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5" r:id="rId3"/>
    <p:sldId id="2141413486" r:id="rId4"/>
    <p:sldId id="2141413487" r:id="rId5"/>
    <p:sldId id="2141413488" r:id="rId6"/>
    <p:sldId id="2141413489" r:id="rId7"/>
    <p:sldId id="2141413513" r:id="rId8"/>
    <p:sldId id="2141413491" r:id="rId9"/>
    <p:sldId id="2141413493" r:id="rId10"/>
    <p:sldId id="2141413492" r:id="rId11"/>
    <p:sldId id="2141413499" r:id="rId12"/>
    <p:sldId id="2141413503" r:id="rId13"/>
    <p:sldId id="2141413504" r:id="rId14"/>
    <p:sldId id="2141413505" r:id="rId15"/>
    <p:sldId id="2141413511" r:id="rId16"/>
    <p:sldId id="2141413507" r:id="rId17"/>
    <p:sldId id="2141413494" r:id="rId18"/>
    <p:sldId id="2141413508" r:id="rId19"/>
    <p:sldId id="2141413497" r:id="rId20"/>
    <p:sldId id="2141413495" r:id="rId21"/>
    <p:sldId id="2141413501" r:id="rId22"/>
    <p:sldId id="2141413509" r:id="rId23"/>
    <p:sldId id="214141351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FFF"/>
    <a:srgbClr val="F2BC7F"/>
    <a:srgbClr val="F0F0F0"/>
    <a:srgbClr val="29A37A"/>
    <a:srgbClr val="C18B64"/>
    <a:srgbClr val="057056"/>
    <a:srgbClr val="D988A8"/>
    <a:srgbClr val="206246"/>
    <a:srgbClr val="FED132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5281B8-77A3-4004-939B-8C1E409FD237}" v="2" dt="2025-04-16T02:26:56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6076" autoAdjust="0"/>
  </p:normalViewPr>
  <p:slideViewPr>
    <p:cSldViewPr snapToGrid="0">
      <p:cViewPr varScale="1">
        <p:scale>
          <a:sx n="95" d="100"/>
          <a:sy n="95" d="100"/>
        </p:scale>
        <p:origin x="1284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pattFill prst="dkVert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A-41FC-B818-DF6F5BA1592D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A-41FC-B818-DF6F5BA1592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1A-41FC-B818-DF6F5BA159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5-4D24-9709-91A22C79CF1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5-4D24-9709-91A22C79CF10}"/>
              </c:ext>
            </c:extLst>
          </c:dPt>
          <c:dLbls>
            <c:dLbl>
              <c:idx val="0"/>
              <c:layout>
                <c:manualLayout>
                  <c:x val="-0.22800661334414832"/>
                  <c:y val="-0.12826214809404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64917711021534"/>
                      <c:h val="0.29770338913876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45-4D24-9709-91A22C79C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5-4D24-9709-91A22C79CF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5-4D24-9709-91A22C79CF1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5-4D24-9709-91A22C79CF10}"/>
              </c:ext>
            </c:extLst>
          </c:dPt>
          <c:dLbls>
            <c:dLbl>
              <c:idx val="0"/>
              <c:layout>
                <c:manualLayout>
                  <c:x val="-0.24015435281244082"/>
                  <c:y val="-7.5100828604975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64917711021534"/>
                      <c:h val="0.29770338913876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45-4D24-9709-91A22C79C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5-4D24-9709-91A22C79CF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5-4D24-9709-91A22C79CF1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5-4D24-9709-91A22C79CF10}"/>
              </c:ext>
            </c:extLst>
          </c:dPt>
          <c:dLbls>
            <c:dLbl>
              <c:idx val="0"/>
              <c:layout>
                <c:manualLayout>
                  <c:x val="-0.25230209228073336"/>
                  <c:y val="5.1157305181554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64917711021534"/>
                      <c:h val="0.29770338913876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45-4D24-9709-91A22C79C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5-4D24-9709-91A22C79CF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5-4D24-9709-91A22C79CF1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5-4D24-9709-91A22C79CF10}"/>
              </c:ext>
            </c:extLst>
          </c:dPt>
          <c:dLbls>
            <c:dLbl>
              <c:idx val="0"/>
              <c:layout>
                <c:manualLayout>
                  <c:x val="-0.24015435281244082"/>
                  <c:y val="7.7737964926086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64917711021534"/>
                      <c:h val="0.29770338913876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45-4D24-9709-91A22C79C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5-4D24-9709-91A22C79CF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15-04-2025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D52467-3EC6-D68C-B457-34909716A2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3BCDEB4-35BF-471A-1D96-02957A9F9CB1}"/>
              </a:ext>
            </a:extLst>
          </p:cNvPr>
          <p:cNvSpPr/>
          <p:nvPr userDrawn="1"/>
        </p:nvSpPr>
        <p:spPr>
          <a:xfrm flipH="1">
            <a:off x="289064" y="290052"/>
            <a:ext cx="11613873" cy="6277896"/>
          </a:xfrm>
          <a:prstGeom prst="roundRect">
            <a:avLst>
              <a:gd name="adj" fmla="val 342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447" y="2246332"/>
            <a:ext cx="5826917" cy="2024453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446" y="4354769"/>
            <a:ext cx="5826917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4D51A2C-C201-DB56-FAD2-F72BD2C622CB}"/>
              </a:ext>
            </a:extLst>
          </p:cNvPr>
          <p:cNvSpPr/>
          <p:nvPr/>
        </p:nvSpPr>
        <p:spPr>
          <a:xfrm flipH="1">
            <a:off x="7057145" y="790236"/>
            <a:ext cx="4801591" cy="480159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ABA2761-4476-B230-048C-AE2E5EE60C99}"/>
              </a:ext>
            </a:extLst>
          </p:cNvPr>
          <p:cNvGrpSpPr/>
          <p:nvPr/>
        </p:nvGrpSpPr>
        <p:grpSpPr>
          <a:xfrm>
            <a:off x="5872288" y="3852242"/>
            <a:ext cx="1726815" cy="1048741"/>
            <a:chOff x="6207368" y="5391337"/>
            <a:chExt cx="943835" cy="57321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DD82C17-00BC-8C62-2518-DB7A5064F95B}"/>
                </a:ext>
              </a:extLst>
            </p:cNvPr>
            <p:cNvSpPr/>
            <p:nvPr/>
          </p:nvSpPr>
          <p:spPr>
            <a:xfrm flipH="1">
              <a:off x="6590479" y="5391337"/>
              <a:ext cx="560724" cy="5607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D01B8A3-EC3B-A2CE-FF28-AC06F76347A0}"/>
                </a:ext>
              </a:extLst>
            </p:cNvPr>
            <p:cNvSpPr/>
            <p:nvPr/>
          </p:nvSpPr>
          <p:spPr>
            <a:xfrm rot="10800000" flipV="1">
              <a:off x="6207368" y="5836927"/>
              <a:ext cx="528596" cy="127626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6A5538D-D239-44B0-A575-7C17F787CA09}"/>
              </a:ext>
            </a:extLst>
          </p:cNvPr>
          <p:cNvSpPr/>
          <p:nvPr userDrawn="1"/>
        </p:nvSpPr>
        <p:spPr>
          <a:xfrm flipH="1">
            <a:off x="555309" y="454924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19755A-55C9-5732-8183-00A1C3305FF4}"/>
              </a:ext>
            </a:extLst>
          </p:cNvPr>
          <p:cNvSpPr/>
          <p:nvPr userDrawn="1"/>
        </p:nvSpPr>
        <p:spPr>
          <a:xfrm flipH="1">
            <a:off x="555309" y="896560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DD8092-21CC-D217-58EE-237C2F796493}"/>
              </a:ext>
            </a:extLst>
          </p:cNvPr>
          <p:cNvSpPr/>
          <p:nvPr userDrawn="1"/>
        </p:nvSpPr>
        <p:spPr>
          <a:xfrm flipH="1">
            <a:off x="555309" y="5312920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1CDB758-7560-DEDA-74FF-EBE27E5586B4}"/>
              </a:ext>
            </a:extLst>
          </p:cNvPr>
          <p:cNvSpPr/>
          <p:nvPr userDrawn="1"/>
        </p:nvSpPr>
        <p:spPr>
          <a:xfrm flipH="1">
            <a:off x="555309" y="5754556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E58A003-F9BB-EFAB-6739-4E6CDD355EC9}"/>
              </a:ext>
            </a:extLst>
          </p:cNvPr>
          <p:cNvSpPr/>
          <p:nvPr userDrawn="1"/>
        </p:nvSpPr>
        <p:spPr>
          <a:xfrm flipH="1">
            <a:off x="555309" y="6196189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3098B40-F0FD-2D67-5960-AC4FFFBE227D}"/>
              </a:ext>
            </a:extLst>
          </p:cNvPr>
          <p:cNvSpPr/>
          <p:nvPr userDrawn="1"/>
        </p:nvSpPr>
        <p:spPr>
          <a:xfrm flipH="1">
            <a:off x="555309" y="1338196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A0B192E-BF16-A9B1-5968-F9A60CC1114D}"/>
              </a:ext>
            </a:extLst>
          </p:cNvPr>
          <p:cNvSpPr/>
          <p:nvPr userDrawn="1"/>
        </p:nvSpPr>
        <p:spPr>
          <a:xfrm flipH="1">
            <a:off x="555309" y="1779832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DAC39B0-EE23-8F2F-3CFA-837772224EF2}"/>
              </a:ext>
            </a:extLst>
          </p:cNvPr>
          <p:cNvSpPr/>
          <p:nvPr userDrawn="1"/>
        </p:nvSpPr>
        <p:spPr>
          <a:xfrm flipH="1">
            <a:off x="555309" y="2221468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04AAE9D-94E7-C92C-70E2-DCF9054C6177}"/>
              </a:ext>
            </a:extLst>
          </p:cNvPr>
          <p:cNvSpPr/>
          <p:nvPr userDrawn="1"/>
        </p:nvSpPr>
        <p:spPr>
          <a:xfrm flipH="1">
            <a:off x="555309" y="2663104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D7F0980-B327-E061-14FA-0C2284BECE3A}"/>
              </a:ext>
            </a:extLst>
          </p:cNvPr>
          <p:cNvSpPr/>
          <p:nvPr userDrawn="1"/>
        </p:nvSpPr>
        <p:spPr>
          <a:xfrm flipH="1">
            <a:off x="555309" y="3104740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7259F9B-8C2C-8CF2-7C6E-79F39860DF71}"/>
              </a:ext>
            </a:extLst>
          </p:cNvPr>
          <p:cNvSpPr/>
          <p:nvPr userDrawn="1"/>
        </p:nvSpPr>
        <p:spPr>
          <a:xfrm flipH="1">
            <a:off x="555309" y="3546376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1E58B52-F373-9FDD-0399-3D2246EC27C6}"/>
              </a:ext>
            </a:extLst>
          </p:cNvPr>
          <p:cNvSpPr/>
          <p:nvPr userDrawn="1"/>
        </p:nvSpPr>
        <p:spPr>
          <a:xfrm flipH="1">
            <a:off x="555309" y="3988012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3CE795D-F704-5B45-716F-FB26ABE66987}"/>
              </a:ext>
            </a:extLst>
          </p:cNvPr>
          <p:cNvSpPr/>
          <p:nvPr userDrawn="1"/>
        </p:nvSpPr>
        <p:spPr>
          <a:xfrm flipH="1">
            <a:off x="555309" y="4871284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FC4E5BB-BCB8-5EC4-4723-E4B7822B4606}"/>
              </a:ext>
            </a:extLst>
          </p:cNvPr>
          <p:cNvSpPr/>
          <p:nvPr userDrawn="1"/>
        </p:nvSpPr>
        <p:spPr>
          <a:xfrm flipH="1">
            <a:off x="555309" y="4429648"/>
            <a:ext cx="206888" cy="2068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schemeClr val="accent2">
                <a:alpha val="3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7628683" y="611673"/>
            <a:ext cx="3547521" cy="5634654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84086"/>
            <a:ext cx="11667617" cy="86567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84086"/>
            <a:ext cx="11667617" cy="86567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915293D-2555-49E5-9DED-F1CA390920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2659" y="3897254"/>
            <a:ext cx="2698538" cy="2676659"/>
          </a:xfrm>
          <a:prstGeom prst="round2Same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2E78F98-BDF3-48B9-BFFC-9986D071C4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46731" y="3897254"/>
            <a:ext cx="2698538" cy="2676659"/>
          </a:xfrm>
          <a:prstGeom prst="round2Same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F0993C3-B98E-4AE6-A833-CE8510705A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0803" y="3897254"/>
            <a:ext cx="2698538" cy="2676659"/>
          </a:xfrm>
          <a:prstGeom prst="round2Same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73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84086"/>
            <a:ext cx="11667617" cy="86567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1DB712-0E68-4E9D-BD5F-F350A5E80D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5675" y="1345475"/>
            <a:ext cx="3220504" cy="4600782"/>
          </a:xfrm>
          <a:custGeom>
            <a:avLst/>
            <a:gdLst>
              <a:gd name="connsiteX0" fmla="*/ 0 w 3220504"/>
              <a:gd name="connsiteY0" fmla="*/ 0 h 4600782"/>
              <a:gd name="connsiteX1" fmla="*/ 3220504 w 3220504"/>
              <a:gd name="connsiteY1" fmla="*/ 0 h 4600782"/>
              <a:gd name="connsiteX2" fmla="*/ 3220504 w 3220504"/>
              <a:gd name="connsiteY2" fmla="*/ 4600782 h 4600782"/>
              <a:gd name="connsiteX3" fmla="*/ 0 w 3220504"/>
              <a:gd name="connsiteY3" fmla="*/ 4600782 h 460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504" h="4600782">
                <a:moveTo>
                  <a:pt x="0" y="0"/>
                </a:moveTo>
                <a:lnTo>
                  <a:pt x="3220504" y="0"/>
                </a:lnTo>
                <a:lnTo>
                  <a:pt x="3220504" y="4600782"/>
                </a:lnTo>
                <a:lnTo>
                  <a:pt x="0" y="46007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55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84086"/>
            <a:ext cx="11667617" cy="86567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894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6640" y="284086"/>
            <a:ext cx="8349794" cy="86567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D9CDB5-96B0-4A0C-83A9-F2F3069078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6026" y="883942"/>
            <a:ext cx="2778343" cy="5374618"/>
          </a:xfrm>
          <a:custGeom>
            <a:avLst/>
            <a:gdLst>
              <a:gd name="connsiteX0" fmla="*/ 0 w 2778343"/>
              <a:gd name="connsiteY0" fmla="*/ 0 h 5374618"/>
              <a:gd name="connsiteX1" fmla="*/ 2778343 w 2778343"/>
              <a:gd name="connsiteY1" fmla="*/ 0 h 5374618"/>
              <a:gd name="connsiteX2" fmla="*/ 2778343 w 2778343"/>
              <a:gd name="connsiteY2" fmla="*/ 5374618 h 5374618"/>
              <a:gd name="connsiteX3" fmla="*/ 0 w 2778343"/>
              <a:gd name="connsiteY3" fmla="*/ 5374618 h 5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8343" h="5374618">
                <a:moveTo>
                  <a:pt x="0" y="0"/>
                </a:moveTo>
                <a:lnTo>
                  <a:pt x="2778343" y="0"/>
                </a:lnTo>
                <a:lnTo>
                  <a:pt x="2778343" y="5374618"/>
                </a:lnTo>
                <a:lnTo>
                  <a:pt x="0" y="53746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079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50AD1B-F815-42AB-81B0-C9F329FD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9602"/>
            <a:ext cx="11685793" cy="89095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29088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1044"/>
            <a:ext cx="11685793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28072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E2C9F06-C754-4E83-B20E-B8A99DB69B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9920" y="1493520"/>
            <a:ext cx="3875281" cy="4590200"/>
          </a:xfrm>
          <a:custGeom>
            <a:avLst/>
            <a:gdLst>
              <a:gd name="connsiteX0" fmla="*/ 0 w 3518889"/>
              <a:gd name="connsiteY0" fmla="*/ 0 h 5027051"/>
              <a:gd name="connsiteX1" fmla="*/ 3518889 w 3518889"/>
              <a:gd name="connsiteY1" fmla="*/ 0 h 5027051"/>
              <a:gd name="connsiteX2" fmla="*/ 3518889 w 3518889"/>
              <a:gd name="connsiteY2" fmla="*/ 5027051 h 5027051"/>
              <a:gd name="connsiteX3" fmla="*/ 0 w 3518889"/>
              <a:gd name="connsiteY3" fmla="*/ 5027051 h 502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889" h="5027051">
                <a:moveTo>
                  <a:pt x="0" y="0"/>
                </a:moveTo>
                <a:lnTo>
                  <a:pt x="3518889" y="0"/>
                </a:lnTo>
                <a:lnTo>
                  <a:pt x="3518889" y="5027051"/>
                </a:lnTo>
                <a:lnTo>
                  <a:pt x="0" y="50270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CD4BFAB-709B-413C-9309-6CA90D84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0724"/>
            <a:ext cx="11685793" cy="89095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342614-4BDC-47E0-B6F9-544EC742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0724"/>
            <a:ext cx="11685793" cy="890953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4885703-7184-426F-AB0A-769F4C535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1022" y="1056670"/>
            <a:ext cx="3518889" cy="5027051"/>
          </a:xfrm>
          <a:custGeom>
            <a:avLst/>
            <a:gdLst>
              <a:gd name="connsiteX0" fmla="*/ 0 w 3518889"/>
              <a:gd name="connsiteY0" fmla="*/ 0 h 5027051"/>
              <a:gd name="connsiteX1" fmla="*/ 3518889 w 3518889"/>
              <a:gd name="connsiteY1" fmla="*/ 0 h 5027051"/>
              <a:gd name="connsiteX2" fmla="*/ 3518889 w 3518889"/>
              <a:gd name="connsiteY2" fmla="*/ 5027051 h 5027051"/>
              <a:gd name="connsiteX3" fmla="*/ 0 w 3518889"/>
              <a:gd name="connsiteY3" fmla="*/ 5027051 h 502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889" h="5027051">
                <a:moveTo>
                  <a:pt x="0" y="0"/>
                </a:moveTo>
                <a:lnTo>
                  <a:pt x="3518889" y="0"/>
                </a:lnTo>
                <a:lnTo>
                  <a:pt x="3518889" y="5027051"/>
                </a:lnTo>
                <a:lnTo>
                  <a:pt x="0" y="50270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0724"/>
            <a:ext cx="11685793" cy="890953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2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2DD0C-3EC8-403E-91F8-2B45730F51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9807" y="1861212"/>
            <a:ext cx="1653798" cy="1314494"/>
          </a:xfrm>
          <a:custGeom>
            <a:avLst/>
            <a:gdLst>
              <a:gd name="connsiteX0" fmla="*/ 0 w 1653798"/>
              <a:gd name="connsiteY0" fmla="*/ 0 h 1314494"/>
              <a:gd name="connsiteX1" fmla="*/ 1653798 w 1653798"/>
              <a:gd name="connsiteY1" fmla="*/ 0 h 1314494"/>
              <a:gd name="connsiteX2" fmla="*/ 1653798 w 1653798"/>
              <a:gd name="connsiteY2" fmla="*/ 1314494 h 1314494"/>
              <a:gd name="connsiteX3" fmla="*/ 0 w 1653798"/>
              <a:gd name="connsiteY3" fmla="*/ 1314494 h 131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3798" h="1314494">
                <a:moveTo>
                  <a:pt x="0" y="0"/>
                </a:moveTo>
                <a:lnTo>
                  <a:pt x="1653798" y="0"/>
                </a:lnTo>
                <a:lnTo>
                  <a:pt x="1653798" y="1314494"/>
                </a:lnTo>
                <a:lnTo>
                  <a:pt x="0" y="13144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DE2C1A3-7923-4941-9E58-11037920CF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39337" y="1861212"/>
            <a:ext cx="1653798" cy="1314494"/>
          </a:xfrm>
          <a:custGeom>
            <a:avLst/>
            <a:gdLst>
              <a:gd name="connsiteX0" fmla="*/ 0 w 1653798"/>
              <a:gd name="connsiteY0" fmla="*/ 0 h 1314494"/>
              <a:gd name="connsiteX1" fmla="*/ 1653798 w 1653798"/>
              <a:gd name="connsiteY1" fmla="*/ 0 h 1314494"/>
              <a:gd name="connsiteX2" fmla="*/ 1653798 w 1653798"/>
              <a:gd name="connsiteY2" fmla="*/ 1314494 h 1314494"/>
              <a:gd name="connsiteX3" fmla="*/ 0 w 1653798"/>
              <a:gd name="connsiteY3" fmla="*/ 1314494 h 131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3798" h="1314494">
                <a:moveTo>
                  <a:pt x="0" y="0"/>
                </a:moveTo>
                <a:lnTo>
                  <a:pt x="1653798" y="0"/>
                </a:lnTo>
                <a:lnTo>
                  <a:pt x="1653798" y="1314494"/>
                </a:lnTo>
                <a:lnTo>
                  <a:pt x="0" y="13144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DAD3ED-6B7F-4F57-B71F-A289A3E22A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98867" y="1861212"/>
            <a:ext cx="1653798" cy="1314494"/>
          </a:xfrm>
          <a:custGeom>
            <a:avLst/>
            <a:gdLst>
              <a:gd name="connsiteX0" fmla="*/ 0 w 1653798"/>
              <a:gd name="connsiteY0" fmla="*/ 0 h 1314494"/>
              <a:gd name="connsiteX1" fmla="*/ 1653798 w 1653798"/>
              <a:gd name="connsiteY1" fmla="*/ 0 h 1314494"/>
              <a:gd name="connsiteX2" fmla="*/ 1653798 w 1653798"/>
              <a:gd name="connsiteY2" fmla="*/ 1314494 h 1314494"/>
              <a:gd name="connsiteX3" fmla="*/ 0 w 1653798"/>
              <a:gd name="connsiteY3" fmla="*/ 1314494 h 131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3798" h="1314494">
                <a:moveTo>
                  <a:pt x="0" y="0"/>
                </a:moveTo>
                <a:lnTo>
                  <a:pt x="1653798" y="0"/>
                </a:lnTo>
                <a:lnTo>
                  <a:pt x="1653798" y="1314494"/>
                </a:lnTo>
                <a:lnTo>
                  <a:pt x="0" y="13144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7097973-8787-4FF3-9BFC-75BBEC1960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58396" y="1861212"/>
            <a:ext cx="1653798" cy="1314494"/>
          </a:xfrm>
          <a:custGeom>
            <a:avLst/>
            <a:gdLst>
              <a:gd name="connsiteX0" fmla="*/ 0 w 1653798"/>
              <a:gd name="connsiteY0" fmla="*/ 0 h 1314494"/>
              <a:gd name="connsiteX1" fmla="*/ 1653798 w 1653798"/>
              <a:gd name="connsiteY1" fmla="*/ 0 h 1314494"/>
              <a:gd name="connsiteX2" fmla="*/ 1653798 w 1653798"/>
              <a:gd name="connsiteY2" fmla="*/ 1314494 h 1314494"/>
              <a:gd name="connsiteX3" fmla="*/ 0 w 1653798"/>
              <a:gd name="connsiteY3" fmla="*/ 1314494 h 131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3798" h="1314494">
                <a:moveTo>
                  <a:pt x="0" y="0"/>
                </a:moveTo>
                <a:lnTo>
                  <a:pt x="1653798" y="0"/>
                </a:lnTo>
                <a:lnTo>
                  <a:pt x="1653798" y="1314494"/>
                </a:lnTo>
                <a:lnTo>
                  <a:pt x="0" y="13144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0724"/>
            <a:ext cx="10153359" cy="890953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C2068C9-F8DD-4BF4-B8ED-1A88E0B88C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3531" y="1255512"/>
            <a:ext cx="3402562" cy="4860866"/>
          </a:xfrm>
          <a:custGeom>
            <a:avLst/>
            <a:gdLst>
              <a:gd name="connsiteX0" fmla="*/ 0 w 3402562"/>
              <a:gd name="connsiteY0" fmla="*/ 0 h 4860866"/>
              <a:gd name="connsiteX1" fmla="*/ 3402562 w 3402562"/>
              <a:gd name="connsiteY1" fmla="*/ 0 h 4860866"/>
              <a:gd name="connsiteX2" fmla="*/ 3402562 w 3402562"/>
              <a:gd name="connsiteY2" fmla="*/ 4860866 h 4860866"/>
              <a:gd name="connsiteX3" fmla="*/ 0 w 3402562"/>
              <a:gd name="connsiteY3" fmla="*/ 4860866 h 486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562" h="4860866">
                <a:moveTo>
                  <a:pt x="0" y="0"/>
                </a:moveTo>
                <a:lnTo>
                  <a:pt x="3402562" y="0"/>
                </a:lnTo>
                <a:lnTo>
                  <a:pt x="3402562" y="4860866"/>
                </a:lnTo>
                <a:lnTo>
                  <a:pt x="0" y="4860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519" y="311264"/>
            <a:ext cx="6896917" cy="109830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A13626-B84A-4C81-854F-BC31B8940A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986312" y="1056670"/>
            <a:ext cx="3518889" cy="5027051"/>
          </a:xfrm>
          <a:custGeom>
            <a:avLst/>
            <a:gdLst>
              <a:gd name="connsiteX0" fmla="*/ 0 w 3518889"/>
              <a:gd name="connsiteY0" fmla="*/ 0 h 5027051"/>
              <a:gd name="connsiteX1" fmla="*/ 3518889 w 3518889"/>
              <a:gd name="connsiteY1" fmla="*/ 0 h 5027051"/>
              <a:gd name="connsiteX2" fmla="*/ 3518889 w 3518889"/>
              <a:gd name="connsiteY2" fmla="*/ 5027051 h 5027051"/>
              <a:gd name="connsiteX3" fmla="*/ 0 w 3518889"/>
              <a:gd name="connsiteY3" fmla="*/ 5027051 h 502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889" h="5027051">
                <a:moveTo>
                  <a:pt x="0" y="0"/>
                </a:moveTo>
                <a:lnTo>
                  <a:pt x="3518889" y="0"/>
                </a:lnTo>
                <a:lnTo>
                  <a:pt x="3518889" y="5027051"/>
                </a:lnTo>
                <a:lnTo>
                  <a:pt x="0" y="50270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96289"/>
            <a:ext cx="11685793" cy="890953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2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FD4FB03D-CDD4-4C58-AEDA-0FA878E927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3434" y="1852852"/>
            <a:ext cx="1839156" cy="146182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FEAFDFC-1919-47C9-975D-ECF650424A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67545" y="1852852"/>
            <a:ext cx="1839156" cy="146182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ED65877-1290-4651-8100-CE76623BF7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83434" y="4571912"/>
            <a:ext cx="1839156" cy="146182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5F225DDE-C4BA-4D2C-B006-FACE47C161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45" y="4571912"/>
            <a:ext cx="1839156" cy="146182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ECAD17-90F7-ABF3-2BAA-900F30A9DBCB}"/>
              </a:ext>
            </a:extLst>
          </p:cNvPr>
          <p:cNvSpPr/>
          <p:nvPr userDrawn="1"/>
        </p:nvSpPr>
        <p:spPr>
          <a:xfrm flipH="1">
            <a:off x="1524" y="0"/>
            <a:ext cx="12188952" cy="685800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7F057AA-2CF2-2668-67A1-29A83B21F20C}"/>
              </a:ext>
            </a:extLst>
          </p:cNvPr>
          <p:cNvSpPr/>
          <p:nvPr userDrawn="1"/>
        </p:nvSpPr>
        <p:spPr>
          <a:xfrm flipH="1">
            <a:off x="289064" y="290052"/>
            <a:ext cx="11613873" cy="6277896"/>
          </a:xfrm>
          <a:prstGeom prst="roundRect">
            <a:avLst>
              <a:gd name="adj" fmla="val 342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21" r:id="rId3"/>
    <p:sldLayoutId id="2147483720" r:id="rId4"/>
    <p:sldLayoutId id="2147483719" r:id="rId5"/>
    <p:sldLayoutId id="2147483718" r:id="rId6"/>
    <p:sldLayoutId id="2147483703" r:id="rId7"/>
    <p:sldLayoutId id="2147483715" r:id="rId8"/>
    <p:sldLayoutId id="2147483714" r:id="rId9"/>
    <p:sldLayoutId id="2147483712" r:id="rId10"/>
    <p:sldLayoutId id="2147483711" r:id="rId11"/>
    <p:sldLayoutId id="2147483710" r:id="rId12"/>
    <p:sldLayoutId id="2147483709" r:id="rId13"/>
    <p:sldLayoutId id="2147483716" r:id="rId14"/>
    <p:sldLayoutId id="2147483708" r:id="rId15"/>
    <p:sldLayoutId id="2147483707" r:id="rId16"/>
    <p:sldLayoutId id="2147483706" r:id="rId17"/>
    <p:sldLayoutId id="2147483705" r:id="rId18"/>
    <p:sldLayoutId id="2147483702" r:id="rId19"/>
    <p:sldLayoutId id="2147483701" r:id="rId20"/>
    <p:sldLayoutId id="2147483677" r:id="rId21"/>
    <p:sldLayoutId id="2147483678" r:id="rId22"/>
    <p:sldLayoutId id="2147483679" r:id="rId23"/>
    <p:sldLayoutId id="2147483683" r:id="rId24"/>
    <p:sldLayoutId id="2147483684" r:id="rId25"/>
    <p:sldLayoutId id="2147483685" r:id="rId26"/>
    <p:sldLayoutId id="2147483686" r:id="rId27"/>
    <p:sldLayoutId id="2147483717" r:id="rId2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Free Laboratory Animal Presentation Template</a:t>
            </a:r>
            <a:endParaRPr lang="en-CA" sz="148100" dirty="0">
              <a:solidFill>
                <a:srgbClr val="69BFFF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b="0" spc="300" dirty="0"/>
              <a:t>Presenter Name</a:t>
            </a:r>
          </a:p>
        </p:txBody>
      </p:sp>
      <p:pic>
        <p:nvPicPr>
          <p:cNvPr id="9" name="Picture Placeholder 8" descr="A mouse in a machine&#10;&#10;Description automatically generated">
            <a:extLst>
              <a:ext uri="{FF2B5EF4-FFF2-40B4-BE49-F238E27FC236}">
                <a16:creationId xmlns:a16="http://schemas.microsoft.com/office/drawing/2014/main" id="{52028CCE-D2A7-043A-400D-1715DEDAC0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683" y="611673"/>
            <a:ext cx="3547521" cy="5634654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2F344B8-7ED4-4C9B-BC49-5BACA6440F9E}"/>
              </a:ext>
            </a:extLst>
          </p:cNvPr>
          <p:cNvGrpSpPr/>
          <p:nvPr/>
        </p:nvGrpSpPr>
        <p:grpSpPr>
          <a:xfrm>
            <a:off x="7145962" y="1110411"/>
            <a:ext cx="247467" cy="255154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9F5CCF3-1CC2-F1EA-719A-B2378F0B9D8C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49FC68-1FC2-9CEE-FC65-067BEC39F4E5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215273E-6F59-F1D7-8404-39FBD720608E}"/>
              </a:ext>
            </a:extLst>
          </p:cNvPr>
          <p:cNvSpPr/>
          <p:nvPr/>
        </p:nvSpPr>
        <p:spPr>
          <a:xfrm>
            <a:off x="11331790" y="4798595"/>
            <a:ext cx="576770" cy="1030824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C396806-8D19-ACCE-47C4-04112C2A4653}"/>
              </a:ext>
            </a:extLst>
          </p:cNvPr>
          <p:cNvGrpSpPr/>
          <p:nvPr/>
        </p:nvGrpSpPr>
        <p:grpSpPr>
          <a:xfrm rot="5400000" flipH="1" flipV="1">
            <a:off x="3303936" y="-266387"/>
            <a:ext cx="709528" cy="1809235"/>
            <a:chOff x="11482472" y="4469734"/>
            <a:chExt cx="709528" cy="180923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EA2282C-4429-F184-0846-E62F0F84D2C7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6C0B6FA-C025-08F9-0EF0-9F599AC67EDD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57DBCD-EBA7-D102-DC18-78C6C48C8501}"/>
              </a:ext>
            </a:extLst>
          </p:cNvPr>
          <p:cNvGrpSpPr/>
          <p:nvPr/>
        </p:nvGrpSpPr>
        <p:grpSpPr>
          <a:xfrm rot="16200000">
            <a:off x="10378407" y="2322446"/>
            <a:ext cx="1595595" cy="533888"/>
            <a:chOff x="4844307" y="5029935"/>
            <a:chExt cx="1595595" cy="533888"/>
          </a:xfrm>
          <a:solidFill>
            <a:schemeClr val="bg2"/>
          </a:solidFill>
        </p:grpSpPr>
        <p:sp>
          <p:nvSpPr>
            <p:cNvPr id="30" name="Google Shape;12;p2">
              <a:extLst>
                <a:ext uri="{FF2B5EF4-FFF2-40B4-BE49-F238E27FC236}">
                  <a16:creationId xmlns:a16="http://schemas.microsoft.com/office/drawing/2014/main" id="{CBE1A92A-6783-DABD-5E7B-C798973839E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3;p2">
              <a:extLst>
                <a:ext uri="{FF2B5EF4-FFF2-40B4-BE49-F238E27FC236}">
                  <a16:creationId xmlns:a16="http://schemas.microsoft.com/office/drawing/2014/main" id="{596FD9FC-B33D-96D9-25CB-F15C863A37B9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4;p2">
              <a:extLst>
                <a:ext uri="{FF2B5EF4-FFF2-40B4-BE49-F238E27FC236}">
                  <a16:creationId xmlns:a16="http://schemas.microsoft.com/office/drawing/2014/main" id="{A05E7C0C-F69E-D602-7DB1-84FCC50310F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5;p2">
              <a:extLst>
                <a:ext uri="{FF2B5EF4-FFF2-40B4-BE49-F238E27FC236}">
                  <a16:creationId xmlns:a16="http://schemas.microsoft.com/office/drawing/2014/main" id="{B87980FD-0F43-A415-64B6-023866BAAE3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6;p2">
              <a:extLst>
                <a:ext uri="{FF2B5EF4-FFF2-40B4-BE49-F238E27FC236}">
                  <a16:creationId xmlns:a16="http://schemas.microsoft.com/office/drawing/2014/main" id="{04F75396-AA51-B6BA-0DB8-FC76AC988B78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7;p2">
              <a:extLst>
                <a:ext uri="{FF2B5EF4-FFF2-40B4-BE49-F238E27FC236}">
                  <a16:creationId xmlns:a16="http://schemas.microsoft.com/office/drawing/2014/main" id="{880A3592-AB0B-C9F1-F8AE-B58A747664D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8;p2">
              <a:extLst>
                <a:ext uri="{FF2B5EF4-FFF2-40B4-BE49-F238E27FC236}">
                  <a16:creationId xmlns:a16="http://schemas.microsoft.com/office/drawing/2014/main" id="{EAA1A82D-7445-5F09-051B-5DA1F698EBE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9;p2">
              <a:extLst>
                <a:ext uri="{FF2B5EF4-FFF2-40B4-BE49-F238E27FC236}">
                  <a16:creationId xmlns:a16="http://schemas.microsoft.com/office/drawing/2014/main" id="{9E65A5BD-3557-693E-45DE-B49B880518FF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2;p2">
              <a:extLst>
                <a:ext uri="{FF2B5EF4-FFF2-40B4-BE49-F238E27FC236}">
                  <a16:creationId xmlns:a16="http://schemas.microsoft.com/office/drawing/2014/main" id="{0BBF2D9A-BB72-BBF8-EBD8-2C8A899169C6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3;p2">
              <a:extLst>
                <a:ext uri="{FF2B5EF4-FFF2-40B4-BE49-F238E27FC236}">
                  <a16:creationId xmlns:a16="http://schemas.microsoft.com/office/drawing/2014/main" id="{51B2C68E-2C00-0EBC-014C-F70AD091899E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4;p2">
              <a:extLst>
                <a:ext uri="{FF2B5EF4-FFF2-40B4-BE49-F238E27FC236}">
                  <a16:creationId xmlns:a16="http://schemas.microsoft.com/office/drawing/2014/main" id="{65C1A553-92AF-3C60-921D-7B1B7490407E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5;p2">
              <a:extLst>
                <a:ext uri="{FF2B5EF4-FFF2-40B4-BE49-F238E27FC236}">
                  <a16:creationId xmlns:a16="http://schemas.microsoft.com/office/drawing/2014/main" id="{130ADBEB-C9F9-8887-54FB-DCD687296F2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6;p2">
              <a:extLst>
                <a:ext uri="{FF2B5EF4-FFF2-40B4-BE49-F238E27FC236}">
                  <a16:creationId xmlns:a16="http://schemas.microsoft.com/office/drawing/2014/main" id="{AE97A11D-89F5-CFB3-43B4-6D8161194ECC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7;p2">
              <a:extLst>
                <a:ext uri="{FF2B5EF4-FFF2-40B4-BE49-F238E27FC236}">
                  <a16:creationId xmlns:a16="http://schemas.microsoft.com/office/drawing/2014/main" id="{8CE9CD33-03D3-3CC1-0B0B-F0ECBB71554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8;p2">
              <a:extLst>
                <a:ext uri="{FF2B5EF4-FFF2-40B4-BE49-F238E27FC236}">
                  <a16:creationId xmlns:a16="http://schemas.microsoft.com/office/drawing/2014/main" id="{554D94AD-083E-7AA0-0459-9B5F379AE60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9;p2">
              <a:extLst>
                <a:ext uri="{FF2B5EF4-FFF2-40B4-BE49-F238E27FC236}">
                  <a16:creationId xmlns:a16="http://schemas.microsoft.com/office/drawing/2014/main" id="{1B0B6786-725F-7314-B04F-CD33DB1C965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EE65677-BF6E-7E2C-ECE1-68DC0A58FAC3}"/>
              </a:ext>
            </a:extLst>
          </p:cNvPr>
          <p:cNvSpPr/>
          <p:nvPr/>
        </p:nvSpPr>
        <p:spPr>
          <a:xfrm rot="16200000">
            <a:off x="2826204" y="3286782"/>
            <a:ext cx="45719" cy="311143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293F21-90DB-4B1D-885E-75BE8B431D44}"/>
              </a:ext>
            </a:extLst>
          </p:cNvPr>
          <p:cNvGrpSpPr/>
          <p:nvPr/>
        </p:nvGrpSpPr>
        <p:grpSpPr>
          <a:xfrm>
            <a:off x="5872288" y="3852242"/>
            <a:ext cx="1726815" cy="1048741"/>
            <a:chOff x="6207368" y="5391337"/>
            <a:chExt cx="943835" cy="57321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5D994DD-4E57-43AE-8E6A-8293C02AFF66}"/>
                </a:ext>
              </a:extLst>
            </p:cNvPr>
            <p:cNvSpPr/>
            <p:nvPr/>
          </p:nvSpPr>
          <p:spPr>
            <a:xfrm flipH="1">
              <a:off x="6590479" y="5391337"/>
              <a:ext cx="560724" cy="5607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99B60ED-4D4D-4244-90B5-0A464AA8558F}"/>
                </a:ext>
              </a:extLst>
            </p:cNvPr>
            <p:cNvSpPr/>
            <p:nvPr/>
          </p:nvSpPr>
          <p:spPr>
            <a:xfrm rot="10800000" flipV="1">
              <a:off x="6207368" y="5836927"/>
              <a:ext cx="528596" cy="127626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547989-7C70-4801-8682-60C171187887}"/>
              </a:ext>
            </a:extLst>
          </p:cNvPr>
          <p:cNvGrpSpPr/>
          <p:nvPr/>
        </p:nvGrpSpPr>
        <p:grpSpPr>
          <a:xfrm>
            <a:off x="3943728" y="973028"/>
            <a:ext cx="7885789" cy="5480666"/>
            <a:chOff x="3943728" y="973028"/>
            <a:chExt cx="7885789" cy="548066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97DC40-596B-41D6-A5F2-F0F878CBB42D}"/>
                </a:ext>
              </a:extLst>
            </p:cNvPr>
            <p:cNvGrpSpPr/>
            <p:nvPr/>
          </p:nvGrpSpPr>
          <p:grpSpPr>
            <a:xfrm>
              <a:off x="3943728" y="973028"/>
              <a:ext cx="7885789" cy="922172"/>
              <a:chOff x="3943728" y="1089569"/>
              <a:chExt cx="7885789" cy="92217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6C187D2-9E25-435E-9DC8-244AC71CEB1A}"/>
                  </a:ext>
                </a:extLst>
              </p:cNvPr>
              <p:cNvGrpSpPr/>
              <p:nvPr/>
            </p:nvGrpSpPr>
            <p:grpSpPr>
              <a:xfrm>
                <a:off x="3943728" y="1089569"/>
                <a:ext cx="1650010" cy="922172"/>
                <a:chOff x="4043136" y="762518"/>
                <a:chExt cx="1650010" cy="922172"/>
              </a:xfrm>
            </p:grpSpPr>
            <p:sp>
              <p:nvSpPr>
                <p:cNvPr id="509" name="TextBox 508">
                  <a:extLst>
                    <a:ext uri="{FF2B5EF4-FFF2-40B4-BE49-F238E27FC236}">
                      <a16:creationId xmlns:a16="http://schemas.microsoft.com/office/drawing/2014/main" id="{A74F3FBC-D849-4BDA-B2AD-D9B0FC3C7BAD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01</a:t>
                  </a:r>
                </a:p>
              </p:txBody>
            </p:sp>
            <p:sp>
              <p:nvSpPr>
                <p:cNvPr id="507" name="TextBox 506">
                  <a:extLst>
                    <a:ext uri="{FF2B5EF4-FFF2-40B4-BE49-F238E27FC236}">
                      <a16:creationId xmlns:a16="http://schemas.microsoft.com/office/drawing/2014/main" id="{3C45DC80-1F5F-4A0D-8D36-44E0EFA5D519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Welcome and Introduction</a:t>
                  </a:r>
                </a:p>
              </p:txBody>
            </p:sp>
          </p:grpSp>
          <p:grpSp>
            <p:nvGrpSpPr>
              <p:cNvPr id="541" name="Group 540">
                <a:extLst>
                  <a:ext uri="{FF2B5EF4-FFF2-40B4-BE49-F238E27FC236}">
                    <a16:creationId xmlns:a16="http://schemas.microsoft.com/office/drawing/2014/main" id="{86BF08F9-070E-4BF0-926D-A4AFD573E75E}"/>
                  </a:ext>
                </a:extLst>
              </p:cNvPr>
              <p:cNvGrpSpPr/>
              <p:nvPr/>
            </p:nvGrpSpPr>
            <p:grpSpPr>
              <a:xfrm>
                <a:off x="6022321" y="1089569"/>
                <a:ext cx="1650010" cy="922172"/>
                <a:chOff x="4043136" y="762518"/>
                <a:chExt cx="1650010" cy="922172"/>
              </a:xfrm>
            </p:grpSpPr>
            <p:sp>
              <p:nvSpPr>
                <p:cNvPr id="554" name="TextBox 553">
                  <a:extLst>
                    <a:ext uri="{FF2B5EF4-FFF2-40B4-BE49-F238E27FC236}">
                      <a16:creationId xmlns:a16="http://schemas.microsoft.com/office/drawing/2014/main" id="{6EA66B0D-C86D-40DA-91B7-3E4896178F17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06</a:t>
                  </a:r>
                </a:p>
              </p:txBody>
            </p:sp>
            <p:sp>
              <p:nvSpPr>
                <p:cNvPr id="555" name="TextBox 554">
                  <a:extLst>
                    <a:ext uri="{FF2B5EF4-FFF2-40B4-BE49-F238E27FC236}">
                      <a16:creationId xmlns:a16="http://schemas.microsoft.com/office/drawing/2014/main" id="{B1ECE196-5F8B-4283-AB76-70ED0BFC5D7D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and Risk Factors</a:t>
                  </a:r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E539AA49-2803-455D-9A6B-B77BED155806}"/>
                  </a:ext>
                </a:extLst>
              </p:cNvPr>
              <p:cNvGrpSpPr/>
              <p:nvPr/>
            </p:nvGrpSpPr>
            <p:grpSpPr>
              <a:xfrm>
                <a:off x="8100914" y="1089569"/>
                <a:ext cx="1650010" cy="706729"/>
                <a:chOff x="4043136" y="762518"/>
                <a:chExt cx="1650010" cy="706729"/>
              </a:xfrm>
            </p:grpSpPr>
            <p:sp>
              <p:nvSpPr>
                <p:cNvPr id="570" name="TextBox 569">
                  <a:extLst>
                    <a:ext uri="{FF2B5EF4-FFF2-40B4-BE49-F238E27FC236}">
                      <a16:creationId xmlns:a16="http://schemas.microsoft.com/office/drawing/2014/main" id="{650D65CE-3E87-4523-87BE-134F5358517F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</a:p>
              </p:txBody>
            </p:sp>
            <p:sp>
              <p:nvSpPr>
                <p:cNvPr id="571" name="TextBox 570">
                  <a:extLst>
                    <a:ext uri="{FF2B5EF4-FFF2-40B4-BE49-F238E27FC236}">
                      <a16:creationId xmlns:a16="http://schemas.microsoft.com/office/drawing/2014/main" id="{026610E5-8552-4A42-9E08-07640F6DD18E}"/>
                    </a:ext>
                  </a:extLst>
                </p:cNvPr>
                <p:cNvSpPr txBox="1"/>
                <p:nvPr/>
              </p:nvSpPr>
              <p:spPr>
                <a:xfrm>
                  <a:off x="4043136" y="1207637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Case Study</a:t>
                  </a:r>
                </a:p>
              </p:txBody>
            </p:sp>
          </p:grpSp>
          <p:grpSp>
            <p:nvGrpSpPr>
              <p:cNvPr id="573" name="Group 572">
                <a:extLst>
                  <a:ext uri="{FF2B5EF4-FFF2-40B4-BE49-F238E27FC236}">
                    <a16:creationId xmlns:a16="http://schemas.microsoft.com/office/drawing/2014/main" id="{6F4B13CD-7FC1-4F62-8882-4CCD5F357CBE}"/>
                  </a:ext>
                </a:extLst>
              </p:cNvPr>
              <p:cNvGrpSpPr/>
              <p:nvPr/>
            </p:nvGrpSpPr>
            <p:grpSpPr>
              <a:xfrm>
                <a:off x="10179507" y="1089569"/>
                <a:ext cx="1650010" cy="729812"/>
                <a:chOff x="4043136" y="762518"/>
                <a:chExt cx="1650010" cy="729812"/>
              </a:xfrm>
            </p:grpSpPr>
            <p:sp>
              <p:nvSpPr>
                <p:cNvPr id="586" name="TextBox 585">
                  <a:extLst>
                    <a:ext uri="{FF2B5EF4-FFF2-40B4-BE49-F238E27FC236}">
                      <a16:creationId xmlns:a16="http://schemas.microsoft.com/office/drawing/2014/main" id="{23FAEB5A-7260-49B1-B2B1-0B975F3FA4FC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16</a:t>
                  </a:r>
                </a:p>
              </p:txBody>
            </p:sp>
            <p:sp>
              <p:nvSpPr>
                <p:cNvPr id="587" name="TextBox 586">
                  <a:extLst>
                    <a:ext uri="{FF2B5EF4-FFF2-40B4-BE49-F238E27FC236}">
                      <a16:creationId xmlns:a16="http://schemas.microsoft.com/office/drawing/2014/main" id="{46C8AFAE-9EC4-4018-95D3-83EC7CF025A6}"/>
                    </a:ext>
                  </a:extLst>
                </p:cNvPr>
                <p:cNvSpPr txBox="1"/>
                <p:nvPr/>
              </p:nvSpPr>
              <p:spPr>
                <a:xfrm>
                  <a:off x="4043136" y="1230720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Education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6293CA-EC5F-44F2-8FFF-9810C780F300}"/>
                </a:ext>
              </a:extLst>
            </p:cNvPr>
            <p:cNvGrpSpPr/>
            <p:nvPr/>
          </p:nvGrpSpPr>
          <p:grpSpPr>
            <a:xfrm>
              <a:off x="3943728" y="2112651"/>
              <a:ext cx="7885789" cy="1045283"/>
              <a:chOff x="3943728" y="2161957"/>
              <a:chExt cx="7885789" cy="1045283"/>
            </a:xfrm>
          </p:grpSpPr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CB853B1B-DBF3-4D16-AB59-894C8462B2D9}"/>
                  </a:ext>
                </a:extLst>
              </p:cNvPr>
              <p:cNvGrpSpPr/>
              <p:nvPr/>
            </p:nvGrpSpPr>
            <p:grpSpPr>
              <a:xfrm>
                <a:off x="3943728" y="2161957"/>
                <a:ext cx="1650010" cy="922172"/>
                <a:chOff x="4043136" y="762518"/>
                <a:chExt cx="1650010" cy="922172"/>
              </a:xfrm>
            </p:grpSpPr>
            <p:sp>
              <p:nvSpPr>
                <p:cNvPr id="529" name="TextBox 528">
                  <a:extLst>
                    <a:ext uri="{FF2B5EF4-FFF2-40B4-BE49-F238E27FC236}">
                      <a16:creationId xmlns:a16="http://schemas.microsoft.com/office/drawing/2014/main" id="{564368E2-6D0B-41AB-A243-11D40208440C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02</a:t>
                  </a:r>
                </a:p>
              </p:txBody>
            </p:sp>
            <p:sp>
              <p:nvSpPr>
                <p:cNvPr id="530" name="TextBox 529">
                  <a:extLst>
                    <a:ext uri="{FF2B5EF4-FFF2-40B4-BE49-F238E27FC236}">
                      <a16:creationId xmlns:a16="http://schemas.microsoft.com/office/drawing/2014/main" id="{4E6868BF-E210-4672-8F56-FBBD50B36F05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542" name="Group 541">
                <a:extLst>
                  <a:ext uri="{FF2B5EF4-FFF2-40B4-BE49-F238E27FC236}">
                    <a16:creationId xmlns:a16="http://schemas.microsoft.com/office/drawing/2014/main" id="{56305880-FCB6-48A4-B305-A59187E1EF61}"/>
                  </a:ext>
                </a:extLst>
              </p:cNvPr>
              <p:cNvGrpSpPr/>
              <p:nvPr/>
            </p:nvGrpSpPr>
            <p:grpSpPr>
              <a:xfrm>
                <a:off x="6022321" y="2161957"/>
                <a:ext cx="1650010" cy="922172"/>
                <a:chOff x="4043136" y="762518"/>
                <a:chExt cx="1650010" cy="922172"/>
              </a:xfrm>
            </p:grpSpPr>
            <p:sp>
              <p:nvSpPr>
                <p:cNvPr id="552" name="TextBox 551">
                  <a:extLst>
                    <a:ext uri="{FF2B5EF4-FFF2-40B4-BE49-F238E27FC236}">
                      <a16:creationId xmlns:a16="http://schemas.microsoft.com/office/drawing/2014/main" id="{BF7721DC-5BB4-448F-9640-D13B00D26487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07</a:t>
                  </a:r>
                </a:p>
              </p:txBody>
            </p:sp>
            <p:sp>
              <p:nvSpPr>
                <p:cNvPr id="553" name="TextBox 552">
                  <a:extLst>
                    <a:ext uri="{FF2B5EF4-FFF2-40B4-BE49-F238E27FC236}">
                      <a16:creationId xmlns:a16="http://schemas.microsoft.com/office/drawing/2014/main" id="{C1C07F60-2179-4440-81E4-C604E6C7F3D4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Symptoms and Diagnosis</a:t>
                  </a:r>
                </a:p>
              </p:txBody>
            </p:sp>
          </p:grpSp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2A289A11-88E5-427C-96DC-A6E41A7A68A6}"/>
                  </a:ext>
                </a:extLst>
              </p:cNvPr>
              <p:cNvGrpSpPr/>
              <p:nvPr/>
            </p:nvGrpSpPr>
            <p:grpSpPr>
              <a:xfrm>
                <a:off x="8100913" y="2161957"/>
                <a:ext cx="1840946" cy="1045283"/>
                <a:chOff x="4043135" y="762518"/>
                <a:chExt cx="1840946" cy="1045283"/>
              </a:xfrm>
            </p:grpSpPr>
            <p:sp>
              <p:nvSpPr>
                <p:cNvPr id="568" name="TextBox 567">
                  <a:extLst>
                    <a:ext uri="{FF2B5EF4-FFF2-40B4-BE49-F238E27FC236}">
                      <a16:creationId xmlns:a16="http://schemas.microsoft.com/office/drawing/2014/main" id="{FFA4E7C4-F944-4991-B048-EFB3563D6696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2</a:t>
                  </a:r>
                </a:p>
              </p:txBody>
            </p:sp>
            <p:sp>
              <p:nvSpPr>
                <p:cNvPr id="569" name="TextBox 568">
                  <a:extLst>
                    <a:ext uri="{FF2B5EF4-FFF2-40B4-BE49-F238E27FC236}">
                      <a16:creationId xmlns:a16="http://schemas.microsoft.com/office/drawing/2014/main" id="{3BF49706-D5DB-4C24-8C3D-CBA88B00D5DF}"/>
                    </a:ext>
                  </a:extLst>
                </p:cNvPr>
                <p:cNvSpPr txBox="1"/>
                <p:nvPr/>
              </p:nvSpPr>
              <p:spPr>
                <a:xfrm>
                  <a:off x="4043135" y="1207637"/>
                  <a:ext cx="1840946" cy="60016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574" name="Group 573">
                <a:extLst>
                  <a:ext uri="{FF2B5EF4-FFF2-40B4-BE49-F238E27FC236}">
                    <a16:creationId xmlns:a16="http://schemas.microsoft.com/office/drawing/2014/main" id="{2A3ABD70-FD92-4F35-9C1B-531E9F3BEBEE}"/>
                  </a:ext>
                </a:extLst>
              </p:cNvPr>
              <p:cNvGrpSpPr/>
              <p:nvPr/>
            </p:nvGrpSpPr>
            <p:grpSpPr>
              <a:xfrm>
                <a:off x="10179507" y="2161957"/>
                <a:ext cx="1650010" cy="922172"/>
                <a:chOff x="4043136" y="762518"/>
                <a:chExt cx="1650010" cy="922172"/>
              </a:xfrm>
            </p:grpSpPr>
            <p:sp>
              <p:nvSpPr>
                <p:cNvPr id="584" name="TextBox 583">
                  <a:extLst>
                    <a:ext uri="{FF2B5EF4-FFF2-40B4-BE49-F238E27FC236}">
                      <a16:creationId xmlns:a16="http://schemas.microsoft.com/office/drawing/2014/main" id="{550AB08C-F71B-4648-ADF6-863649DDC4CA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17</a:t>
                  </a:r>
                </a:p>
              </p:txBody>
            </p:sp>
            <p:sp>
              <p:nvSpPr>
                <p:cNvPr id="585" name="TextBox 584">
                  <a:extLst>
                    <a:ext uri="{FF2B5EF4-FFF2-40B4-BE49-F238E27FC236}">
                      <a16:creationId xmlns:a16="http://schemas.microsoft.com/office/drawing/2014/main" id="{36DD9FD5-64FE-400C-81BF-2687A83191E7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</a:t>
                  </a:r>
                  <a:b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</a:br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Timeline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319AD5-983F-41CA-A443-A04A70EF4CF7}"/>
                </a:ext>
              </a:extLst>
            </p:cNvPr>
            <p:cNvGrpSpPr/>
            <p:nvPr/>
          </p:nvGrpSpPr>
          <p:grpSpPr>
            <a:xfrm>
              <a:off x="3943728" y="3252275"/>
              <a:ext cx="7885789" cy="922172"/>
              <a:chOff x="3943728" y="3234345"/>
              <a:chExt cx="7885789" cy="922172"/>
            </a:xfrm>
          </p:grpSpPr>
          <p:grpSp>
            <p:nvGrpSpPr>
              <p:cNvPr id="531" name="Group 530">
                <a:extLst>
                  <a:ext uri="{FF2B5EF4-FFF2-40B4-BE49-F238E27FC236}">
                    <a16:creationId xmlns:a16="http://schemas.microsoft.com/office/drawing/2014/main" id="{8E0E3304-A4DA-4367-B26A-50B8C372D974}"/>
                  </a:ext>
                </a:extLst>
              </p:cNvPr>
              <p:cNvGrpSpPr/>
              <p:nvPr/>
            </p:nvGrpSpPr>
            <p:grpSpPr>
              <a:xfrm>
                <a:off x="3943728" y="3234345"/>
                <a:ext cx="1650010" cy="837533"/>
                <a:chOff x="4043136" y="762518"/>
                <a:chExt cx="1650010" cy="837533"/>
              </a:xfrm>
            </p:grpSpPr>
            <p:sp>
              <p:nvSpPr>
                <p:cNvPr id="532" name="TextBox 531">
                  <a:extLst>
                    <a:ext uri="{FF2B5EF4-FFF2-40B4-BE49-F238E27FC236}">
                      <a16:creationId xmlns:a16="http://schemas.microsoft.com/office/drawing/2014/main" id="{D6B3B463-FEF3-4306-A46B-FE4AE88ED01F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03</a:t>
                  </a:r>
                </a:p>
              </p:txBody>
            </p:sp>
            <p:sp>
              <p:nvSpPr>
                <p:cNvPr id="533" name="TextBox 532">
                  <a:extLst>
                    <a:ext uri="{FF2B5EF4-FFF2-40B4-BE49-F238E27FC236}">
                      <a16:creationId xmlns:a16="http://schemas.microsoft.com/office/drawing/2014/main" id="{F69604F0-3252-4B06-BD7A-3FFDDBB2DA30}"/>
                    </a:ext>
                  </a:extLst>
                </p:cNvPr>
                <p:cNvSpPr txBox="1"/>
                <p:nvPr/>
              </p:nvSpPr>
              <p:spPr>
                <a:xfrm>
                  <a:off x="4043136" y="1338441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Medical Concepts</a:t>
                  </a:r>
                </a:p>
              </p:txBody>
            </p:sp>
          </p:grpSp>
          <p:grpSp>
            <p:nvGrpSpPr>
              <p:cNvPr id="543" name="Group 542">
                <a:extLst>
                  <a:ext uri="{FF2B5EF4-FFF2-40B4-BE49-F238E27FC236}">
                    <a16:creationId xmlns:a16="http://schemas.microsoft.com/office/drawing/2014/main" id="{AF2EE7E4-7F8D-4BDC-AA91-F866A8CDD8CE}"/>
                  </a:ext>
                </a:extLst>
              </p:cNvPr>
              <p:cNvGrpSpPr/>
              <p:nvPr/>
            </p:nvGrpSpPr>
            <p:grpSpPr>
              <a:xfrm>
                <a:off x="6022321" y="3234345"/>
                <a:ext cx="1650010" cy="922172"/>
                <a:chOff x="4043136" y="762518"/>
                <a:chExt cx="1650010" cy="922172"/>
              </a:xfrm>
            </p:grpSpPr>
            <p:sp>
              <p:nvSpPr>
                <p:cNvPr id="550" name="TextBox 549">
                  <a:extLst>
                    <a:ext uri="{FF2B5EF4-FFF2-40B4-BE49-F238E27FC236}">
                      <a16:creationId xmlns:a16="http://schemas.microsoft.com/office/drawing/2014/main" id="{6F44F21F-2F20-499A-AC5F-B91C2C0BAAB7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08</a:t>
                  </a:r>
                </a:p>
              </p:txBody>
            </p:sp>
            <p:sp>
              <p:nvSpPr>
                <p:cNvPr id="551" name="TextBox 550">
                  <a:extLst>
                    <a:ext uri="{FF2B5EF4-FFF2-40B4-BE49-F238E27FC236}">
                      <a16:creationId xmlns:a16="http://schemas.microsoft.com/office/drawing/2014/main" id="{6BF264D3-82E0-4AE9-A481-7FA2470B808B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Treatment </a:t>
                  </a:r>
                  <a:b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</a:br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Options</a:t>
                  </a:r>
                </a:p>
              </p:txBody>
            </p:sp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597BF59D-C405-407F-9E6A-33BD30595943}"/>
                  </a:ext>
                </a:extLst>
              </p:cNvPr>
              <p:cNvGrpSpPr/>
              <p:nvPr/>
            </p:nvGrpSpPr>
            <p:grpSpPr>
              <a:xfrm>
                <a:off x="8100914" y="3234345"/>
                <a:ext cx="1650010" cy="837533"/>
                <a:chOff x="4043136" y="762518"/>
                <a:chExt cx="1650010" cy="837533"/>
              </a:xfrm>
            </p:grpSpPr>
            <p:sp>
              <p:nvSpPr>
                <p:cNvPr id="566" name="TextBox 565">
                  <a:extLst>
                    <a:ext uri="{FF2B5EF4-FFF2-40B4-BE49-F238E27FC236}">
                      <a16:creationId xmlns:a16="http://schemas.microsoft.com/office/drawing/2014/main" id="{0A3FA4CF-79E2-496B-B69E-DD94B8EA49C7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3</a:t>
                  </a:r>
                </a:p>
              </p:txBody>
            </p:sp>
            <p:sp>
              <p:nvSpPr>
                <p:cNvPr id="567" name="TextBox 566">
                  <a:extLst>
                    <a:ext uri="{FF2B5EF4-FFF2-40B4-BE49-F238E27FC236}">
                      <a16:creationId xmlns:a16="http://schemas.microsoft.com/office/drawing/2014/main" id="{83A1CBA4-AACC-4A79-934A-255885CA8D6F}"/>
                    </a:ext>
                  </a:extLst>
                </p:cNvPr>
                <p:cNvSpPr txBox="1"/>
                <p:nvPr/>
              </p:nvSpPr>
              <p:spPr>
                <a:xfrm>
                  <a:off x="4043136" y="1338441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Advancements</a:t>
                  </a:r>
                </a:p>
              </p:txBody>
            </p:sp>
          </p:grpSp>
          <p:grpSp>
            <p:nvGrpSpPr>
              <p:cNvPr id="575" name="Group 574">
                <a:extLst>
                  <a:ext uri="{FF2B5EF4-FFF2-40B4-BE49-F238E27FC236}">
                    <a16:creationId xmlns:a16="http://schemas.microsoft.com/office/drawing/2014/main" id="{37DB19B7-B502-4EC3-96E7-93BC4AB79E08}"/>
                  </a:ext>
                </a:extLst>
              </p:cNvPr>
              <p:cNvGrpSpPr/>
              <p:nvPr/>
            </p:nvGrpSpPr>
            <p:grpSpPr>
              <a:xfrm>
                <a:off x="10179507" y="3234345"/>
                <a:ext cx="1650010" cy="922172"/>
                <a:chOff x="4043136" y="762518"/>
                <a:chExt cx="1650010" cy="922172"/>
              </a:xfrm>
            </p:grpSpPr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8035DC36-64F2-4808-9B40-7923C26393ED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18</a:t>
                  </a:r>
                </a:p>
              </p:txBody>
            </p:sp>
            <p:sp>
              <p:nvSpPr>
                <p:cNvPr id="583" name="TextBox 582">
                  <a:extLst>
                    <a:ext uri="{FF2B5EF4-FFF2-40B4-BE49-F238E27FC236}">
                      <a16:creationId xmlns:a16="http://schemas.microsoft.com/office/drawing/2014/main" id="{E021C454-483A-41C0-807F-C0CC9EDF4735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innovations in the world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39A1AA-6C9E-40A7-ABC3-96DC54AB70F2}"/>
                </a:ext>
              </a:extLst>
            </p:cNvPr>
            <p:cNvGrpSpPr/>
            <p:nvPr/>
          </p:nvGrpSpPr>
          <p:grpSpPr>
            <a:xfrm>
              <a:off x="3943728" y="4391899"/>
              <a:ext cx="7885789" cy="922172"/>
              <a:chOff x="3943728" y="4306733"/>
              <a:chExt cx="7885789" cy="922172"/>
            </a:xfrm>
          </p:grpSpPr>
          <p:grpSp>
            <p:nvGrpSpPr>
              <p:cNvPr id="534" name="Group 533">
                <a:extLst>
                  <a:ext uri="{FF2B5EF4-FFF2-40B4-BE49-F238E27FC236}">
                    <a16:creationId xmlns:a16="http://schemas.microsoft.com/office/drawing/2014/main" id="{61EFF85B-D5AC-4A93-9C62-7450768CED11}"/>
                  </a:ext>
                </a:extLst>
              </p:cNvPr>
              <p:cNvGrpSpPr/>
              <p:nvPr/>
            </p:nvGrpSpPr>
            <p:grpSpPr>
              <a:xfrm>
                <a:off x="3943728" y="4306733"/>
                <a:ext cx="1650010" cy="922172"/>
                <a:chOff x="4043136" y="762518"/>
                <a:chExt cx="1650010" cy="922172"/>
              </a:xfrm>
            </p:grpSpPr>
            <p:sp>
              <p:nvSpPr>
                <p:cNvPr id="535" name="TextBox 534">
                  <a:extLst>
                    <a:ext uri="{FF2B5EF4-FFF2-40B4-BE49-F238E27FC236}">
                      <a16:creationId xmlns:a16="http://schemas.microsoft.com/office/drawing/2014/main" id="{E3134D54-8F98-4536-8604-3D6CD6432EDF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04</a:t>
                  </a:r>
                </a:p>
              </p:txBody>
            </p:sp>
            <p:sp>
              <p:nvSpPr>
                <p:cNvPr id="536" name="TextBox 535">
                  <a:extLst>
                    <a:ext uri="{FF2B5EF4-FFF2-40B4-BE49-F238E27FC236}">
                      <a16:creationId xmlns:a16="http://schemas.microsoft.com/office/drawing/2014/main" id="{C9D8254D-4EE3-4A51-AEF5-06135D5DAFFA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Trends in </a:t>
                  </a:r>
                  <a:b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</a:br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</a:t>
                  </a:r>
                </a:p>
              </p:txBody>
            </p:sp>
          </p:grpSp>
          <p:grpSp>
            <p:nvGrpSpPr>
              <p:cNvPr id="544" name="Group 543">
                <a:extLst>
                  <a:ext uri="{FF2B5EF4-FFF2-40B4-BE49-F238E27FC236}">
                    <a16:creationId xmlns:a16="http://schemas.microsoft.com/office/drawing/2014/main" id="{7F5E5029-3D92-40DB-A50A-239ECD1B507D}"/>
                  </a:ext>
                </a:extLst>
              </p:cNvPr>
              <p:cNvGrpSpPr/>
              <p:nvPr/>
            </p:nvGrpSpPr>
            <p:grpSpPr>
              <a:xfrm>
                <a:off x="6022321" y="4306733"/>
                <a:ext cx="1650010" cy="922172"/>
                <a:chOff x="4043136" y="762518"/>
                <a:chExt cx="1650010" cy="922172"/>
              </a:xfrm>
            </p:grpSpPr>
            <p:sp>
              <p:nvSpPr>
                <p:cNvPr id="548" name="TextBox 547">
                  <a:extLst>
                    <a:ext uri="{FF2B5EF4-FFF2-40B4-BE49-F238E27FC236}">
                      <a16:creationId xmlns:a16="http://schemas.microsoft.com/office/drawing/2014/main" id="{46ED283D-CF9B-4036-AF0C-02876131BA3E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09</a:t>
                  </a:r>
                </a:p>
              </p:txBody>
            </p:sp>
            <p:sp>
              <p:nvSpPr>
                <p:cNvPr id="549" name="TextBox 548">
                  <a:extLst>
                    <a:ext uri="{FF2B5EF4-FFF2-40B4-BE49-F238E27FC236}">
                      <a16:creationId xmlns:a16="http://schemas.microsoft.com/office/drawing/2014/main" id="{F859BF03-8630-4751-A9D6-70832395DF5C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</a:t>
                  </a:r>
                  <a:b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</a:br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Testimonials</a:t>
                  </a:r>
                </a:p>
              </p:txBody>
            </p:sp>
          </p:grpSp>
          <p:grpSp>
            <p:nvGrpSpPr>
              <p:cNvPr id="560" name="Group 559">
                <a:extLst>
                  <a:ext uri="{FF2B5EF4-FFF2-40B4-BE49-F238E27FC236}">
                    <a16:creationId xmlns:a16="http://schemas.microsoft.com/office/drawing/2014/main" id="{3326B0CE-1F9F-49EE-A994-75746BC3D0BE}"/>
                  </a:ext>
                </a:extLst>
              </p:cNvPr>
              <p:cNvGrpSpPr/>
              <p:nvPr/>
            </p:nvGrpSpPr>
            <p:grpSpPr>
              <a:xfrm>
                <a:off x="8100914" y="4306733"/>
                <a:ext cx="1650010" cy="922172"/>
                <a:chOff x="4043136" y="762518"/>
                <a:chExt cx="1650010" cy="922172"/>
              </a:xfrm>
            </p:grpSpPr>
            <p:sp>
              <p:nvSpPr>
                <p:cNvPr id="564" name="TextBox 563">
                  <a:extLst>
                    <a:ext uri="{FF2B5EF4-FFF2-40B4-BE49-F238E27FC236}">
                      <a16:creationId xmlns:a16="http://schemas.microsoft.com/office/drawing/2014/main" id="{092798EC-13F5-40B8-8ED0-BD73DA522D5D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4</a:t>
                  </a:r>
                </a:p>
              </p:txBody>
            </p:sp>
            <p:sp>
              <p:nvSpPr>
                <p:cNvPr id="565" name="TextBox 564">
                  <a:extLst>
                    <a:ext uri="{FF2B5EF4-FFF2-40B4-BE49-F238E27FC236}">
                      <a16:creationId xmlns:a16="http://schemas.microsoft.com/office/drawing/2014/main" id="{9084C263-A425-4761-8A9C-F8A6AF1876F2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Challenges and Limitations</a:t>
                  </a:r>
                </a:p>
              </p:txBody>
            </p:sp>
          </p:grpSp>
          <p:grpSp>
            <p:nvGrpSpPr>
              <p:cNvPr id="576" name="Group 575">
                <a:extLst>
                  <a:ext uri="{FF2B5EF4-FFF2-40B4-BE49-F238E27FC236}">
                    <a16:creationId xmlns:a16="http://schemas.microsoft.com/office/drawing/2014/main" id="{DA650BC0-FDA4-49C2-A308-A5BEE7695C5D}"/>
                  </a:ext>
                </a:extLst>
              </p:cNvPr>
              <p:cNvGrpSpPr/>
              <p:nvPr/>
            </p:nvGrpSpPr>
            <p:grpSpPr>
              <a:xfrm>
                <a:off x="10179507" y="4306733"/>
                <a:ext cx="1650010" cy="729812"/>
                <a:chOff x="4043136" y="762518"/>
                <a:chExt cx="1650010" cy="729812"/>
              </a:xfrm>
            </p:grpSpPr>
            <p:sp>
              <p:nvSpPr>
                <p:cNvPr id="580" name="TextBox 579">
                  <a:extLst>
                    <a:ext uri="{FF2B5EF4-FFF2-40B4-BE49-F238E27FC236}">
                      <a16:creationId xmlns:a16="http://schemas.microsoft.com/office/drawing/2014/main" id="{AB178078-33D9-4089-8A06-14DDC8345562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19</a:t>
                  </a: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4F96F316-B7E4-4071-97B7-8A8291E7898B}"/>
                    </a:ext>
                  </a:extLst>
                </p:cNvPr>
                <p:cNvSpPr txBox="1"/>
                <p:nvPr/>
              </p:nvSpPr>
              <p:spPr>
                <a:xfrm>
                  <a:off x="4043136" y="1230720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Conclusion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481F49E-1DDC-4B71-9A07-4F123A22035C}"/>
                </a:ext>
              </a:extLst>
            </p:cNvPr>
            <p:cNvGrpSpPr/>
            <p:nvPr/>
          </p:nvGrpSpPr>
          <p:grpSpPr>
            <a:xfrm>
              <a:off x="3943728" y="5531522"/>
              <a:ext cx="7885789" cy="922172"/>
              <a:chOff x="3943728" y="5379122"/>
              <a:chExt cx="7885789" cy="922172"/>
            </a:xfrm>
          </p:grpSpPr>
          <p:grpSp>
            <p:nvGrpSpPr>
              <p:cNvPr id="537" name="Group 536">
                <a:extLst>
                  <a:ext uri="{FF2B5EF4-FFF2-40B4-BE49-F238E27FC236}">
                    <a16:creationId xmlns:a16="http://schemas.microsoft.com/office/drawing/2014/main" id="{4D19EE64-6AA7-41B8-A033-78DAEA109819}"/>
                  </a:ext>
                </a:extLst>
              </p:cNvPr>
              <p:cNvGrpSpPr/>
              <p:nvPr/>
            </p:nvGrpSpPr>
            <p:grpSpPr>
              <a:xfrm>
                <a:off x="3943728" y="5379122"/>
                <a:ext cx="1650010" cy="922172"/>
                <a:chOff x="4043136" y="762518"/>
                <a:chExt cx="1650010" cy="922172"/>
              </a:xfrm>
            </p:grpSpPr>
            <p:sp>
              <p:nvSpPr>
                <p:cNvPr id="538" name="TextBox 537">
                  <a:extLst>
                    <a:ext uri="{FF2B5EF4-FFF2-40B4-BE49-F238E27FC236}">
                      <a16:creationId xmlns:a16="http://schemas.microsoft.com/office/drawing/2014/main" id="{4D6DEC0D-48FD-48A3-A6D6-AEFFB46F5D6E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05</a:t>
                  </a:r>
                </a:p>
              </p:txBody>
            </p:sp>
            <p:sp>
              <p:nvSpPr>
                <p:cNvPr id="539" name="TextBox 538">
                  <a:extLst>
                    <a:ext uri="{FF2B5EF4-FFF2-40B4-BE49-F238E27FC236}">
                      <a16:creationId xmlns:a16="http://schemas.microsoft.com/office/drawing/2014/main" id="{999A4A99-D0DF-48B3-8459-DD975A5AFCE1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Common Diseases or Disorders</a:t>
                  </a:r>
                </a:p>
              </p:txBody>
            </p:sp>
          </p:grpSp>
          <p:grpSp>
            <p:nvGrpSpPr>
              <p:cNvPr id="545" name="Group 544">
                <a:extLst>
                  <a:ext uri="{FF2B5EF4-FFF2-40B4-BE49-F238E27FC236}">
                    <a16:creationId xmlns:a16="http://schemas.microsoft.com/office/drawing/2014/main" id="{CC39E431-11FA-4B6D-A9C3-86EDECDA0640}"/>
                  </a:ext>
                </a:extLst>
              </p:cNvPr>
              <p:cNvGrpSpPr/>
              <p:nvPr/>
            </p:nvGrpSpPr>
            <p:grpSpPr>
              <a:xfrm>
                <a:off x="6022321" y="5379122"/>
                <a:ext cx="1650010" cy="922172"/>
                <a:chOff x="4043136" y="762518"/>
                <a:chExt cx="1650010" cy="922172"/>
              </a:xfrm>
            </p:grpSpPr>
            <p:sp>
              <p:nvSpPr>
                <p:cNvPr id="546" name="TextBox 545">
                  <a:extLst>
                    <a:ext uri="{FF2B5EF4-FFF2-40B4-BE49-F238E27FC236}">
                      <a16:creationId xmlns:a16="http://schemas.microsoft.com/office/drawing/2014/main" id="{9A92C5AD-739D-43BA-A319-A12158975E12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</a:t>
                  </a:r>
                </a:p>
              </p:txBody>
            </p:sp>
            <p:sp>
              <p:nvSpPr>
                <p:cNvPr id="547" name="TextBox 546">
                  <a:extLst>
                    <a:ext uri="{FF2B5EF4-FFF2-40B4-BE49-F238E27FC236}">
                      <a16:creationId xmlns:a16="http://schemas.microsoft.com/office/drawing/2014/main" id="{60BAA71E-50C3-4C08-AA81-5A2A53CC4CF2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Prevention and Management</a:t>
                  </a:r>
                </a:p>
              </p:txBody>
            </p:sp>
          </p:grpSp>
          <p:grpSp>
            <p:nvGrpSpPr>
              <p:cNvPr id="561" name="Group 560">
                <a:extLst>
                  <a:ext uri="{FF2B5EF4-FFF2-40B4-BE49-F238E27FC236}">
                    <a16:creationId xmlns:a16="http://schemas.microsoft.com/office/drawing/2014/main" id="{73BD40F3-0380-4965-9302-B286F22A3B56}"/>
                  </a:ext>
                </a:extLst>
              </p:cNvPr>
              <p:cNvGrpSpPr/>
              <p:nvPr/>
            </p:nvGrpSpPr>
            <p:grpSpPr>
              <a:xfrm>
                <a:off x="8100914" y="5379122"/>
                <a:ext cx="1650010" cy="922172"/>
                <a:chOff x="4043136" y="762518"/>
                <a:chExt cx="1650010" cy="922172"/>
              </a:xfrm>
            </p:grpSpPr>
            <p:sp>
              <p:nvSpPr>
                <p:cNvPr id="562" name="TextBox 561">
                  <a:extLst>
                    <a:ext uri="{FF2B5EF4-FFF2-40B4-BE49-F238E27FC236}">
                      <a16:creationId xmlns:a16="http://schemas.microsoft.com/office/drawing/2014/main" id="{A9392F04-5AAB-4515-9D25-E6069B361E30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1</a:t>
                  </a:r>
                  <a:r>
                    <a:rPr lang="en-IN" sz="28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5</a:t>
                  </a:r>
                </a:p>
              </p:txBody>
            </p:sp>
            <p:sp>
              <p:nvSpPr>
                <p:cNvPr id="563" name="TextBox 562">
                  <a:extLst>
                    <a:ext uri="{FF2B5EF4-FFF2-40B4-BE49-F238E27FC236}">
                      <a16:creationId xmlns:a16="http://schemas.microsoft.com/office/drawing/2014/main" id="{6F3FD6B1-C826-4101-A945-E14B04824690}"/>
                    </a:ext>
                  </a:extLst>
                </p:cNvPr>
                <p:cNvSpPr txBox="1"/>
                <p:nvPr/>
              </p:nvSpPr>
              <p:spPr>
                <a:xfrm>
                  <a:off x="4043136" y="1253803"/>
                  <a:ext cx="1650010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Role of Healthcare Professionals</a:t>
                  </a:r>
                </a:p>
              </p:txBody>
            </p:sp>
          </p:grpSp>
          <p:grpSp>
            <p:nvGrpSpPr>
              <p:cNvPr id="577" name="Group 576">
                <a:extLst>
                  <a:ext uri="{FF2B5EF4-FFF2-40B4-BE49-F238E27FC236}">
                    <a16:creationId xmlns:a16="http://schemas.microsoft.com/office/drawing/2014/main" id="{28D6D51C-715A-4B0C-89F3-6CA6783D846A}"/>
                  </a:ext>
                </a:extLst>
              </p:cNvPr>
              <p:cNvGrpSpPr/>
              <p:nvPr/>
            </p:nvGrpSpPr>
            <p:grpSpPr>
              <a:xfrm>
                <a:off x="10179507" y="5379122"/>
                <a:ext cx="1650010" cy="729812"/>
                <a:chOff x="4043136" y="762518"/>
                <a:chExt cx="1650010" cy="729812"/>
              </a:xfrm>
            </p:grpSpPr>
            <p:sp>
              <p:nvSpPr>
                <p:cNvPr id="578" name="TextBox 577">
                  <a:extLst>
                    <a:ext uri="{FF2B5EF4-FFF2-40B4-BE49-F238E27FC236}">
                      <a16:creationId xmlns:a16="http://schemas.microsoft.com/office/drawing/2014/main" id="{4916208D-1187-4B0E-881A-820C4528394B}"/>
                    </a:ext>
                  </a:extLst>
                </p:cNvPr>
                <p:cNvSpPr txBox="1"/>
                <p:nvPr/>
              </p:nvSpPr>
              <p:spPr>
                <a:xfrm>
                  <a:off x="4046946" y="762518"/>
                  <a:ext cx="739842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8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20</a:t>
                  </a:r>
                </a:p>
              </p:txBody>
            </p:sp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DDDA9D6B-8C23-4C35-A89F-34CCDA5936A1}"/>
                    </a:ext>
                  </a:extLst>
                </p:cNvPr>
                <p:cNvSpPr txBox="1"/>
                <p:nvPr/>
              </p:nvSpPr>
              <p:spPr>
                <a:xfrm>
                  <a:off x="4043136" y="1230720"/>
                  <a:ext cx="1650010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Thank You</a:t>
                  </a:r>
                </a:p>
              </p:txBody>
            </p:sp>
          </p:grp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220C17-95DD-4BAD-9053-945B90C404F0}"/>
              </a:ext>
            </a:extLst>
          </p:cNvPr>
          <p:cNvGrpSpPr/>
          <p:nvPr/>
        </p:nvGrpSpPr>
        <p:grpSpPr>
          <a:xfrm>
            <a:off x="278817" y="443120"/>
            <a:ext cx="3563456" cy="6009996"/>
            <a:chOff x="278817" y="443120"/>
            <a:chExt cx="3563456" cy="6009996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FA81B989-09D5-468D-B715-AD20A6CF14BC}"/>
                </a:ext>
              </a:extLst>
            </p:cNvPr>
            <p:cNvSpPr/>
            <p:nvPr/>
          </p:nvSpPr>
          <p:spPr>
            <a:xfrm>
              <a:off x="803500" y="1724556"/>
              <a:ext cx="3038773" cy="303877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06FC9F73-928B-43F9-97DA-E067103F42A5}"/>
                </a:ext>
              </a:extLst>
            </p:cNvPr>
            <p:cNvGrpSpPr/>
            <p:nvPr/>
          </p:nvGrpSpPr>
          <p:grpSpPr>
            <a:xfrm flipH="1">
              <a:off x="3346629" y="443120"/>
              <a:ext cx="156659" cy="1614789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591" name="Rectangle 590">
                <a:extLst>
                  <a:ext uri="{FF2B5EF4-FFF2-40B4-BE49-F238E27FC236}">
                    <a16:creationId xmlns:a16="http://schemas.microsoft.com/office/drawing/2014/main" id="{46ACC1BF-6BA2-4B91-8FA4-28161BC73C8F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2" name="Rectangle 591">
                <a:extLst>
                  <a:ext uri="{FF2B5EF4-FFF2-40B4-BE49-F238E27FC236}">
                    <a16:creationId xmlns:a16="http://schemas.microsoft.com/office/drawing/2014/main" id="{25FFB001-7BA3-4186-B34E-699CC0551952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B68485EC-A713-4C9E-B97B-CC8C2B5A0114}"/>
                </a:ext>
              </a:extLst>
            </p:cNvPr>
            <p:cNvSpPr/>
            <p:nvPr/>
          </p:nvSpPr>
          <p:spPr>
            <a:xfrm flipH="1">
              <a:off x="278817" y="4148629"/>
              <a:ext cx="699678" cy="1250490"/>
            </a:xfrm>
            <a:custGeom>
              <a:avLst/>
              <a:gdLst>
                <a:gd name="connsiteX0" fmla="*/ 1926208 w 2155511"/>
                <a:gd name="connsiteY0" fmla="*/ 0 h 3852416"/>
                <a:gd name="connsiteX1" fmla="*/ 2123152 w 2155511"/>
                <a:gd name="connsiteY1" fmla="*/ 9945 h 3852416"/>
                <a:gd name="connsiteX2" fmla="*/ 2155511 w 2155511"/>
                <a:gd name="connsiteY2" fmla="*/ 14884 h 3852416"/>
                <a:gd name="connsiteX3" fmla="*/ 2155511 w 2155511"/>
                <a:gd name="connsiteY3" fmla="*/ 3837533 h 3852416"/>
                <a:gd name="connsiteX4" fmla="*/ 2123152 w 2155511"/>
                <a:gd name="connsiteY4" fmla="*/ 3842471 h 3852416"/>
                <a:gd name="connsiteX5" fmla="*/ 1926208 w 2155511"/>
                <a:gd name="connsiteY5" fmla="*/ 3852416 h 3852416"/>
                <a:gd name="connsiteX6" fmla="*/ 0 w 2155511"/>
                <a:gd name="connsiteY6" fmla="*/ 1926208 h 3852416"/>
                <a:gd name="connsiteX7" fmla="*/ 1926208 w 2155511"/>
                <a:gd name="connsiteY7" fmla="*/ 0 h 38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5511" h="3852416">
                  <a:moveTo>
                    <a:pt x="1926208" y="0"/>
                  </a:moveTo>
                  <a:cubicBezTo>
                    <a:pt x="1992696" y="0"/>
                    <a:pt x="2058398" y="3369"/>
                    <a:pt x="2123152" y="9945"/>
                  </a:cubicBezTo>
                  <a:lnTo>
                    <a:pt x="2155511" y="14884"/>
                  </a:lnTo>
                  <a:lnTo>
                    <a:pt x="2155511" y="3837533"/>
                  </a:lnTo>
                  <a:lnTo>
                    <a:pt x="2123152" y="3842471"/>
                  </a:lnTo>
                  <a:cubicBezTo>
                    <a:pt x="2058398" y="3849047"/>
                    <a:pt x="1992696" y="3852416"/>
                    <a:pt x="1926208" y="3852416"/>
                  </a:cubicBezTo>
                  <a:cubicBezTo>
                    <a:pt x="862393" y="3852416"/>
                    <a:pt x="0" y="2990023"/>
                    <a:pt x="0" y="1926208"/>
                  </a:cubicBezTo>
                  <a:cubicBezTo>
                    <a:pt x="0" y="862393"/>
                    <a:pt x="862393" y="0"/>
                    <a:pt x="19262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B34A4196-C4F1-424F-AF58-82FB59B60B7F}"/>
                </a:ext>
              </a:extLst>
            </p:cNvPr>
            <p:cNvGrpSpPr/>
            <p:nvPr/>
          </p:nvGrpSpPr>
          <p:grpSpPr>
            <a:xfrm flipH="1">
              <a:off x="3023468" y="5275072"/>
              <a:ext cx="659688" cy="1178044"/>
              <a:chOff x="6372429" y="4934644"/>
              <a:chExt cx="569740" cy="1017417"/>
            </a:xfrm>
          </p:grpSpPr>
          <p:sp>
            <p:nvSpPr>
              <p:cNvPr id="596" name="Oval 595">
                <a:extLst>
                  <a:ext uri="{FF2B5EF4-FFF2-40B4-BE49-F238E27FC236}">
                    <a16:creationId xmlns:a16="http://schemas.microsoft.com/office/drawing/2014/main" id="{B1134090-994C-4F2A-8BA4-7CACFECAA670}"/>
                  </a:ext>
                </a:extLst>
              </p:cNvPr>
              <p:cNvSpPr/>
              <p:nvPr/>
            </p:nvSpPr>
            <p:spPr>
              <a:xfrm flipH="1">
                <a:off x="6381445" y="5391337"/>
                <a:ext cx="560724" cy="5607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19592672-423A-416A-8889-746F4A64F162}"/>
                  </a:ext>
                </a:extLst>
              </p:cNvPr>
              <p:cNvSpPr/>
              <p:nvPr/>
            </p:nvSpPr>
            <p:spPr>
              <a:xfrm rot="16200000" flipV="1">
                <a:off x="6171944" y="5135129"/>
                <a:ext cx="528596" cy="127626"/>
              </a:xfrm>
              <a:custGeom>
                <a:avLst/>
                <a:gdLst>
                  <a:gd name="connsiteX0" fmla="*/ 20036 w 528596"/>
                  <a:gd name="connsiteY0" fmla="*/ 87554 h 127626"/>
                  <a:gd name="connsiteX1" fmla="*/ 0 w 528596"/>
                  <a:gd name="connsiteY1" fmla="*/ 107590 h 127626"/>
                  <a:gd name="connsiteX2" fmla="*/ 20036 w 528596"/>
                  <a:gd name="connsiteY2" fmla="*/ 127626 h 127626"/>
                  <a:gd name="connsiteX3" fmla="*/ 40072 w 528596"/>
                  <a:gd name="connsiteY3" fmla="*/ 107590 h 127626"/>
                  <a:gd name="connsiteX4" fmla="*/ 20036 w 528596"/>
                  <a:gd name="connsiteY4" fmla="*/ 87554 h 127626"/>
                  <a:gd name="connsiteX5" fmla="*/ 125684 w 528596"/>
                  <a:gd name="connsiteY5" fmla="*/ 87554 h 127626"/>
                  <a:gd name="connsiteX6" fmla="*/ 105648 w 528596"/>
                  <a:gd name="connsiteY6" fmla="*/ 107590 h 127626"/>
                  <a:gd name="connsiteX7" fmla="*/ 125684 w 528596"/>
                  <a:gd name="connsiteY7" fmla="*/ 127626 h 127626"/>
                  <a:gd name="connsiteX8" fmla="*/ 145720 w 528596"/>
                  <a:gd name="connsiteY8" fmla="*/ 107590 h 127626"/>
                  <a:gd name="connsiteX9" fmla="*/ 125684 w 528596"/>
                  <a:gd name="connsiteY9" fmla="*/ 87554 h 127626"/>
                  <a:gd name="connsiteX10" fmla="*/ 253309 w 528596"/>
                  <a:gd name="connsiteY10" fmla="*/ 87554 h 127626"/>
                  <a:gd name="connsiteX11" fmla="*/ 233273 w 528596"/>
                  <a:gd name="connsiteY11" fmla="*/ 107590 h 127626"/>
                  <a:gd name="connsiteX12" fmla="*/ 253309 w 528596"/>
                  <a:gd name="connsiteY12" fmla="*/ 127626 h 127626"/>
                  <a:gd name="connsiteX13" fmla="*/ 273345 w 528596"/>
                  <a:gd name="connsiteY13" fmla="*/ 107590 h 127626"/>
                  <a:gd name="connsiteX14" fmla="*/ 253309 w 528596"/>
                  <a:gd name="connsiteY14" fmla="*/ 87554 h 127626"/>
                  <a:gd name="connsiteX15" fmla="*/ 380935 w 528596"/>
                  <a:gd name="connsiteY15" fmla="*/ 87554 h 127626"/>
                  <a:gd name="connsiteX16" fmla="*/ 360899 w 528596"/>
                  <a:gd name="connsiteY16" fmla="*/ 107590 h 127626"/>
                  <a:gd name="connsiteX17" fmla="*/ 380935 w 528596"/>
                  <a:gd name="connsiteY17" fmla="*/ 127626 h 127626"/>
                  <a:gd name="connsiteX18" fmla="*/ 400971 w 528596"/>
                  <a:gd name="connsiteY18" fmla="*/ 107590 h 127626"/>
                  <a:gd name="connsiteX19" fmla="*/ 380935 w 528596"/>
                  <a:gd name="connsiteY19" fmla="*/ 87554 h 127626"/>
                  <a:gd name="connsiteX20" fmla="*/ 508560 w 528596"/>
                  <a:gd name="connsiteY20" fmla="*/ 87554 h 127626"/>
                  <a:gd name="connsiteX21" fmla="*/ 488524 w 528596"/>
                  <a:gd name="connsiteY21" fmla="*/ 107590 h 127626"/>
                  <a:gd name="connsiteX22" fmla="*/ 508560 w 528596"/>
                  <a:gd name="connsiteY22" fmla="*/ 127626 h 127626"/>
                  <a:gd name="connsiteX23" fmla="*/ 528596 w 528596"/>
                  <a:gd name="connsiteY23" fmla="*/ 107590 h 127626"/>
                  <a:gd name="connsiteX24" fmla="*/ 508560 w 528596"/>
                  <a:gd name="connsiteY24" fmla="*/ 87554 h 127626"/>
                  <a:gd name="connsiteX25" fmla="*/ 20036 w 528596"/>
                  <a:gd name="connsiteY25" fmla="*/ 0 h 127626"/>
                  <a:gd name="connsiteX26" fmla="*/ 0 w 528596"/>
                  <a:gd name="connsiteY26" fmla="*/ 20036 h 127626"/>
                  <a:gd name="connsiteX27" fmla="*/ 20036 w 528596"/>
                  <a:gd name="connsiteY27" fmla="*/ 40072 h 127626"/>
                  <a:gd name="connsiteX28" fmla="*/ 40072 w 528596"/>
                  <a:gd name="connsiteY28" fmla="*/ 20036 h 127626"/>
                  <a:gd name="connsiteX29" fmla="*/ 20036 w 528596"/>
                  <a:gd name="connsiteY29" fmla="*/ 0 h 127626"/>
                  <a:gd name="connsiteX30" fmla="*/ 125684 w 528596"/>
                  <a:gd name="connsiteY30" fmla="*/ 0 h 127626"/>
                  <a:gd name="connsiteX31" fmla="*/ 105648 w 528596"/>
                  <a:gd name="connsiteY31" fmla="*/ 20036 h 127626"/>
                  <a:gd name="connsiteX32" fmla="*/ 125684 w 528596"/>
                  <a:gd name="connsiteY32" fmla="*/ 40072 h 127626"/>
                  <a:gd name="connsiteX33" fmla="*/ 145720 w 528596"/>
                  <a:gd name="connsiteY33" fmla="*/ 20036 h 127626"/>
                  <a:gd name="connsiteX34" fmla="*/ 125684 w 528596"/>
                  <a:gd name="connsiteY34" fmla="*/ 0 h 127626"/>
                  <a:gd name="connsiteX35" fmla="*/ 253309 w 528596"/>
                  <a:gd name="connsiteY35" fmla="*/ 0 h 127626"/>
                  <a:gd name="connsiteX36" fmla="*/ 233273 w 528596"/>
                  <a:gd name="connsiteY36" fmla="*/ 20036 h 127626"/>
                  <a:gd name="connsiteX37" fmla="*/ 253309 w 528596"/>
                  <a:gd name="connsiteY37" fmla="*/ 40072 h 127626"/>
                  <a:gd name="connsiteX38" fmla="*/ 273345 w 528596"/>
                  <a:gd name="connsiteY38" fmla="*/ 20036 h 127626"/>
                  <a:gd name="connsiteX39" fmla="*/ 253309 w 528596"/>
                  <a:gd name="connsiteY39" fmla="*/ 0 h 127626"/>
                  <a:gd name="connsiteX40" fmla="*/ 380935 w 528596"/>
                  <a:gd name="connsiteY40" fmla="*/ 0 h 127626"/>
                  <a:gd name="connsiteX41" fmla="*/ 360899 w 528596"/>
                  <a:gd name="connsiteY41" fmla="*/ 20036 h 127626"/>
                  <a:gd name="connsiteX42" fmla="*/ 380935 w 528596"/>
                  <a:gd name="connsiteY42" fmla="*/ 40072 h 127626"/>
                  <a:gd name="connsiteX43" fmla="*/ 400971 w 528596"/>
                  <a:gd name="connsiteY43" fmla="*/ 20036 h 127626"/>
                  <a:gd name="connsiteX44" fmla="*/ 380935 w 528596"/>
                  <a:gd name="connsiteY44" fmla="*/ 0 h 127626"/>
                  <a:gd name="connsiteX45" fmla="*/ 508560 w 528596"/>
                  <a:gd name="connsiteY45" fmla="*/ 0 h 127626"/>
                  <a:gd name="connsiteX46" fmla="*/ 488524 w 528596"/>
                  <a:gd name="connsiteY46" fmla="*/ 20036 h 127626"/>
                  <a:gd name="connsiteX47" fmla="*/ 508560 w 528596"/>
                  <a:gd name="connsiteY47" fmla="*/ 40072 h 127626"/>
                  <a:gd name="connsiteX48" fmla="*/ 528596 w 528596"/>
                  <a:gd name="connsiteY48" fmla="*/ 20036 h 127626"/>
                  <a:gd name="connsiteX49" fmla="*/ 508560 w 528596"/>
                  <a:gd name="connsiteY49" fmla="*/ 0 h 127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28596" h="127626">
                    <a:moveTo>
                      <a:pt x="20036" y="87554"/>
                    </a:moveTo>
                    <a:cubicBezTo>
                      <a:pt x="8970" y="87554"/>
                      <a:pt x="0" y="96524"/>
                      <a:pt x="0" y="107590"/>
                    </a:cubicBezTo>
                    <a:cubicBezTo>
                      <a:pt x="0" y="118656"/>
                      <a:pt x="8970" y="127626"/>
                      <a:pt x="20036" y="127626"/>
                    </a:cubicBezTo>
                    <a:cubicBezTo>
                      <a:pt x="31102" y="127626"/>
                      <a:pt x="40072" y="118656"/>
                      <a:pt x="40072" y="107590"/>
                    </a:cubicBezTo>
                    <a:cubicBezTo>
                      <a:pt x="40072" y="96524"/>
                      <a:pt x="31102" y="87554"/>
                      <a:pt x="20036" y="87554"/>
                    </a:cubicBezTo>
                    <a:close/>
                    <a:moveTo>
                      <a:pt x="125684" y="87554"/>
                    </a:moveTo>
                    <a:cubicBezTo>
                      <a:pt x="114618" y="87554"/>
                      <a:pt x="105648" y="96524"/>
                      <a:pt x="105648" y="107590"/>
                    </a:cubicBezTo>
                    <a:cubicBezTo>
                      <a:pt x="105648" y="118656"/>
                      <a:pt x="114618" y="127626"/>
                      <a:pt x="125684" y="127626"/>
                    </a:cubicBezTo>
                    <a:cubicBezTo>
                      <a:pt x="136750" y="127626"/>
                      <a:pt x="145720" y="118656"/>
                      <a:pt x="145720" y="107590"/>
                    </a:cubicBezTo>
                    <a:cubicBezTo>
                      <a:pt x="145720" y="96524"/>
                      <a:pt x="136750" y="87554"/>
                      <a:pt x="125684" y="87554"/>
                    </a:cubicBezTo>
                    <a:close/>
                    <a:moveTo>
                      <a:pt x="253309" y="87554"/>
                    </a:moveTo>
                    <a:cubicBezTo>
                      <a:pt x="242243" y="87554"/>
                      <a:pt x="233273" y="96524"/>
                      <a:pt x="233273" y="107590"/>
                    </a:cubicBezTo>
                    <a:cubicBezTo>
                      <a:pt x="233273" y="118656"/>
                      <a:pt x="242243" y="127626"/>
                      <a:pt x="253309" y="127626"/>
                    </a:cubicBezTo>
                    <a:cubicBezTo>
                      <a:pt x="264375" y="127626"/>
                      <a:pt x="273345" y="118656"/>
                      <a:pt x="273345" y="107590"/>
                    </a:cubicBezTo>
                    <a:cubicBezTo>
                      <a:pt x="273345" y="96524"/>
                      <a:pt x="264375" y="87554"/>
                      <a:pt x="253309" y="87554"/>
                    </a:cubicBezTo>
                    <a:close/>
                    <a:moveTo>
                      <a:pt x="380935" y="87554"/>
                    </a:moveTo>
                    <a:cubicBezTo>
                      <a:pt x="369869" y="87554"/>
                      <a:pt x="360899" y="96524"/>
                      <a:pt x="360899" y="107590"/>
                    </a:cubicBezTo>
                    <a:cubicBezTo>
                      <a:pt x="360899" y="118656"/>
                      <a:pt x="369869" y="127626"/>
                      <a:pt x="380935" y="127626"/>
                    </a:cubicBezTo>
                    <a:cubicBezTo>
                      <a:pt x="392001" y="127626"/>
                      <a:pt x="400971" y="118656"/>
                      <a:pt x="400971" y="107590"/>
                    </a:cubicBezTo>
                    <a:cubicBezTo>
                      <a:pt x="400971" y="96524"/>
                      <a:pt x="392001" y="87554"/>
                      <a:pt x="380935" y="87554"/>
                    </a:cubicBezTo>
                    <a:close/>
                    <a:moveTo>
                      <a:pt x="508560" y="87554"/>
                    </a:moveTo>
                    <a:cubicBezTo>
                      <a:pt x="497494" y="87554"/>
                      <a:pt x="488524" y="96524"/>
                      <a:pt x="488524" y="107590"/>
                    </a:cubicBezTo>
                    <a:cubicBezTo>
                      <a:pt x="488524" y="118656"/>
                      <a:pt x="497494" y="127626"/>
                      <a:pt x="508560" y="127626"/>
                    </a:cubicBezTo>
                    <a:cubicBezTo>
                      <a:pt x="519626" y="127626"/>
                      <a:pt x="528596" y="118656"/>
                      <a:pt x="528596" y="107590"/>
                    </a:cubicBezTo>
                    <a:cubicBezTo>
                      <a:pt x="528596" y="96524"/>
                      <a:pt x="519626" y="87554"/>
                      <a:pt x="508560" y="87554"/>
                    </a:cubicBezTo>
                    <a:close/>
                    <a:moveTo>
                      <a:pt x="20036" y="0"/>
                    </a:moveTo>
                    <a:cubicBezTo>
                      <a:pt x="8970" y="0"/>
                      <a:pt x="0" y="8970"/>
                      <a:pt x="0" y="20036"/>
                    </a:cubicBezTo>
                    <a:cubicBezTo>
                      <a:pt x="0" y="31102"/>
                      <a:pt x="8970" y="40072"/>
                      <a:pt x="20036" y="40072"/>
                    </a:cubicBezTo>
                    <a:cubicBezTo>
                      <a:pt x="31102" y="40072"/>
                      <a:pt x="40072" y="31102"/>
                      <a:pt x="40072" y="20036"/>
                    </a:cubicBezTo>
                    <a:cubicBezTo>
                      <a:pt x="40072" y="8970"/>
                      <a:pt x="31102" y="0"/>
                      <a:pt x="20036" y="0"/>
                    </a:cubicBezTo>
                    <a:close/>
                    <a:moveTo>
                      <a:pt x="125684" y="0"/>
                    </a:moveTo>
                    <a:cubicBezTo>
                      <a:pt x="114618" y="0"/>
                      <a:pt x="105648" y="8970"/>
                      <a:pt x="105648" y="20036"/>
                    </a:cubicBezTo>
                    <a:cubicBezTo>
                      <a:pt x="105648" y="31102"/>
                      <a:pt x="114618" y="40072"/>
                      <a:pt x="125684" y="40072"/>
                    </a:cubicBezTo>
                    <a:cubicBezTo>
                      <a:pt x="136750" y="40072"/>
                      <a:pt x="145720" y="31102"/>
                      <a:pt x="145720" y="20036"/>
                    </a:cubicBezTo>
                    <a:cubicBezTo>
                      <a:pt x="145720" y="8970"/>
                      <a:pt x="136750" y="0"/>
                      <a:pt x="125684" y="0"/>
                    </a:cubicBezTo>
                    <a:close/>
                    <a:moveTo>
                      <a:pt x="253309" y="0"/>
                    </a:moveTo>
                    <a:cubicBezTo>
                      <a:pt x="242243" y="0"/>
                      <a:pt x="233273" y="8970"/>
                      <a:pt x="233273" y="20036"/>
                    </a:cubicBezTo>
                    <a:cubicBezTo>
                      <a:pt x="233273" y="31102"/>
                      <a:pt x="242243" y="40072"/>
                      <a:pt x="253309" y="40072"/>
                    </a:cubicBezTo>
                    <a:cubicBezTo>
                      <a:pt x="264375" y="40072"/>
                      <a:pt x="273345" y="31102"/>
                      <a:pt x="273345" y="20036"/>
                    </a:cubicBezTo>
                    <a:cubicBezTo>
                      <a:pt x="273345" y="8970"/>
                      <a:pt x="264375" y="0"/>
                      <a:pt x="253309" y="0"/>
                    </a:cubicBezTo>
                    <a:close/>
                    <a:moveTo>
                      <a:pt x="380935" y="0"/>
                    </a:moveTo>
                    <a:cubicBezTo>
                      <a:pt x="369869" y="0"/>
                      <a:pt x="360899" y="8970"/>
                      <a:pt x="360899" y="20036"/>
                    </a:cubicBezTo>
                    <a:cubicBezTo>
                      <a:pt x="360899" y="31102"/>
                      <a:pt x="369869" y="40072"/>
                      <a:pt x="380935" y="40072"/>
                    </a:cubicBezTo>
                    <a:cubicBezTo>
                      <a:pt x="392001" y="40072"/>
                      <a:pt x="400971" y="31102"/>
                      <a:pt x="400971" y="20036"/>
                    </a:cubicBezTo>
                    <a:cubicBezTo>
                      <a:pt x="400971" y="8970"/>
                      <a:pt x="392001" y="0"/>
                      <a:pt x="380935" y="0"/>
                    </a:cubicBezTo>
                    <a:close/>
                    <a:moveTo>
                      <a:pt x="508560" y="0"/>
                    </a:moveTo>
                    <a:cubicBezTo>
                      <a:pt x="497494" y="0"/>
                      <a:pt x="488524" y="8970"/>
                      <a:pt x="488524" y="20036"/>
                    </a:cubicBezTo>
                    <a:cubicBezTo>
                      <a:pt x="488524" y="31102"/>
                      <a:pt x="497494" y="40072"/>
                      <a:pt x="508560" y="40072"/>
                    </a:cubicBezTo>
                    <a:cubicBezTo>
                      <a:pt x="519626" y="40072"/>
                      <a:pt x="528596" y="31102"/>
                      <a:pt x="528596" y="20036"/>
                    </a:cubicBezTo>
                    <a:cubicBezTo>
                      <a:pt x="528596" y="8970"/>
                      <a:pt x="519626" y="0"/>
                      <a:pt x="5085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5" name="Google Shape;518;p30">
            <a:extLst>
              <a:ext uri="{FF2B5EF4-FFF2-40B4-BE49-F238E27FC236}">
                <a16:creationId xmlns:a16="http://schemas.microsoft.com/office/drawing/2014/main" id="{D320C509-A072-4463-9C6D-2B7B2D02F580}"/>
              </a:ext>
            </a:extLst>
          </p:cNvPr>
          <p:cNvSpPr/>
          <p:nvPr/>
        </p:nvSpPr>
        <p:spPr>
          <a:xfrm rot="10800000">
            <a:off x="11273907" y="415089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Placeholder 13" descr="A person in a lab coat holding a phone&#10;&#10;Description automatically generated">
            <a:extLst>
              <a:ext uri="{FF2B5EF4-FFF2-40B4-BE49-F238E27FC236}">
                <a16:creationId xmlns:a16="http://schemas.microsoft.com/office/drawing/2014/main" id="{8E1CC303-7223-B0B3-8650-D5C952DCF0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356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16" name="Google Shape;518;p30">
            <a:extLst>
              <a:ext uri="{FF2B5EF4-FFF2-40B4-BE49-F238E27FC236}">
                <a16:creationId xmlns:a16="http://schemas.microsoft.com/office/drawing/2014/main" id="{30D72A67-B541-DDC4-F5E3-85C91F900102}"/>
              </a:ext>
            </a:extLst>
          </p:cNvPr>
          <p:cNvSpPr/>
          <p:nvPr/>
        </p:nvSpPr>
        <p:spPr>
          <a:xfrm rot="10800000">
            <a:off x="11176813" y="758085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3CC52AC-68D0-7F01-6B6F-768087B4DEE8}"/>
              </a:ext>
            </a:extLst>
          </p:cNvPr>
          <p:cNvSpPr/>
          <p:nvPr/>
        </p:nvSpPr>
        <p:spPr>
          <a:xfrm>
            <a:off x="10039022" y="4745587"/>
            <a:ext cx="1341144" cy="1257511"/>
          </a:xfrm>
          <a:custGeom>
            <a:avLst/>
            <a:gdLst>
              <a:gd name="connsiteX0" fmla="*/ 670648 w 1341144"/>
              <a:gd name="connsiteY0" fmla="*/ 959787 h 1257511"/>
              <a:gd name="connsiteX1" fmla="*/ 670648 w 1341144"/>
              <a:gd name="connsiteY1" fmla="*/ 959791 h 1257511"/>
              <a:gd name="connsiteX2" fmla="*/ 691587 w 1341144"/>
              <a:gd name="connsiteY2" fmla="*/ 978408 h 1257511"/>
              <a:gd name="connsiteX3" fmla="*/ 691587 w 1341144"/>
              <a:gd name="connsiteY3" fmla="*/ 1236551 h 1257511"/>
              <a:gd name="connsiteX4" fmla="*/ 681108 w 1341144"/>
              <a:gd name="connsiteY4" fmla="*/ 1254703 h 1257511"/>
              <a:gd name="connsiteX5" fmla="*/ 660151 w 1341144"/>
              <a:gd name="connsiteY5" fmla="*/ 1254703 h 1257511"/>
              <a:gd name="connsiteX6" fmla="*/ 649673 w 1341144"/>
              <a:gd name="connsiteY6" fmla="*/ 1236551 h 1257511"/>
              <a:gd name="connsiteX7" fmla="*/ 649673 w 1341144"/>
              <a:gd name="connsiteY7" fmla="*/ 978408 h 1257511"/>
              <a:gd name="connsiteX8" fmla="*/ 670648 w 1341144"/>
              <a:gd name="connsiteY8" fmla="*/ 959787 h 1257511"/>
              <a:gd name="connsiteX9" fmla="*/ 600855 w 1341144"/>
              <a:gd name="connsiteY9" fmla="*/ 908900 h 1257511"/>
              <a:gd name="connsiteX10" fmla="*/ 635407 w 1341144"/>
              <a:gd name="connsiteY10" fmla="*/ 934293 h 1257511"/>
              <a:gd name="connsiteX11" fmla="*/ 620502 w 1341144"/>
              <a:gd name="connsiteY11" fmla="*/ 948076 h 1257511"/>
              <a:gd name="connsiteX12" fmla="*/ 583561 w 1341144"/>
              <a:gd name="connsiteY12" fmla="*/ 1050328 h 1257511"/>
              <a:gd name="connsiteX13" fmla="*/ 607757 w 1341144"/>
              <a:gd name="connsiteY13" fmla="*/ 1108496 h 1257511"/>
              <a:gd name="connsiteX14" fmla="*/ 607757 w 1341144"/>
              <a:gd name="connsiteY14" fmla="*/ 1168215 h 1257511"/>
              <a:gd name="connsiteX15" fmla="*/ 541913 w 1341144"/>
              <a:gd name="connsiteY15" fmla="*/ 1055048 h 1257511"/>
              <a:gd name="connsiteX16" fmla="*/ 589905 w 1341144"/>
              <a:gd name="connsiteY16" fmla="*/ 919438 h 1257511"/>
              <a:gd name="connsiteX17" fmla="*/ 589905 w 1341144"/>
              <a:gd name="connsiteY17" fmla="*/ 919435 h 1257511"/>
              <a:gd name="connsiteX18" fmla="*/ 600855 w 1341144"/>
              <a:gd name="connsiteY18" fmla="*/ 908900 h 1257511"/>
              <a:gd name="connsiteX19" fmla="*/ 705173 w 1341144"/>
              <a:gd name="connsiteY19" fmla="*/ 829620 h 1257511"/>
              <a:gd name="connsiteX20" fmla="*/ 705174 w 1341144"/>
              <a:gd name="connsiteY20" fmla="*/ 829620 h 1257511"/>
              <a:gd name="connsiteX21" fmla="*/ 705172 w 1341144"/>
              <a:gd name="connsiteY21" fmla="*/ 829622 h 1257511"/>
              <a:gd name="connsiteX22" fmla="*/ 670578 w 1341144"/>
              <a:gd name="connsiteY22" fmla="*/ 682560 h 1257511"/>
              <a:gd name="connsiteX23" fmla="*/ 691583 w 1341144"/>
              <a:gd name="connsiteY23" fmla="*/ 700439 h 1257511"/>
              <a:gd name="connsiteX24" fmla="*/ 691583 w 1341144"/>
              <a:gd name="connsiteY24" fmla="*/ 784956 h 1257511"/>
              <a:gd name="connsiteX25" fmla="*/ 670573 w 1341144"/>
              <a:gd name="connsiteY25" fmla="*/ 803734 h 1257511"/>
              <a:gd name="connsiteX26" fmla="*/ 649669 w 1341144"/>
              <a:gd name="connsiteY26" fmla="*/ 784956 h 1257511"/>
              <a:gd name="connsiteX27" fmla="*/ 649669 w 1341144"/>
              <a:gd name="connsiteY27" fmla="*/ 700439 h 1257511"/>
              <a:gd name="connsiteX28" fmla="*/ 670578 w 1341144"/>
              <a:gd name="connsiteY28" fmla="*/ 682560 h 1257511"/>
              <a:gd name="connsiteX29" fmla="*/ 746479 w 1341144"/>
              <a:gd name="connsiteY29" fmla="*/ 636924 h 1257511"/>
              <a:gd name="connsiteX30" fmla="*/ 796086 w 1341144"/>
              <a:gd name="connsiteY30" fmla="*/ 737460 h 1257511"/>
              <a:gd name="connsiteX31" fmla="*/ 739944 w 1341144"/>
              <a:gd name="connsiteY31" fmla="*/ 854651 h 1257511"/>
              <a:gd name="connsiteX32" fmla="*/ 710457 w 1341144"/>
              <a:gd name="connsiteY32" fmla="*/ 833387 h 1257511"/>
              <a:gd name="connsiteX33" fmla="*/ 705174 w 1341144"/>
              <a:gd name="connsiteY33" fmla="*/ 829620 h 1257511"/>
              <a:gd name="connsiteX34" fmla="*/ 741743 w 1341144"/>
              <a:gd name="connsiteY34" fmla="*/ 788646 h 1257511"/>
              <a:gd name="connsiteX35" fmla="*/ 754259 w 1341144"/>
              <a:gd name="connsiteY35" fmla="*/ 740250 h 1257511"/>
              <a:gd name="connsiteX36" fmla="*/ 708062 w 1341144"/>
              <a:gd name="connsiteY36" fmla="*/ 658536 h 1257511"/>
              <a:gd name="connsiteX37" fmla="*/ 746479 w 1341144"/>
              <a:gd name="connsiteY37" fmla="*/ 636924 h 1257511"/>
              <a:gd name="connsiteX38" fmla="*/ 510043 w 1341144"/>
              <a:gd name="connsiteY38" fmla="*/ 340603 h 1257511"/>
              <a:gd name="connsiteX39" fmla="*/ 516241 w 1341144"/>
              <a:gd name="connsiteY39" fmla="*/ 455424 h 1257511"/>
              <a:gd name="connsiteX40" fmla="*/ 535822 w 1341144"/>
              <a:gd name="connsiteY40" fmla="*/ 489578 h 1257511"/>
              <a:gd name="connsiteX41" fmla="*/ 535819 w 1341144"/>
              <a:gd name="connsiteY41" fmla="*/ 489581 h 1257511"/>
              <a:gd name="connsiteX42" fmla="*/ 535824 w 1341144"/>
              <a:gd name="connsiteY42" fmla="*/ 489581 h 1257511"/>
              <a:gd name="connsiteX43" fmla="*/ 535822 w 1341144"/>
              <a:gd name="connsiteY43" fmla="*/ 489578 h 1257511"/>
              <a:gd name="connsiteX44" fmla="*/ 535824 w 1341144"/>
              <a:gd name="connsiteY44" fmla="*/ 489575 h 1257511"/>
              <a:gd name="connsiteX45" fmla="*/ 546215 w 1341144"/>
              <a:gd name="connsiteY45" fmla="*/ 411057 h 1257511"/>
              <a:gd name="connsiteX46" fmla="*/ 510043 w 1341144"/>
              <a:gd name="connsiteY46" fmla="*/ 340603 h 1257511"/>
              <a:gd name="connsiteX47" fmla="*/ 831168 w 1341144"/>
              <a:gd name="connsiteY47" fmla="*/ 340496 h 1257511"/>
              <a:gd name="connsiteX48" fmla="*/ 795035 w 1341144"/>
              <a:gd name="connsiteY48" fmla="*/ 411020 h 1257511"/>
              <a:gd name="connsiteX49" fmla="*/ 805422 w 1341144"/>
              <a:gd name="connsiteY49" fmla="*/ 489582 h 1257511"/>
              <a:gd name="connsiteX50" fmla="*/ 805422 w 1341144"/>
              <a:gd name="connsiteY50" fmla="*/ 489586 h 1257511"/>
              <a:gd name="connsiteX51" fmla="*/ 831168 w 1341144"/>
              <a:gd name="connsiteY51" fmla="*/ 340496 h 1257511"/>
              <a:gd name="connsiteX52" fmla="*/ 840840 w 1341144"/>
              <a:gd name="connsiteY52" fmla="*/ 299842 h 1257511"/>
              <a:gd name="connsiteX53" fmla="*/ 840841 w 1341144"/>
              <a:gd name="connsiteY53" fmla="*/ 299842 h 1257511"/>
              <a:gd name="connsiteX54" fmla="*/ 860195 w 1341144"/>
              <a:gd name="connsiteY54" fmla="*/ 310320 h 1257511"/>
              <a:gd name="connsiteX55" fmla="*/ 871530 w 1341144"/>
              <a:gd name="connsiteY55" fmla="*/ 329186 h 1257511"/>
              <a:gd name="connsiteX56" fmla="*/ 874163 w 1341144"/>
              <a:gd name="connsiteY56" fmla="*/ 441067 h 1257511"/>
              <a:gd name="connsiteX57" fmla="*/ 818264 w 1341144"/>
              <a:gd name="connsiteY57" fmla="*/ 538013 h 1257511"/>
              <a:gd name="connsiteX58" fmla="*/ 717689 w 1341144"/>
              <a:gd name="connsiteY58" fmla="*/ 604961 h 1257511"/>
              <a:gd name="connsiteX59" fmla="*/ 586975 w 1341144"/>
              <a:gd name="connsiteY59" fmla="*/ 740258 h 1257511"/>
              <a:gd name="connsiteX60" fmla="*/ 688772 w 1341144"/>
              <a:gd name="connsiteY60" fmla="*/ 869387 h 1257511"/>
              <a:gd name="connsiteX61" fmla="*/ 751341 w 1341144"/>
              <a:gd name="connsiteY61" fmla="*/ 919448 h 1257511"/>
              <a:gd name="connsiteX62" fmla="*/ 799333 w 1341144"/>
              <a:gd name="connsiteY62" fmla="*/ 1055058 h 1257511"/>
              <a:gd name="connsiteX63" fmla="*/ 733489 w 1341144"/>
              <a:gd name="connsiteY63" fmla="*/ 1168226 h 1257511"/>
              <a:gd name="connsiteX64" fmla="*/ 733489 w 1341144"/>
              <a:gd name="connsiteY64" fmla="*/ 1108597 h 1257511"/>
              <a:gd name="connsiteX65" fmla="*/ 757685 w 1341144"/>
              <a:gd name="connsiteY65" fmla="*/ 1050337 h 1257511"/>
              <a:gd name="connsiteX66" fmla="*/ 720744 w 1341144"/>
              <a:gd name="connsiteY66" fmla="*/ 948090 h 1257511"/>
              <a:gd name="connsiteX67" fmla="*/ 664598 w 1341144"/>
              <a:gd name="connsiteY67" fmla="*/ 903622 h 1257511"/>
              <a:gd name="connsiteX68" fmla="*/ 664593 w 1341144"/>
              <a:gd name="connsiteY68" fmla="*/ 903622 h 1257511"/>
              <a:gd name="connsiteX69" fmla="*/ 545156 w 1341144"/>
              <a:gd name="connsiteY69" fmla="*/ 737465 h 1257511"/>
              <a:gd name="connsiteX70" fmla="*/ 697420 w 1341144"/>
              <a:gd name="connsiteY70" fmla="*/ 568268 h 1257511"/>
              <a:gd name="connsiteX71" fmla="*/ 773877 w 1341144"/>
              <a:gd name="connsiteY71" fmla="*/ 521050 h 1257511"/>
              <a:gd name="connsiteX72" fmla="*/ 752912 w 1341144"/>
              <a:gd name="connsiteY72" fmla="*/ 412493 h 1257511"/>
              <a:gd name="connsiteX73" fmla="*/ 800109 w 1341144"/>
              <a:gd name="connsiteY73" fmla="*/ 312512 h 1257511"/>
              <a:gd name="connsiteX74" fmla="*/ 818743 w 1341144"/>
              <a:gd name="connsiteY74" fmla="*/ 300614 h 1257511"/>
              <a:gd name="connsiteX75" fmla="*/ 840840 w 1341144"/>
              <a:gd name="connsiteY75" fmla="*/ 299842 h 1257511"/>
              <a:gd name="connsiteX76" fmla="*/ 515300 w 1341144"/>
              <a:gd name="connsiteY76" fmla="*/ 299043 h 1257511"/>
              <a:gd name="connsiteX77" fmla="*/ 541137 w 1341144"/>
              <a:gd name="connsiteY77" fmla="*/ 312508 h 1257511"/>
              <a:gd name="connsiteX78" fmla="*/ 588330 w 1341144"/>
              <a:gd name="connsiteY78" fmla="*/ 412490 h 1257511"/>
              <a:gd name="connsiteX79" fmla="*/ 567369 w 1341144"/>
              <a:gd name="connsiteY79" fmla="*/ 521046 h 1257511"/>
              <a:gd name="connsiteX80" fmla="*/ 628331 w 1341144"/>
              <a:gd name="connsiteY80" fmla="*/ 559650 h 1257511"/>
              <a:gd name="connsiteX81" fmla="*/ 628332 w 1341144"/>
              <a:gd name="connsiteY81" fmla="*/ 559652 h 1257511"/>
              <a:gd name="connsiteX82" fmla="*/ 589799 w 1341144"/>
              <a:gd name="connsiteY82" fmla="*/ 585914 h 1257511"/>
              <a:gd name="connsiteX83" fmla="*/ 522993 w 1341144"/>
              <a:gd name="connsiteY83" fmla="*/ 538010 h 1257511"/>
              <a:gd name="connsiteX84" fmla="*/ 467087 w 1341144"/>
              <a:gd name="connsiteY84" fmla="*/ 441059 h 1257511"/>
              <a:gd name="connsiteX85" fmla="*/ 469719 w 1341144"/>
              <a:gd name="connsiteY85" fmla="*/ 329177 h 1257511"/>
              <a:gd name="connsiteX86" fmla="*/ 486929 w 1341144"/>
              <a:gd name="connsiteY86" fmla="*/ 305667 h 1257511"/>
              <a:gd name="connsiteX87" fmla="*/ 515300 w 1341144"/>
              <a:gd name="connsiteY87" fmla="*/ 299043 h 1257511"/>
              <a:gd name="connsiteX88" fmla="*/ 917521 w 1341144"/>
              <a:gd name="connsiteY88" fmla="*/ 42014 h 1257511"/>
              <a:gd name="connsiteX89" fmla="*/ 942065 w 1341144"/>
              <a:gd name="connsiteY89" fmla="*/ 48024 h 1257511"/>
              <a:gd name="connsiteX90" fmla="*/ 1300806 w 1341144"/>
              <a:gd name="connsiteY90" fmla="*/ 132900 h 1257511"/>
              <a:gd name="connsiteX91" fmla="*/ 1329329 w 1341144"/>
              <a:gd name="connsiteY91" fmla="*/ 145592 h 1257511"/>
              <a:gd name="connsiteX92" fmla="*/ 1341144 w 1341144"/>
              <a:gd name="connsiteY92" fmla="*/ 174490 h 1257511"/>
              <a:gd name="connsiteX93" fmla="*/ 1329687 w 1341144"/>
              <a:gd name="connsiteY93" fmla="*/ 203532 h 1257511"/>
              <a:gd name="connsiteX94" fmla="*/ 1068499 w 1341144"/>
              <a:gd name="connsiteY94" fmla="*/ 329843 h 1257511"/>
              <a:gd name="connsiteX95" fmla="*/ 1068494 w 1341144"/>
              <a:gd name="connsiteY95" fmla="*/ 329843 h 1257511"/>
              <a:gd name="connsiteX96" fmla="*/ 1033165 w 1341144"/>
              <a:gd name="connsiteY96" fmla="*/ 402301 h 1257511"/>
              <a:gd name="connsiteX97" fmla="*/ 914924 w 1341144"/>
              <a:gd name="connsiteY97" fmla="*/ 449262 h 1257511"/>
              <a:gd name="connsiteX98" fmla="*/ 921202 w 1341144"/>
              <a:gd name="connsiteY98" fmla="*/ 406519 h 1257511"/>
              <a:gd name="connsiteX99" fmla="*/ 1026680 w 1341144"/>
              <a:gd name="connsiteY99" fmla="*/ 327181 h 1257511"/>
              <a:gd name="connsiteX100" fmla="*/ 933623 w 1341144"/>
              <a:gd name="connsiteY100" fmla="*/ 299697 h 1257511"/>
              <a:gd name="connsiteX101" fmla="*/ 921507 w 1341144"/>
              <a:gd name="connsiteY101" fmla="*/ 282595 h 1257511"/>
              <a:gd name="connsiteX102" fmla="*/ 930261 w 1341144"/>
              <a:gd name="connsiteY102" fmla="*/ 263550 h 1257511"/>
              <a:gd name="connsiteX103" fmla="*/ 951130 w 1341144"/>
              <a:gd name="connsiteY103" fmla="*/ 261611 h 1257511"/>
              <a:gd name="connsiteX104" fmla="*/ 1067684 w 1341144"/>
              <a:gd name="connsiteY104" fmla="*/ 288218 h 1257511"/>
              <a:gd name="connsiteX105" fmla="*/ 1184006 w 1341144"/>
              <a:gd name="connsiteY105" fmla="*/ 260633 h 1257511"/>
              <a:gd name="connsiteX106" fmla="*/ 987288 w 1341144"/>
              <a:gd name="connsiteY106" fmla="*/ 218449 h 1257511"/>
              <a:gd name="connsiteX107" fmla="*/ 974636 w 1341144"/>
              <a:gd name="connsiteY107" fmla="*/ 201740 h 1257511"/>
              <a:gd name="connsiteX108" fmla="*/ 982783 w 1341144"/>
              <a:gd name="connsiteY108" fmla="*/ 182430 h 1257511"/>
              <a:gd name="connsiteX109" fmla="*/ 1003577 w 1341144"/>
              <a:gd name="connsiteY109" fmla="*/ 179832 h 1257511"/>
              <a:gd name="connsiteX110" fmla="*/ 1249123 w 1341144"/>
              <a:gd name="connsiteY110" fmla="*/ 220092 h 1257511"/>
              <a:gd name="connsiteX111" fmla="*/ 1249123 w 1341144"/>
              <a:gd name="connsiteY111" fmla="*/ 220087 h 1257511"/>
              <a:gd name="connsiteX112" fmla="*/ 1299107 w 1341144"/>
              <a:gd name="connsiteY112" fmla="*/ 174786 h 1257511"/>
              <a:gd name="connsiteX113" fmla="*/ 924137 w 1341144"/>
              <a:gd name="connsiteY113" fmla="*/ 85920 h 1257511"/>
              <a:gd name="connsiteX114" fmla="*/ 907411 w 1341144"/>
              <a:gd name="connsiteY114" fmla="*/ 85571 h 1257511"/>
              <a:gd name="connsiteX115" fmla="*/ 895539 w 1341144"/>
              <a:gd name="connsiteY115" fmla="*/ 97364 h 1257511"/>
              <a:gd name="connsiteX116" fmla="*/ 733462 w 1341144"/>
              <a:gd name="connsiteY116" fmla="*/ 236495 h 1257511"/>
              <a:gd name="connsiteX117" fmla="*/ 733462 w 1341144"/>
              <a:gd name="connsiteY117" fmla="*/ 236491 h 1257511"/>
              <a:gd name="connsiteX118" fmla="*/ 733462 w 1341144"/>
              <a:gd name="connsiteY118" fmla="*/ 194412 h 1257511"/>
              <a:gd name="connsiteX119" fmla="*/ 856766 w 1341144"/>
              <a:gd name="connsiteY119" fmla="*/ 81446 h 1257511"/>
              <a:gd name="connsiteX120" fmla="*/ 892620 w 1341144"/>
              <a:gd name="connsiteY120" fmla="*/ 46286 h 1257511"/>
              <a:gd name="connsiteX121" fmla="*/ 917521 w 1341144"/>
              <a:gd name="connsiteY121" fmla="*/ 42014 h 1257511"/>
              <a:gd name="connsiteX122" fmla="*/ 423729 w 1341144"/>
              <a:gd name="connsiteY122" fmla="*/ 42014 h 1257511"/>
              <a:gd name="connsiteX123" fmla="*/ 448630 w 1341144"/>
              <a:gd name="connsiteY123" fmla="*/ 46286 h 1257511"/>
              <a:gd name="connsiteX124" fmla="*/ 484484 w 1341144"/>
              <a:gd name="connsiteY124" fmla="*/ 81446 h 1257511"/>
              <a:gd name="connsiteX125" fmla="*/ 607789 w 1341144"/>
              <a:gd name="connsiteY125" fmla="*/ 194412 h 1257511"/>
              <a:gd name="connsiteX126" fmla="*/ 607789 w 1341144"/>
              <a:gd name="connsiteY126" fmla="*/ 236491 h 1257511"/>
              <a:gd name="connsiteX127" fmla="*/ 607784 w 1341144"/>
              <a:gd name="connsiteY127" fmla="*/ 236496 h 1257511"/>
              <a:gd name="connsiteX128" fmla="*/ 445707 w 1341144"/>
              <a:gd name="connsiteY128" fmla="*/ 97365 h 1257511"/>
              <a:gd name="connsiteX129" fmla="*/ 433835 w 1341144"/>
              <a:gd name="connsiteY129" fmla="*/ 85572 h 1257511"/>
              <a:gd name="connsiteX130" fmla="*/ 417109 w 1341144"/>
              <a:gd name="connsiteY130" fmla="*/ 85921 h 1257511"/>
              <a:gd name="connsiteX131" fmla="*/ 42144 w 1341144"/>
              <a:gd name="connsiteY131" fmla="*/ 174787 h 1257511"/>
              <a:gd name="connsiteX132" fmla="*/ 92122 w 1341144"/>
              <a:gd name="connsiteY132" fmla="*/ 220088 h 1257511"/>
              <a:gd name="connsiteX133" fmla="*/ 92122 w 1341144"/>
              <a:gd name="connsiteY133" fmla="*/ 220093 h 1257511"/>
              <a:gd name="connsiteX134" fmla="*/ 337669 w 1341144"/>
              <a:gd name="connsiteY134" fmla="*/ 179833 h 1257511"/>
              <a:gd name="connsiteX135" fmla="*/ 358463 w 1341144"/>
              <a:gd name="connsiteY135" fmla="*/ 182431 h 1257511"/>
              <a:gd name="connsiteX136" fmla="*/ 366612 w 1341144"/>
              <a:gd name="connsiteY136" fmla="*/ 201741 h 1257511"/>
              <a:gd name="connsiteX137" fmla="*/ 353964 w 1341144"/>
              <a:gd name="connsiteY137" fmla="*/ 218450 h 1257511"/>
              <a:gd name="connsiteX138" fmla="*/ 157249 w 1341144"/>
              <a:gd name="connsiteY138" fmla="*/ 260634 h 1257511"/>
              <a:gd name="connsiteX139" fmla="*/ 273568 w 1341144"/>
              <a:gd name="connsiteY139" fmla="*/ 288219 h 1257511"/>
              <a:gd name="connsiteX140" fmla="*/ 390121 w 1341144"/>
              <a:gd name="connsiteY140" fmla="*/ 261612 h 1257511"/>
              <a:gd name="connsiteX141" fmla="*/ 410991 w 1341144"/>
              <a:gd name="connsiteY141" fmla="*/ 263551 h 1257511"/>
              <a:gd name="connsiteX142" fmla="*/ 419745 w 1341144"/>
              <a:gd name="connsiteY142" fmla="*/ 282596 h 1257511"/>
              <a:gd name="connsiteX143" fmla="*/ 407629 w 1341144"/>
              <a:gd name="connsiteY143" fmla="*/ 299698 h 1257511"/>
              <a:gd name="connsiteX144" fmla="*/ 314571 w 1341144"/>
              <a:gd name="connsiteY144" fmla="*/ 327182 h 1257511"/>
              <a:gd name="connsiteX145" fmla="*/ 420050 w 1341144"/>
              <a:gd name="connsiteY145" fmla="*/ 406521 h 1257511"/>
              <a:gd name="connsiteX146" fmla="*/ 426328 w 1341144"/>
              <a:gd name="connsiteY146" fmla="*/ 449264 h 1257511"/>
              <a:gd name="connsiteX147" fmla="*/ 308087 w 1341144"/>
              <a:gd name="connsiteY147" fmla="*/ 402302 h 1257511"/>
              <a:gd name="connsiteX148" fmla="*/ 272757 w 1341144"/>
              <a:gd name="connsiteY148" fmla="*/ 329844 h 1257511"/>
              <a:gd name="connsiteX149" fmla="*/ 272753 w 1341144"/>
              <a:gd name="connsiteY149" fmla="*/ 329844 h 1257511"/>
              <a:gd name="connsiteX150" fmla="*/ 11569 w 1341144"/>
              <a:gd name="connsiteY150" fmla="*/ 203533 h 1257511"/>
              <a:gd name="connsiteX151" fmla="*/ 724 w 1341144"/>
              <a:gd name="connsiteY151" fmla="*/ 182594 h 1257511"/>
              <a:gd name="connsiteX152" fmla="*/ 3129 w 1341144"/>
              <a:gd name="connsiteY152" fmla="*/ 159131 h 1257511"/>
              <a:gd name="connsiteX153" fmla="*/ 17877 w 1341144"/>
              <a:gd name="connsiteY153" fmla="*/ 140449 h 1257511"/>
              <a:gd name="connsiteX154" fmla="*/ 40449 w 1341144"/>
              <a:gd name="connsiteY154" fmla="*/ 132900 h 1257511"/>
              <a:gd name="connsiteX155" fmla="*/ 399186 w 1341144"/>
              <a:gd name="connsiteY155" fmla="*/ 48024 h 1257511"/>
              <a:gd name="connsiteX156" fmla="*/ 423729 w 1341144"/>
              <a:gd name="connsiteY156" fmla="*/ 42014 h 1257511"/>
              <a:gd name="connsiteX157" fmla="*/ 670626 w 1341144"/>
              <a:gd name="connsiteY157" fmla="*/ 42011 h 1257511"/>
              <a:gd name="connsiteX158" fmla="*/ 641002 w 1341144"/>
              <a:gd name="connsiteY158" fmla="*/ 54301 h 1257511"/>
              <a:gd name="connsiteX159" fmla="*/ 628712 w 1341144"/>
              <a:gd name="connsiteY159" fmla="*/ 83925 h 1257511"/>
              <a:gd name="connsiteX160" fmla="*/ 640989 w 1341144"/>
              <a:gd name="connsiteY160" fmla="*/ 113562 h 1257511"/>
              <a:gd name="connsiteX161" fmla="*/ 670626 w 1341144"/>
              <a:gd name="connsiteY161" fmla="*/ 125838 h 1257511"/>
              <a:gd name="connsiteX162" fmla="*/ 700263 w 1341144"/>
              <a:gd name="connsiteY162" fmla="*/ 113562 h 1257511"/>
              <a:gd name="connsiteX163" fmla="*/ 712539 w 1341144"/>
              <a:gd name="connsiteY163" fmla="*/ 83925 h 1257511"/>
              <a:gd name="connsiteX164" fmla="*/ 700263 w 1341144"/>
              <a:gd name="connsiteY164" fmla="*/ 54288 h 1257511"/>
              <a:gd name="connsiteX165" fmla="*/ 670626 w 1341144"/>
              <a:gd name="connsiteY165" fmla="*/ 42011 h 1257511"/>
              <a:gd name="connsiteX166" fmla="*/ 670626 w 1341144"/>
              <a:gd name="connsiteY166" fmla="*/ 0 h 1257511"/>
              <a:gd name="connsiteX167" fmla="*/ 739438 w 1341144"/>
              <a:gd name="connsiteY167" fmla="*/ 35954 h 1257511"/>
              <a:gd name="connsiteX168" fmla="*/ 749222 w 1341144"/>
              <a:gd name="connsiteY168" fmla="*/ 112975 h 1257511"/>
              <a:gd name="connsiteX169" fmla="*/ 691583 w 1341144"/>
              <a:gd name="connsiteY169" fmla="*/ 164991 h 1257511"/>
              <a:gd name="connsiteX170" fmla="*/ 691586 w 1341144"/>
              <a:gd name="connsiteY170" fmla="*/ 523538 h 1257511"/>
              <a:gd name="connsiteX171" fmla="*/ 677161 w 1341144"/>
              <a:gd name="connsiteY171" fmla="*/ 531575 h 1257511"/>
              <a:gd name="connsiteX172" fmla="*/ 670594 w 1341144"/>
              <a:gd name="connsiteY172" fmla="*/ 535212 h 1257511"/>
              <a:gd name="connsiteX173" fmla="*/ 664094 w 1341144"/>
              <a:gd name="connsiteY173" fmla="*/ 531575 h 1257511"/>
              <a:gd name="connsiteX174" fmla="*/ 649669 w 1341144"/>
              <a:gd name="connsiteY174" fmla="*/ 523538 h 1257511"/>
              <a:gd name="connsiteX175" fmla="*/ 649669 w 1341144"/>
              <a:gd name="connsiteY175" fmla="*/ 164991 h 1257511"/>
              <a:gd name="connsiteX176" fmla="*/ 592029 w 1341144"/>
              <a:gd name="connsiteY176" fmla="*/ 112975 h 1257511"/>
              <a:gd name="connsiteX177" fmla="*/ 601814 w 1341144"/>
              <a:gd name="connsiteY177" fmla="*/ 35954 h 1257511"/>
              <a:gd name="connsiteX178" fmla="*/ 670626 w 1341144"/>
              <a:gd name="connsiteY178" fmla="*/ 0 h 125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341144" h="1257511">
                <a:moveTo>
                  <a:pt x="670648" y="959787"/>
                </a:moveTo>
                <a:lnTo>
                  <a:pt x="670648" y="959791"/>
                </a:lnTo>
                <a:cubicBezTo>
                  <a:pt x="678520" y="965847"/>
                  <a:pt x="691089" y="977858"/>
                  <a:pt x="691587" y="978408"/>
                </a:cubicBezTo>
                <a:lnTo>
                  <a:pt x="691587" y="1236551"/>
                </a:lnTo>
                <a:cubicBezTo>
                  <a:pt x="691587" y="1244040"/>
                  <a:pt x="687592" y="1250959"/>
                  <a:pt x="681108" y="1254703"/>
                </a:cubicBezTo>
                <a:cubicBezTo>
                  <a:pt x="674624" y="1258447"/>
                  <a:pt x="666635" y="1258447"/>
                  <a:pt x="660151" y="1254703"/>
                </a:cubicBezTo>
                <a:cubicBezTo>
                  <a:pt x="653668" y="1250959"/>
                  <a:pt x="649673" y="1244040"/>
                  <a:pt x="649673" y="1236551"/>
                </a:cubicBezTo>
                <a:lnTo>
                  <a:pt x="649673" y="978408"/>
                </a:lnTo>
                <a:cubicBezTo>
                  <a:pt x="650167" y="977858"/>
                  <a:pt x="662785" y="965838"/>
                  <a:pt x="670648" y="959787"/>
                </a:cubicBezTo>
                <a:close/>
                <a:moveTo>
                  <a:pt x="600855" y="908900"/>
                </a:moveTo>
                <a:cubicBezTo>
                  <a:pt x="612582" y="918004"/>
                  <a:pt x="624279" y="926421"/>
                  <a:pt x="635407" y="934293"/>
                </a:cubicBezTo>
                <a:cubicBezTo>
                  <a:pt x="630163" y="938585"/>
                  <a:pt x="625186" y="943187"/>
                  <a:pt x="620502" y="948076"/>
                </a:cubicBezTo>
                <a:cubicBezTo>
                  <a:pt x="593830" y="975119"/>
                  <a:pt x="580330" y="1012484"/>
                  <a:pt x="583561" y="1050328"/>
                </a:cubicBezTo>
                <a:cubicBezTo>
                  <a:pt x="586172" y="1071564"/>
                  <a:pt x="594537" y="1091675"/>
                  <a:pt x="607757" y="1108496"/>
                </a:cubicBezTo>
                <a:lnTo>
                  <a:pt x="607757" y="1168215"/>
                </a:lnTo>
                <a:cubicBezTo>
                  <a:pt x="571427" y="1140932"/>
                  <a:pt x="547680" y="1100114"/>
                  <a:pt x="541913" y="1055048"/>
                </a:cubicBezTo>
                <a:cubicBezTo>
                  <a:pt x="537281" y="1004994"/>
                  <a:pt x="554819" y="955431"/>
                  <a:pt x="589905" y="919438"/>
                </a:cubicBezTo>
                <a:lnTo>
                  <a:pt x="589905" y="919435"/>
                </a:lnTo>
                <a:cubicBezTo>
                  <a:pt x="593253" y="915863"/>
                  <a:pt x="597017" y="912375"/>
                  <a:pt x="600855" y="908900"/>
                </a:cubicBezTo>
                <a:close/>
                <a:moveTo>
                  <a:pt x="705173" y="829620"/>
                </a:moveTo>
                <a:lnTo>
                  <a:pt x="705174" y="829620"/>
                </a:lnTo>
                <a:lnTo>
                  <a:pt x="705172" y="829622"/>
                </a:lnTo>
                <a:close/>
                <a:moveTo>
                  <a:pt x="670578" y="682560"/>
                </a:moveTo>
                <a:cubicBezTo>
                  <a:pt x="678065" y="687926"/>
                  <a:pt x="685090" y="693902"/>
                  <a:pt x="691583" y="700439"/>
                </a:cubicBezTo>
                <a:lnTo>
                  <a:pt x="691583" y="784956"/>
                </a:lnTo>
                <a:cubicBezTo>
                  <a:pt x="684950" y="791618"/>
                  <a:pt x="677934" y="797889"/>
                  <a:pt x="670573" y="803734"/>
                </a:cubicBezTo>
                <a:cubicBezTo>
                  <a:pt x="663243" y="797892"/>
                  <a:pt x="656261" y="791623"/>
                  <a:pt x="649669" y="784956"/>
                </a:cubicBezTo>
                <a:lnTo>
                  <a:pt x="649669" y="700439"/>
                </a:lnTo>
                <a:cubicBezTo>
                  <a:pt x="656121" y="693899"/>
                  <a:pt x="663116" y="687917"/>
                  <a:pt x="670578" y="682560"/>
                </a:cubicBezTo>
                <a:close/>
                <a:moveTo>
                  <a:pt x="746479" y="636924"/>
                </a:moveTo>
                <a:cubicBezTo>
                  <a:pt x="775452" y="662714"/>
                  <a:pt x="793243" y="698773"/>
                  <a:pt x="796086" y="737460"/>
                </a:cubicBezTo>
                <a:cubicBezTo>
                  <a:pt x="799360" y="786414"/>
                  <a:pt x="773427" y="823857"/>
                  <a:pt x="739944" y="854651"/>
                </a:cubicBezTo>
                <a:cubicBezTo>
                  <a:pt x="733392" y="849778"/>
                  <a:pt x="718549" y="839161"/>
                  <a:pt x="710457" y="833387"/>
                </a:cubicBezTo>
                <a:lnTo>
                  <a:pt x="705174" y="829620"/>
                </a:lnTo>
                <a:lnTo>
                  <a:pt x="741743" y="788646"/>
                </a:lnTo>
                <a:cubicBezTo>
                  <a:pt x="750599" y="773930"/>
                  <a:pt x="755447" y="757976"/>
                  <a:pt x="754259" y="740250"/>
                </a:cubicBezTo>
                <a:cubicBezTo>
                  <a:pt x="751967" y="705937"/>
                  <a:pt x="733957" y="680331"/>
                  <a:pt x="708062" y="658536"/>
                </a:cubicBezTo>
                <a:cubicBezTo>
                  <a:pt x="717349" y="653126"/>
                  <a:pt x="743632" y="638500"/>
                  <a:pt x="746479" y="636924"/>
                </a:cubicBezTo>
                <a:close/>
                <a:moveTo>
                  <a:pt x="510043" y="340603"/>
                </a:moveTo>
                <a:cubicBezTo>
                  <a:pt x="498425" y="378810"/>
                  <a:pt x="500901" y="419449"/>
                  <a:pt x="516241" y="455424"/>
                </a:cubicBezTo>
                <a:lnTo>
                  <a:pt x="535822" y="489578"/>
                </a:lnTo>
                <a:lnTo>
                  <a:pt x="535819" y="489581"/>
                </a:lnTo>
                <a:lnTo>
                  <a:pt x="535824" y="489581"/>
                </a:lnTo>
                <a:lnTo>
                  <a:pt x="535822" y="489578"/>
                </a:lnTo>
                <a:lnTo>
                  <a:pt x="535824" y="489575"/>
                </a:lnTo>
                <a:cubicBezTo>
                  <a:pt x="547198" y="465068"/>
                  <a:pt x="550821" y="437680"/>
                  <a:pt x="546215" y="411057"/>
                </a:cubicBezTo>
                <a:cubicBezTo>
                  <a:pt x="541609" y="384438"/>
                  <a:pt x="528987" y="359857"/>
                  <a:pt x="510043" y="340603"/>
                </a:cubicBezTo>
                <a:close/>
                <a:moveTo>
                  <a:pt x="831168" y="340496"/>
                </a:moveTo>
                <a:cubicBezTo>
                  <a:pt x="812238" y="359789"/>
                  <a:pt x="799637" y="384388"/>
                  <a:pt x="795035" y="411020"/>
                </a:cubicBezTo>
                <a:cubicBezTo>
                  <a:pt x="790438" y="437657"/>
                  <a:pt x="794062" y="465059"/>
                  <a:pt x="805422" y="489582"/>
                </a:cubicBezTo>
                <a:lnTo>
                  <a:pt x="805422" y="489586"/>
                </a:lnTo>
                <a:cubicBezTo>
                  <a:pt x="837141" y="446773"/>
                  <a:pt x="846690" y="391465"/>
                  <a:pt x="831168" y="340496"/>
                </a:cubicBezTo>
                <a:close/>
                <a:moveTo>
                  <a:pt x="840840" y="299842"/>
                </a:moveTo>
                <a:lnTo>
                  <a:pt x="840841" y="299842"/>
                </a:lnTo>
                <a:cubicBezTo>
                  <a:pt x="848114" y="301540"/>
                  <a:pt x="854794" y="305159"/>
                  <a:pt x="860195" y="310320"/>
                </a:cubicBezTo>
                <a:cubicBezTo>
                  <a:pt x="865592" y="315481"/>
                  <a:pt x="869504" y="321994"/>
                  <a:pt x="871530" y="329186"/>
                </a:cubicBezTo>
                <a:cubicBezTo>
                  <a:pt x="882646" y="365536"/>
                  <a:pt x="883554" y="404236"/>
                  <a:pt x="874163" y="441067"/>
                </a:cubicBezTo>
                <a:cubicBezTo>
                  <a:pt x="864766" y="477894"/>
                  <a:pt x="845430" y="511434"/>
                  <a:pt x="818264" y="538013"/>
                </a:cubicBezTo>
                <a:cubicBezTo>
                  <a:pt x="790610" y="564686"/>
                  <a:pt x="753539" y="585162"/>
                  <a:pt x="717689" y="604961"/>
                </a:cubicBezTo>
                <a:cubicBezTo>
                  <a:pt x="652722" y="640853"/>
                  <a:pt x="591354" y="674748"/>
                  <a:pt x="586975" y="740258"/>
                </a:cubicBezTo>
                <a:cubicBezTo>
                  <a:pt x="583315" y="794915"/>
                  <a:pt x="636926" y="832774"/>
                  <a:pt x="688772" y="869387"/>
                </a:cubicBezTo>
                <a:cubicBezTo>
                  <a:pt x="711191" y="884022"/>
                  <a:pt x="732144" y="900788"/>
                  <a:pt x="751341" y="919448"/>
                </a:cubicBezTo>
                <a:cubicBezTo>
                  <a:pt x="786427" y="955443"/>
                  <a:pt x="803965" y="1005007"/>
                  <a:pt x="799333" y="1055058"/>
                </a:cubicBezTo>
                <a:cubicBezTo>
                  <a:pt x="793566" y="1100114"/>
                  <a:pt x="769819" y="1140943"/>
                  <a:pt x="733489" y="1168226"/>
                </a:cubicBezTo>
                <a:lnTo>
                  <a:pt x="733489" y="1108597"/>
                </a:lnTo>
                <a:cubicBezTo>
                  <a:pt x="746709" y="1091742"/>
                  <a:pt x="755074" y="1071599"/>
                  <a:pt x="757685" y="1050337"/>
                </a:cubicBezTo>
                <a:cubicBezTo>
                  <a:pt x="760915" y="1012493"/>
                  <a:pt x="747416" y="975128"/>
                  <a:pt x="720744" y="948090"/>
                </a:cubicBezTo>
                <a:cubicBezTo>
                  <a:pt x="703429" y="931578"/>
                  <a:pt x="684634" y="916694"/>
                  <a:pt x="664598" y="903622"/>
                </a:cubicBezTo>
                <a:lnTo>
                  <a:pt x="664593" y="903622"/>
                </a:lnTo>
                <a:cubicBezTo>
                  <a:pt x="609057" y="864402"/>
                  <a:pt x="539934" y="815582"/>
                  <a:pt x="545156" y="737465"/>
                </a:cubicBezTo>
                <a:cubicBezTo>
                  <a:pt x="551069" y="649118"/>
                  <a:pt x="628821" y="606165"/>
                  <a:pt x="697420" y="568268"/>
                </a:cubicBezTo>
                <a:cubicBezTo>
                  <a:pt x="724078" y="554515"/>
                  <a:pt x="749637" y="538727"/>
                  <a:pt x="773877" y="521050"/>
                </a:cubicBezTo>
                <a:cubicBezTo>
                  <a:pt x="755540" y="488007"/>
                  <a:pt x="748196" y="449989"/>
                  <a:pt x="752912" y="412493"/>
                </a:cubicBezTo>
                <a:cubicBezTo>
                  <a:pt x="757632" y="375002"/>
                  <a:pt x="774161" y="339983"/>
                  <a:pt x="800109" y="312512"/>
                </a:cubicBezTo>
                <a:cubicBezTo>
                  <a:pt x="805143" y="306949"/>
                  <a:pt x="811578" y="302842"/>
                  <a:pt x="818743" y="300614"/>
                </a:cubicBezTo>
                <a:cubicBezTo>
                  <a:pt x="825908" y="298383"/>
                  <a:pt x="833540" y="298117"/>
                  <a:pt x="840840" y="299842"/>
                </a:cubicBezTo>
                <a:close/>
                <a:moveTo>
                  <a:pt x="515300" y="299043"/>
                </a:moveTo>
                <a:cubicBezTo>
                  <a:pt x="525245" y="300301"/>
                  <a:pt x="534410" y="305078"/>
                  <a:pt x="541137" y="312508"/>
                </a:cubicBezTo>
                <a:cubicBezTo>
                  <a:pt x="567085" y="339979"/>
                  <a:pt x="583614" y="374999"/>
                  <a:pt x="588330" y="412490"/>
                </a:cubicBezTo>
                <a:cubicBezTo>
                  <a:pt x="593050" y="449985"/>
                  <a:pt x="585706" y="488005"/>
                  <a:pt x="567369" y="521046"/>
                </a:cubicBezTo>
                <a:cubicBezTo>
                  <a:pt x="586693" y="535432"/>
                  <a:pt x="607069" y="548334"/>
                  <a:pt x="628331" y="559650"/>
                </a:cubicBezTo>
                <a:lnTo>
                  <a:pt x="628332" y="559652"/>
                </a:lnTo>
                <a:cubicBezTo>
                  <a:pt x="615046" y="567738"/>
                  <a:pt x="602184" y="576505"/>
                  <a:pt x="589799" y="585914"/>
                </a:cubicBezTo>
                <a:cubicBezTo>
                  <a:pt x="565723" y="572629"/>
                  <a:pt x="543299" y="556549"/>
                  <a:pt x="522993" y="538010"/>
                </a:cubicBezTo>
                <a:cubicBezTo>
                  <a:pt x="495823" y="511430"/>
                  <a:pt x="476482" y="477891"/>
                  <a:pt x="467087" y="441059"/>
                </a:cubicBezTo>
                <a:cubicBezTo>
                  <a:pt x="457695" y="404229"/>
                  <a:pt x="458603" y="365525"/>
                  <a:pt x="469719" y="329177"/>
                </a:cubicBezTo>
                <a:cubicBezTo>
                  <a:pt x="472460" y="319533"/>
                  <a:pt x="478564" y="311194"/>
                  <a:pt x="486929" y="305667"/>
                </a:cubicBezTo>
                <a:cubicBezTo>
                  <a:pt x="495291" y="300139"/>
                  <a:pt x="505354" y="297790"/>
                  <a:pt x="515300" y="299043"/>
                </a:cubicBezTo>
                <a:close/>
                <a:moveTo>
                  <a:pt x="917521" y="42014"/>
                </a:moveTo>
                <a:cubicBezTo>
                  <a:pt x="925940" y="42310"/>
                  <a:pt x="934300" y="44320"/>
                  <a:pt x="942065" y="48024"/>
                </a:cubicBezTo>
                <a:cubicBezTo>
                  <a:pt x="1083577" y="114951"/>
                  <a:pt x="1227574" y="129926"/>
                  <a:pt x="1300806" y="132900"/>
                </a:cubicBezTo>
                <a:cubicBezTo>
                  <a:pt x="1311591" y="133297"/>
                  <a:pt x="1321807" y="137843"/>
                  <a:pt x="1329329" y="145592"/>
                </a:cubicBezTo>
                <a:cubicBezTo>
                  <a:pt x="1336840" y="153341"/>
                  <a:pt x="1341076" y="163693"/>
                  <a:pt x="1341144" y="174490"/>
                </a:cubicBezTo>
                <a:cubicBezTo>
                  <a:pt x="1341210" y="185287"/>
                  <a:pt x="1337109" y="195691"/>
                  <a:pt x="1329687" y="203532"/>
                </a:cubicBezTo>
                <a:cubicBezTo>
                  <a:pt x="1288165" y="247166"/>
                  <a:pt x="1193753" y="328748"/>
                  <a:pt x="1068499" y="329843"/>
                </a:cubicBezTo>
                <a:lnTo>
                  <a:pt x="1068494" y="329843"/>
                </a:lnTo>
                <a:cubicBezTo>
                  <a:pt x="1065460" y="357358"/>
                  <a:pt x="1052973" y="382968"/>
                  <a:pt x="1033165" y="402301"/>
                </a:cubicBezTo>
                <a:cubicBezTo>
                  <a:pt x="1005921" y="429252"/>
                  <a:pt x="966142" y="444888"/>
                  <a:pt x="914924" y="449262"/>
                </a:cubicBezTo>
                <a:cubicBezTo>
                  <a:pt x="918229" y="435222"/>
                  <a:pt x="920333" y="420919"/>
                  <a:pt x="921202" y="406519"/>
                </a:cubicBezTo>
                <a:cubicBezTo>
                  <a:pt x="1014765" y="394779"/>
                  <a:pt x="1025450" y="339536"/>
                  <a:pt x="1026680" y="327181"/>
                </a:cubicBezTo>
                <a:cubicBezTo>
                  <a:pt x="994464" y="322705"/>
                  <a:pt x="963098" y="313445"/>
                  <a:pt x="933623" y="299697"/>
                </a:cubicBezTo>
                <a:cubicBezTo>
                  <a:pt x="926817" y="296570"/>
                  <a:pt x="922201" y="290052"/>
                  <a:pt x="921507" y="282595"/>
                </a:cubicBezTo>
                <a:cubicBezTo>
                  <a:pt x="920813" y="275137"/>
                  <a:pt x="924149" y="267881"/>
                  <a:pt x="930261" y="263550"/>
                </a:cubicBezTo>
                <a:cubicBezTo>
                  <a:pt x="936373" y="259224"/>
                  <a:pt x="944328" y="258485"/>
                  <a:pt x="951130" y="261611"/>
                </a:cubicBezTo>
                <a:cubicBezTo>
                  <a:pt x="987430" y="279284"/>
                  <a:pt x="1027308" y="288388"/>
                  <a:pt x="1067684" y="288218"/>
                </a:cubicBezTo>
                <a:cubicBezTo>
                  <a:pt x="1108061" y="288048"/>
                  <a:pt x="1147860" y="278612"/>
                  <a:pt x="1184006" y="260633"/>
                </a:cubicBezTo>
                <a:cubicBezTo>
                  <a:pt x="1116579" y="257319"/>
                  <a:pt x="1050136" y="243073"/>
                  <a:pt x="987288" y="218449"/>
                </a:cubicBezTo>
                <a:cubicBezTo>
                  <a:pt x="980385" y="215537"/>
                  <a:pt x="975566" y="209171"/>
                  <a:pt x="974636" y="201740"/>
                </a:cubicBezTo>
                <a:cubicBezTo>
                  <a:pt x="973706" y="194310"/>
                  <a:pt x="976814" y="186949"/>
                  <a:pt x="982783" y="182430"/>
                </a:cubicBezTo>
                <a:cubicBezTo>
                  <a:pt x="988751" y="177911"/>
                  <a:pt x="996680" y="176921"/>
                  <a:pt x="1003577" y="179832"/>
                </a:cubicBezTo>
                <a:cubicBezTo>
                  <a:pt x="1111440" y="225322"/>
                  <a:pt x="1238315" y="220232"/>
                  <a:pt x="1249123" y="220092"/>
                </a:cubicBezTo>
                <a:lnTo>
                  <a:pt x="1249123" y="220087"/>
                </a:lnTo>
                <a:cubicBezTo>
                  <a:pt x="1266906" y="206269"/>
                  <a:pt x="1283615" y="191123"/>
                  <a:pt x="1299107" y="174786"/>
                </a:cubicBezTo>
                <a:cubicBezTo>
                  <a:pt x="1222690" y="171682"/>
                  <a:pt x="1072355" y="156012"/>
                  <a:pt x="924137" y="85920"/>
                </a:cubicBezTo>
                <a:cubicBezTo>
                  <a:pt x="918841" y="83540"/>
                  <a:pt x="912802" y="83414"/>
                  <a:pt x="907411" y="85571"/>
                </a:cubicBezTo>
                <a:cubicBezTo>
                  <a:pt x="902019" y="87732"/>
                  <a:pt x="897731" y="91985"/>
                  <a:pt x="895539" y="97364"/>
                </a:cubicBezTo>
                <a:cubicBezTo>
                  <a:pt x="842209" y="233243"/>
                  <a:pt x="734278" y="236495"/>
                  <a:pt x="733462" y="236495"/>
                </a:cubicBezTo>
                <a:lnTo>
                  <a:pt x="733462" y="236491"/>
                </a:lnTo>
                <a:lnTo>
                  <a:pt x="733462" y="194412"/>
                </a:lnTo>
                <a:cubicBezTo>
                  <a:pt x="800655" y="185204"/>
                  <a:pt x="837600" y="128110"/>
                  <a:pt x="856766" y="81446"/>
                </a:cubicBezTo>
                <a:cubicBezTo>
                  <a:pt x="863416" y="65322"/>
                  <a:pt x="876370" y="52617"/>
                  <a:pt x="892620" y="46286"/>
                </a:cubicBezTo>
                <a:cubicBezTo>
                  <a:pt x="900623" y="43136"/>
                  <a:pt x="909102" y="41718"/>
                  <a:pt x="917521" y="42014"/>
                </a:cubicBezTo>
                <a:close/>
                <a:moveTo>
                  <a:pt x="423729" y="42014"/>
                </a:moveTo>
                <a:cubicBezTo>
                  <a:pt x="432149" y="41718"/>
                  <a:pt x="440627" y="43136"/>
                  <a:pt x="448630" y="46286"/>
                </a:cubicBezTo>
                <a:cubicBezTo>
                  <a:pt x="464881" y="52617"/>
                  <a:pt x="477835" y="65322"/>
                  <a:pt x="484484" y="81446"/>
                </a:cubicBezTo>
                <a:cubicBezTo>
                  <a:pt x="503650" y="128110"/>
                  <a:pt x="540596" y="185204"/>
                  <a:pt x="607789" y="194412"/>
                </a:cubicBezTo>
                <a:lnTo>
                  <a:pt x="607789" y="236491"/>
                </a:lnTo>
                <a:lnTo>
                  <a:pt x="607784" y="236496"/>
                </a:lnTo>
                <a:cubicBezTo>
                  <a:pt x="606968" y="236496"/>
                  <a:pt x="499038" y="233244"/>
                  <a:pt x="445707" y="97365"/>
                </a:cubicBezTo>
                <a:cubicBezTo>
                  <a:pt x="443516" y="91986"/>
                  <a:pt x="439228" y="87733"/>
                  <a:pt x="433835" y="85572"/>
                </a:cubicBezTo>
                <a:cubicBezTo>
                  <a:pt x="428444" y="83415"/>
                  <a:pt x="422406" y="83542"/>
                  <a:pt x="417109" y="85921"/>
                </a:cubicBezTo>
                <a:cubicBezTo>
                  <a:pt x="268891" y="156013"/>
                  <a:pt x="118562" y="171683"/>
                  <a:pt x="42144" y="174787"/>
                </a:cubicBezTo>
                <a:cubicBezTo>
                  <a:pt x="57635" y="191124"/>
                  <a:pt x="74344" y="206270"/>
                  <a:pt x="92122" y="220088"/>
                </a:cubicBezTo>
                <a:lnTo>
                  <a:pt x="92122" y="220093"/>
                </a:lnTo>
                <a:cubicBezTo>
                  <a:pt x="102930" y="220233"/>
                  <a:pt x="229806" y="225323"/>
                  <a:pt x="337669" y="179833"/>
                </a:cubicBezTo>
                <a:cubicBezTo>
                  <a:pt x="344566" y="176922"/>
                  <a:pt x="352496" y="177912"/>
                  <a:pt x="358463" y="182431"/>
                </a:cubicBezTo>
                <a:cubicBezTo>
                  <a:pt x="364432" y="186950"/>
                  <a:pt x="367541" y="194311"/>
                  <a:pt x="366612" y="201741"/>
                </a:cubicBezTo>
                <a:cubicBezTo>
                  <a:pt x="365682" y="209172"/>
                  <a:pt x="360861" y="215538"/>
                  <a:pt x="353964" y="218450"/>
                </a:cubicBezTo>
                <a:cubicBezTo>
                  <a:pt x="291114" y="243074"/>
                  <a:pt x="224673" y="257320"/>
                  <a:pt x="157249" y="260634"/>
                </a:cubicBezTo>
                <a:cubicBezTo>
                  <a:pt x="193394" y="278613"/>
                  <a:pt x="233191" y="288049"/>
                  <a:pt x="273568" y="288219"/>
                </a:cubicBezTo>
                <a:cubicBezTo>
                  <a:pt x="313943" y="288389"/>
                  <a:pt x="353822" y="279285"/>
                  <a:pt x="390121" y="261612"/>
                </a:cubicBezTo>
                <a:cubicBezTo>
                  <a:pt x="396923" y="258486"/>
                  <a:pt x="404883" y="259225"/>
                  <a:pt x="410991" y="263551"/>
                </a:cubicBezTo>
                <a:cubicBezTo>
                  <a:pt x="417102" y="267882"/>
                  <a:pt x="420439" y="275139"/>
                  <a:pt x="419745" y="282596"/>
                </a:cubicBezTo>
                <a:cubicBezTo>
                  <a:pt x="419051" y="290053"/>
                  <a:pt x="414434" y="296571"/>
                  <a:pt x="407629" y="299698"/>
                </a:cubicBezTo>
                <a:cubicBezTo>
                  <a:pt x="378154" y="313446"/>
                  <a:pt x="346788" y="322707"/>
                  <a:pt x="314571" y="327182"/>
                </a:cubicBezTo>
                <a:cubicBezTo>
                  <a:pt x="315801" y="339537"/>
                  <a:pt x="326486" y="394780"/>
                  <a:pt x="420050" y="406521"/>
                </a:cubicBezTo>
                <a:cubicBezTo>
                  <a:pt x="420923" y="420920"/>
                  <a:pt x="423023" y="435223"/>
                  <a:pt x="426328" y="449264"/>
                </a:cubicBezTo>
                <a:cubicBezTo>
                  <a:pt x="375109" y="444889"/>
                  <a:pt x="335331" y="429253"/>
                  <a:pt x="308087" y="402302"/>
                </a:cubicBezTo>
                <a:cubicBezTo>
                  <a:pt x="288279" y="382970"/>
                  <a:pt x="275791" y="357359"/>
                  <a:pt x="272757" y="329844"/>
                </a:cubicBezTo>
                <a:lnTo>
                  <a:pt x="272753" y="329844"/>
                </a:lnTo>
                <a:cubicBezTo>
                  <a:pt x="147504" y="328749"/>
                  <a:pt x="53086" y="247167"/>
                  <a:pt x="11569" y="203533"/>
                </a:cubicBezTo>
                <a:cubicBezTo>
                  <a:pt x="5993" y="197757"/>
                  <a:pt x="2226" y="190478"/>
                  <a:pt x="724" y="182594"/>
                </a:cubicBezTo>
                <a:cubicBezTo>
                  <a:pt x="-774" y="174705"/>
                  <a:pt x="60" y="166553"/>
                  <a:pt x="3129" y="159131"/>
                </a:cubicBezTo>
                <a:cubicBezTo>
                  <a:pt x="6119" y="151604"/>
                  <a:pt x="11245" y="145108"/>
                  <a:pt x="17877" y="140449"/>
                </a:cubicBezTo>
                <a:cubicBezTo>
                  <a:pt x="24504" y="135791"/>
                  <a:pt x="32350" y="133166"/>
                  <a:pt x="40449" y="132900"/>
                </a:cubicBezTo>
                <a:cubicBezTo>
                  <a:pt x="113692" y="129926"/>
                  <a:pt x="257674" y="114951"/>
                  <a:pt x="399186" y="48024"/>
                </a:cubicBezTo>
                <a:cubicBezTo>
                  <a:pt x="406950" y="44320"/>
                  <a:pt x="415310" y="42310"/>
                  <a:pt x="423729" y="42014"/>
                </a:cubicBezTo>
                <a:close/>
                <a:moveTo>
                  <a:pt x="670626" y="42011"/>
                </a:moveTo>
                <a:cubicBezTo>
                  <a:pt x="659514" y="42024"/>
                  <a:pt x="648861" y="46443"/>
                  <a:pt x="641002" y="54301"/>
                </a:cubicBezTo>
                <a:cubicBezTo>
                  <a:pt x="633144" y="62160"/>
                  <a:pt x="628726" y="72814"/>
                  <a:pt x="628712" y="83925"/>
                </a:cubicBezTo>
                <a:cubicBezTo>
                  <a:pt x="628712" y="95041"/>
                  <a:pt x="633126" y="105703"/>
                  <a:pt x="640989" y="113562"/>
                </a:cubicBezTo>
                <a:cubicBezTo>
                  <a:pt x="648849" y="121425"/>
                  <a:pt x="659509" y="125838"/>
                  <a:pt x="670626" y="125838"/>
                </a:cubicBezTo>
                <a:cubicBezTo>
                  <a:pt x="681742" y="125838"/>
                  <a:pt x="692404" y="121425"/>
                  <a:pt x="700263" y="113562"/>
                </a:cubicBezTo>
                <a:cubicBezTo>
                  <a:pt x="708126" y="105702"/>
                  <a:pt x="712539" y="95041"/>
                  <a:pt x="712539" y="83925"/>
                </a:cubicBezTo>
                <a:cubicBezTo>
                  <a:pt x="712539" y="72808"/>
                  <a:pt x="708126" y="62146"/>
                  <a:pt x="700263" y="54288"/>
                </a:cubicBezTo>
                <a:cubicBezTo>
                  <a:pt x="692403" y="46425"/>
                  <a:pt x="681741" y="42011"/>
                  <a:pt x="670626" y="42011"/>
                </a:cubicBezTo>
                <a:close/>
                <a:moveTo>
                  <a:pt x="670626" y="0"/>
                </a:moveTo>
                <a:cubicBezTo>
                  <a:pt x="698065" y="0"/>
                  <a:pt x="723768" y="13430"/>
                  <a:pt x="739438" y="35954"/>
                </a:cubicBezTo>
                <a:cubicBezTo>
                  <a:pt x="755107" y="58478"/>
                  <a:pt x="758762" y="87245"/>
                  <a:pt x="749222" y="112975"/>
                </a:cubicBezTo>
                <a:cubicBezTo>
                  <a:pt x="739678" y="138703"/>
                  <a:pt x="718149" y="158132"/>
                  <a:pt x="691583" y="164991"/>
                </a:cubicBezTo>
                <a:lnTo>
                  <a:pt x="691586" y="523538"/>
                </a:lnTo>
                <a:cubicBezTo>
                  <a:pt x="686798" y="526210"/>
                  <a:pt x="682060" y="528869"/>
                  <a:pt x="677161" y="531575"/>
                </a:cubicBezTo>
                <a:cubicBezTo>
                  <a:pt x="675000" y="532768"/>
                  <a:pt x="672782" y="534003"/>
                  <a:pt x="670594" y="535212"/>
                </a:cubicBezTo>
                <a:cubicBezTo>
                  <a:pt x="668451" y="534025"/>
                  <a:pt x="666211" y="532745"/>
                  <a:pt x="664094" y="531575"/>
                </a:cubicBezTo>
                <a:cubicBezTo>
                  <a:pt x="659191" y="528869"/>
                  <a:pt x="654454" y="526210"/>
                  <a:pt x="649669" y="523538"/>
                </a:cubicBezTo>
                <a:lnTo>
                  <a:pt x="649669" y="164991"/>
                </a:lnTo>
                <a:cubicBezTo>
                  <a:pt x="623102" y="158132"/>
                  <a:pt x="601573" y="138704"/>
                  <a:pt x="592029" y="112975"/>
                </a:cubicBezTo>
                <a:cubicBezTo>
                  <a:pt x="582490" y="87246"/>
                  <a:pt x="586143" y="58478"/>
                  <a:pt x="601814" y="35954"/>
                </a:cubicBezTo>
                <a:cubicBezTo>
                  <a:pt x="617483" y="13430"/>
                  <a:pt x="643186" y="0"/>
                  <a:pt x="6706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5000"/>
            </a:schemeClr>
          </a:solidFill>
          <a:ln w="111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8225FF-479C-4C39-92D5-64A11B20E405}"/>
              </a:ext>
            </a:extLst>
          </p:cNvPr>
          <p:cNvGrpSpPr/>
          <p:nvPr/>
        </p:nvGrpSpPr>
        <p:grpSpPr>
          <a:xfrm>
            <a:off x="294920" y="4129511"/>
            <a:ext cx="733948" cy="1920613"/>
            <a:chOff x="294920" y="4129511"/>
            <a:chExt cx="733948" cy="1920613"/>
          </a:xfrm>
        </p:grpSpPr>
        <p:sp>
          <p:nvSpPr>
            <p:cNvPr id="12" name="Google Shape;518;p30">
              <a:extLst>
                <a:ext uri="{FF2B5EF4-FFF2-40B4-BE49-F238E27FC236}">
                  <a16:creationId xmlns:a16="http://schemas.microsoft.com/office/drawing/2014/main" id="{30E45309-C84B-14B1-EA31-427CF0EA4F71}"/>
                </a:ext>
              </a:extLst>
            </p:cNvPr>
            <p:cNvSpPr/>
            <p:nvPr/>
          </p:nvSpPr>
          <p:spPr>
            <a:xfrm rot="10800000">
              <a:off x="622163" y="5643419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1648B2B-2BF3-4D79-90CB-4B624A0EABB8}"/>
                </a:ext>
              </a:extLst>
            </p:cNvPr>
            <p:cNvSpPr/>
            <p:nvPr/>
          </p:nvSpPr>
          <p:spPr>
            <a:xfrm flipH="1">
              <a:off x="294920" y="4129511"/>
              <a:ext cx="699678" cy="1250490"/>
            </a:xfrm>
            <a:custGeom>
              <a:avLst/>
              <a:gdLst>
                <a:gd name="connsiteX0" fmla="*/ 1926208 w 2155511"/>
                <a:gd name="connsiteY0" fmla="*/ 0 h 3852416"/>
                <a:gd name="connsiteX1" fmla="*/ 2123152 w 2155511"/>
                <a:gd name="connsiteY1" fmla="*/ 9945 h 3852416"/>
                <a:gd name="connsiteX2" fmla="*/ 2155511 w 2155511"/>
                <a:gd name="connsiteY2" fmla="*/ 14884 h 3852416"/>
                <a:gd name="connsiteX3" fmla="*/ 2155511 w 2155511"/>
                <a:gd name="connsiteY3" fmla="*/ 3837533 h 3852416"/>
                <a:gd name="connsiteX4" fmla="*/ 2123152 w 2155511"/>
                <a:gd name="connsiteY4" fmla="*/ 3842471 h 3852416"/>
                <a:gd name="connsiteX5" fmla="*/ 1926208 w 2155511"/>
                <a:gd name="connsiteY5" fmla="*/ 3852416 h 3852416"/>
                <a:gd name="connsiteX6" fmla="*/ 0 w 2155511"/>
                <a:gd name="connsiteY6" fmla="*/ 1926208 h 3852416"/>
                <a:gd name="connsiteX7" fmla="*/ 1926208 w 2155511"/>
                <a:gd name="connsiteY7" fmla="*/ 0 h 38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5511" h="3852416">
                  <a:moveTo>
                    <a:pt x="1926208" y="0"/>
                  </a:moveTo>
                  <a:cubicBezTo>
                    <a:pt x="1992696" y="0"/>
                    <a:pt x="2058398" y="3369"/>
                    <a:pt x="2123152" y="9945"/>
                  </a:cubicBezTo>
                  <a:lnTo>
                    <a:pt x="2155511" y="14884"/>
                  </a:lnTo>
                  <a:lnTo>
                    <a:pt x="2155511" y="3837533"/>
                  </a:lnTo>
                  <a:lnTo>
                    <a:pt x="2123152" y="3842471"/>
                  </a:lnTo>
                  <a:cubicBezTo>
                    <a:pt x="2058398" y="3849047"/>
                    <a:pt x="1992696" y="3852416"/>
                    <a:pt x="1926208" y="3852416"/>
                  </a:cubicBezTo>
                  <a:cubicBezTo>
                    <a:pt x="862393" y="3852416"/>
                    <a:pt x="0" y="2990023"/>
                    <a:pt x="0" y="1926208"/>
                  </a:cubicBezTo>
                  <a:cubicBezTo>
                    <a:pt x="0" y="862393"/>
                    <a:pt x="862393" y="0"/>
                    <a:pt x="1926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9D38049F-C15F-4344-8E6E-A0D5ED40A035}"/>
              </a:ext>
            </a:extLst>
          </p:cNvPr>
          <p:cNvSpPr/>
          <p:nvPr/>
        </p:nvSpPr>
        <p:spPr>
          <a:xfrm>
            <a:off x="5225907" y="1160045"/>
            <a:ext cx="2378660" cy="2378658"/>
          </a:xfrm>
          <a:prstGeom prst="ellipse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solidFill>
                  <a:schemeClr val="accent2"/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FD03EE-0F39-4780-9101-3F29E7D48D7B}"/>
              </a:ext>
            </a:extLst>
          </p:cNvPr>
          <p:cNvGrpSpPr/>
          <p:nvPr/>
        </p:nvGrpSpPr>
        <p:grpSpPr>
          <a:xfrm>
            <a:off x="2152665" y="1821787"/>
            <a:ext cx="8525144" cy="3481655"/>
            <a:chOff x="2986799" y="1530102"/>
            <a:chExt cx="7525020" cy="307320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097727" y="3706797"/>
              <a:ext cx="5303164" cy="896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  <a:endParaRPr lang="en-CA" sz="1200" dirty="0">
                <a:solidFill>
                  <a:schemeClr val="tx2"/>
                </a:solidFill>
                <a:cs typeface="Poppins Light" panose="00000400000000000000" pitchFamily="2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A0A2F1-DE3F-44A0-AC15-E4F0A7504FC3}"/>
                </a:ext>
              </a:extLst>
            </p:cNvPr>
            <p:cNvSpPr txBox="1"/>
            <p:nvPr/>
          </p:nvSpPr>
          <p:spPr>
            <a:xfrm>
              <a:off x="2986799" y="1530102"/>
              <a:ext cx="7525020" cy="214726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CA" sz="5400" b="1" i="0" dirty="0">
                  <a:solidFill>
                    <a:schemeClr val="accent2"/>
                  </a:solidFill>
                  <a:effectLst/>
                  <a:cs typeface="Poppins Light" panose="00000400000000000000" pitchFamily="2" charset="0"/>
                </a:rPr>
                <a:t>Name of the section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6069068-106E-4410-9687-B8FB42DD1E08}"/>
              </a:ext>
            </a:extLst>
          </p:cNvPr>
          <p:cNvSpPr txBox="1"/>
          <p:nvPr/>
        </p:nvSpPr>
        <p:spPr>
          <a:xfrm>
            <a:off x="5057791" y="1314908"/>
            <a:ext cx="2714893" cy="16361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11500" dirty="0">
                <a:ln w="6350">
                  <a:solidFill>
                    <a:schemeClr val="accent1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w Cen MT (Headings)"/>
                <a:cs typeface="Aharoni" panose="02010803020104030203" pitchFamily="2" charset="-79"/>
              </a:rPr>
              <a:t>01</a:t>
            </a:r>
          </a:p>
        </p:txBody>
      </p:sp>
      <p:sp>
        <p:nvSpPr>
          <p:cNvPr id="61" name="Graphic 55">
            <a:extLst>
              <a:ext uri="{FF2B5EF4-FFF2-40B4-BE49-F238E27FC236}">
                <a16:creationId xmlns:a16="http://schemas.microsoft.com/office/drawing/2014/main" id="{6724607C-6EE7-4D69-B07F-FAB829A8C197}"/>
              </a:ext>
            </a:extLst>
          </p:cNvPr>
          <p:cNvSpPr/>
          <p:nvPr/>
        </p:nvSpPr>
        <p:spPr>
          <a:xfrm>
            <a:off x="1202745" y="961438"/>
            <a:ext cx="895344" cy="1033646"/>
          </a:xfrm>
          <a:custGeom>
            <a:avLst/>
            <a:gdLst>
              <a:gd name="connsiteX0" fmla="*/ 4200251 w 4790152"/>
              <a:gd name="connsiteY0" fmla="*/ 4349750 h 5530068"/>
              <a:gd name="connsiteX1" fmla="*/ 4200251 w 4790152"/>
              <a:gd name="connsiteY1" fmla="*/ 4350018 h 5530068"/>
              <a:gd name="connsiteX2" fmla="*/ 4790153 w 4790152"/>
              <a:gd name="connsiteY2" fmla="*/ 4939921 h 5530068"/>
              <a:gd name="connsiteX3" fmla="*/ 4200251 w 4790152"/>
              <a:gd name="connsiteY3" fmla="*/ 5529840 h 5530068"/>
              <a:gd name="connsiteX4" fmla="*/ 3303624 w 4790152"/>
              <a:gd name="connsiteY4" fmla="*/ 5529840 h 5530068"/>
              <a:gd name="connsiteX5" fmla="*/ 3097616 w 4790152"/>
              <a:gd name="connsiteY5" fmla="*/ 5491778 h 5530068"/>
              <a:gd name="connsiteX6" fmla="*/ 2916519 w 4790152"/>
              <a:gd name="connsiteY6" fmla="*/ 5530068 h 5530068"/>
              <a:gd name="connsiteX7" fmla="*/ 454611 w 4790152"/>
              <a:gd name="connsiteY7" fmla="*/ 5530068 h 5530068"/>
              <a:gd name="connsiteX8" fmla="*/ 0 w 4790152"/>
              <a:gd name="connsiteY8" fmla="*/ 5075212 h 5530068"/>
              <a:gd name="connsiteX9" fmla="*/ 0 w 4790152"/>
              <a:gd name="connsiteY9" fmla="*/ 1799945 h 5530068"/>
              <a:gd name="connsiteX10" fmla="*/ 359508 w 4790152"/>
              <a:gd name="connsiteY10" fmla="*/ 1355250 h 5530068"/>
              <a:gd name="connsiteX11" fmla="*/ 462915 w 4790152"/>
              <a:gd name="connsiteY11" fmla="*/ 1333012 h 5530068"/>
              <a:gd name="connsiteX12" fmla="*/ 674279 w 4790152"/>
              <a:gd name="connsiteY12" fmla="*/ 1071820 h 5530068"/>
              <a:gd name="connsiteX13" fmla="*/ 674279 w 4790152"/>
              <a:gd name="connsiteY13" fmla="*/ 823486 h 5530068"/>
              <a:gd name="connsiteX14" fmla="*/ 461303 w 4790152"/>
              <a:gd name="connsiteY14" fmla="*/ 823486 h 5530068"/>
              <a:gd name="connsiteX15" fmla="*/ 367543 w 4790152"/>
              <a:gd name="connsiteY15" fmla="*/ 729726 h 5530068"/>
              <a:gd name="connsiteX16" fmla="*/ 367543 w 4790152"/>
              <a:gd name="connsiteY16" fmla="*/ 93760 h 5530068"/>
              <a:gd name="connsiteX17" fmla="*/ 461303 w 4790152"/>
              <a:gd name="connsiteY17" fmla="*/ 0 h 5530068"/>
              <a:gd name="connsiteX18" fmla="*/ 2909838 w 4790152"/>
              <a:gd name="connsiteY18" fmla="*/ 0 h 5530068"/>
              <a:gd name="connsiteX19" fmla="*/ 3003598 w 4790152"/>
              <a:gd name="connsiteY19" fmla="*/ 93760 h 5530068"/>
              <a:gd name="connsiteX20" fmla="*/ 3003598 w 4790152"/>
              <a:gd name="connsiteY20" fmla="*/ 729726 h 5530068"/>
              <a:gd name="connsiteX21" fmla="*/ 2909838 w 4790152"/>
              <a:gd name="connsiteY21" fmla="*/ 823486 h 5530068"/>
              <a:gd name="connsiteX22" fmla="*/ 2696863 w 4790152"/>
              <a:gd name="connsiteY22" fmla="*/ 823486 h 5530068"/>
              <a:gd name="connsiteX23" fmla="*/ 2696863 w 4790152"/>
              <a:gd name="connsiteY23" fmla="*/ 1071820 h 5530068"/>
              <a:gd name="connsiteX24" fmla="*/ 2908227 w 4790152"/>
              <a:gd name="connsiteY24" fmla="*/ 1332744 h 5530068"/>
              <a:gd name="connsiteX25" fmla="*/ 3011634 w 4790152"/>
              <a:gd name="connsiteY25" fmla="*/ 1354981 h 5530068"/>
              <a:gd name="connsiteX26" fmla="*/ 3371410 w 4790152"/>
              <a:gd name="connsiteY26" fmla="*/ 1799676 h 5530068"/>
              <a:gd name="connsiteX27" fmla="*/ 3371410 w 4790152"/>
              <a:gd name="connsiteY27" fmla="*/ 4349767 h 5530068"/>
              <a:gd name="connsiteX28" fmla="*/ 2901460 w 4790152"/>
              <a:gd name="connsiteY28" fmla="*/ 4939652 h 5530068"/>
              <a:gd name="connsiteX29" fmla="*/ 2901191 w 4790152"/>
              <a:gd name="connsiteY29" fmla="*/ 4939652 h 5530068"/>
              <a:gd name="connsiteX30" fmla="*/ 3303562 w 4790152"/>
              <a:gd name="connsiteY30" fmla="*/ 5342045 h 5530068"/>
              <a:gd name="connsiteX31" fmla="*/ 3658515 w 4790152"/>
              <a:gd name="connsiteY31" fmla="*/ 5342045 h 5530068"/>
              <a:gd name="connsiteX32" fmla="*/ 3658515 w 4790152"/>
              <a:gd name="connsiteY32" fmla="*/ 4537293 h 5530068"/>
              <a:gd name="connsiteX33" fmla="*/ 3303830 w 4790152"/>
              <a:gd name="connsiteY33" fmla="*/ 4537293 h 5530068"/>
              <a:gd name="connsiteX34" fmla="*/ 2901460 w 4790152"/>
              <a:gd name="connsiteY34" fmla="*/ 4939663 h 5530068"/>
              <a:gd name="connsiteX35" fmla="*/ 187463 w 4790152"/>
              <a:gd name="connsiteY35" fmla="*/ 5074926 h 5530068"/>
              <a:gd name="connsiteX36" fmla="*/ 454548 w 4790152"/>
              <a:gd name="connsiteY36" fmla="*/ 5342274 h 5530068"/>
              <a:gd name="connsiteX37" fmla="*/ 2873594 w 4790152"/>
              <a:gd name="connsiteY37" fmla="*/ 5342274 h 5530068"/>
              <a:gd name="connsiteX38" fmla="*/ 2873594 w 4790152"/>
              <a:gd name="connsiteY38" fmla="*/ 4537562 h 5530068"/>
              <a:gd name="connsiteX39" fmla="*/ 187429 w 4790152"/>
              <a:gd name="connsiteY39" fmla="*/ 4537562 h 5530068"/>
              <a:gd name="connsiteX40" fmla="*/ 187463 w 4790152"/>
              <a:gd name="connsiteY40" fmla="*/ 2546621 h 5530068"/>
              <a:gd name="connsiteX41" fmla="*/ 187463 w 4790152"/>
              <a:gd name="connsiteY41" fmla="*/ 4350047 h 5530068"/>
              <a:gd name="connsiteX42" fmla="*/ 3183781 w 4790152"/>
              <a:gd name="connsiteY42" fmla="*/ 4350047 h 5530068"/>
              <a:gd name="connsiteX43" fmla="*/ 3183781 w 4790152"/>
              <a:gd name="connsiteY43" fmla="*/ 2546621 h 5530068"/>
              <a:gd name="connsiteX44" fmla="*/ 2274353 w 4790152"/>
              <a:gd name="connsiteY44" fmla="*/ 3122865 h 5530068"/>
              <a:gd name="connsiteX45" fmla="*/ 2368113 w 4790152"/>
              <a:gd name="connsiteY45" fmla="*/ 3216625 h 5530068"/>
              <a:gd name="connsiteX46" fmla="*/ 2368113 w 4790152"/>
              <a:gd name="connsiteY46" fmla="*/ 3680077 h 5530068"/>
              <a:gd name="connsiteX47" fmla="*/ 2274353 w 4790152"/>
              <a:gd name="connsiteY47" fmla="*/ 3773838 h 5530068"/>
              <a:gd name="connsiteX48" fmla="*/ 2011017 w 4790152"/>
              <a:gd name="connsiteY48" fmla="*/ 3773838 h 5530068"/>
              <a:gd name="connsiteX49" fmla="*/ 2011017 w 4790152"/>
              <a:gd name="connsiteY49" fmla="*/ 4036905 h 5530068"/>
              <a:gd name="connsiteX50" fmla="*/ 1917257 w 4790152"/>
              <a:gd name="connsiteY50" fmla="*/ 4130665 h 5530068"/>
              <a:gd name="connsiteX51" fmla="*/ 1453805 w 4790152"/>
              <a:gd name="connsiteY51" fmla="*/ 4130665 h 5530068"/>
              <a:gd name="connsiteX52" fmla="*/ 1360044 w 4790152"/>
              <a:gd name="connsiteY52" fmla="*/ 4036905 h 5530068"/>
              <a:gd name="connsiteX53" fmla="*/ 1360044 w 4790152"/>
              <a:gd name="connsiteY53" fmla="*/ 3773838 h 5530068"/>
              <a:gd name="connsiteX54" fmla="*/ 1096709 w 4790152"/>
              <a:gd name="connsiteY54" fmla="*/ 3773838 h 5530068"/>
              <a:gd name="connsiteX55" fmla="*/ 1002948 w 4790152"/>
              <a:gd name="connsiteY55" fmla="*/ 3680077 h 5530068"/>
              <a:gd name="connsiteX56" fmla="*/ 1002948 w 4790152"/>
              <a:gd name="connsiteY56" fmla="*/ 3216625 h 5530068"/>
              <a:gd name="connsiteX57" fmla="*/ 1096709 w 4790152"/>
              <a:gd name="connsiteY57" fmla="*/ 3122865 h 5530068"/>
              <a:gd name="connsiteX58" fmla="*/ 1360044 w 4790152"/>
              <a:gd name="connsiteY58" fmla="*/ 3122865 h 5530068"/>
              <a:gd name="connsiteX59" fmla="*/ 1360044 w 4790152"/>
              <a:gd name="connsiteY59" fmla="*/ 2859529 h 5530068"/>
              <a:gd name="connsiteX60" fmla="*/ 1453805 w 4790152"/>
              <a:gd name="connsiteY60" fmla="*/ 2765769 h 5530068"/>
              <a:gd name="connsiteX61" fmla="*/ 1917257 w 4790152"/>
              <a:gd name="connsiteY61" fmla="*/ 2765769 h 5530068"/>
              <a:gd name="connsiteX62" fmla="*/ 2011017 w 4790152"/>
              <a:gd name="connsiteY62" fmla="*/ 2859529 h 5530068"/>
              <a:gd name="connsiteX63" fmla="*/ 2011017 w 4790152"/>
              <a:gd name="connsiteY63" fmla="*/ 3122865 h 5530068"/>
              <a:gd name="connsiteX64" fmla="*/ 2180593 w 4790152"/>
              <a:gd name="connsiteY64" fmla="*/ 3586317 h 5530068"/>
              <a:gd name="connsiteX65" fmla="*/ 2180593 w 4790152"/>
              <a:gd name="connsiteY65" fmla="*/ 3310391 h 5530068"/>
              <a:gd name="connsiteX66" fmla="*/ 1917257 w 4790152"/>
              <a:gd name="connsiteY66" fmla="*/ 3310391 h 5530068"/>
              <a:gd name="connsiteX67" fmla="*/ 1823497 w 4790152"/>
              <a:gd name="connsiteY67" fmla="*/ 3216631 h 5530068"/>
              <a:gd name="connsiteX68" fmla="*/ 1823497 w 4790152"/>
              <a:gd name="connsiteY68" fmla="*/ 2953295 h 5530068"/>
              <a:gd name="connsiteX69" fmla="*/ 1547571 w 4790152"/>
              <a:gd name="connsiteY69" fmla="*/ 2953295 h 5530068"/>
              <a:gd name="connsiteX70" fmla="*/ 1547571 w 4790152"/>
              <a:gd name="connsiteY70" fmla="*/ 3216631 h 5530068"/>
              <a:gd name="connsiteX71" fmla="*/ 1453810 w 4790152"/>
              <a:gd name="connsiteY71" fmla="*/ 3310391 h 5530068"/>
              <a:gd name="connsiteX72" fmla="*/ 1190475 w 4790152"/>
              <a:gd name="connsiteY72" fmla="*/ 3310391 h 5530068"/>
              <a:gd name="connsiteX73" fmla="*/ 1190475 w 4790152"/>
              <a:gd name="connsiteY73" fmla="*/ 3586317 h 5530068"/>
              <a:gd name="connsiteX74" fmla="*/ 1453810 w 4790152"/>
              <a:gd name="connsiteY74" fmla="*/ 3586317 h 5530068"/>
              <a:gd name="connsiteX75" fmla="*/ 1547571 w 4790152"/>
              <a:gd name="connsiteY75" fmla="*/ 3680077 h 5530068"/>
              <a:gd name="connsiteX76" fmla="*/ 1547571 w 4790152"/>
              <a:gd name="connsiteY76" fmla="*/ 3943145 h 5530068"/>
              <a:gd name="connsiteX77" fmla="*/ 1823497 w 4790152"/>
              <a:gd name="connsiteY77" fmla="*/ 3943145 h 5530068"/>
              <a:gd name="connsiteX78" fmla="*/ 1823497 w 4790152"/>
              <a:gd name="connsiteY78" fmla="*/ 3680077 h 5530068"/>
              <a:gd name="connsiteX79" fmla="*/ 1917257 w 4790152"/>
              <a:gd name="connsiteY79" fmla="*/ 3586317 h 5530068"/>
              <a:gd name="connsiteX80" fmla="*/ 398598 w 4790152"/>
              <a:gd name="connsiteY80" fmla="*/ 1538575 h 5530068"/>
              <a:gd name="connsiteX81" fmla="*/ 187498 w 4790152"/>
              <a:gd name="connsiteY81" fmla="*/ 1799768 h 5530068"/>
              <a:gd name="connsiteX82" fmla="*/ 187498 w 4790152"/>
              <a:gd name="connsiteY82" fmla="*/ 2359124 h 5530068"/>
              <a:gd name="connsiteX83" fmla="*/ 3183815 w 4790152"/>
              <a:gd name="connsiteY83" fmla="*/ 2359124 h 5530068"/>
              <a:gd name="connsiteX84" fmla="*/ 3183815 w 4790152"/>
              <a:gd name="connsiteY84" fmla="*/ 1800036 h 5530068"/>
              <a:gd name="connsiteX85" fmla="*/ 2972452 w 4790152"/>
              <a:gd name="connsiteY85" fmla="*/ 1538844 h 5530068"/>
              <a:gd name="connsiteX86" fmla="*/ 2869044 w 4790152"/>
              <a:gd name="connsiteY86" fmla="*/ 1516607 h 5530068"/>
              <a:gd name="connsiteX87" fmla="*/ 2509268 w 4790152"/>
              <a:gd name="connsiteY87" fmla="*/ 1071911 h 5530068"/>
              <a:gd name="connsiteX88" fmla="*/ 2509268 w 4790152"/>
              <a:gd name="connsiteY88" fmla="*/ 823577 h 5530068"/>
              <a:gd name="connsiteX89" fmla="*/ 861748 w 4790152"/>
              <a:gd name="connsiteY89" fmla="*/ 823577 h 5530068"/>
              <a:gd name="connsiteX90" fmla="*/ 861748 w 4790152"/>
              <a:gd name="connsiteY90" fmla="*/ 1071643 h 5530068"/>
              <a:gd name="connsiteX91" fmla="*/ 501971 w 4790152"/>
              <a:gd name="connsiteY91" fmla="*/ 1516338 h 5530068"/>
              <a:gd name="connsiteX92" fmla="*/ 555046 w 4790152"/>
              <a:gd name="connsiteY92" fmla="*/ 187892 h 5530068"/>
              <a:gd name="connsiteX93" fmla="*/ 555046 w 4790152"/>
              <a:gd name="connsiteY93" fmla="*/ 636342 h 5530068"/>
              <a:gd name="connsiteX94" fmla="*/ 2816072 w 4790152"/>
              <a:gd name="connsiteY94" fmla="*/ 636342 h 5530068"/>
              <a:gd name="connsiteX95" fmla="*/ 2816072 w 4790152"/>
              <a:gd name="connsiteY95" fmla="*/ 187892 h 5530068"/>
              <a:gd name="connsiteX96" fmla="*/ 4485481 w 4790152"/>
              <a:gd name="connsiteY96" fmla="*/ 5224316 h 5530068"/>
              <a:gd name="connsiteX97" fmla="*/ 4485212 w 4790152"/>
              <a:gd name="connsiteY97" fmla="*/ 5224316 h 5530068"/>
              <a:gd name="connsiteX98" fmla="*/ 4602547 w 4790152"/>
              <a:gd name="connsiteY98" fmla="*/ 4940063 h 5530068"/>
              <a:gd name="connsiteX99" fmla="*/ 4200177 w 4790152"/>
              <a:gd name="connsiteY99" fmla="*/ 4537424 h 5530068"/>
              <a:gd name="connsiteX100" fmla="*/ 3846024 w 4790152"/>
              <a:gd name="connsiteY100" fmla="*/ 4537424 h 5530068"/>
              <a:gd name="connsiteX101" fmla="*/ 3846024 w 4790152"/>
              <a:gd name="connsiteY101" fmla="*/ 5342159 h 5530068"/>
              <a:gd name="connsiteX102" fmla="*/ 4200445 w 4790152"/>
              <a:gd name="connsiteY102" fmla="*/ 5342159 h 5530068"/>
              <a:gd name="connsiteX103" fmla="*/ 4485481 w 4790152"/>
              <a:gd name="connsiteY103" fmla="*/ 5224259 h 55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790152" h="5530068">
                <a:moveTo>
                  <a:pt x="4200251" y="4349750"/>
                </a:moveTo>
                <a:lnTo>
                  <a:pt x="4200251" y="4350018"/>
                </a:lnTo>
                <a:cubicBezTo>
                  <a:pt x="4523863" y="4350018"/>
                  <a:pt x="4790153" y="4616303"/>
                  <a:pt x="4790153" y="4939921"/>
                </a:cubicBezTo>
                <a:cubicBezTo>
                  <a:pt x="4790153" y="5263521"/>
                  <a:pt x="4523868" y="5529840"/>
                  <a:pt x="4200251" y="5529840"/>
                </a:cubicBezTo>
                <a:lnTo>
                  <a:pt x="3303624" y="5529840"/>
                </a:lnTo>
                <a:cubicBezTo>
                  <a:pt x="3233170" y="5529554"/>
                  <a:pt x="3163516" y="5516982"/>
                  <a:pt x="3097616" y="5491778"/>
                </a:cubicBezTo>
                <a:cubicBezTo>
                  <a:pt x="3040557" y="5516982"/>
                  <a:pt x="2978938" y="5529840"/>
                  <a:pt x="2916519" y="5530068"/>
                </a:cubicBezTo>
                <a:lnTo>
                  <a:pt x="454611" y="5530068"/>
                </a:lnTo>
                <a:cubicBezTo>
                  <a:pt x="205471" y="5529554"/>
                  <a:pt x="269" y="5324614"/>
                  <a:pt x="0" y="5075212"/>
                </a:cubicBezTo>
                <a:lnTo>
                  <a:pt x="0" y="1799945"/>
                </a:lnTo>
                <a:cubicBezTo>
                  <a:pt x="806" y="1586707"/>
                  <a:pt x="151093" y="1400787"/>
                  <a:pt x="359508" y="1355250"/>
                </a:cubicBezTo>
                <a:lnTo>
                  <a:pt x="462915" y="1333012"/>
                </a:lnTo>
                <a:cubicBezTo>
                  <a:pt x="585610" y="1306495"/>
                  <a:pt x="673747" y="1197190"/>
                  <a:pt x="674279" y="1071820"/>
                </a:cubicBezTo>
                <a:lnTo>
                  <a:pt x="674279" y="823486"/>
                </a:lnTo>
                <a:lnTo>
                  <a:pt x="461303" y="823486"/>
                </a:lnTo>
                <a:cubicBezTo>
                  <a:pt x="409868" y="823486"/>
                  <a:pt x="367543" y="781161"/>
                  <a:pt x="367543" y="729726"/>
                </a:cubicBezTo>
                <a:lnTo>
                  <a:pt x="367543" y="93760"/>
                </a:lnTo>
                <a:cubicBezTo>
                  <a:pt x="367543" y="42325"/>
                  <a:pt x="409868" y="0"/>
                  <a:pt x="461303" y="0"/>
                </a:cubicBezTo>
                <a:lnTo>
                  <a:pt x="2909838" y="0"/>
                </a:lnTo>
                <a:cubicBezTo>
                  <a:pt x="2961273" y="0"/>
                  <a:pt x="3003598" y="42325"/>
                  <a:pt x="3003598" y="93760"/>
                </a:cubicBezTo>
                <a:lnTo>
                  <a:pt x="3003598" y="729726"/>
                </a:lnTo>
                <a:cubicBezTo>
                  <a:pt x="3003598" y="781161"/>
                  <a:pt x="2961273" y="823486"/>
                  <a:pt x="2909838" y="823486"/>
                </a:cubicBezTo>
                <a:lnTo>
                  <a:pt x="2696863" y="823486"/>
                </a:lnTo>
                <a:lnTo>
                  <a:pt x="2696863" y="1071820"/>
                </a:lnTo>
                <a:cubicBezTo>
                  <a:pt x="2697669" y="1197195"/>
                  <a:pt x="2785800" y="1306226"/>
                  <a:pt x="2908227" y="1332744"/>
                </a:cubicBezTo>
                <a:lnTo>
                  <a:pt x="3011634" y="1354981"/>
                </a:lnTo>
                <a:cubicBezTo>
                  <a:pt x="3220323" y="1400524"/>
                  <a:pt x="3370341" y="1586438"/>
                  <a:pt x="3371410" y="1799676"/>
                </a:cubicBezTo>
                <a:lnTo>
                  <a:pt x="3371410" y="4349767"/>
                </a:lnTo>
                <a:close/>
                <a:moveTo>
                  <a:pt x="2901460" y="4939652"/>
                </a:moveTo>
                <a:lnTo>
                  <a:pt x="2901191" y="4939652"/>
                </a:lnTo>
                <a:cubicBezTo>
                  <a:pt x="2901460" y="5160422"/>
                  <a:pt x="3083088" y="5341759"/>
                  <a:pt x="3303562" y="5342045"/>
                </a:cubicBezTo>
                <a:lnTo>
                  <a:pt x="3658515" y="5342045"/>
                </a:lnTo>
                <a:lnTo>
                  <a:pt x="3658515" y="4537293"/>
                </a:lnTo>
                <a:lnTo>
                  <a:pt x="3303830" y="4537293"/>
                </a:lnTo>
                <a:cubicBezTo>
                  <a:pt x="3083357" y="4537830"/>
                  <a:pt x="2901997" y="4719190"/>
                  <a:pt x="2901460" y="4939663"/>
                </a:cubicBezTo>
                <a:close/>
                <a:moveTo>
                  <a:pt x="187463" y="5074926"/>
                </a:moveTo>
                <a:cubicBezTo>
                  <a:pt x="187732" y="5221458"/>
                  <a:pt x="308016" y="5342045"/>
                  <a:pt x="454548" y="5342274"/>
                </a:cubicBezTo>
                <a:lnTo>
                  <a:pt x="2873594" y="5342274"/>
                </a:lnTo>
                <a:cubicBezTo>
                  <a:pt x="2661693" y="5117560"/>
                  <a:pt x="2661693" y="4762047"/>
                  <a:pt x="2873594" y="4537562"/>
                </a:cubicBezTo>
                <a:lnTo>
                  <a:pt x="187429" y="4537562"/>
                </a:lnTo>
                <a:close/>
                <a:moveTo>
                  <a:pt x="187463" y="2546621"/>
                </a:moveTo>
                <a:lnTo>
                  <a:pt x="187463" y="4350047"/>
                </a:lnTo>
                <a:lnTo>
                  <a:pt x="3183781" y="4350047"/>
                </a:lnTo>
                <a:lnTo>
                  <a:pt x="3183781" y="2546621"/>
                </a:lnTo>
                <a:close/>
                <a:moveTo>
                  <a:pt x="2274353" y="3122865"/>
                </a:moveTo>
                <a:cubicBezTo>
                  <a:pt x="2325788" y="3122865"/>
                  <a:pt x="2368113" y="3165190"/>
                  <a:pt x="2368113" y="3216625"/>
                </a:cubicBezTo>
                <a:lnTo>
                  <a:pt x="2368113" y="3680077"/>
                </a:lnTo>
                <a:cubicBezTo>
                  <a:pt x="2368113" y="3731512"/>
                  <a:pt x="2325788" y="3773838"/>
                  <a:pt x="2274353" y="3773838"/>
                </a:cubicBezTo>
                <a:lnTo>
                  <a:pt x="2011017" y="3773838"/>
                </a:lnTo>
                <a:lnTo>
                  <a:pt x="2011017" y="4036905"/>
                </a:lnTo>
                <a:cubicBezTo>
                  <a:pt x="2011017" y="4088340"/>
                  <a:pt x="1968692" y="4130665"/>
                  <a:pt x="1917257" y="4130665"/>
                </a:cubicBezTo>
                <a:lnTo>
                  <a:pt x="1453805" y="4130665"/>
                </a:lnTo>
                <a:cubicBezTo>
                  <a:pt x="1402370" y="4130665"/>
                  <a:pt x="1360044" y="4088340"/>
                  <a:pt x="1360044" y="4036905"/>
                </a:cubicBezTo>
                <a:lnTo>
                  <a:pt x="1360044" y="3773838"/>
                </a:lnTo>
                <a:lnTo>
                  <a:pt x="1096709" y="3773838"/>
                </a:lnTo>
                <a:cubicBezTo>
                  <a:pt x="1045274" y="3773838"/>
                  <a:pt x="1002948" y="3731512"/>
                  <a:pt x="1002948" y="3680077"/>
                </a:cubicBezTo>
                <a:lnTo>
                  <a:pt x="1002948" y="3216625"/>
                </a:lnTo>
                <a:cubicBezTo>
                  <a:pt x="1002948" y="3165190"/>
                  <a:pt x="1045274" y="3122865"/>
                  <a:pt x="1096709" y="3122865"/>
                </a:cubicBezTo>
                <a:lnTo>
                  <a:pt x="1360044" y="3122865"/>
                </a:lnTo>
                <a:lnTo>
                  <a:pt x="1360044" y="2859529"/>
                </a:lnTo>
                <a:cubicBezTo>
                  <a:pt x="1360044" y="2808094"/>
                  <a:pt x="1402370" y="2765769"/>
                  <a:pt x="1453805" y="2765769"/>
                </a:cubicBezTo>
                <a:lnTo>
                  <a:pt x="1917257" y="2765769"/>
                </a:lnTo>
                <a:cubicBezTo>
                  <a:pt x="1968692" y="2765769"/>
                  <a:pt x="2011017" y="2808094"/>
                  <a:pt x="2011017" y="2859529"/>
                </a:cubicBezTo>
                <a:lnTo>
                  <a:pt x="2011017" y="3122865"/>
                </a:lnTo>
                <a:close/>
                <a:moveTo>
                  <a:pt x="2180593" y="3586317"/>
                </a:moveTo>
                <a:lnTo>
                  <a:pt x="2180593" y="3310391"/>
                </a:lnTo>
                <a:lnTo>
                  <a:pt x="1917257" y="3310391"/>
                </a:lnTo>
                <a:cubicBezTo>
                  <a:pt x="1865822" y="3310391"/>
                  <a:pt x="1823497" y="3268066"/>
                  <a:pt x="1823497" y="3216631"/>
                </a:cubicBezTo>
                <a:lnTo>
                  <a:pt x="1823497" y="2953295"/>
                </a:lnTo>
                <a:lnTo>
                  <a:pt x="1547571" y="2953295"/>
                </a:lnTo>
                <a:lnTo>
                  <a:pt x="1547571" y="3216631"/>
                </a:lnTo>
                <a:cubicBezTo>
                  <a:pt x="1547571" y="3268066"/>
                  <a:pt x="1505245" y="3310391"/>
                  <a:pt x="1453810" y="3310391"/>
                </a:cubicBezTo>
                <a:lnTo>
                  <a:pt x="1190475" y="3310391"/>
                </a:lnTo>
                <a:lnTo>
                  <a:pt x="1190475" y="3586317"/>
                </a:lnTo>
                <a:lnTo>
                  <a:pt x="1453810" y="3586317"/>
                </a:lnTo>
                <a:cubicBezTo>
                  <a:pt x="1505245" y="3586317"/>
                  <a:pt x="1547571" y="3628642"/>
                  <a:pt x="1547571" y="3680077"/>
                </a:cubicBezTo>
                <a:lnTo>
                  <a:pt x="1547571" y="3943145"/>
                </a:lnTo>
                <a:lnTo>
                  <a:pt x="1823497" y="3943145"/>
                </a:lnTo>
                <a:lnTo>
                  <a:pt x="1823497" y="3680077"/>
                </a:lnTo>
                <a:cubicBezTo>
                  <a:pt x="1823497" y="3628642"/>
                  <a:pt x="1865822" y="3586317"/>
                  <a:pt x="1917257" y="3586317"/>
                </a:cubicBezTo>
                <a:close/>
                <a:moveTo>
                  <a:pt x="398598" y="1538575"/>
                </a:moveTo>
                <a:cubicBezTo>
                  <a:pt x="276172" y="1565361"/>
                  <a:pt x="188035" y="1674398"/>
                  <a:pt x="187498" y="1799768"/>
                </a:cubicBezTo>
                <a:lnTo>
                  <a:pt x="187498" y="2359124"/>
                </a:lnTo>
                <a:lnTo>
                  <a:pt x="3183815" y="2359124"/>
                </a:lnTo>
                <a:lnTo>
                  <a:pt x="3183815" y="1800036"/>
                </a:lnTo>
                <a:cubicBezTo>
                  <a:pt x="3183278" y="1674661"/>
                  <a:pt x="3094878" y="1565630"/>
                  <a:pt x="2972452" y="1538844"/>
                </a:cubicBezTo>
                <a:lnTo>
                  <a:pt x="2869044" y="1516607"/>
                </a:lnTo>
                <a:cubicBezTo>
                  <a:pt x="2660356" y="1471070"/>
                  <a:pt x="2510074" y="1285418"/>
                  <a:pt x="2509268" y="1071911"/>
                </a:cubicBezTo>
                <a:lnTo>
                  <a:pt x="2509268" y="823577"/>
                </a:lnTo>
                <a:lnTo>
                  <a:pt x="861748" y="823577"/>
                </a:lnTo>
                <a:lnTo>
                  <a:pt x="861748" y="1071643"/>
                </a:lnTo>
                <a:cubicBezTo>
                  <a:pt x="860679" y="1285149"/>
                  <a:pt x="710654" y="1470801"/>
                  <a:pt x="501971" y="1516338"/>
                </a:cubicBezTo>
                <a:close/>
                <a:moveTo>
                  <a:pt x="555046" y="187892"/>
                </a:moveTo>
                <a:lnTo>
                  <a:pt x="555046" y="636342"/>
                </a:lnTo>
                <a:lnTo>
                  <a:pt x="2816072" y="636342"/>
                </a:lnTo>
                <a:lnTo>
                  <a:pt x="2816072" y="187892"/>
                </a:lnTo>
                <a:close/>
                <a:moveTo>
                  <a:pt x="4485481" y="5224316"/>
                </a:moveTo>
                <a:lnTo>
                  <a:pt x="4485212" y="5224316"/>
                </a:lnTo>
                <a:cubicBezTo>
                  <a:pt x="4560222" y="5148992"/>
                  <a:pt x="4602547" y="5046682"/>
                  <a:pt x="4602547" y="4940063"/>
                </a:cubicBezTo>
                <a:cubicBezTo>
                  <a:pt x="4602547" y="4719321"/>
                  <a:pt x="4420919" y="4537693"/>
                  <a:pt x="4200177" y="4537424"/>
                </a:cubicBezTo>
                <a:lnTo>
                  <a:pt x="3846024" y="4537424"/>
                </a:lnTo>
                <a:lnTo>
                  <a:pt x="3846024" y="5342159"/>
                </a:lnTo>
                <a:lnTo>
                  <a:pt x="4200445" y="5342159"/>
                </a:lnTo>
                <a:cubicBezTo>
                  <a:pt x="4307333" y="5342445"/>
                  <a:pt x="4409934" y="5299812"/>
                  <a:pt x="4485481" y="522425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5000"/>
            </a:schemeClr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B538EEF-58F5-418A-BC06-B64B949F11EB}"/>
              </a:ext>
            </a:extLst>
          </p:cNvPr>
          <p:cNvSpPr/>
          <p:nvPr/>
        </p:nvSpPr>
        <p:spPr>
          <a:xfrm>
            <a:off x="2750660" y="3436622"/>
            <a:ext cx="1125368" cy="1085620"/>
          </a:xfrm>
          <a:custGeom>
            <a:avLst/>
            <a:gdLst>
              <a:gd name="connsiteX0" fmla="*/ 3783537 w 4781385"/>
              <a:gd name="connsiteY0" fmla="*/ 3630348 h 4612491"/>
              <a:gd name="connsiteX1" fmla="*/ 3600571 w 4781385"/>
              <a:gd name="connsiteY1" fmla="*/ 4005166 h 4612491"/>
              <a:gd name="connsiteX2" fmla="*/ 3758163 w 4781385"/>
              <a:gd name="connsiteY2" fmla="*/ 4463367 h 4612491"/>
              <a:gd name="connsiteX3" fmla="*/ 4216363 w 4781385"/>
              <a:gd name="connsiteY3" fmla="*/ 4305775 h 4612491"/>
              <a:gd name="connsiteX4" fmla="*/ 4399338 w 4781385"/>
              <a:gd name="connsiteY4" fmla="*/ 3930967 h 4612491"/>
              <a:gd name="connsiteX5" fmla="*/ 173199 w 4781385"/>
              <a:gd name="connsiteY5" fmla="*/ 3616805 h 4612491"/>
              <a:gd name="connsiteX6" fmla="*/ 131548 w 4781385"/>
              <a:gd name="connsiteY6" fmla="*/ 3634063 h 4612491"/>
              <a:gd name="connsiteX7" fmla="*/ 131558 w 4781385"/>
              <a:gd name="connsiteY7" fmla="*/ 3717369 h 4612491"/>
              <a:gd name="connsiteX8" fmla="*/ 623914 w 4781385"/>
              <a:gd name="connsiteY8" fmla="*/ 4209716 h 4612491"/>
              <a:gd name="connsiteX9" fmla="*/ 707215 w 4781385"/>
              <a:gd name="connsiteY9" fmla="*/ 4209721 h 4612491"/>
              <a:gd name="connsiteX10" fmla="*/ 707220 w 4781385"/>
              <a:gd name="connsiteY10" fmla="*/ 4126420 h 4612491"/>
              <a:gd name="connsiteX11" fmla="*/ 214854 w 4781385"/>
              <a:gd name="connsiteY11" fmla="*/ 3634053 h 4612491"/>
              <a:gd name="connsiteX12" fmla="*/ 173199 w 4781385"/>
              <a:gd name="connsiteY12" fmla="*/ 3616805 h 4612491"/>
              <a:gd name="connsiteX13" fmla="*/ 869393 w 4781385"/>
              <a:gd name="connsiteY13" fmla="*/ 3388575 h 4612491"/>
              <a:gd name="connsiteX14" fmla="*/ 500204 w 4781385"/>
              <a:gd name="connsiteY14" fmla="*/ 3757783 h 4612491"/>
              <a:gd name="connsiteX15" fmla="*/ 583500 w 4781385"/>
              <a:gd name="connsiteY15" fmla="*/ 3841079 h 4612491"/>
              <a:gd name="connsiteX16" fmla="*/ 952698 w 4781385"/>
              <a:gd name="connsiteY16" fmla="*/ 3471881 h 4612491"/>
              <a:gd name="connsiteX17" fmla="*/ 2949853 w 4781385"/>
              <a:gd name="connsiteY17" fmla="*/ 3044332 h 4612491"/>
              <a:gd name="connsiteX18" fmla="*/ 2766867 w 4781385"/>
              <a:gd name="connsiteY18" fmla="*/ 3419140 h 4612491"/>
              <a:gd name="connsiteX19" fmla="*/ 2924091 w 4781385"/>
              <a:gd name="connsiteY19" fmla="*/ 3876299 h 4612491"/>
              <a:gd name="connsiteX20" fmla="*/ 3382668 w 4781385"/>
              <a:gd name="connsiteY20" fmla="*/ 3719769 h 4612491"/>
              <a:gd name="connsiteX21" fmla="*/ 3565644 w 4781385"/>
              <a:gd name="connsiteY21" fmla="*/ 3344941 h 4612491"/>
              <a:gd name="connsiteX22" fmla="*/ 4266008 w 4781385"/>
              <a:gd name="connsiteY22" fmla="*/ 3038414 h 4612491"/>
              <a:gd name="connsiteX23" fmla="*/ 4315522 w 4781385"/>
              <a:gd name="connsiteY23" fmla="*/ 3077651 h 4612491"/>
              <a:gd name="connsiteX24" fmla="*/ 4278914 w 4781385"/>
              <a:gd name="connsiteY24" fmla="*/ 3149707 h 4612491"/>
              <a:gd name="connsiteX25" fmla="*/ 4149536 w 4781385"/>
              <a:gd name="connsiteY25" fmla="*/ 3264083 h 4612491"/>
              <a:gd name="connsiteX26" fmla="*/ 4073269 w 4781385"/>
              <a:gd name="connsiteY26" fmla="*/ 3420341 h 4612491"/>
              <a:gd name="connsiteX27" fmla="*/ 4072941 w 4781385"/>
              <a:gd name="connsiteY27" fmla="*/ 3421014 h 4612491"/>
              <a:gd name="connsiteX28" fmla="*/ 3996345 w 4781385"/>
              <a:gd name="connsiteY28" fmla="*/ 3446807 h 4612491"/>
              <a:gd name="connsiteX29" fmla="*/ 3970552 w 4781385"/>
              <a:gd name="connsiteY29" fmla="*/ 3370211 h 4612491"/>
              <a:gd name="connsiteX30" fmla="*/ 4046828 w 4781385"/>
              <a:gd name="connsiteY30" fmla="*/ 3213944 h 4612491"/>
              <a:gd name="connsiteX31" fmla="*/ 4241748 w 4781385"/>
              <a:gd name="connsiteY31" fmla="*/ 3041627 h 4612491"/>
              <a:gd name="connsiteX32" fmla="*/ 4241767 w 4781385"/>
              <a:gd name="connsiteY32" fmla="*/ 3041627 h 4612491"/>
              <a:gd name="connsiteX33" fmla="*/ 4243466 w 4781385"/>
              <a:gd name="connsiteY33" fmla="*/ 3041043 h 4612491"/>
              <a:gd name="connsiteX34" fmla="*/ 4266008 w 4781385"/>
              <a:gd name="connsiteY34" fmla="*/ 3038414 h 4612491"/>
              <a:gd name="connsiteX35" fmla="*/ 4343648 w 4781385"/>
              <a:gd name="connsiteY35" fmla="*/ 2961666 h 4612491"/>
              <a:gd name="connsiteX36" fmla="*/ 4016652 w 4781385"/>
              <a:gd name="connsiteY36" fmla="*/ 3152812 h 4612491"/>
              <a:gd name="connsiteX37" fmla="*/ 3833677 w 4781385"/>
              <a:gd name="connsiteY37" fmla="*/ 3527640 h 4612491"/>
              <a:gd name="connsiteX38" fmla="*/ 4449478 w 4781385"/>
              <a:gd name="connsiteY38" fmla="*/ 3828259 h 4612491"/>
              <a:gd name="connsiteX39" fmla="*/ 4632453 w 4781385"/>
              <a:gd name="connsiteY39" fmla="*/ 3453441 h 4612491"/>
              <a:gd name="connsiteX40" fmla="*/ 4475230 w 4781385"/>
              <a:gd name="connsiteY40" fmla="*/ 2996282 h 4612491"/>
              <a:gd name="connsiteX41" fmla="*/ 4343648 w 4781385"/>
              <a:gd name="connsiteY41" fmla="*/ 2961666 h 4612491"/>
              <a:gd name="connsiteX42" fmla="*/ 4349414 w 4781385"/>
              <a:gd name="connsiteY42" fmla="*/ 2846918 h 4612491"/>
              <a:gd name="connsiteX43" fmla="*/ 4524973 w 4781385"/>
              <a:gd name="connsiteY43" fmla="*/ 2892513 h 4612491"/>
              <a:gd name="connsiteX44" fmla="*/ 4735142 w 4781385"/>
              <a:gd name="connsiteY44" fmla="*/ 3503580 h 4612491"/>
              <a:gd name="connsiteX45" fmla="*/ 4319052 w 4781385"/>
              <a:gd name="connsiteY45" fmla="*/ 4355915 h 4612491"/>
              <a:gd name="connsiteX46" fmla="*/ 3708004 w 4781385"/>
              <a:gd name="connsiteY46" fmla="*/ 4566075 h 4612491"/>
              <a:gd name="connsiteX47" fmla="*/ 3497845 w 4781385"/>
              <a:gd name="connsiteY47" fmla="*/ 3955027 h 4612491"/>
              <a:gd name="connsiteX48" fmla="*/ 3913925 w 4781385"/>
              <a:gd name="connsiteY48" fmla="*/ 3102682 h 4612491"/>
              <a:gd name="connsiteX49" fmla="*/ 4349414 w 4781385"/>
              <a:gd name="connsiteY49" fmla="*/ 2846918 h 4612491"/>
              <a:gd name="connsiteX50" fmla="*/ 654070 w 4781385"/>
              <a:gd name="connsiteY50" fmla="*/ 2843412 h 4612491"/>
              <a:gd name="connsiteX51" fmla="*/ 605779 w 4781385"/>
              <a:gd name="connsiteY51" fmla="*/ 2862880 h 4612491"/>
              <a:gd name="connsiteX52" fmla="*/ 603883 w 4781385"/>
              <a:gd name="connsiteY52" fmla="*/ 2961398 h 4612491"/>
              <a:gd name="connsiteX53" fmla="*/ 1379885 w 4781385"/>
              <a:gd name="connsiteY53" fmla="*/ 3737438 h 4612491"/>
              <a:gd name="connsiteX54" fmla="*/ 1379895 w 4781385"/>
              <a:gd name="connsiteY54" fmla="*/ 3737448 h 4612491"/>
              <a:gd name="connsiteX55" fmla="*/ 1478431 w 4781385"/>
              <a:gd name="connsiteY55" fmla="*/ 3737438 h 4612491"/>
              <a:gd name="connsiteX56" fmla="*/ 1478431 w 4781385"/>
              <a:gd name="connsiteY56" fmla="*/ 3638911 h 4612491"/>
              <a:gd name="connsiteX57" fmla="*/ 702372 w 4781385"/>
              <a:gd name="connsiteY57" fmla="*/ 2862853 h 4612491"/>
              <a:gd name="connsiteX58" fmla="*/ 654070 w 4781385"/>
              <a:gd name="connsiteY58" fmla="*/ 2843412 h 4612491"/>
              <a:gd name="connsiteX59" fmla="*/ 3431648 w 4781385"/>
              <a:gd name="connsiteY59" fmla="*/ 2452433 h 4612491"/>
              <a:gd name="connsiteX60" fmla="*/ 3481405 w 4781385"/>
              <a:gd name="connsiteY60" fmla="*/ 2491361 h 4612491"/>
              <a:gd name="connsiteX61" fmla="*/ 3445247 w 4781385"/>
              <a:gd name="connsiteY61" fmla="*/ 2563644 h 4612491"/>
              <a:gd name="connsiteX62" fmla="*/ 3315869 w 4781385"/>
              <a:gd name="connsiteY62" fmla="*/ 2678020 h 4612491"/>
              <a:gd name="connsiteX63" fmla="*/ 3239583 w 4781385"/>
              <a:gd name="connsiteY63" fmla="*/ 2834277 h 4612491"/>
              <a:gd name="connsiteX64" fmla="*/ 3239035 w 4781385"/>
              <a:gd name="connsiteY64" fmla="*/ 2835401 h 4612491"/>
              <a:gd name="connsiteX65" fmla="*/ 3162324 w 4781385"/>
              <a:gd name="connsiteY65" fmla="*/ 2860849 h 4612491"/>
              <a:gd name="connsiteX66" fmla="*/ 3136875 w 4781385"/>
              <a:gd name="connsiteY66" fmla="*/ 2784138 h 4612491"/>
              <a:gd name="connsiteX67" fmla="*/ 3213161 w 4781385"/>
              <a:gd name="connsiteY67" fmla="*/ 2627928 h 4612491"/>
              <a:gd name="connsiteX68" fmla="*/ 3408042 w 4781385"/>
              <a:gd name="connsiteY68" fmla="*/ 2455621 h 4612491"/>
              <a:gd name="connsiteX69" fmla="*/ 3408100 w 4781385"/>
              <a:gd name="connsiteY69" fmla="*/ 2455554 h 4612491"/>
              <a:gd name="connsiteX70" fmla="*/ 3409123 w 4781385"/>
              <a:gd name="connsiteY70" fmla="*/ 2455203 h 4612491"/>
              <a:gd name="connsiteX71" fmla="*/ 3431648 w 4781385"/>
              <a:gd name="connsiteY71" fmla="*/ 2452433 h 4612491"/>
              <a:gd name="connsiteX72" fmla="*/ 3509513 w 4781385"/>
              <a:gd name="connsiteY72" fmla="*/ 2374908 h 4612491"/>
              <a:gd name="connsiteX73" fmla="*/ 3182967 w 4781385"/>
              <a:gd name="connsiteY73" fmla="*/ 2566805 h 4612491"/>
              <a:gd name="connsiteX74" fmla="*/ 2999983 w 4781385"/>
              <a:gd name="connsiteY74" fmla="*/ 2941624 h 4612491"/>
              <a:gd name="connsiteX75" fmla="*/ 3615783 w 4781385"/>
              <a:gd name="connsiteY75" fmla="*/ 3242233 h 4612491"/>
              <a:gd name="connsiteX76" fmla="*/ 3798759 w 4781385"/>
              <a:gd name="connsiteY76" fmla="*/ 2867424 h 4612491"/>
              <a:gd name="connsiteX77" fmla="*/ 3641172 w 4781385"/>
              <a:gd name="connsiteY77" fmla="*/ 2409219 h 4612491"/>
              <a:gd name="connsiteX78" fmla="*/ 3509513 w 4781385"/>
              <a:gd name="connsiteY78" fmla="*/ 2374908 h 4612491"/>
              <a:gd name="connsiteX79" fmla="*/ 3517822 w 4781385"/>
              <a:gd name="connsiteY79" fmla="*/ 2259527 h 4612491"/>
              <a:gd name="connsiteX80" fmla="*/ 3693253 w 4781385"/>
              <a:gd name="connsiteY80" fmla="*/ 2305849 h 4612491"/>
              <a:gd name="connsiteX81" fmla="*/ 3901438 w 4781385"/>
              <a:gd name="connsiteY81" fmla="*/ 2917583 h 4612491"/>
              <a:gd name="connsiteX82" fmla="*/ 3485358 w 4781385"/>
              <a:gd name="connsiteY82" fmla="*/ 3769908 h 4612491"/>
              <a:gd name="connsiteX83" fmla="*/ 2875008 w 4781385"/>
              <a:gd name="connsiteY83" fmla="*/ 3979824 h 4612491"/>
              <a:gd name="connsiteX84" fmla="*/ 2664141 w 4781385"/>
              <a:gd name="connsiteY84" fmla="*/ 3369010 h 4612491"/>
              <a:gd name="connsiteX85" fmla="*/ 3080221 w 4781385"/>
              <a:gd name="connsiteY85" fmla="*/ 2516694 h 4612491"/>
              <a:gd name="connsiteX86" fmla="*/ 3081520 w 4781385"/>
              <a:gd name="connsiteY86" fmla="*/ 2514035 h 4612491"/>
              <a:gd name="connsiteX87" fmla="*/ 3517822 w 4781385"/>
              <a:gd name="connsiteY87" fmla="*/ 2259527 h 4612491"/>
              <a:gd name="connsiteX88" fmla="*/ 1796589 w 4781385"/>
              <a:gd name="connsiteY88" fmla="*/ 2233430 h 4612491"/>
              <a:gd name="connsiteX89" fmla="*/ 1796594 w 4781385"/>
              <a:gd name="connsiteY89" fmla="*/ 2233431 h 4612491"/>
              <a:gd name="connsiteX90" fmla="*/ 1796584 w 4781385"/>
              <a:gd name="connsiteY90" fmla="*/ 2233431 h 4612491"/>
              <a:gd name="connsiteX91" fmla="*/ 2439873 w 4781385"/>
              <a:gd name="connsiteY91" fmla="*/ 1475850 h 4612491"/>
              <a:gd name="connsiteX92" fmla="*/ 2479447 w 4781385"/>
              <a:gd name="connsiteY92" fmla="*/ 1491772 h 4612491"/>
              <a:gd name="connsiteX93" fmla="*/ 2481098 w 4781385"/>
              <a:gd name="connsiteY93" fmla="*/ 1572577 h 4612491"/>
              <a:gd name="connsiteX94" fmla="*/ 1836989 w 4781385"/>
              <a:gd name="connsiteY94" fmla="*/ 2216686 h 4612491"/>
              <a:gd name="connsiteX95" fmla="*/ 1818458 w 4781385"/>
              <a:gd name="connsiteY95" fmla="*/ 2229092 h 4612491"/>
              <a:gd name="connsiteX96" fmla="*/ 1796589 w 4781385"/>
              <a:gd name="connsiteY96" fmla="*/ 2233430 h 4612491"/>
              <a:gd name="connsiteX97" fmla="*/ 1774734 w 4781385"/>
              <a:gd name="connsiteY97" fmla="*/ 2229080 h 4612491"/>
              <a:gd name="connsiteX98" fmla="*/ 1756201 w 4781385"/>
              <a:gd name="connsiteY98" fmla="*/ 2216698 h 4612491"/>
              <a:gd name="connsiteX99" fmla="*/ 1756189 w 4781385"/>
              <a:gd name="connsiteY99" fmla="*/ 2135876 h 4612491"/>
              <a:gd name="connsiteX100" fmla="*/ 2400298 w 4781385"/>
              <a:gd name="connsiteY100" fmla="*/ 1491767 h 4612491"/>
              <a:gd name="connsiteX101" fmla="*/ 2439873 w 4781385"/>
              <a:gd name="connsiteY101" fmla="*/ 1475850 h 4612491"/>
              <a:gd name="connsiteX102" fmla="*/ 2552698 w 4781385"/>
              <a:gd name="connsiteY102" fmla="*/ 1351789 h 4612491"/>
              <a:gd name="connsiteX103" fmla="*/ 2552783 w 4781385"/>
              <a:gd name="connsiteY103" fmla="*/ 1351789 h 4612491"/>
              <a:gd name="connsiteX104" fmla="*/ 2613828 w 4781385"/>
              <a:gd name="connsiteY104" fmla="*/ 1412833 h 4612491"/>
              <a:gd name="connsiteX105" fmla="*/ 2552783 w 4781385"/>
              <a:gd name="connsiteY105" fmla="*/ 1475413 h 4612491"/>
              <a:gd name="connsiteX106" fmla="*/ 2552698 w 4781385"/>
              <a:gd name="connsiteY106" fmla="*/ 1475413 h 4612491"/>
              <a:gd name="connsiteX107" fmla="*/ 2552698 w 4781385"/>
              <a:gd name="connsiteY107" fmla="*/ 1475413 h 4612491"/>
              <a:gd name="connsiteX108" fmla="*/ 2551163 w 4781385"/>
              <a:gd name="connsiteY108" fmla="*/ 1475413 h 4612491"/>
              <a:gd name="connsiteX109" fmla="*/ 2490118 w 4781385"/>
              <a:gd name="connsiteY109" fmla="*/ 1412833 h 4612491"/>
              <a:gd name="connsiteX110" fmla="*/ 2552698 w 4781385"/>
              <a:gd name="connsiteY110" fmla="*/ 1351789 h 4612491"/>
              <a:gd name="connsiteX111" fmla="*/ 2569939 w 4781385"/>
              <a:gd name="connsiteY111" fmla="*/ 1233012 h 4612491"/>
              <a:gd name="connsiteX112" fmla="*/ 2506216 w 4781385"/>
              <a:gd name="connsiteY112" fmla="*/ 1259347 h 4612491"/>
              <a:gd name="connsiteX113" fmla="*/ 883375 w 4781385"/>
              <a:gd name="connsiteY113" fmla="*/ 2882226 h 4612491"/>
              <a:gd name="connsiteX114" fmla="*/ 1459076 w 4781385"/>
              <a:gd name="connsiteY114" fmla="*/ 3457908 h 4612491"/>
              <a:gd name="connsiteX115" fmla="*/ 1658453 w 4781385"/>
              <a:gd name="connsiteY115" fmla="*/ 3258530 h 4612491"/>
              <a:gd name="connsiteX116" fmla="*/ 1452713 w 4781385"/>
              <a:gd name="connsiteY116" fmla="*/ 3052791 h 4612491"/>
              <a:gd name="connsiteX117" fmla="*/ 1452709 w 4781385"/>
              <a:gd name="connsiteY117" fmla="*/ 2973073 h 4612491"/>
              <a:gd name="connsiteX118" fmla="*/ 1533523 w 4781385"/>
              <a:gd name="connsiteY118" fmla="*/ 2971971 h 4612491"/>
              <a:gd name="connsiteX119" fmla="*/ 1739263 w 4781385"/>
              <a:gd name="connsiteY119" fmla="*/ 3177711 h 4612491"/>
              <a:gd name="connsiteX120" fmla="*/ 1858059 w 4781385"/>
              <a:gd name="connsiteY120" fmla="*/ 3058829 h 4612491"/>
              <a:gd name="connsiteX121" fmla="*/ 1775373 w 4781385"/>
              <a:gd name="connsiteY121" fmla="*/ 2976152 h 4612491"/>
              <a:gd name="connsiteX122" fmla="*/ 1775373 w 4781385"/>
              <a:gd name="connsiteY122" fmla="*/ 2895991 h 4612491"/>
              <a:gd name="connsiteX123" fmla="*/ 1856192 w 4781385"/>
              <a:gd name="connsiteY123" fmla="*/ 2895333 h 4612491"/>
              <a:gd name="connsiteX124" fmla="*/ 1938879 w 4781385"/>
              <a:gd name="connsiteY124" fmla="*/ 2978019 h 4612491"/>
              <a:gd name="connsiteX125" fmla="*/ 2057741 w 4781385"/>
              <a:gd name="connsiteY125" fmla="*/ 2859147 h 4612491"/>
              <a:gd name="connsiteX126" fmla="*/ 1852001 w 4781385"/>
              <a:gd name="connsiteY126" fmla="*/ 2653407 h 4612491"/>
              <a:gd name="connsiteX127" fmla="*/ 1852001 w 4781385"/>
              <a:gd name="connsiteY127" fmla="*/ 2574002 h 4612491"/>
              <a:gd name="connsiteX128" fmla="*/ 1932811 w 4781385"/>
              <a:gd name="connsiteY128" fmla="*/ 2572597 h 4612491"/>
              <a:gd name="connsiteX129" fmla="*/ 2138552 w 4781385"/>
              <a:gd name="connsiteY129" fmla="*/ 2778337 h 4612491"/>
              <a:gd name="connsiteX130" fmla="*/ 2257424 w 4781385"/>
              <a:gd name="connsiteY130" fmla="*/ 2659475 h 4612491"/>
              <a:gd name="connsiteX131" fmla="*/ 2174737 w 4781385"/>
              <a:gd name="connsiteY131" fmla="*/ 2576788 h 4612491"/>
              <a:gd name="connsiteX132" fmla="*/ 2174742 w 4781385"/>
              <a:gd name="connsiteY132" fmla="*/ 2497070 h 4612491"/>
              <a:gd name="connsiteX133" fmla="*/ 2255557 w 4781385"/>
              <a:gd name="connsiteY133" fmla="*/ 2495978 h 4612491"/>
              <a:gd name="connsiteX134" fmla="*/ 2338234 w 4781385"/>
              <a:gd name="connsiteY134" fmla="*/ 2578655 h 4612491"/>
              <a:gd name="connsiteX135" fmla="*/ 2457106 w 4781385"/>
              <a:gd name="connsiteY135" fmla="*/ 2459793 h 4612491"/>
              <a:gd name="connsiteX136" fmla="*/ 2251366 w 4781385"/>
              <a:gd name="connsiteY136" fmla="*/ 2254053 h 4612491"/>
              <a:gd name="connsiteX137" fmla="*/ 2251370 w 4781385"/>
              <a:gd name="connsiteY137" fmla="*/ 2174335 h 4612491"/>
              <a:gd name="connsiteX138" fmla="*/ 2332185 w 4781385"/>
              <a:gd name="connsiteY138" fmla="*/ 2173242 h 4612491"/>
              <a:gd name="connsiteX139" fmla="*/ 2537925 w 4781385"/>
              <a:gd name="connsiteY139" fmla="*/ 2378982 h 4612491"/>
              <a:gd name="connsiteX140" fmla="*/ 2656797 w 4781385"/>
              <a:gd name="connsiteY140" fmla="*/ 2260120 h 4612491"/>
              <a:gd name="connsiteX141" fmla="*/ 2574111 w 4781385"/>
              <a:gd name="connsiteY141" fmla="*/ 2177443 h 4612491"/>
              <a:gd name="connsiteX142" fmla="*/ 2574101 w 4781385"/>
              <a:gd name="connsiteY142" fmla="*/ 2097282 h 4612491"/>
              <a:gd name="connsiteX143" fmla="*/ 2654921 w 4781385"/>
              <a:gd name="connsiteY143" fmla="*/ 2096614 h 4612491"/>
              <a:gd name="connsiteX144" fmla="*/ 2737617 w 4781385"/>
              <a:gd name="connsiteY144" fmla="*/ 2179300 h 4612491"/>
              <a:gd name="connsiteX145" fmla="*/ 2856479 w 4781385"/>
              <a:gd name="connsiteY145" fmla="*/ 2060428 h 4612491"/>
              <a:gd name="connsiteX146" fmla="*/ 2650739 w 4781385"/>
              <a:gd name="connsiteY146" fmla="*/ 1854688 h 4612491"/>
              <a:gd name="connsiteX147" fmla="*/ 2649335 w 4781385"/>
              <a:gd name="connsiteY147" fmla="*/ 1853284 h 4612491"/>
              <a:gd name="connsiteX148" fmla="*/ 2650739 w 4781385"/>
              <a:gd name="connsiteY148" fmla="*/ 1772474 h 4612491"/>
              <a:gd name="connsiteX149" fmla="*/ 2731550 w 4781385"/>
              <a:gd name="connsiteY149" fmla="*/ 1773878 h 4612491"/>
              <a:gd name="connsiteX150" fmla="*/ 2937290 w 4781385"/>
              <a:gd name="connsiteY150" fmla="*/ 1979618 h 4612491"/>
              <a:gd name="connsiteX151" fmla="*/ 3081889 w 4781385"/>
              <a:gd name="connsiteY151" fmla="*/ 1835019 h 4612491"/>
              <a:gd name="connsiteX152" fmla="*/ 3081889 w 4781385"/>
              <a:gd name="connsiteY152" fmla="*/ 1707584 h 4612491"/>
              <a:gd name="connsiteX153" fmla="*/ 2633661 w 4781385"/>
              <a:gd name="connsiteY153" fmla="*/ 1259347 h 4612491"/>
              <a:gd name="connsiteX154" fmla="*/ 2569939 w 4781385"/>
              <a:gd name="connsiteY154" fmla="*/ 1233012 h 4612491"/>
              <a:gd name="connsiteX155" fmla="*/ 3021551 w 4781385"/>
              <a:gd name="connsiteY155" fmla="*/ 1013010 h 4612491"/>
              <a:gd name="connsiteX156" fmla="*/ 2982638 w 4781385"/>
              <a:gd name="connsiteY156" fmla="*/ 1029137 h 4612491"/>
              <a:gd name="connsiteX157" fmla="*/ 2773850 w 4781385"/>
              <a:gd name="connsiteY157" fmla="*/ 1237906 h 4612491"/>
              <a:gd name="connsiteX158" fmla="*/ 3103329 w 4781385"/>
              <a:gd name="connsiteY158" fmla="*/ 1567396 h 4612491"/>
              <a:gd name="connsiteX159" fmla="*/ 3312108 w 4781385"/>
              <a:gd name="connsiteY159" fmla="*/ 1358618 h 4612491"/>
              <a:gd name="connsiteX160" fmla="*/ 3312108 w 4781385"/>
              <a:gd name="connsiteY160" fmla="*/ 1280760 h 4612491"/>
              <a:gd name="connsiteX161" fmla="*/ 3060486 w 4781385"/>
              <a:gd name="connsiteY161" fmla="*/ 1029137 h 4612491"/>
              <a:gd name="connsiteX162" fmla="*/ 3060470 w 4781385"/>
              <a:gd name="connsiteY162" fmla="*/ 1029123 h 4612491"/>
              <a:gd name="connsiteX163" fmla="*/ 3021551 w 4781385"/>
              <a:gd name="connsiteY163" fmla="*/ 1013010 h 4612491"/>
              <a:gd name="connsiteX164" fmla="*/ 3529192 w 4781385"/>
              <a:gd name="connsiteY164" fmla="*/ 695155 h 4612491"/>
              <a:gd name="connsiteX165" fmla="*/ 3446506 w 4781385"/>
              <a:gd name="connsiteY165" fmla="*/ 729406 h 4612491"/>
              <a:gd name="connsiteX166" fmla="*/ 3184463 w 4781385"/>
              <a:gd name="connsiteY166" fmla="*/ 991439 h 4612491"/>
              <a:gd name="connsiteX167" fmla="*/ 3349846 w 4781385"/>
              <a:gd name="connsiteY167" fmla="*/ 1156812 h 4612491"/>
              <a:gd name="connsiteX168" fmla="*/ 3611879 w 4781385"/>
              <a:gd name="connsiteY168" fmla="*/ 894779 h 4612491"/>
              <a:gd name="connsiteX169" fmla="*/ 3611879 w 4781385"/>
              <a:gd name="connsiteY169" fmla="*/ 729406 h 4612491"/>
              <a:gd name="connsiteX170" fmla="*/ 3529192 w 4781385"/>
              <a:gd name="connsiteY170" fmla="*/ 695155 h 4612491"/>
              <a:gd name="connsiteX171" fmla="*/ 4356571 w 4781385"/>
              <a:gd name="connsiteY171" fmla="*/ 280548 h 4612491"/>
              <a:gd name="connsiteX172" fmla="*/ 4189589 w 4781385"/>
              <a:gd name="connsiteY172" fmla="*/ 552250 h 4612491"/>
              <a:gd name="connsiteX173" fmla="*/ 4148393 w 4781385"/>
              <a:gd name="connsiteY173" fmla="*/ 699163 h 4612491"/>
              <a:gd name="connsiteX174" fmla="*/ 4356572 w 4781385"/>
              <a:gd name="connsiteY174" fmla="*/ 907342 h 4612491"/>
              <a:gd name="connsiteX175" fmla="*/ 4564750 w 4781385"/>
              <a:gd name="connsiteY175" fmla="*/ 699163 h 4612491"/>
              <a:gd name="connsiteX176" fmla="*/ 4523630 w 4781385"/>
              <a:gd name="connsiteY176" fmla="*/ 552383 h 4612491"/>
              <a:gd name="connsiteX177" fmla="*/ 4523650 w 4781385"/>
              <a:gd name="connsiteY177" fmla="*/ 552383 h 4612491"/>
              <a:gd name="connsiteX178" fmla="*/ 4356571 w 4781385"/>
              <a:gd name="connsiteY178" fmla="*/ 280548 h 4612491"/>
              <a:gd name="connsiteX179" fmla="*/ 4356676 w 4781385"/>
              <a:gd name="connsiteY179" fmla="*/ 120519 h 4612491"/>
              <a:gd name="connsiteX180" fmla="*/ 4403968 w 4781385"/>
              <a:gd name="connsiteY180" fmla="*/ 145609 h 4612491"/>
              <a:gd name="connsiteX181" fmla="*/ 4626986 w 4781385"/>
              <a:gd name="connsiteY181" fmla="*/ 503434 h 4612491"/>
              <a:gd name="connsiteX182" fmla="*/ 4679116 w 4781385"/>
              <a:gd name="connsiteY182" fmla="*/ 699163 h 4612491"/>
              <a:gd name="connsiteX183" fmla="*/ 4356638 w 4781385"/>
              <a:gd name="connsiteY183" fmla="*/ 1021641 h 4612491"/>
              <a:gd name="connsiteX184" fmla="*/ 4034160 w 4781385"/>
              <a:gd name="connsiteY184" fmla="*/ 699163 h 4612491"/>
              <a:gd name="connsiteX185" fmla="*/ 4086223 w 4781385"/>
              <a:gd name="connsiteY185" fmla="*/ 503586 h 4612491"/>
              <a:gd name="connsiteX186" fmla="*/ 4309318 w 4781385"/>
              <a:gd name="connsiteY186" fmla="*/ 145579 h 4612491"/>
              <a:gd name="connsiteX187" fmla="*/ 4356676 w 4781385"/>
              <a:gd name="connsiteY187" fmla="*/ 120519 h 4612491"/>
              <a:gd name="connsiteX188" fmla="*/ 4284134 w 4781385"/>
              <a:gd name="connsiteY188" fmla="*/ 0 h 4612491"/>
              <a:gd name="connsiteX189" fmla="*/ 4324214 w 4781385"/>
              <a:gd name="connsiteY189" fmla="*/ 16411 h 4612491"/>
              <a:gd name="connsiteX190" fmla="*/ 4324872 w 4781385"/>
              <a:gd name="connsiteY190" fmla="*/ 97230 h 4612491"/>
              <a:gd name="connsiteX191" fmla="*/ 3727703 w 4781385"/>
              <a:gd name="connsiteY191" fmla="*/ 694392 h 4612491"/>
              <a:gd name="connsiteX192" fmla="*/ 3692555 w 4781385"/>
              <a:gd name="connsiteY192" fmla="*/ 975721 h 4612491"/>
              <a:gd name="connsiteX193" fmla="*/ 3424379 w 4781385"/>
              <a:gd name="connsiteY193" fmla="*/ 1243889 h 4612491"/>
              <a:gd name="connsiteX194" fmla="*/ 3392832 w 4781385"/>
              <a:gd name="connsiteY194" fmla="*/ 1439571 h 4612491"/>
              <a:gd name="connsiteX195" fmla="*/ 3182330 w 4781385"/>
              <a:gd name="connsiteY195" fmla="*/ 1650072 h 4612491"/>
              <a:gd name="connsiteX196" fmla="*/ 3162660 w 4781385"/>
              <a:gd name="connsiteY196" fmla="*/ 1915925 h 4612491"/>
              <a:gd name="connsiteX197" fmla="*/ 2977694 w 4781385"/>
              <a:gd name="connsiteY197" fmla="*/ 2100890 h 4612491"/>
              <a:gd name="connsiteX198" fmla="*/ 2778155 w 4781385"/>
              <a:gd name="connsiteY198" fmla="*/ 2300420 h 4612491"/>
              <a:gd name="connsiteX199" fmla="*/ 2778070 w 4781385"/>
              <a:gd name="connsiteY199" fmla="*/ 2300525 h 4612491"/>
              <a:gd name="connsiteX200" fmla="*/ 2777965 w 4781385"/>
              <a:gd name="connsiteY200" fmla="*/ 2300611 h 4612491"/>
              <a:gd name="connsiteX201" fmla="*/ 1539867 w 4781385"/>
              <a:gd name="connsiteY201" fmla="*/ 3538718 h 4612491"/>
              <a:gd name="connsiteX202" fmla="*/ 1559241 w 4781385"/>
              <a:gd name="connsiteY202" fmla="*/ 3558092 h 4612491"/>
              <a:gd name="connsiteX203" fmla="*/ 1559241 w 4781385"/>
              <a:gd name="connsiteY203" fmla="*/ 3817484 h 4612491"/>
              <a:gd name="connsiteX204" fmla="*/ 1299075 w 4781385"/>
              <a:gd name="connsiteY204" fmla="*/ 3818258 h 4612491"/>
              <a:gd name="connsiteX205" fmla="*/ 1033518 w 4781385"/>
              <a:gd name="connsiteY205" fmla="*/ 3552701 h 4612491"/>
              <a:gd name="connsiteX206" fmla="*/ 664329 w 4781385"/>
              <a:gd name="connsiteY206" fmla="*/ 3921899 h 4612491"/>
              <a:gd name="connsiteX207" fmla="*/ 788030 w 4781385"/>
              <a:gd name="connsiteY207" fmla="*/ 4045610 h 4612491"/>
              <a:gd name="connsiteX208" fmla="*/ 788030 w 4781385"/>
              <a:gd name="connsiteY208" fmla="*/ 4290545 h 4612491"/>
              <a:gd name="connsiteX209" fmla="*/ 543095 w 4781385"/>
              <a:gd name="connsiteY209" fmla="*/ 4290545 h 4612491"/>
              <a:gd name="connsiteX210" fmla="*/ 50729 w 4781385"/>
              <a:gd name="connsiteY210" fmla="*/ 3798179 h 4612491"/>
              <a:gd name="connsiteX211" fmla="*/ 50729 w 4781385"/>
              <a:gd name="connsiteY211" fmla="*/ 3553244 h 4612491"/>
              <a:gd name="connsiteX212" fmla="*/ 295664 w 4781385"/>
              <a:gd name="connsiteY212" fmla="*/ 3553244 h 4612491"/>
              <a:gd name="connsiteX213" fmla="*/ 419384 w 4781385"/>
              <a:gd name="connsiteY213" fmla="*/ 3676954 h 4612491"/>
              <a:gd name="connsiteX214" fmla="*/ 788573 w 4781385"/>
              <a:gd name="connsiteY214" fmla="*/ 3307756 h 4612491"/>
              <a:gd name="connsiteX215" fmla="*/ 523016 w 4781385"/>
              <a:gd name="connsiteY215" fmla="*/ 3042199 h 4612491"/>
              <a:gd name="connsiteX216" fmla="*/ 523007 w 4781385"/>
              <a:gd name="connsiteY216" fmla="*/ 2782014 h 4612491"/>
              <a:gd name="connsiteX217" fmla="*/ 783192 w 4781385"/>
              <a:gd name="connsiteY217" fmla="*/ 2782004 h 4612491"/>
              <a:gd name="connsiteX218" fmla="*/ 802565 w 4781385"/>
              <a:gd name="connsiteY218" fmla="*/ 2801378 h 4612491"/>
              <a:gd name="connsiteX219" fmla="*/ 2425492 w 4781385"/>
              <a:gd name="connsiteY219" fmla="*/ 1178489 h 4612491"/>
              <a:gd name="connsiteX220" fmla="*/ 2691354 w 4781385"/>
              <a:gd name="connsiteY220" fmla="*/ 1158821 h 4612491"/>
              <a:gd name="connsiteX221" fmla="*/ 2901857 w 4781385"/>
              <a:gd name="connsiteY221" fmla="*/ 948319 h 4612491"/>
              <a:gd name="connsiteX222" fmla="*/ 3097529 w 4781385"/>
              <a:gd name="connsiteY222" fmla="*/ 916762 h 4612491"/>
              <a:gd name="connsiteX223" fmla="*/ 3365695 w 4781385"/>
              <a:gd name="connsiteY223" fmla="*/ 648634 h 4612491"/>
              <a:gd name="connsiteX224" fmla="*/ 3647026 w 4781385"/>
              <a:gd name="connsiteY224" fmla="*/ 613486 h 4612491"/>
              <a:gd name="connsiteX225" fmla="*/ 4244053 w 4781385"/>
              <a:gd name="connsiteY225" fmla="*/ 16411 h 4612491"/>
              <a:gd name="connsiteX226" fmla="*/ 4284134 w 4781385"/>
              <a:gd name="connsiteY226" fmla="*/ 0 h 46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4781385" h="4612491">
                <a:moveTo>
                  <a:pt x="3783537" y="3630348"/>
                </a:moveTo>
                <a:lnTo>
                  <a:pt x="3600571" y="4005166"/>
                </a:lnTo>
                <a:cubicBezTo>
                  <a:pt x="3517561" y="4175213"/>
                  <a:pt x="3588117" y="4380356"/>
                  <a:pt x="3758163" y="4463367"/>
                </a:cubicBezTo>
                <a:cubicBezTo>
                  <a:pt x="3928209" y="4546377"/>
                  <a:pt x="4133352" y="4475821"/>
                  <a:pt x="4216363" y="4305775"/>
                </a:cubicBezTo>
                <a:lnTo>
                  <a:pt x="4399338" y="3930967"/>
                </a:lnTo>
                <a:close/>
                <a:moveTo>
                  <a:pt x="173199" y="3616805"/>
                </a:moveTo>
                <a:cubicBezTo>
                  <a:pt x="158124" y="3616807"/>
                  <a:pt x="143049" y="3622560"/>
                  <a:pt x="131548" y="3634063"/>
                </a:cubicBezTo>
                <a:cubicBezTo>
                  <a:pt x="108547" y="3657070"/>
                  <a:pt x="108551" y="3694367"/>
                  <a:pt x="131558" y="3717369"/>
                </a:cubicBezTo>
                <a:lnTo>
                  <a:pt x="623914" y="4209716"/>
                </a:lnTo>
                <a:cubicBezTo>
                  <a:pt x="646916" y="4232720"/>
                  <a:pt x="684211" y="4232723"/>
                  <a:pt x="707215" y="4209721"/>
                </a:cubicBezTo>
                <a:cubicBezTo>
                  <a:pt x="730220" y="4186719"/>
                  <a:pt x="730222" y="4149424"/>
                  <a:pt x="707220" y="4126420"/>
                </a:cubicBezTo>
                <a:lnTo>
                  <a:pt x="214854" y="3634053"/>
                </a:lnTo>
                <a:cubicBezTo>
                  <a:pt x="203351" y="3622553"/>
                  <a:pt x="188275" y="3616803"/>
                  <a:pt x="173199" y="3616805"/>
                </a:cubicBezTo>
                <a:close/>
                <a:moveTo>
                  <a:pt x="869393" y="3388575"/>
                </a:moveTo>
                <a:lnTo>
                  <a:pt x="500204" y="3757783"/>
                </a:lnTo>
                <a:lnTo>
                  <a:pt x="583500" y="3841079"/>
                </a:lnTo>
                <a:lnTo>
                  <a:pt x="952698" y="3471881"/>
                </a:lnTo>
                <a:close/>
                <a:moveTo>
                  <a:pt x="2949853" y="3044332"/>
                </a:moveTo>
                <a:lnTo>
                  <a:pt x="2766867" y="3419140"/>
                </a:lnTo>
                <a:cubicBezTo>
                  <a:pt x="2684512" y="3588826"/>
                  <a:pt x="2754787" y="3793163"/>
                  <a:pt x="2924091" y="3876299"/>
                </a:cubicBezTo>
                <a:cubicBezTo>
                  <a:pt x="3093948" y="3959707"/>
                  <a:pt x="3299260" y="3889626"/>
                  <a:pt x="3382668" y="3719769"/>
                </a:cubicBezTo>
                <a:lnTo>
                  <a:pt x="3565644" y="3344941"/>
                </a:lnTo>
                <a:close/>
                <a:moveTo>
                  <a:pt x="4266008" y="3038414"/>
                </a:moveTo>
                <a:cubicBezTo>
                  <a:pt x="4288199" y="3040300"/>
                  <a:pt x="4308181" y="3055146"/>
                  <a:pt x="4315522" y="3077651"/>
                </a:cubicBezTo>
                <a:cubicBezTo>
                  <a:pt x="4325311" y="3107658"/>
                  <a:pt x="4308921" y="3139919"/>
                  <a:pt x="4278914" y="3149707"/>
                </a:cubicBezTo>
                <a:cubicBezTo>
                  <a:pt x="4222248" y="3169031"/>
                  <a:pt x="4175663" y="3210215"/>
                  <a:pt x="4149536" y="3264083"/>
                </a:cubicBezTo>
                <a:lnTo>
                  <a:pt x="4073269" y="3420341"/>
                </a:lnTo>
                <a:cubicBezTo>
                  <a:pt x="4073161" y="3420566"/>
                  <a:pt x="4073052" y="3420790"/>
                  <a:pt x="4072941" y="3421014"/>
                </a:cubicBezTo>
                <a:cubicBezTo>
                  <a:pt x="4058912" y="3449287"/>
                  <a:pt x="4024619" y="3460836"/>
                  <a:pt x="3996345" y="3446807"/>
                </a:cubicBezTo>
                <a:cubicBezTo>
                  <a:pt x="3968071" y="3432778"/>
                  <a:pt x="3956523" y="3398485"/>
                  <a:pt x="3970552" y="3370211"/>
                </a:cubicBezTo>
                <a:lnTo>
                  <a:pt x="4046828" y="3213944"/>
                </a:lnTo>
                <a:cubicBezTo>
                  <a:pt x="4086173" y="3132772"/>
                  <a:pt x="4156364" y="3070721"/>
                  <a:pt x="4241748" y="3041627"/>
                </a:cubicBezTo>
                <a:lnTo>
                  <a:pt x="4241767" y="3041627"/>
                </a:lnTo>
                <a:cubicBezTo>
                  <a:pt x="4242330" y="3041424"/>
                  <a:pt x="4242897" y="3041229"/>
                  <a:pt x="4243466" y="3041043"/>
                </a:cubicBezTo>
                <a:cubicBezTo>
                  <a:pt x="4250968" y="3038596"/>
                  <a:pt x="4258611" y="3037785"/>
                  <a:pt x="4266008" y="3038414"/>
                </a:cubicBezTo>
                <a:close/>
                <a:moveTo>
                  <a:pt x="4343648" y="2961666"/>
                </a:moveTo>
                <a:cubicBezTo>
                  <a:pt x="4210336" y="2954151"/>
                  <a:pt x="4079208" y="3025419"/>
                  <a:pt x="4016652" y="3152812"/>
                </a:cubicBezTo>
                <a:lnTo>
                  <a:pt x="3833677" y="3527640"/>
                </a:lnTo>
                <a:lnTo>
                  <a:pt x="4449478" y="3828259"/>
                </a:lnTo>
                <a:lnTo>
                  <a:pt x="4632453" y="3453441"/>
                </a:lnTo>
                <a:cubicBezTo>
                  <a:pt x="4714808" y="3283755"/>
                  <a:pt x="4644534" y="3079418"/>
                  <a:pt x="4475230" y="2996282"/>
                </a:cubicBezTo>
                <a:cubicBezTo>
                  <a:pt x="4432766" y="2975430"/>
                  <a:pt x="4388086" y="2964171"/>
                  <a:pt x="4343648" y="2961666"/>
                </a:cubicBezTo>
                <a:close/>
                <a:moveTo>
                  <a:pt x="4349414" y="2846918"/>
                </a:moveTo>
                <a:cubicBezTo>
                  <a:pt x="4408667" y="2850089"/>
                  <a:pt x="4468275" y="2864913"/>
                  <a:pt x="4524973" y="2892513"/>
                </a:cubicBezTo>
                <a:cubicBezTo>
                  <a:pt x="4751520" y="3003421"/>
                  <a:pt x="4845540" y="3276783"/>
                  <a:pt x="4735142" y="3503580"/>
                </a:cubicBezTo>
                <a:lnTo>
                  <a:pt x="4319052" y="4355915"/>
                </a:lnTo>
                <a:cubicBezTo>
                  <a:pt x="4208350" y="4582686"/>
                  <a:pt x="3934774" y="4676777"/>
                  <a:pt x="3708004" y="4566075"/>
                </a:cubicBezTo>
                <a:cubicBezTo>
                  <a:pt x="3481234" y="4455373"/>
                  <a:pt x="3387142" y="4181797"/>
                  <a:pt x="3497845" y="3955027"/>
                </a:cubicBezTo>
                <a:lnTo>
                  <a:pt x="3913925" y="3102682"/>
                </a:lnTo>
                <a:cubicBezTo>
                  <a:pt x="3997098" y="2932770"/>
                  <a:pt x="4171656" y="2837405"/>
                  <a:pt x="4349414" y="2846918"/>
                </a:cubicBezTo>
                <a:close/>
                <a:moveTo>
                  <a:pt x="654070" y="2843412"/>
                </a:moveTo>
                <a:cubicBezTo>
                  <a:pt x="636665" y="2843417"/>
                  <a:pt x="619262" y="2849907"/>
                  <a:pt x="605779" y="2862880"/>
                </a:cubicBezTo>
                <a:cubicBezTo>
                  <a:pt x="578050" y="2889562"/>
                  <a:pt x="577202" y="2933670"/>
                  <a:pt x="603883" y="2961398"/>
                </a:cubicBezTo>
                <a:lnTo>
                  <a:pt x="1379885" y="3737438"/>
                </a:lnTo>
                <a:cubicBezTo>
                  <a:pt x="1379888" y="3737441"/>
                  <a:pt x="1379892" y="3737444"/>
                  <a:pt x="1379895" y="3737448"/>
                </a:cubicBezTo>
                <a:cubicBezTo>
                  <a:pt x="1407108" y="3764655"/>
                  <a:pt x="1451224" y="3764650"/>
                  <a:pt x="1478431" y="3737438"/>
                </a:cubicBezTo>
                <a:cubicBezTo>
                  <a:pt x="1505624" y="3710225"/>
                  <a:pt x="1505624" y="3666124"/>
                  <a:pt x="1478431" y="3638911"/>
                </a:cubicBezTo>
                <a:lnTo>
                  <a:pt x="702372" y="2862853"/>
                </a:lnTo>
                <a:cubicBezTo>
                  <a:pt x="688882" y="2849887"/>
                  <a:pt x="671475" y="2843407"/>
                  <a:pt x="654070" y="2843412"/>
                </a:cubicBezTo>
                <a:close/>
                <a:moveTo>
                  <a:pt x="3431648" y="2452433"/>
                </a:moveTo>
                <a:cubicBezTo>
                  <a:pt x="3453850" y="2454181"/>
                  <a:pt x="3473924" y="2468902"/>
                  <a:pt x="3481405" y="2491361"/>
                </a:cubicBezTo>
                <a:cubicBezTo>
                  <a:pt x="3491381" y="2521306"/>
                  <a:pt x="3475192" y="2553668"/>
                  <a:pt x="3445247" y="2563644"/>
                </a:cubicBezTo>
                <a:cubicBezTo>
                  <a:pt x="3388578" y="2582962"/>
                  <a:pt x="3341991" y="2624147"/>
                  <a:pt x="3315869" y="2678020"/>
                </a:cubicBezTo>
                <a:lnTo>
                  <a:pt x="3239583" y="2834277"/>
                </a:lnTo>
                <a:cubicBezTo>
                  <a:pt x="3239405" y="2834654"/>
                  <a:pt x="3239222" y="2835028"/>
                  <a:pt x="3239035" y="2835401"/>
                </a:cubicBezTo>
                <a:cubicBezTo>
                  <a:pt x="3224879" y="2863611"/>
                  <a:pt x="3190535" y="2875005"/>
                  <a:pt x="3162324" y="2860849"/>
                </a:cubicBezTo>
                <a:cubicBezTo>
                  <a:pt x="3134113" y="2846693"/>
                  <a:pt x="3122719" y="2812349"/>
                  <a:pt x="3136875" y="2784138"/>
                </a:cubicBezTo>
                <a:lnTo>
                  <a:pt x="3213161" y="2627928"/>
                </a:lnTo>
                <a:cubicBezTo>
                  <a:pt x="3252511" y="2546777"/>
                  <a:pt x="3322683" y="2484734"/>
                  <a:pt x="3408042" y="2455621"/>
                </a:cubicBezTo>
                <a:lnTo>
                  <a:pt x="3408100" y="2455554"/>
                </a:lnTo>
                <a:cubicBezTo>
                  <a:pt x="3408440" y="2455434"/>
                  <a:pt x="3408781" y="2455317"/>
                  <a:pt x="3409123" y="2455203"/>
                </a:cubicBezTo>
                <a:cubicBezTo>
                  <a:pt x="3416609" y="2452709"/>
                  <a:pt x="3424247" y="2451850"/>
                  <a:pt x="3431648" y="2452433"/>
                </a:cubicBezTo>
                <a:close/>
                <a:moveTo>
                  <a:pt x="3509513" y="2374908"/>
                </a:moveTo>
                <a:cubicBezTo>
                  <a:pt x="3376187" y="2367700"/>
                  <a:pt x="3245228" y="2439271"/>
                  <a:pt x="3182967" y="2566805"/>
                </a:cubicBezTo>
                <a:lnTo>
                  <a:pt x="2999983" y="2941624"/>
                </a:lnTo>
                <a:lnTo>
                  <a:pt x="3615783" y="3242233"/>
                </a:lnTo>
                <a:lnTo>
                  <a:pt x="3798759" y="2867424"/>
                </a:lnTo>
                <a:cubicBezTo>
                  <a:pt x="3881772" y="2697378"/>
                  <a:pt x="3811218" y="2492232"/>
                  <a:pt x="3641172" y="2409219"/>
                </a:cubicBezTo>
                <a:cubicBezTo>
                  <a:pt x="3598661" y="2388466"/>
                  <a:pt x="3553956" y="2377310"/>
                  <a:pt x="3509513" y="2374908"/>
                </a:cubicBezTo>
                <a:close/>
                <a:moveTo>
                  <a:pt x="3517822" y="2259527"/>
                </a:moveTo>
                <a:cubicBezTo>
                  <a:pt x="3577079" y="2262921"/>
                  <a:pt x="3636650" y="2277990"/>
                  <a:pt x="3693253" y="2305849"/>
                </a:cubicBezTo>
                <a:cubicBezTo>
                  <a:pt x="3919667" y="2417286"/>
                  <a:pt x="4012875" y="2691168"/>
                  <a:pt x="3901438" y="2917583"/>
                </a:cubicBezTo>
                <a:lnTo>
                  <a:pt x="3485358" y="3769908"/>
                </a:lnTo>
                <a:cubicBezTo>
                  <a:pt x="3374572" y="3996181"/>
                  <a:pt x="3101538" y="4090086"/>
                  <a:pt x="2875008" y="3979824"/>
                </a:cubicBezTo>
                <a:cubicBezTo>
                  <a:pt x="2648107" y="3869382"/>
                  <a:pt x="2553699" y="3595911"/>
                  <a:pt x="2664141" y="3369010"/>
                </a:cubicBezTo>
                <a:lnTo>
                  <a:pt x="3080221" y="2516694"/>
                </a:lnTo>
                <a:cubicBezTo>
                  <a:pt x="3080651" y="2515806"/>
                  <a:pt x="3081084" y="2514920"/>
                  <a:pt x="3081520" y="2514035"/>
                </a:cubicBezTo>
                <a:cubicBezTo>
                  <a:pt x="3165097" y="2344225"/>
                  <a:pt x="3340050" y="2249342"/>
                  <a:pt x="3517822" y="2259527"/>
                </a:cubicBezTo>
                <a:close/>
                <a:moveTo>
                  <a:pt x="1796589" y="2233430"/>
                </a:moveTo>
                <a:lnTo>
                  <a:pt x="1796594" y="2233431"/>
                </a:lnTo>
                <a:lnTo>
                  <a:pt x="1796584" y="2233431"/>
                </a:lnTo>
                <a:close/>
                <a:moveTo>
                  <a:pt x="2439873" y="1475850"/>
                </a:moveTo>
                <a:cubicBezTo>
                  <a:pt x="2454132" y="1475851"/>
                  <a:pt x="2468391" y="1481158"/>
                  <a:pt x="2479447" y="1491772"/>
                </a:cubicBezTo>
                <a:cubicBezTo>
                  <a:pt x="2502217" y="1513630"/>
                  <a:pt x="2502956" y="1549807"/>
                  <a:pt x="2481098" y="1572577"/>
                </a:cubicBezTo>
                <a:lnTo>
                  <a:pt x="1836989" y="2216686"/>
                </a:lnTo>
                <a:cubicBezTo>
                  <a:pt x="1831638" y="2222055"/>
                  <a:pt x="1825327" y="2226246"/>
                  <a:pt x="1818458" y="2229092"/>
                </a:cubicBezTo>
                <a:lnTo>
                  <a:pt x="1796589" y="2233430"/>
                </a:lnTo>
                <a:lnTo>
                  <a:pt x="1774734" y="2229080"/>
                </a:lnTo>
                <a:cubicBezTo>
                  <a:pt x="1767869" y="2226236"/>
                  <a:pt x="1761558" y="2222054"/>
                  <a:pt x="1756201" y="2216698"/>
                </a:cubicBezTo>
                <a:cubicBezTo>
                  <a:pt x="1733879" y="2194383"/>
                  <a:pt x="1733873" y="2158198"/>
                  <a:pt x="1756189" y="2135876"/>
                </a:cubicBezTo>
                <a:lnTo>
                  <a:pt x="2400298" y="1491767"/>
                </a:lnTo>
                <a:cubicBezTo>
                  <a:pt x="2411356" y="1481155"/>
                  <a:pt x="2425615" y="1475849"/>
                  <a:pt x="2439873" y="1475850"/>
                </a:cubicBezTo>
                <a:close/>
                <a:moveTo>
                  <a:pt x="2552698" y="1351789"/>
                </a:moveTo>
                <a:lnTo>
                  <a:pt x="2552783" y="1351789"/>
                </a:lnTo>
                <a:cubicBezTo>
                  <a:pt x="2586324" y="1352205"/>
                  <a:pt x="2613412" y="1379293"/>
                  <a:pt x="2613828" y="1412833"/>
                </a:cubicBezTo>
                <a:cubicBezTo>
                  <a:pt x="2614252" y="1446971"/>
                  <a:pt x="2586921" y="1474989"/>
                  <a:pt x="2552783" y="1475413"/>
                </a:cubicBezTo>
                <a:lnTo>
                  <a:pt x="2552698" y="1475413"/>
                </a:lnTo>
                <a:lnTo>
                  <a:pt x="2552698" y="1475413"/>
                </a:lnTo>
                <a:cubicBezTo>
                  <a:pt x="2552186" y="1475420"/>
                  <a:pt x="2551674" y="1475420"/>
                  <a:pt x="2551163" y="1475413"/>
                </a:cubicBezTo>
                <a:cubicBezTo>
                  <a:pt x="2517025" y="1474989"/>
                  <a:pt x="2489694" y="1446971"/>
                  <a:pt x="2490118" y="1412833"/>
                </a:cubicBezTo>
                <a:cubicBezTo>
                  <a:pt x="2490541" y="1378696"/>
                  <a:pt x="2518559" y="1351364"/>
                  <a:pt x="2552698" y="1351789"/>
                </a:cubicBezTo>
                <a:close/>
                <a:moveTo>
                  <a:pt x="2569939" y="1233012"/>
                </a:moveTo>
                <a:cubicBezTo>
                  <a:pt x="2546884" y="1233012"/>
                  <a:pt x="2523829" y="1241791"/>
                  <a:pt x="2506216" y="1259347"/>
                </a:cubicBezTo>
                <a:lnTo>
                  <a:pt x="883375" y="2882226"/>
                </a:lnTo>
                <a:lnTo>
                  <a:pt x="1459076" y="3457908"/>
                </a:lnTo>
                <a:lnTo>
                  <a:pt x="1658453" y="3258530"/>
                </a:lnTo>
                <a:lnTo>
                  <a:pt x="1452713" y="3052791"/>
                </a:lnTo>
                <a:cubicBezTo>
                  <a:pt x="1431120" y="3030605"/>
                  <a:pt x="1431118" y="2995260"/>
                  <a:pt x="1452709" y="2973073"/>
                </a:cubicBezTo>
                <a:cubicBezTo>
                  <a:pt x="1474721" y="2950452"/>
                  <a:pt x="1510903" y="2949959"/>
                  <a:pt x="1533523" y="2971971"/>
                </a:cubicBezTo>
                <a:lnTo>
                  <a:pt x="1739263" y="3177711"/>
                </a:lnTo>
                <a:lnTo>
                  <a:pt x="1858059" y="3058829"/>
                </a:lnTo>
                <a:lnTo>
                  <a:pt x="1775373" y="2976152"/>
                </a:lnTo>
                <a:cubicBezTo>
                  <a:pt x="1753491" y="2953912"/>
                  <a:pt x="1753491" y="2918232"/>
                  <a:pt x="1775373" y="2895991"/>
                </a:cubicBezTo>
                <a:cubicBezTo>
                  <a:pt x="1797509" y="2873491"/>
                  <a:pt x="1833693" y="2873197"/>
                  <a:pt x="1856192" y="2895333"/>
                </a:cubicBezTo>
                <a:lnTo>
                  <a:pt x="1938879" y="2978019"/>
                </a:lnTo>
                <a:lnTo>
                  <a:pt x="2057741" y="2859147"/>
                </a:lnTo>
                <a:lnTo>
                  <a:pt x="1852001" y="2653407"/>
                </a:lnTo>
                <a:cubicBezTo>
                  <a:pt x="1830611" y="2631260"/>
                  <a:pt x="1830611" y="2596148"/>
                  <a:pt x="1852001" y="2574002"/>
                </a:cubicBezTo>
                <a:cubicBezTo>
                  <a:pt x="1873929" y="2551299"/>
                  <a:pt x="1910108" y="2550670"/>
                  <a:pt x="1932811" y="2572597"/>
                </a:cubicBezTo>
                <a:lnTo>
                  <a:pt x="2138552" y="2778337"/>
                </a:lnTo>
                <a:lnTo>
                  <a:pt x="2257424" y="2659475"/>
                </a:lnTo>
                <a:lnTo>
                  <a:pt x="2174737" y="2576788"/>
                </a:lnTo>
                <a:cubicBezTo>
                  <a:pt x="2153146" y="2554601"/>
                  <a:pt x="2153148" y="2519255"/>
                  <a:pt x="2174742" y="2497070"/>
                </a:cubicBezTo>
                <a:cubicBezTo>
                  <a:pt x="2196757" y="2474452"/>
                  <a:pt x="2232939" y="2473963"/>
                  <a:pt x="2255557" y="2495978"/>
                </a:cubicBezTo>
                <a:lnTo>
                  <a:pt x="2338234" y="2578655"/>
                </a:lnTo>
                <a:lnTo>
                  <a:pt x="2457106" y="2459793"/>
                </a:lnTo>
                <a:lnTo>
                  <a:pt x="2251366" y="2254053"/>
                </a:lnTo>
                <a:cubicBezTo>
                  <a:pt x="2229775" y="2231865"/>
                  <a:pt x="2229777" y="2196520"/>
                  <a:pt x="2251370" y="2174335"/>
                </a:cubicBezTo>
                <a:cubicBezTo>
                  <a:pt x="2273385" y="2151716"/>
                  <a:pt x="2309567" y="2151228"/>
                  <a:pt x="2332185" y="2173242"/>
                </a:cubicBezTo>
                <a:lnTo>
                  <a:pt x="2537925" y="2378982"/>
                </a:lnTo>
                <a:lnTo>
                  <a:pt x="2656797" y="2260120"/>
                </a:lnTo>
                <a:lnTo>
                  <a:pt x="2574111" y="2177443"/>
                </a:lnTo>
                <a:cubicBezTo>
                  <a:pt x="2552227" y="2155205"/>
                  <a:pt x="2552222" y="2119525"/>
                  <a:pt x="2574101" y="2097282"/>
                </a:cubicBezTo>
                <a:cubicBezTo>
                  <a:pt x="2596235" y="2074779"/>
                  <a:pt x="2632419" y="2074480"/>
                  <a:pt x="2654921" y="2096614"/>
                </a:cubicBezTo>
                <a:lnTo>
                  <a:pt x="2737617" y="2179300"/>
                </a:lnTo>
                <a:lnTo>
                  <a:pt x="2856479" y="2060428"/>
                </a:lnTo>
                <a:lnTo>
                  <a:pt x="2650739" y="1854688"/>
                </a:lnTo>
                <a:cubicBezTo>
                  <a:pt x="2650263" y="1854228"/>
                  <a:pt x="2649795" y="1853760"/>
                  <a:pt x="2649335" y="1853284"/>
                </a:cubicBezTo>
                <a:cubicBezTo>
                  <a:pt x="2627408" y="1830581"/>
                  <a:pt x="2628036" y="1794401"/>
                  <a:pt x="2650739" y="1772474"/>
                </a:cubicBezTo>
                <a:cubicBezTo>
                  <a:pt x="2673442" y="1750547"/>
                  <a:pt x="2709622" y="1751175"/>
                  <a:pt x="2731550" y="1773878"/>
                </a:cubicBezTo>
                <a:lnTo>
                  <a:pt x="2937290" y="1979618"/>
                </a:lnTo>
                <a:lnTo>
                  <a:pt x="3081889" y="1835019"/>
                </a:lnTo>
                <a:cubicBezTo>
                  <a:pt x="3117018" y="1799804"/>
                  <a:pt x="3117018" y="1742800"/>
                  <a:pt x="3081889" y="1707584"/>
                </a:cubicBezTo>
                <a:lnTo>
                  <a:pt x="2633661" y="1259347"/>
                </a:lnTo>
                <a:cubicBezTo>
                  <a:pt x="2616049" y="1241791"/>
                  <a:pt x="2592994" y="1233012"/>
                  <a:pt x="2569939" y="1233012"/>
                </a:cubicBezTo>
                <a:close/>
                <a:moveTo>
                  <a:pt x="3021551" y="1013010"/>
                </a:moveTo>
                <a:cubicBezTo>
                  <a:pt x="3007466" y="1013013"/>
                  <a:pt x="2993382" y="1018389"/>
                  <a:pt x="2982638" y="1029137"/>
                </a:cubicBezTo>
                <a:lnTo>
                  <a:pt x="2773850" y="1237906"/>
                </a:lnTo>
                <a:lnTo>
                  <a:pt x="3103329" y="1567396"/>
                </a:lnTo>
                <a:lnTo>
                  <a:pt x="3312108" y="1358618"/>
                </a:lnTo>
                <a:cubicBezTo>
                  <a:pt x="3333607" y="1337117"/>
                  <a:pt x="3333607" y="1302260"/>
                  <a:pt x="3312108" y="1280760"/>
                </a:cubicBezTo>
                <a:lnTo>
                  <a:pt x="3060486" y="1029137"/>
                </a:lnTo>
                <a:cubicBezTo>
                  <a:pt x="3060481" y="1029133"/>
                  <a:pt x="3060475" y="1029128"/>
                  <a:pt x="3060470" y="1029123"/>
                </a:cubicBezTo>
                <a:cubicBezTo>
                  <a:pt x="3049722" y="1018378"/>
                  <a:pt x="3035636" y="1013008"/>
                  <a:pt x="3021551" y="1013010"/>
                </a:cubicBezTo>
                <a:close/>
                <a:moveTo>
                  <a:pt x="3529192" y="695155"/>
                </a:moveTo>
                <a:cubicBezTo>
                  <a:pt x="3499266" y="695155"/>
                  <a:pt x="3469339" y="706572"/>
                  <a:pt x="3446506" y="729406"/>
                </a:cubicBezTo>
                <a:lnTo>
                  <a:pt x="3184463" y="991439"/>
                </a:lnTo>
                <a:lnTo>
                  <a:pt x="3349846" y="1156812"/>
                </a:lnTo>
                <a:lnTo>
                  <a:pt x="3611879" y="894779"/>
                </a:lnTo>
                <a:cubicBezTo>
                  <a:pt x="3657545" y="849112"/>
                  <a:pt x="3657545" y="775072"/>
                  <a:pt x="3611879" y="729406"/>
                </a:cubicBezTo>
                <a:cubicBezTo>
                  <a:pt x="3589046" y="706572"/>
                  <a:pt x="3559119" y="695155"/>
                  <a:pt x="3529192" y="695155"/>
                </a:cubicBezTo>
                <a:close/>
                <a:moveTo>
                  <a:pt x="4356571" y="280548"/>
                </a:moveTo>
                <a:cubicBezTo>
                  <a:pt x="4302060" y="362911"/>
                  <a:pt x="4216573" y="494918"/>
                  <a:pt x="4189589" y="552250"/>
                </a:cubicBezTo>
                <a:cubicBezTo>
                  <a:pt x="4168748" y="596540"/>
                  <a:pt x="4148393" y="644395"/>
                  <a:pt x="4148393" y="699163"/>
                </a:cubicBezTo>
                <a:cubicBezTo>
                  <a:pt x="4148393" y="814137"/>
                  <a:pt x="4241598" y="907342"/>
                  <a:pt x="4356572" y="907342"/>
                </a:cubicBezTo>
                <a:cubicBezTo>
                  <a:pt x="4471545" y="907342"/>
                  <a:pt x="4564750" y="814137"/>
                  <a:pt x="4564750" y="699163"/>
                </a:cubicBezTo>
                <a:cubicBezTo>
                  <a:pt x="4564750" y="648137"/>
                  <a:pt x="4551491" y="611181"/>
                  <a:pt x="4523630" y="552383"/>
                </a:cubicBezTo>
                <a:lnTo>
                  <a:pt x="4523650" y="552383"/>
                </a:lnTo>
                <a:cubicBezTo>
                  <a:pt x="4496265" y="494594"/>
                  <a:pt x="4410969" y="362806"/>
                  <a:pt x="4356571" y="280548"/>
                </a:cubicBezTo>
                <a:close/>
                <a:moveTo>
                  <a:pt x="4356676" y="120519"/>
                </a:moveTo>
                <a:cubicBezTo>
                  <a:pt x="4375625" y="120525"/>
                  <a:pt x="4393338" y="129922"/>
                  <a:pt x="4403968" y="145609"/>
                </a:cubicBezTo>
                <a:cubicBezTo>
                  <a:pt x="4411216" y="156314"/>
                  <a:pt x="4582162" y="408831"/>
                  <a:pt x="4626986" y="503434"/>
                </a:cubicBezTo>
                <a:cubicBezTo>
                  <a:pt x="4654457" y="561403"/>
                  <a:pt x="4679117" y="620001"/>
                  <a:pt x="4679116" y="699163"/>
                </a:cubicBezTo>
                <a:cubicBezTo>
                  <a:pt x="4679116" y="877264"/>
                  <a:pt x="4534738" y="1021641"/>
                  <a:pt x="4356638" y="1021641"/>
                </a:cubicBezTo>
                <a:cubicBezTo>
                  <a:pt x="4178538" y="1021641"/>
                  <a:pt x="4034160" y="877263"/>
                  <a:pt x="4034160" y="699163"/>
                </a:cubicBezTo>
                <a:cubicBezTo>
                  <a:pt x="4034160" y="620830"/>
                  <a:pt x="4061039" y="557135"/>
                  <a:pt x="4086223" y="503586"/>
                </a:cubicBezTo>
                <a:cubicBezTo>
                  <a:pt x="4130448" y="409545"/>
                  <a:pt x="4302031" y="156286"/>
                  <a:pt x="4309318" y="145579"/>
                </a:cubicBezTo>
                <a:cubicBezTo>
                  <a:pt x="4319968" y="129885"/>
                  <a:pt x="4337710" y="120497"/>
                  <a:pt x="4356676" y="120519"/>
                </a:cubicBezTo>
                <a:close/>
                <a:moveTo>
                  <a:pt x="4284134" y="0"/>
                </a:moveTo>
                <a:cubicBezTo>
                  <a:pt x="4298614" y="0"/>
                  <a:pt x="4313094" y="5470"/>
                  <a:pt x="4324214" y="16411"/>
                </a:cubicBezTo>
                <a:cubicBezTo>
                  <a:pt x="4346714" y="38547"/>
                  <a:pt x="4347008" y="74731"/>
                  <a:pt x="4324872" y="97230"/>
                </a:cubicBezTo>
                <a:lnTo>
                  <a:pt x="3727703" y="694392"/>
                </a:lnTo>
                <a:cubicBezTo>
                  <a:pt x="3781533" y="785206"/>
                  <a:pt x="3767074" y="900942"/>
                  <a:pt x="3692555" y="975721"/>
                </a:cubicBezTo>
                <a:lnTo>
                  <a:pt x="3424379" y="1243889"/>
                </a:lnTo>
                <a:cubicBezTo>
                  <a:pt x="3457201" y="1309087"/>
                  <a:pt x="3444481" y="1387988"/>
                  <a:pt x="3392832" y="1439571"/>
                </a:cubicBezTo>
                <a:lnTo>
                  <a:pt x="3182330" y="1650072"/>
                </a:lnTo>
                <a:cubicBezTo>
                  <a:pt x="3242352" y="1731380"/>
                  <a:pt x="3233995" y="1844336"/>
                  <a:pt x="3162660" y="1915925"/>
                </a:cubicBezTo>
                <a:lnTo>
                  <a:pt x="2977694" y="2100890"/>
                </a:lnTo>
                <a:lnTo>
                  <a:pt x="2778155" y="2300420"/>
                </a:lnTo>
                <a:lnTo>
                  <a:pt x="2778070" y="2300525"/>
                </a:lnTo>
                <a:lnTo>
                  <a:pt x="2777965" y="2300611"/>
                </a:lnTo>
                <a:lnTo>
                  <a:pt x="1539867" y="3538718"/>
                </a:lnTo>
                <a:lnTo>
                  <a:pt x="1559241" y="3558092"/>
                </a:lnTo>
                <a:cubicBezTo>
                  <a:pt x="1630569" y="3629846"/>
                  <a:pt x="1630569" y="3745730"/>
                  <a:pt x="1559241" y="3817484"/>
                </a:cubicBezTo>
                <a:cubicBezTo>
                  <a:pt x="1487612" y="3889540"/>
                  <a:pt x="1371132" y="3889887"/>
                  <a:pt x="1299075" y="3818258"/>
                </a:cubicBezTo>
                <a:lnTo>
                  <a:pt x="1033518" y="3552701"/>
                </a:lnTo>
                <a:lnTo>
                  <a:pt x="664329" y="3921899"/>
                </a:lnTo>
                <a:lnTo>
                  <a:pt x="788030" y="4045610"/>
                </a:lnTo>
                <a:cubicBezTo>
                  <a:pt x="855667" y="4113247"/>
                  <a:pt x="855667" y="4222908"/>
                  <a:pt x="788030" y="4290545"/>
                </a:cubicBezTo>
                <a:cubicBezTo>
                  <a:pt x="720393" y="4358182"/>
                  <a:pt x="610732" y="4358182"/>
                  <a:pt x="543095" y="4290545"/>
                </a:cubicBezTo>
                <a:lnTo>
                  <a:pt x="50729" y="3798179"/>
                </a:lnTo>
                <a:cubicBezTo>
                  <a:pt x="-16909" y="3730542"/>
                  <a:pt x="-16909" y="3620881"/>
                  <a:pt x="50729" y="3553244"/>
                </a:cubicBezTo>
                <a:cubicBezTo>
                  <a:pt x="118366" y="3485606"/>
                  <a:pt x="228027" y="3485606"/>
                  <a:pt x="295664" y="3553244"/>
                </a:cubicBezTo>
                <a:lnTo>
                  <a:pt x="419384" y="3676954"/>
                </a:lnTo>
                <a:lnTo>
                  <a:pt x="788573" y="3307756"/>
                </a:lnTo>
                <a:lnTo>
                  <a:pt x="523016" y="3042199"/>
                </a:lnTo>
                <a:cubicBezTo>
                  <a:pt x="451165" y="2970353"/>
                  <a:pt x="451161" y="2853865"/>
                  <a:pt x="523007" y="2782014"/>
                </a:cubicBezTo>
                <a:cubicBezTo>
                  <a:pt x="594852" y="2710163"/>
                  <a:pt x="711341" y="2710159"/>
                  <a:pt x="783192" y="2782004"/>
                </a:cubicBezTo>
                <a:lnTo>
                  <a:pt x="802565" y="2801378"/>
                </a:lnTo>
                <a:lnTo>
                  <a:pt x="2425492" y="1178489"/>
                </a:lnTo>
                <a:cubicBezTo>
                  <a:pt x="2497072" y="1107126"/>
                  <a:pt x="2610052" y="1098769"/>
                  <a:pt x="2691354" y="1158821"/>
                </a:cubicBezTo>
                <a:lnTo>
                  <a:pt x="2901857" y="948319"/>
                </a:lnTo>
                <a:cubicBezTo>
                  <a:pt x="2953435" y="896673"/>
                  <a:pt x="3032329" y="883951"/>
                  <a:pt x="3097529" y="916762"/>
                </a:cubicBezTo>
                <a:lnTo>
                  <a:pt x="3365695" y="648634"/>
                </a:lnTo>
                <a:cubicBezTo>
                  <a:pt x="3440472" y="574107"/>
                  <a:pt x="3556212" y="559649"/>
                  <a:pt x="3647026" y="613486"/>
                </a:cubicBezTo>
                <a:lnTo>
                  <a:pt x="4244053" y="16411"/>
                </a:lnTo>
                <a:cubicBezTo>
                  <a:pt x="4255174" y="5470"/>
                  <a:pt x="4269654" y="0"/>
                  <a:pt x="4284134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Tw Cen MT (Headings)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B5A9E95-A834-49D8-BA4E-E694886F47A3}"/>
              </a:ext>
            </a:extLst>
          </p:cNvPr>
          <p:cNvSpPr/>
          <p:nvPr/>
        </p:nvSpPr>
        <p:spPr>
          <a:xfrm>
            <a:off x="7995370" y="1616023"/>
            <a:ext cx="943272" cy="904556"/>
          </a:xfrm>
          <a:custGeom>
            <a:avLst/>
            <a:gdLst>
              <a:gd name="connsiteX0" fmla="*/ 45464 w 760826"/>
              <a:gd name="connsiteY0" fmla="*/ 322694 h 729597"/>
              <a:gd name="connsiteX1" fmla="*/ 26641 w 760826"/>
              <a:gd name="connsiteY1" fmla="*/ 330559 h 729597"/>
              <a:gd name="connsiteX2" fmla="*/ 17116 w 760826"/>
              <a:gd name="connsiteY2" fmla="*/ 353403 h 729597"/>
              <a:gd name="connsiteX3" fmla="*/ 27609 w 760826"/>
              <a:gd name="connsiteY3" fmla="*/ 376248 h 729597"/>
              <a:gd name="connsiteX4" fmla="*/ 344801 w 760826"/>
              <a:gd name="connsiteY4" fmla="*/ 651540 h 729597"/>
              <a:gd name="connsiteX5" fmla="*/ 389561 w 760826"/>
              <a:gd name="connsiteY5" fmla="*/ 664860 h 729597"/>
              <a:gd name="connsiteX6" fmla="*/ 518148 w 760826"/>
              <a:gd name="connsiteY6" fmla="*/ 642944 h 729597"/>
              <a:gd name="connsiteX7" fmla="*/ 558146 w 760826"/>
              <a:gd name="connsiteY7" fmla="*/ 644842 h 729597"/>
              <a:gd name="connsiteX8" fmla="*/ 575298 w 760826"/>
              <a:gd name="connsiteY8" fmla="*/ 649605 h 729597"/>
              <a:gd name="connsiteX9" fmla="*/ 660050 w 760826"/>
              <a:gd name="connsiteY9" fmla="*/ 454384 h 729597"/>
              <a:gd name="connsiteX10" fmla="*/ 573358 w 760826"/>
              <a:gd name="connsiteY10" fmla="*/ 411521 h 729597"/>
              <a:gd name="connsiteX11" fmla="*/ 522868 w 760826"/>
              <a:gd name="connsiteY11" fmla="*/ 405791 h 729597"/>
              <a:gd name="connsiteX12" fmla="*/ 314289 w 760826"/>
              <a:gd name="connsiteY12" fmla="*/ 456281 h 729597"/>
              <a:gd name="connsiteX13" fmla="*/ 294271 w 760826"/>
              <a:gd name="connsiteY13" fmla="*/ 474364 h 729597"/>
              <a:gd name="connsiteX14" fmla="*/ 292374 w 760826"/>
              <a:gd name="connsiteY14" fmla="*/ 482921 h 729597"/>
              <a:gd name="connsiteX15" fmla="*/ 292374 w 760826"/>
              <a:gd name="connsiteY15" fmla="*/ 486717 h 729597"/>
              <a:gd name="connsiteX16" fmla="*/ 303796 w 760826"/>
              <a:gd name="connsiteY16" fmla="*/ 504799 h 729597"/>
              <a:gd name="connsiteX17" fmla="*/ 324744 w 760826"/>
              <a:gd name="connsiteY17" fmla="*/ 509561 h 729597"/>
              <a:gd name="connsiteX18" fmla="*/ 501928 w 760826"/>
              <a:gd name="connsiteY18" fmla="*/ 477192 h 729597"/>
              <a:gd name="connsiteX19" fmla="*/ 512420 w 760826"/>
              <a:gd name="connsiteY19" fmla="*/ 484819 h 729597"/>
              <a:gd name="connsiteX20" fmla="*/ 504793 w 760826"/>
              <a:gd name="connsiteY20" fmla="*/ 495312 h 729597"/>
              <a:gd name="connsiteX21" fmla="*/ 327609 w 760826"/>
              <a:gd name="connsiteY21" fmla="*/ 527681 h 729597"/>
              <a:gd name="connsiteX22" fmla="*/ 319051 w 760826"/>
              <a:gd name="connsiteY22" fmla="*/ 528649 h 729597"/>
              <a:gd name="connsiteX23" fmla="*/ 292374 w 760826"/>
              <a:gd name="connsiteY23" fmla="*/ 520091 h 729597"/>
              <a:gd name="connsiteX24" fmla="*/ 274291 w 760826"/>
              <a:gd name="connsiteY24" fmla="*/ 489619 h 729597"/>
              <a:gd name="connsiteX25" fmla="*/ 274291 w 760826"/>
              <a:gd name="connsiteY25" fmla="*/ 482959 h 729597"/>
              <a:gd name="connsiteX26" fmla="*/ 275259 w 760826"/>
              <a:gd name="connsiteY26" fmla="*/ 475331 h 729597"/>
              <a:gd name="connsiteX27" fmla="*/ 65709 w 760826"/>
              <a:gd name="connsiteY27" fmla="*/ 327694 h 729597"/>
              <a:gd name="connsiteX28" fmla="*/ 45464 w 760826"/>
              <a:gd name="connsiteY28" fmla="*/ 322694 h 729597"/>
              <a:gd name="connsiteX29" fmla="*/ 45016 w 760826"/>
              <a:gd name="connsiteY29" fmla="*/ 305529 h 729597"/>
              <a:gd name="connsiteX30" fmla="*/ 76200 w 760826"/>
              <a:gd name="connsiteY30" fmla="*/ 314333 h 729597"/>
              <a:gd name="connsiteX31" fmla="*/ 281959 w 760826"/>
              <a:gd name="connsiteY31" fmla="*/ 459141 h 729597"/>
              <a:gd name="connsiteX32" fmla="*/ 309566 w 760826"/>
              <a:gd name="connsiteY32" fmla="*/ 440091 h 729597"/>
              <a:gd name="connsiteX33" fmla="*/ 518145 w 760826"/>
              <a:gd name="connsiteY33" fmla="*/ 389601 h 729597"/>
              <a:gd name="connsiteX34" fmla="*/ 580057 w 760826"/>
              <a:gd name="connsiteY34" fmla="*/ 396261 h 729597"/>
              <a:gd name="connsiteX35" fmla="*/ 665782 w 760826"/>
              <a:gd name="connsiteY35" fmla="*/ 438156 h 729597"/>
              <a:gd name="connsiteX36" fmla="*/ 673409 w 760826"/>
              <a:gd name="connsiteY36" fmla="*/ 421004 h 729597"/>
              <a:gd name="connsiteX37" fmla="*/ 684832 w 760826"/>
              <a:gd name="connsiteY37" fmla="*/ 416241 h 729597"/>
              <a:gd name="connsiteX38" fmla="*/ 755302 w 760826"/>
              <a:gd name="connsiteY38" fmla="*/ 446751 h 729597"/>
              <a:gd name="connsiteX39" fmla="*/ 755307 w 760826"/>
              <a:gd name="connsiteY39" fmla="*/ 446752 h 729597"/>
              <a:gd name="connsiteX40" fmla="*/ 760106 w 760826"/>
              <a:gd name="connsiteY40" fmla="*/ 459142 h 729597"/>
              <a:gd name="connsiteX41" fmla="*/ 748684 w 760826"/>
              <a:gd name="connsiteY41" fmla="*/ 463905 h 729597"/>
              <a:gd name="connsiteX42" fmla="*/ 685804 w 760826"/>
              <a:gd name="connsiteY42" fmla="*/ 437227 h 729597"/>
              <a:gd name="connsiteX43" fmla="*/ 678176 w 760826"/>
              <a:gd name="connsiteY43" fmla="*/ 455309 h 729597"/>
              <a:gd name="connsiteX44" fmla="*/ 580059 w 760826"/>
              <a:gd name="connsiteY44" fmla="*/ 685805 h 729597"/>
              <a:gd name="connsiteX45" fmla="*/ 643869 w 760826"/>
              <a:gd name="connsiteY45" fmla="*/ 712445 h 729597"/>
              <a:gd name="connsiteX46" fmla="*/ 648632 w 760826"/>
              <a:gd name="connsiteY46" fmla="*/ 723868 h 729597"/>
              <a:gd name="connsiteX47" fmla="*/ 640074 w 760826"/>
              <a:gd name="connsiteY47" fmla="*/ 729597 h 729597"/>
              <a:gd name="connsiteX48" fmla="*/ 636279 w 760826"/>
              <a:gd name="connsiteY48" fmla="*/ 728630 h 729597"/>
              <a:gd name="connsiteX49" fmla="*/ 564841 w 760826"/>
              <a:gd name="connsiteY49" fmla="*/ 698158 h 729597"/>
              <a:gd name="connsiteX50" fmla="*/ 560079 w 760826"/>
              <a:gd name="connsiteY50" fmla="*/ 693395 h 729597"/>
              <a:gd name="connsiteX51" fmla="*/ 560079 w 760826"/>
              <a:gd name="connsiteY51" fmla="*/ 686735 h 729597"/>
              <a:gd name="connsiteX52" fmla="*/ 568637 w 760826"/>
              <a:gd name="connsiteY52" fmla="*/ 666717 h 729597"/>
              <a:gd name="connsiteX53" fmla="*/ 554349 w 760826"/>
              <a:gd name="connsiteY53" fmla="*/ 662922 h 729597"/>
              <a:gd name="connsiteX54" fmla="*/ 521979 w 760826"/>
              <a:gd name="connsiteY54" fmla="*/ 661025 h 729597"/>
              <a:gd name="connsiteX55" fmla="*/ 392420 w 760826"/>
              <a:gd name="connsiteY55" fmla="*/ 682940 h 729597"/>
              <a:gd name="connsiteX56" fmla="*/ 380030 w 760826"/>
              <a:gd name="connsiteY56" fmla="*/ 683907 h 729597"/>
              <a:gd name="connsiteX57" fmla="*/ 332405 w 760826"/>
              <a:gd name="connsiteY57" fmla="*/ 665825 h 729597"/>
              <a:gd name="connsiteX58" fmla="*/ 16185 w 760826"/>
              <a:gd name="connsiteY58" fmla="*/ 390533 h 729597"/>
              <a:gd name="connsiteX59" fmla="*/ 0 w 760826"/>
              <a:gd name="connsiteY59" fmla="*/ 354331 h 729597"/>
              <a:gd name="connsiteX60" fmla="*/ 15255 w 760826"/>
              <a:gd name="connsiteY60" fmla="*/ 318128 h 729597"/>
              <a:gd name="connsiteX61" fmla="*/ 45016 w 760826"/>
              <a:gd name="connsiteY61" fmla="*/ 305529 h 729597"/>
              <a:gd name="connsiteX62" fmla="*/ 170489 w 760826"/>
              <a:gd name="connsiteY62" fmla="*/ 196230 h 729597"/>
              <a:gd name="connsiteX63" fmla="*/ 170489 w 760826"/>
              <a:gd name="connsiteY63" fmla="*/ 293375 h 729597"/>
              <a:gd name="connsiteX64" fmla="*/ 521943 w 760826"/>
              <a:gd name="connsiteY64" fmla="*/ 293375 h 729597"/>
              <a:gd name="connsiteX65" fmla="*/ 521950 w 760826"/>
              <a:gd name="connsiteY65" fmla="*/ 196230 h 729597"/>
              <a:gd name="connsiteX66" fmla="*/ 441956 w 760826"/>
              <a:gd name="connsiteY66" fmla="*/ 238125 h 729597"/>
              <a:gd name="connsiteX67" fmla="*/ 250484 w 760826"/>
              <a:gd name="connsiteY67" fmla="*/ 238125 h 729597"/>
              <a:gd name="connsiteX68" fmla="*/ 170489 w 760826"/>
              <a:gd name="connsiteY68" fmla="*/ 196230 h 729597"/>
              <a:gd name="connsiteX69" fmla="*/ 339107 w 760826"/>
              <a:gd name="connsiteY69" fmla="*/ 95288 h 729597"/>
              <a:gd name="connsiteX70" fmla="*/ 339107 w 760826"/>
              <a:gd name="connsiteY70" fmla="*/ 123863 h 729597"/>
              <a:gd name="connsiteX71" fmla="*/ 330549 w 760826"/>
              <a:gd name="connsiteY71" fmla="*/ 132421 h 729597"/>
              <a:gd name="connsiteX72" fmla="*/ 301974 w 760826"/>
              <a:gd name="connsiteY72" fmla="*/ 132421 h 729597"/>
              <a:gd name="connsiteX73" fmla="*/ 301974 w 760826"/>
              <a:gd name="connsiteY73" fmla="*/ 148606 h 729597"/>
              <a:gd name="connsiteX74" fmla="*/ 330549 w 760826"/>
              <a:gd name="connsiteY74" fmla="*/ 148606 h 729597"/>
              <a:gd name="connsiteX75" fmla="*/ 339107 w 760826"/>
              <a:gd name="connsiteY75" fmla="*/ 157163 h 729597"/>
              <a:gd name="connsiteX76" fmla="*/ 339107 w 760826"/>
              <a:gd name="connsiteY76" fmla="*/ 185738 h 729597"/>
              <a:gd name="connsiteX77" fmla="*/ 355292 w 760826"/>
              <a:gd name="connsiteY77" fmla="*/ 185738 h 729597"/>
              <a:gd name="connsiteX78" fmla="*/ 355292 w 760826"/>
              <a:gd name="connsiteY78" fmla="*/ 157163 h 729597"/>
              <a:gd name="connsiteX79" fmla="*/ 363849 w 760826"/>
              <a:gd name="connsiteY79" fmla="*/ 148606 h 729597"/>
              <a:gd name="connsiteX80" fmla="*/ 392424 w 760826"/>
              <a:gd name="connsiteY80" fmla="*/ 148606 h 729597"/>
              <a:gd name="connsiteX81" fmla="*/ 392424 w 760826"/>
              <a:gd name="connsiteY81" fmla="*/ 132421 h 729597"/>
              <a:gd name="connsiteX82" fmla="*/ 363849 w 760826"/>
              <a:gd name="connsiteY82" fmla="*/ 132421 h 729597"/>
              <a:gd name="connsiteX83" fmla="*/ 355292 w 760826"/>
              <a:gd name="connsiteY83" fmla="*/ 123863 h 729597"/>
              <a:gd name="connsiteX84" fmla="*/ 355292 w 760826"/>
              <a:gd name="connsiteY84" fmla="*/ 95288 h 729597"/>
              <a:gd name="connsiteX85" fmla="*/ 329544 w 760826"/>
              <a:gd name="connsiteY85" fmla="*/ 77168 h 729597"/>
              <a:gd name="connsiteX86" fmla="*/ 363849 w 760826"/>
              <a:gd name="connsiteY86" fmla="*/ 77168 h 729597"/>
              <a:gd name="connsiteX87" fmla="*/ 372407 w 760826"/>
              <a:gd name="connsiteY87" fmla="*/ 85725 h 729597"/>
              <a:gd name="connsiteX88" fmla="*/ 372407 w 760826"/>
              <a:gd name="connsiteY88" fmla="*/ 114300 h 729597"/>
              <a:gd name="connsiteX89" fmla="*/ 400982 w 760826"/>
              <a:gd name="connsiteY89" fmla="*/ 114300 h 729597"/>
              <a:gd name="connsiteX90" fmla="*/ 409540 w 760826"/>
              <a:gd name="connsiteY90" fmla="*/ 122858 h 729597"/>
              <a:gd name="connsiteX91" fmla="*/ 409540 w 760826"/>
              <a:gd name="connsiteY91" fmla="*/ 157163 h 729597"/>
              <a:gd name="connsiteX92" fmla="*/ 400982 w 760826"/>
              <a:gd name="connsiteY92" fmla="*/ 165721 h 729597"/>
              <a:gd name="connsiteX93" fmla="*/ 372407 w 760826"/>
              <a:gd name="connsiteY93" fmla="*/ 165721 h 729597"/>
              <a:gd name="connsiteX94" fmla="*/ 372407 w 760826"/>
              <a:gd name="connsiteY94" fmla="*/ 194296 h 729597"/>
              <a:gd name="connsiteX95" fmla="*/ 363849 w 760826"/>
              <a:gd name="connsiteY95" fmla="*/ 202854 h 729597"/>
              <a:gd name="connsiteX96" fmla="*/ 329544 w 760826"/>
              <a:gd name="connsiteY96" fmla="*/ 202854 h 729597"/>
              <a:gd name="connsiteX97" fmla="*/ 320986 w 760826"/>
              <a:gd name="connsiteY97" fmla="*/ 194296 h 729597"/>
              <a:gd name="connsiteX98" fmla="*/ 320986 w 760826"/>
              <a:gd name="connsiteY98" fmla="*/ 165721 h 729597"/>
              <a:gd name="connsiteX99" fmla="*/ 292411 w 760826"/>
              <a:gd name="connsiteY99" fmla="*/ 165721 h 729597"/>
              <a:gd name="connsiteX100" fmla="*/ 283854 w 760826"/>
              <a:gd name="connsiteY100" fmla="*/ 157163 h 729597"/>
              <a:gd name="connsiteX101" fmla="*/ 283854 w 760826"/>
              <a:gd name="connsiteY101" fmla="*/ 122858 h 729597"/>
              <a:gd name="connsiteX102" fmla="*/ 292411 w 760826"/>
              <a:gd name="connsiteY102" fmla="*/ 114300 h 729597"/>
              <a:gd name="connsiteX103" fmla="*/ 320986 w 760826"/>
              <a:gd name="connsiteY103" fmla="*/ 114300 h 729597"/>
              <a:gd name="connsiteX104" fmla="*/ 320986 w 760826"/>
              <a:gd name="connsiteY104" fmla="*/ 85725 h 729597"/>
              <a:gd name="connsiteX105" fmla="*/ 329544 w 760826"/>
              <a:gd name="connsiteY105" fmla="*/ 77168 h 729597"/>
              <a:gd name="connsiteX106" fmla="*/ 469555 w 760826"/>
              <a:gd name="connsiteY106" fmla="*/ 58117 h 729597"/>
              <a:gd name="connsiteX107" fmla="*/ 469555 w 760826"/>
              <a:gd name="connsiteY107" fmla="*/ 73373 h 729597"/>
              <a:gd name="connsiteX108" fmla="*/ 488605 w 760826"/>
              <a:gd name="connsiteY108" fmla="*/ 73373 h 729597"/>
              <a:gd name="connsiteX109" fmla="*/ 488605 w 760826"/>
              <a:gd name="connsiteY109" fmla="*/ 58117 h 729597"/>
              <a:gd name="connsiteX110" fmla="*/ 203827 w 760826"/>
              <a:gd name="connsiteY110" fmla="*/ 58117 h 729597"/>
              <a:gd name="connsiteX111" fmla="*/ 203827 w 760826"/>
              <a:gd name="connsiteY111" fmla="*/ 73373 h 729597"/>
              <a:gd name="connsiteX112" fmla="*/ 222877 w 760826"/>
              <a:gd name="connsiteY112" fmla="*/ 73373 h 729597"/>
              <a:gd name="connsiteX113" fmla="*/ 222877 w 760826"/>
              <a:gd name="connsiteY113" fmla="*/ 58117 h 729597"/>
              <a:gd name="connsiteX114" fmla="*/ 170486 w 760826"/>
              <a:gd name="connsiteY114" fmla="*/ 58117 h 729597"/>
              <a:gd name="connsiteX115" fmla="*/ 170486 w 760826"/>
              <a:gd name="connsiteY115" fmla="*/ 140048 h 729597"/>
              <a:gd name="connsiteX116" fmla="*/ 250481 w 760826"/>
              <a:gd name="connsiteY116" fmla="*/ 220042 h 729597"/>
              <a:gd name="connsiteX117" fmla="*/ 440981 w 760826"/>
              <a:gd name="connsiteY117" fmla="*/ 220042 h 729597"/>
              <a:gd name="connsiteX118" fmla="*/ 520976 w 760826"/>
              <a:gd name="connsiteY118" fmla="*/ 140048 h 729597"/>
              <a:gd name="connsiteX119" fmla="*/ 520976 w 760826"/>
              <a:gd name="connsiteY119" fmla="*/ 58117 h 729597"/>
              <a:gd name="connsiteX120" fmla="*/ 505721 w 760826"/>
              <a:gd name="connsiteY120" fmla="*/ 58117 h 729597"/>
              <a:gd name="connsiteX121" fmla="*/ 505721 w 760826"/>
              <a:gd name="connsiteY121" fmla="*/ 81930 h 729597"/>
              <a:gd name="connsiteX122" fmla="*/ 497163 w 760826"/>
              <a:gd name="connsiteY122" fmla="*/ 90488 h 729597"/>
              <a:gd name="connsiteX123" fmla="*/ 460031 w 760826"/>
              <a:gd name="connsiteY123" fmla="*/ 90488 h 729597"/>
              <a:gd name="connsiteX124" fmla="*/ 451473 w 760826"/>
              <a:gd name="connsiteY124" fmla="*/ 81930 h 729597"/>
              <a:gd name="connsiteX125" fmla="*/ 451473 w 760826"/>
              <a:gd name="connsiteY125" fmla="*/ 58117 h 729597"/>
              <a:gd name="connsiteX126" fmla="*/ 239989 w 760826"/>
              <a:gd name="connsiteY126" fmla="*/ 58117 h 729597"/>
              <a:gd name="connsiteX127" fmla="*/ 239989 w 760826"/>
              <a:gd name="connsiteY127" fmla="*/ 81930 h 729597"/>
              <a:gd name="connsiteX128" fmla="*/ 231431 w 760826"/>
              <a:gd name="connsiteY128" fmla="*/ 90488 h 729597"/>
              <a:gd name="connsiteX129" fmla="*/ 194299 w 760826"/>
              <a:gd name="connsiteY129" fmla="*/ 90488 h 729597"/>
              <a:gd name="connsiteX130" fmla="*/ 185742 w 760826"/>
              <a:gd name="connsiteY130" fmla="*/ 81930 h 729597"/>
              <a:gd name="connsiteX131" fmla="*/ 185742 w 760826"/>
              <a:gd name="connsiteY131" fmla="*/ 58117 h 729597"/>
              <a:gd name="connsiteX132" fmla="*/ 297180 w 760826"/>
              <a:gd name="connsiteY132" fmla="*/ 18082 h 729597"/>
              <a:gd name="connsiteX133" fmla="*/ 285757 w 760826"/>
              <a:gd name="connsiteY133" fmla="*/ 28575 h 729597"/>
              <a:gd name="connsiteX134" fmla="*/ 285761 w 760826"/>
              <a:gd name="connsiteY134" fmla="*/ 39997 h 729597"/>
              <a:gd name="connsiteX135" fmla="*/ 406719 w 760826"/>
              <a:gd name="connsiteY135" fmla="*/ 39997 h 729597"/>
              <a:gd name="connsiteX136" fmla="*/ 406719 w 760826"/>
              <a:gd name="connsiteY136" fmla="*/ 28575 h 729597"/>
              <a:gd name="connsiteX137" fmla="*/ 395297 w 760826"/>
              <a:gd name="connsiteY137" fmla="*/ 18082 h 729597"/>
              <a:gd name="connsiteX138" fmla="*/ 297178 w 760826"/>
              <a:gd name="connsiteY138" fmla="*/ 0 h 729597"/>
              <a:gd name="connsiteX139" fmla="*/ 395295 w 760826"/>
              <a:gd name="connsiteY139" fmla="*/ 0 h 729597"/>
              <a:gd name="connsiteX140" fmla="*/ 395292 w 760826"/>
              <a:gd name="connsiteY140" fmla="*/ 1 h 729597"/>
              <a:gd name="connsiteX141" fmla="*/ 424797 w 760826"/>
              <a:gd name="connsiteY141" fmla="*/ 28576 h 729597"/>
              <a:gd name="connsiteX142" fmla="*/ 424797 w 760826"/>
              <a:gd name="connsiteY142" fmla="*/ 39998 h 729597"/>
              <a:gd name="connsiteX143" fmla="*/ 531506 w 760826"/>
              <a:gd name="connsiteY143" fmla="*/ 40035 h 729597"/>
              <a:gd name="connsiteX144" fmla="*/ 540064 w 760826"/>
              <a:gd name="connsiteY144" fmla="*/ 48593 h 729597"/>
              <a:gd name="connsiteX145" fmla="*/ 540064 w 760826"/>
              <a:gd name="connsiteY145" fmla="*/ 301939 h 729597"/>
              <a:gd name="connsiteX146" fmla="*/ 531506 w 760826"/>
              <a:gd name="connsiteY146" fmla="*/ 310496 h 729597"/>
              <a:gd name="connsiteX147" fmla="*/ 161926 w 760826"/>
              <a:gd name="connsiteY147" fmla="*/ 310496 h 729597"/>
              <a:gd name="connsiteX148" fmla="*/ 153369 w 760826"/>
              <a:gd name="connsiteY148" fmla="*/ 301939 h 729597"/>
              <a:gd name="connsiteX149" fmla="*/ 153369 w 760826"/>
              <a:gd name="connsiteY149" fmla="*/ 48555 h 729597"/>
              <a:gd name="connsiteX150" fmla="*/ 161926 w 760826"/>
              <a:gd name="connsiteY150" fmla="*/ 39997 h 729597"/>
              <a:gd name="connsiteX151" fmla="*/ 267635 w 760826"/>
              <a:gd name="connsiteY151" fmla="*/ 39997 h 729597"/>
              <a:gd name="connsiteX152" fmla="*/ 267635 w 760826"/>
              <a:gd name="connsiteY152" fmla="*/ 28575 h 729597"/>
              <a:gd name="connsiteX153" fmla="*/ 297178 w 760826"/>
              <a:gd name="connsiteY153" fmla="*/ 0 h 72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760826" h="729597">
                <a:moveTo>
                  <a:pt x="45464" y="322694"/>
                </a:moveTo>
                <a:cubicBezTo>
                  <a:pt x="38557" y="323173"/>
                  <a:pt x="31888" y="325797"/>
                  <a:pt x="26641" y="330559"/>
                </a:cubicBezTo>
                <a:cubicBezTo>
                  <a:pt x="20911" y="336251"/>
                  <a:pt x="17116" y="344846"/>
                  <a:pt x="17116" y="353403"/>
                </a:cubicBezTo>
                <a:cubicBezTo>
                  <a:pt x="17116" y="362928"/>
                  <a:pt x="20949" y="370518"/>
                  <a:pt x="27609" y="376248"/>
                </a:cubicBezTo>
                <a:lnTo>
                  <a:pt x="344801" y="651540"/>
                </a:lnTo>
                <a:cubicBezTo>
                  <a:pt x="357191" y="662962"/>
                  <a:pt x="373376" y="667725"/>
                  <a:pt x="389561" y="664860"/>
                </a:cubicBezTo>
                <a:lnTo>
                  <a:pt x="518148" y="642944"/>
                </a:lnTo>
                <a:cubicBezTo>
                  <a:pt x="531468" y="641047"/>
                  <a:pt x="544826" y="641047"/>
                  <a:pt x="558146" y="644842"/>
                </a:cubicBezTo>
                <a:lnTo>
                  <a:pt x="575298" y="649605"/>
                </a:lnTo>
                <a:lnTo>
                  <a:pt x="660050" y="454384"/>
                </a:lnTo>
                <a:lnTo>
                  <a:pt x="573358" y="411521"/>
                </a:lnTo>
                <a:cubicBezTo>
                  <a:pt x="558102" y="403894"/>
                  <a:pt x="540020" y="401996"/>
                  <a:pt x="522868" y="405791"/>
                </a:cubicBezTo>
                <a:lnTo>
                  <a:pt x="314289" y="456281"/>
                </a:lnTo>
                <a:cubicBezTo>
                  <a:pt x="304764" y="458179"/>
                  <a:pt x="297136" y="465806"/>
                  <a:pt x="294271" y="474364"/>
                </a:cubicBezTo>
                <a:cubicBezTo>
                  <a:pt x="293341" y="477192"/>
                  <a:pt x="292374" y="480056"/>
                  <a:pt x="292374" y="482921"/>
                </a:cubicBezTo>
                <a:lnTo>
                  <a:pt x="292374" y="486717"/>
                </a:lnTo>
                <a:cubicBezTo>
                  <a:pt x="293303" y="493376"/>
                  <a:pt x="298066" y="500036"/>
                  <a:pt x="303796" y="504799"/>
                </a:cubicBezTo>
                <a:cubicBezTo>
                  <a:pt x="309488" y="509561"/>
                  <a:pt x="317116" y="510529"/>
                  <a:pt x="324744" y="509561"/>
                </a:cubicBezTo>
                <a:lnTo>
                  <a:pt x="501928" y="477192"/>
                </a:lnTo>
                <a:cubicBezTo>
                  <a:pt x="506691" y="476261"/>
                  <a:pt x="511453" y="480056"/>
                  <a:pt x="512420" y="484819"/>
                </a:cubicBezTo>
                <a:cubicBezTo>
                  <a:pt x="513351" y="489582"/>
                  <a:pt x="509555" y="494344"/>
                  <a:pt x="504793" y="495312"/>
                </a:cubicBezTo>
                <a:lnTo>
                  <a:pt x="327609" y="527681"/>
                </a:lnTo>
                <a:cubicBezTo>
                  <a:pt x="324781" y="528649"/>
                  <a:pt x="321916" y="528649"/>
                  <a:pt x="319051" y="528649"/>
                </a:cubicBezTo>
                <a:cubicBezTo>
                  <a:pt x="309526" y="528649"/>
                  <a:pt x="300001" y="525821"/>
                  <a:pt x="292374" y="520091"/>
                </a:cubicBezTo>
                <a:cubicBezTo>
                  <a:pt x="282849" y="512464"/>
                  <a:pt x="276189" y="502009"/>
                  <a:pt x="274291" y="489619"/>
                </a:cubicBezTo>
                <a:lnTo>
                  <a:pt x="274291" y="482959"/>
                </a:lnTo>
                <a:cubicBezTo>
                  <a:pt x="274291" y="481061"/>
                  <a:pt x="274291" y="478196"/>
                  <a:pt x="275259" y="475331"/>
                </a:cubicBezTo>
                <a:lnTo>
                  <a:pt x="65709" y="327694"/>
                </a:lnTo>
                <a:cubicBezTo>
                  <a:pt x="59514" y="323880"/>
                  <a:pt x="52370" y="322215"/>
                  <a:pt x="45464" y="322694"/>
                </a:cubicBezTo>
                <a:close/>
                <a:moveTo>
                  <a:pt x="45016" y="305529"/>
                </a:moveTo>
                <a:cubicBezTo>
                  <a:pt x="55969" y="304817"/>
                  <a:pt x="67159" y="307673"/>
                  <a:pt x="76200" y="314333"/>
                </a:cubicBezTo>
                <a:lnTo>
                  <a:pt x="281959" y="459141"/>
                </a:lnTo>
                <a:cubicBezTo>
                  <a:pt x="288619" y="449616"/>
                  <a:pt x="298144" y="442956"/>
                  <a:pt x="309566" y="440091"/>
                </a:cubicBezTo>
                <a:lnTo>
                  <a:pt x="518145" y="389601"/>
                </a:lnTo>
                <a:cubicBezTo>
                  <a:pt x="539092" y="384839"/>
                  <a:pt x="561007" y="386736"/>
                  <a:pt x="580057" y="396261"/>
                </a:cubicBezTo>
                <a:lnTo>
                  <a:pt x="665782" y="438156"/>
                </a:lnTo>
                <a:lnTo>
                  <a:pt x="673409" y="421004"/>
                </a:lnTo>
                <a:cubicBezTo>
                  <a:pt x="675307" y="416241"/>
                  <a:pt x="680069" y="414343"/>
                  <a:pt x="684832" y="416241"/>
                </a:cubicBezTo>
                <a:lnTo>
                  <a:pt x="755302" y="446751"/>
                </a:lnTo>
                <a:lnTo>
                  <a:pt x="755307" y="446752"/>
                </a:lnTo>
                <a:cubicBezTo>
                  <a:pt x="760069" y="448649"/>
                  <a:pt x="762004" y="454342"/>
                  <a:pt x="760106" y="459142"/>
                </a:cubicBezTo>
                <a:cubicBezTo>
                  <a:pt x="758209" y="463905"/>
                  <a:pt x="753447" y="465802"/>
                  <a:pt x="748684" y="463905"/>
                </a:cubicBezTo>
                <a:lnTo>
                  <a:pt x="685804" y="437227"/>
                </a:lnTo>
                <a:lnTo>
                  <a:pt x="678176" y="455309"/>
                </a:lnTo>
                <a:lnTo>
                  <a:pt x="580059" y="685805"/>
                </a:lnTo>
                <a:lnTo>
                  <a:pt x="643869" y="712445"/>
                </a:lnTo>
                <a:cubicBezTo>
                  <a:pt x="648632" y="714343"/>
                  <a:pt x="650529" y="719105"/>
                  <a:pt x="648632" y="723868"/>
                </a:cubicBezTo>
                <a:cubicBezTo>
                  <a:pt x="646734" y="727700"/>
                  <a:pt x="643869" y="729597"/>
                  <a:pt x="640074" y="729597"/>
                </a:cubicBezTo>
                <a:cubicBezTo>
                  <a:pt x="638177" y="729597"/>
                  <a:pt x="637246" y="729597"/>
                  <a:pt x="636279" y="728630"/>
                </a:cubicBezTo>
                <a:lnTo>
                  <a:pt x="564841" y="698158"/>
                </a:lnTo>
                <a:cubicBezTo>
                  <a:pt x="562944" y="697190"/>
                  <a:pt x="561046" y="695293"/>
                  <a:pt x="560079" y="693395"/>
                </a:cubicBezTo>
                <a:cubicBezTo>
                  <a:pt x="559112" y="691498"/>
                  <a:pt x="559112" y="688633"/>
                  <a:pt x="560079" y="686735"/>
                </a:cubicBezTo>
                <a:lnTo>
                  <a:pt x="568637" y="666717"/>
                </a:lnTo>
                <a:lnTo>
                  <a:pt x="554349" y="662922"/>
                </a:lnTo>
                <a:cubicBezTo>
                  <a:pt x="543894" y="660057"/>
                  <a:pt x="532472" y="659127"/>
                  <a:pt x="521979" y="661025"/>
                </a:cubicBezTo>
                <a:lnTo>
                  <a:pt x="392420" y="682940"/>
                </a:lnTo>
                <a:cubicBezTo>
                  <a:pt x="388588" y="683907"/>
                  <a:pt x="383825" y="683907"/>
                  <a:pt x="380030" y="683907"/>
                </a:cubicBezTo>
                <a:cubicBezTo>
                  <a:pt x="362877" y="683907"/>
                  <a:pt x="345725" y="678215"/>
                  <a:pt x="332405" y="665825"/>
                </a:cubicBezTo>
                <a:lnTo>
                  <a:pt x="16185" y="390533"/>
                </a:lnTo>
                <a:cubicBezTo>
                  <a:pt x="5730" y="381008"/>
                  <a:pt x="0" y="367650"/>
                  <a:pt x="0" y="354331"/>
                </a:cubicBezTo>
                <a:cubicBezTo>
                  <a:pt x="0" y="340973"/>
                  <a:pt x="5730" y="327653"/>
                  <a:pt x="15255" y="318128"/>
                </a:cubicBezTo>
                <a:cubicBezTo>
                  <a:pt x="23348" y="310519"/>
                  <a:pt x="34063" y="306240"/>
                  <a:pt x="45016" y="305529"/>
                </a:cubicBezTo>
                <a:close/>
                <a:moveTo>
                  <a:pt x="170489" y="196230"/>
                </a:moveTo>
                <a:lnTo>
                  <a:pt x="170489" y="293375"/>
                </a:lnTo>
                <a:lnTo>
                  <a:pt x="521943" y="293375"/>
                </a:lnTo>
                <a:lnTo>
                  <a:pt x="521950" y="196230"/>
                </a:lnTo>
                <a:cubicBezTo>
                  <a:pt x="503868" y="221940"/>
                  <a:pt x="475293" y="238125"/>
                  <a:pt x="441956" y="238125"/>
                </a:cubicBezTo>
                <a:lnTo>
                  <a:pt x="250484" y="238125"/>
                </a:lnTo>
                <a:cubicBezTo>
                  <a:pt x="217147" y="238125"/>
                  <a:pt x="188572" y="221010"/>
                  <a:pt x="170489" y="196230"/>
                </a:cubicBezTo>
                <a:close/>
                <a:moveTo>
                  <a:pt x="339107" y="95288"/>
                </a:moveTo>
                <a:lnTo>
                  <a:pt x="339107" y="123863"/>
                </a:lnTo>
                <a:cubicBezTo>
                  <a:pt x="339107" y="128626"/>
                  <a:pt x="335312" y="132421"/>
                  <a:pt x="330549" y="132421"/>
                </a:cubicBezTo>
                <a:lnTo>
                  <a:pt x="301974" y="132421"/>
                </a:lnTo>
                <a:lnTo>
                  <a:pt x="301974" y="148606"/>
                </a:lnTo>
                <a:lnTo>
                  <a:pt x="330549" y="148606"/>
                </a:lnTo>
                <a:cubicBezTo>
                  <a:pt x="335312" y="148606"/>
                  <a:pt x="339107" y="152401"/>
                  <a:pt x="339107" y="157163"/>
                </a:cubicBezTo>
                <a:lnTo>
                  <a:pt x="339107" y="185738"/>
                </a:lnTo>
                <a:lnTo>
                  <a:pt x="355292" y="185738"/>
                </a:lnTo>
                <a:lnTo>
                  <a:pt x="355292" y="157163"/>
                </a:lnTo>
                <a:cubicBezTo>
                  <a:pt x="355292" y="152401"/>
                  <a:pt x="359087" y="148606"/>
                  <a:pt x="363849" y="148606"/>
                </a:cubicBezTo>
                <a:lnTo>
                  <a:pt x="392424" y="148606"/>
                </a:lnTo>
                <a:lnTo>
                  <a:pt x="392424" y="132421"/>
                </a:lnTo>
                <a:lnTo>
                  <a:pt x="363849" y="132421"/>
                </a:lnTo>
                <a:cubicBezTo>
                  <a:pt x="359087" y="132421"/>
                  <a:pt x="355292" y="128626"/>
                  <a:pt x="355292" y="123863"/>
                </a:cubicBezTo>
                <a:lnTo>
                  <a:pt x="355292" y="95288"/>
                </a:lnTo>
                <a:close/>
                <a:moveTo>
                  <a:pt x="329544" y="77168"/>
                </a:moveTo>
                <a:lnTo>
                  <a:pt x="363849" y="77168"/>
                </a:lnTo>
                <a:cubicBezTo>
                  <a:pt x="368612" y="77168"/>
                  <a:pt x="372407" y="80963"/>
                  <a:pt x="372407" y="85725"/>
                </a:cubicBezTo>
                <a:lnTo>
                  <a:pt x="372407" y="114300"/>
                </a:lnTo>
                <a:lnTo>
                  <a:pt x="400982" y="114300"/>
                </a:lnTo>
                <a:cubicBezTo>
                  <a:pt x="405744" y="114300"/>
                  <a:pt x="409577" y="118133"/>
                  <a:pt x="409540" y="122858"/>
                </a:cubicBezTo>
                <a:lnTo>
                  <a:pt x="409540" y="157163"/>
                </a:lnTo>
                <a:cubicBezTo>
                  <a:pt x="409540" y="161926"/>
                  <a:pt x="405744" y="165721"/>
                  <a:pt x="400982" y="165721"/>
                </a:cubicBezTo>
                <a:lnTo>
                  <a:pt x="372407" y="165721"/>
                </a:lnTo>
                <a:lnTo>
                  <a:pt x="372407" y="194296"/>
                </a:lnTo>
                <a:cubicBezTo>
                  <a:pt x="372407" y="199058"/>
                  <a:pt x="368612" y="202854"/>
                  <a:pt x="363849" y="202854"/>
                </a:cubicBezTo>
                <a:lnTo>
                  <a:pt x="329544" y="202854"/>
                </a:lnTo>
                <a:cubicBezTo>
                  <a:pt x="324782" y="202854"/>
                  <a:pt x="320986" y="199058"/>
                  <a:pt x="320986" y="194296"/>
                </a:cubicBezTo>
                <a:lnTo>
                  <a:pt x="320986" y="165721"/>
                </a:lnTo>
                <a:lnTo>
                  <a:pt x="292411" y="165721"/>
                </a:lnTo>
                <a:cubicBezTo>
                  <a:pt x="287649" y="165721"/>
                  <a:pt x="283854" y="161926"/>
                  <a:pt x="283854" y="157163"/>
                </a:cubicBezTo>
                <a:lnTo>
                  <a:pt x="283854" y="122858"/>
                </a:lnTo>
                <a:cubicBezTo>
                  <a:pt x="283854" y="118096"/>
                  <a:pt x="287649" y="114300"/>
                  <a:pt x="292411" y="114300"/>
                </a:cubicBezTo>
                <a:lnTo>
                  <a:pt x="320986" y="114300"/>
                </a:lnTo>
                <a:lnTo>
                  <a:pt x="320986" y="85725"/>
                </a:lnTo>
                <a:cubicBezTo>
                  <a:pt x="320986" y="80963"/>
                  <a:pt x="324782" y="77168"/>
                  <a:pt x="329544" y="77168"/>
                </a:cubicBezTo>
                <a:close/>
                <a:moveTo>
                  <a:pt x="469555" y="58117"/>
                </a:moveTo>
                <a:lnTo>
                  <a:pt x="469555" y="73373"/>
                </a:lnTo>
                <a:lnTo>
                  <a:pt x="488605" y="73373"/>
                </a:lnTo>
                <a:lnTo>
                  <a:pt x="488605" y="58117"/>
                </a:lnTo>
                <a:close/>
                <a:moveTo>
                  <a:pt x="203827" y="58117"/>
                </a:moveTo>
                <a:lnTo>
                  <a:pt x="203827" y="73373"/>
                </a:lnTo>
                <a:lnTo>
                  <a:pt x="222877" y="73373"/>
                </a:lnTo>
                <a:lnTo>
                  <a:pt x="222877" y="58117"/>
                </a:lnTo>
                <a:close/>
                <a:moveTo>
                  <a:pt x="170486" y="58117"/>
                </a:moveTo>
                <a:lnTo>
                  <a:pt x="170486" y="140048"/>
                </a:lnTo>
                <a:cubicBezTo>
                  <a:pt x="170486" y="183840"/>
                  <a:pt x="206651" y="220042"/>
                  <a:pt x="250481" y="220042"/>
                </a:cubicBezTo>
                <a:lnTo>
                  <a:pt x="440981" y="220042"/>
                </a:lnTo>
                <a:cubicBezTo>
                  <a:pt x="484773" y="220042"/>
                  <a:pt x="520976" y="183878"/>
                  <a:pt x="520976" y="140048"/>
                </a:cubicBezTo>
                <a:lnTo>
                  <a:pt x="520976" y="58117"/>
                </a:lnTo>
                <a:lnTo>
                  <a:pt x="505721" y="58117"/>
                </a:lnTo>
                <a:lnTo>
                  <a:pt x="505721" y="81930"/>
                </a:lnTo>
                <a:cubicBezTo>
                  <a:pt x="505721" y="86692"/>
                  <a:pt x="501925" y="90488"/>
                  <a:pt x="497163" y="90488"/>
                </a:cubicBezTo>
                <a:lnTo>
                  <a:pt x="460031" y="90488"/>
                </a:lnTo>
                <a:cubicBezTo>
                  <a:pt x="455268" y="90488"/>
                  <a:pt x="451473" y="86692"/>
                  <a:pt x="451473" y="81930"/>
                </a:cubicBezTo>
                <a:lnTo>
                  <a:pt x="451473" y="58117"/>
                </a:lnTo>
                <a:lnTo>
                  <a:pt x="239989" y="58117"/>
                </a:lnTo>
                <a:lnTo>
                  <a:pt x="239989" y="81930"/>
                </a:lnTo>
                <a:cubicBezTo>
                  <a:pt x="239989" y="86692"/>
                  <a:pt x="236194" y="90488"/>
                  <a:pt x="231431" y="90488"/>
                </a:cubicBezTo>
                <a:lnTo>
                  <a:pt x="194299" y="90488"/>
                </a:lnTo>
                <a:cubicBezTo>
                  <a:pt x="189537" y="90488"/>
                  <a:pt x="185742" y="86692"/>
                  <a:pt x="185742" y="81930"/>
                </a:cubicBezTo>
                <a:lnTo>
                  <a:pt x="185742" y="58117"/>
                </a:lnTo>
                <a:close/>
                <a:moveTo>
                  <a:pt x="297180" y="18082"/>
                </a:moveTo>
                <a:cubicBezTo>
                  <a:pt x="290520" y="18082"/>
                  <a:pt x="285757" y="22845"/>
                  <a:pt x="285757" y="28575"/>
                </a:cubicBezTo>
                <a:lnTo>
                  <a:pt x="285761" y="39997"/>
                </a:lnTo>
                <a:lnTo>
                  <a:pt x="406719" y="39997"/>
                </a:lnTo>
                <a:lnTo>
                  <a:pt x="406719" y="28575"/>
                </a:lnTo>
                <a:cubicBezTo>
                  <a:pt x="406719" y="22845"/>
                  <a:pt x="401957" y="18082"/>
                  <a:pt x="395297" y="18082"/>
                </a:cubicBezTo>
                <a:close/>
                <a:moveTo>
                  <a:pt x="297178" y="0"/>
                </a:moveTo>
                <a:lnTo>
                  <a:pt x="395295" y="0"/>
                </a:lnTo>
                <a:lnTo>
                  <a:pt x="395292" y="1"/>
                </a:lnTo>
                <a:cubicBezTo>
                  <a:pt x="411478" y="1"/>
                  <a:pt x="424797" y="13358"/>
                  <a:pt x="424797" y="28576"/>
                </a:cubicBezTo>
                <a:lnTo>
                  <a:pt x="424797" y="39998"/>
                </a:lnTo>
                <a:lnTo>
                  <a:pt x="531506" y="40035"/>
                </a:lnTo>
                <a:cubicBezTo>
                  <a:pt x="536268" y="40035"/>
                  <a:pt x="540064" y="43830"/>
                  <a:pt x="540064" y="48593"/>
                </a:cubicBezTo>
                <a:lnTo>
                  <a:pt x="540064" y="301939"/>
                </a:lnTo>
                <a:cubicBezTo>
                  <a:pt x="540064" y="306701"/>
                  <a:pt x="536268" y="310496"/>
                  <a:pt x="531506" y="310496"/>
                </a:cubicBezTo>
                <a:lnTo>
                  <a:pt x="161926" y="310496"/>
                </a:lnTo>
                <a:cubicBezTo>
                  <a:pt x="157164" y="310496"/>
                  <a:pt x="153369" y="306701"/>
                  <a:pt x="153369" y="301939"/>
                </a:cubicBezTo>
                <a:lnTo>
                  <a:pt x="153369" y="48555"/>
                </a:lnTo>
                <a:cubicBezTo>
                  <a:pt x="153369" y="43792"/>
                  <a:pt x="157164" y="39997"/>
                  <a:pt x="161926" y="39997"/>
                </a:cubicBezTo>
                <a:lnTo>
                  <a:pt x="267635" y="39997"/>
                </a:lnTo>
                <a:lnTo>
                  <a:pt x="267635" y="28575"/>
                </a:lnTo>
                <a:cubicBezTo>
                  <a:pt x="267635" y="12390"/>
                  <a:pt x="280993" y="0"/>
                  <a:pt x="29717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Tw Cen MT (Headings)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DA2E9F-A71F-45C7-07FA-657C571166C3}"/>
              </a:ext>
            </a:extLst>
          </p:cNvPr>
          <p:cNvGrpSpPr/>
          <p:nvPr/>
        </p:nvGrpSpPr>
        <p:grpSpPr>
          <a:xfrm>
            <a:off x="2347255" y="3538703"/>
            <a:ext cx="247467" cy="255154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F1365C-F072-6768-899F-F0EEC2826E6A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42B1E4-953F-20D2-462F-EB9CA5B9C035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DE8236B-DE44-3497-84BC-DCB5E8D55223}"/>
              </a:ext>
            </a:extLst>
          </p:cNvPr>
          <p:cNvGrpSpPr/>
          <p:nvPr/>
        </p:nvGrpSpPr>
        <p:grpSpPr>
          <a:xfrm rot="5400000" flipH="1" flipV="1">
            <a:off x="3303936" y="-266387"/>
            <a:ext cx="709528" cy="1809235"/>
            <a:chOff x="11482472" y="4469734"/>
            <a:chExt cx="709528" cy="180923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A2F0E15-1C57-4F83-69A0-A9F249C1673C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E22B8F6-DC8E-FF70-987D-5E3B8995DABB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640F2F-5206-8577-9751-D2ED0EFA855C}"/>
              </a:ext>
            </a:extLst>
          </p:cNvPr>
          <p:cNvGrpSpPr/>
          <p:nvPr/>
        </p:nvGrpSpPr>
        <p:grpSpPr>
          <a:xfrm>
            <a:off x="8277937" y="5220307"/>
            <a:ext cx="1726815" cy="1048741"/>
            <a:chOff x="6207368" y="5391337"/>
            <a:chExt cx="943835" cy="5732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89B263B-C214-BB21-E873-3B18FE18F2B5}"/>
                </a:ext>
              </a:extLst>
            </p:cNvPr>
            <p:cNvSpPr/>
            <p:nvPr/>
          </p:nvSpPr>
          <p:spPr>
            <a:xfrm flipH="1">
              <a:off x="6590479" y="5391337"/>
              <a:ext cx="560724" cy="5607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36FF00-618F-3AA0-D6A1-F1A68EBE9F41}"/>
                </a:ext>
              </a:extLst>
            </p:cNvPr>
            <p:cNvSpPr/>
            <p:nvPr/>
          </p:nvSpPr>
          <p:spPr>
            <a:xfrm rot="10800000" flipV="1">
              <a:off x="6207368" y="5836927"/>
              <a:ext cx="528596" cy="127626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879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B6BFBA9-6C7E-4B13-8DB1-24E97FE65D6D}"/>
              </a:ext>
            </a:extLst>
          </p:cNvPr>
          <p:cNvSpPr/>
          <p:nvPr/>
        </p:nvSpPr>
        <p:spPr>
          <a:xfrm>
            <a:off x="536028" y="1055941"/>
            <a:ext cx="4380572" cy="438056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accent2"/>
                </a:solidFill>
                <a:latin typeface="+mj-lt"/>
              </a:rPr>
              <a:t>Welcome and Introduction</a:t>
            </a:r>
            <a:endParaRPr lang="en-US" b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14" name="Google Shape;517;p30">
            <a:extLst>
              <a:ext uri="{FF2B5EF4-FFF2-40B4-BE49-F238E27FC236}">
                <a16:creationId xmlns:a16="http://schemas.microsoft.com/office/drawing/2014/main" id="{D3B72956-7CCE-212B-8518-A13B87F10969}"/>
              </a:ext>
            </a:extLst>
          </p:cNvPr>
          <p:cNvSpPr/>
          <p:nvPr/>
        </p:nvSpPr>
        <p:spPr>
          <a:xfrm rot="10800000">
            <a:off x="11073039" y="1739113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18;p30">
            <a:extLst>
              <a:ext uri="{FF2B5EF4-FFF2-40B4-BE49-F238E27FC236}">
                <a16:creationId xmlns:a16="http://schemas.microsoft.com/office/drawing/2014/main" id="{20CC6EF8-94CD-4553-D492-52F23DFF770C}"/>
              </a:ext>
            </a:extLst>
          </p:cNvPr>
          <p:cNvSpPr/>
          <p:nvPr/>
        </p:nvSpPr>
        <p:spPr>
          <a:xfrm rot="10800000">
            <a:off x="2465386" y="430570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200367-ECC0-4BB2-9AF0-3383AEB0D9BB}"/>
              </a:ext>
            </a:extLst>
          </p:cNvPr>
          <p:cNvGrpSpPr/>
          <p:nvPr/>
        </p:nvGrpSpPr>
        <p:grpSpPr>
          <a:xfrm flipH="1">
            <a:off x="4822344" y="494049"/>
            <a:ext cx="146528" cy="1510363"/>
            <a:chOff x="6715473" y="2612814"/>
            <a:chExt cx="247539" cy="2551545"/>
          </a:xfrm>
          <a:solidFill>
            <a:schemeClr val="accent2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6BA7D25-0422-4EBB-B7A7-08E89F867D45}"/>
                </a:ext>
              </a:extLst>
            </p:cNvPr>
            <p:cNvSpPr/>
            <p:nvPr/>
          </p:nvSpPr>
          <p:spPr>
            <a:xfrm>
              <a:off x="6928894" y="3293996"/>
              <a:ext cx="34118" cy="1870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322130D-F9D7-4722-BFBD-08B143083340}"/>
                </a:ext>
              </a:extLst>
            </p:cNvPr>
            <p:cNvSpPr/>
            <p:nvPr/>
          </p:nvSpPr>
          <p:spPr>
            <a:xfrm>
              <a:off x="6715473" y="2612814"/>
              <a:ext cx="34118" cy="18703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CCD133F-7DEB-4B51-B14F-D801BA3D60CA}"/>
              </a:ext>
            </a:extLst>
          </p:cNvPr>
          <p:cNvSpPr/>
          <p:nvPr/>
        </p:nvSpPr>
        <p:spPr>
          <a:xfrm flipH="1">
            <a:off x="281090" y="4907666"/>
            <a:ext cx="790548" cy="1412896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3C6093-1BE1-4708-A6FF-9479A3A09133}"/>
              </a:ext>
            </a:extLst>
          </p:cNvPr>
          <p:cNvGrpSpPr/>
          <p:nvPr/>
        </p:nvGrpSpPr>
        <p:grpSpPr>
          <a:xfrm flipH="1">
            <a:off x="4914367" y="4927738"/>
            <a:ext cx="617027" cy="1101862"/>
            <a:chOff x="6372429" y="4934644"/>
            <a:chExt cx="569740" cy="1017417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B7D904F-BE50-4E34-86E8-0AD702481639}"/>
                </a:ext>
              </a:extLst>
            </p:cNvPr>
            <p:cNvSpPr/>
            <p:nvPr/>
          </p:nvSpPr>
          <p:spPr>
            <a:xfrm flipH="1">
              <a:off x="6381445" y="5391337"/>
              <a:ext cx="560724" cy="5607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ED7F92D-E0AF-4350-AC18-88373B3E492E}"/>
                </a:ext>
              </a:extLst>
            </p:cNvPr>
            <p:cNvSpPr/>
            <p:nvPr/>
          </p:nvSpPr>
          <p:spPr>
            <a:xfrm rot="16200000" flipV="1">
              <a:off x="6171944" y="5135129"/>
              <a:ext cx="528596" cy="127626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40A23-7E44-8F37-E836-2CE43794DDE3}"/>
              </a:ext>
            </a:extLst>
          </p:cNvPr>
          <p:cNvGrpSpPr/>
          <p:nvPr/>
        </p:nvGrpSpPr>
        <p:grpSpPr>
          <a:xfrm>
            <a:off x="5851556" y="1663447"/>
            <a:ext cx="5649662" cy="4366153"/>
            <a:chOff x="5851556" y="1663447"/>
            <a:chExt cx="5649662" cy="436615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8F879F-4418-83A4-FDAC-2373FAB89DF3}"/>
                </a:ext>
              </a:extLst>
            </p:cNvPr>
            <p:cNvSpPr/>
            <p:nvPr/>
          </p:nvSpPr>
          <p:spPr>
            <a:xfrm>
              <a:off x="7342360" y="3593771"/>
              <a:ext cx="2625505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0A7B7-0275-D56B-DE68-F2192F4B6BC2}"/>
                </a:ext>
              </a:extLst>
            </p:cNvPr>
            <p:cNvGrpSpPr/>
            <p:nvPr/>
          </p:nvGrpSpPr>
          <p:grpSpPr>
            <a:xfrm>
              <a:off x="5851556" y="1663447"/>
              <a:ext cx="5649662" cy="4366153"/>
              <a:chOff x="6096000" y="1575948"/>
              <a:chExt cx="5649662" cy="4366153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4FA29D8-EA63-B0E2-372D-28685A8480A8}"/>
                  </a:ext>
                </a:extLst>
              </p:cNvPr>
              <p:cNvSpPr/>
              <p:nvPr/>
            </p:nvSpPr>
            <p:spPr>
              <a:xfrm>
                <a:off x="6096000" y="3080357"/>
                <a:ext cx="5649662" cy="2861744"/>
              </a:xfrm>
              <a:prstGeom prst="roundRect">
                <a:avLst>
                  <a:gd name="adj" fmla="val 9707"/>
                </a:avLst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C22A30E-256F-41AE-89DB-E410E4612A53}"/>
                  </a:ext>
                </a:extLst>
              </p:cNvPr>
              <p:cNvGrpSpPr/>
              <p:nvPr/>
            </p:nvGrpSpPr>
            <p:grpSpPr>
              <a:xfrm>
                <a:off x="6520287" y="1575948"/>
                <a:ext cx="4801089" cy="4195651"/>
                <a:chOff x="6362260" y="1433708"/>
                <a:chExt cx="4801089" cy="419565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F3E3E82-0787-457D-A8E8-A5F9E413C9B0}"/>
                    </a:ext>
                  </a:extLst>
                </p:cNvPr>
                <p:cNvGrpSpPr/>
                <p:nvPr/>
              </p:nvGrpSpPr>
              <p:grpSpPr>
                <a:xfrm>
                  <a:off x="6362260" y="3060044"/>
                  <a:ext cx="4801089" cy="2569315"/>
                  <a:chOff x="7497382" y="2286095"/>
                  <a:chExt cx="4801089" cy="2569315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B7BA27A1-EF53-F022-2076-ADEE1883D2A3}"/>
                      </a:ext>
                    </a:extLst>
                  </p:cNvPr>
                  <p:cNvSpPr txBox="1"/>
                  <p:nvPr/>
                </p:nvSpPr>
                <p:spPr>
                  <a:xfrm>
                    <a:off x="8667956" y="2286095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3DBD8A0-9557-8DCA-E593-56F33D375A5E}"/>
                      </a:ext>
                    </a:extLst>
                  </p:cNvPr>
                  <p:cNvSpPr txBox="1"/>
                  <p:nvPr/>
                </p:nvSpPr>
                <p:spPr>
                  <a:xfrm>
                    <a:off x="7497382" y="2762849"/>
                    <a:ext cx="4801089" cy="209256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1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C4E3247-56B0-4DFB-9985-1F93CAB82B3D}"/>
                    </a:ext>
                  </a:extLst>
                </p:cNvPr>
                <p:cNvGrpSpPr/>
                <p:nvPr/>
              </p:nvGrpSpPr>
              <p:grpSpPr>
                <a:xfrm>
                  <a:off x="8129627" y="1433708"/>
                  <a:ext cx="1266354" cy="1447184"/>
                  <a:chOff x="8129627" y="1433708"/>
                  <a:chExt cx="1266354" cy="1447184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47ECEDF4-4961-2DCA-C69B-168C97ECD39A}"/>
                      </a:ext>
                    </a:extLst>
                  </p:cNvPr>
                  <p:cNvSpPr/>
                  <p:nvPr/>
                </p:nvSpPr>
                <p:spPr>
                  <a:xfrm>
                    <a:off x="8129627" y="1591612"/>
                    <a:ext cx="1266354" cy="1266354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67A644BE-19B5-4E34-B8CB-A12F1185DBD5}"/>
                      </a:ext>
                    </a:extLst>
                  </p:cNvPr>
                  <p:cNvSpPr/>
                  <p:nvPr/>
                </p:nvSpPr>
                <p:spPr>
                  <a:xfrm>
                    <a:off x="8158051" y="1433708"/>
                    <a:ext cx="1217734" cy="1447184"/>
                  </a:xfrm>
                  <a:custGeom>
                    <a:avLst/>
                    <a:gdLst>
                      <a:gd name="connsiteX0" fmla="*/ 1498902 w 3943305"/>
                      <a:gd name="connsiteY0" fmla="*/ 3925807 h 4686318"/>
                      <a:gd name="connsiteX1" fmla="*/ 1555106 w 3943305"/>
                      <a:gd name="connsiteY1" fmla="*/ 3954664 h 4686318"/>
                      <a:gd name="connsiteX2" fmla="*/ 1951403 w 3943305"/>
                      <a:gd name="connsiteY2" fmla="*/ 4314538 h 4686318"/>
                      <a:gd name="connsiteX3" fmla="*/ 1951403 w 3943305"/>
                      <a:gd name="connsiteY3" fmla="*/ 4314519 h 4686318"/>
                      <a:gd name="connsiteX4" fmla="*/ 1952510 w 3943305"/>
                      <a:gd name="connsiteY4" fmla="*/ 4315031 h 4686318"/>
                      <a:gd name="connsiteX5" fmla="*/ 1979566 w 3943305"/>
                      <a:gd name="connsiteY5" fmla="*/ 4391190 h 4686318"/>
                      <a:gd name="connsiteX6" fmla="*/ 1903407 w 3943305"/>
                      <a:gd name="connsiteY6" fmla="*/ 4418246 h 4686318"/>
                      <a:gd name="connsiteX7" fmla="*/ 1455408 w 3943305"/>
                      <a:gd name="connsiteY7" fmla="*/ 4010576 h 4686318"/>
                      <a:gd name="connsiteX8" fmla="*/ 1477301 w 3943305"/>
                      <a:gd name="connsiteY8" fmla="*/ 3932771 h 4686318"/>
                      <a:gd name="connsiteX9" fmla="*/ 1498902 w 3943305"/>
                      <a:gd name="connsiteY9" fmla="*/ 3925807 h 4686318"/>
                      <a:gd name="connsiteX10" fmla="*/ 1408722 w 3943305"/>
                      <a:gd name="connsiteY10" fmla="*/ 3619856 h 4686318"/>
                      <a:gd name="connsiteX11" fmla="*/ 1469018 w 3943305"/>
                      <a:gd name="connsiteY11" fmla="*/ 3673676 h 4686318"/>
                      <a:gd name="connsiteX12" fmla="*/ 1477591 w 3943305"/>
                      <a:gd name="connsiteY12" fmla="*/ 3747285 h 4686318"/>
                      <a:gd name="connsiteX13" fmla="*/ 1477620 w 3943305"/>
                      <a:gd name="connsiteY13" fmla="*/ 3747286 h 4686318"/>
                      <a:gd name="connsiteX14" fmla="*/ 1431148 w 3943305"/>
                      <a:gd name="connsiteY14" fmla="*/ 3812350 h 4686318"/>
                      <a:gd name="connsiteX15" fmla="*/ 1364882 w 3943305"/>
                      <a:gd name="connsiteY15" fmla="*/ 3766078 h 4686318"/>
                      <a:gd name="connsiteX16" fmla="*/ 1354985 w 3943305"/>
                      <a:gd name="connsiteY16" fmla="*/ 3681382 h 4686318"/>
                      <a:gd name="connsiteX17" fmla="*/ 1354902 w 3943305"/>
                      <a:gd name="connsiteY17" fmla="*/ 3680153 h 4686318"/>
                      <a:gd name="connsiteX18" fmla="*/ 1408722 w 3943305"/>
                      <a:gd name="connsiteY18" fmla="*/ 3619856 h 4686318"/>
                      <a:gd name="connsiteX19" fmla="*/ 1100030 w 3943305"/>
                      <a:gd name="connsiteY19" fmla="*/ 3594372 h 4686318"/>
                      <a:gd name="connsiteX20" fmla="*/ 958241 w 3943305"/>
                      <a:gd name="connsiteY20" fmla="*/ 3793987 h 4686318"/>
                      <a:gd name="connsiteX21" fmla="*/ 1124328 w 3943305"/>
                      <a:gd name="connsiteY21" fmla="*/ 3995727 h 4686318"/>
                      <a:gd name="connsiteX22" fmla="*/ 1100030 w 3943305"/>
                      <a:gd name="connsiteY22" fmla="*/ 3594372 h 4686318"/>
                      <a:gd name="connsiteX23" fmla="*/ 3349025 w 3943305"/>
                      <a:gd name="connsiteY23" fmla="*/ 2982571 h 4686318"/>
                      <a:gd name="connsiteX24" fmla="*/ 3305953 w 3943305"/>
                      <a:gd name="connsiteY24" fmla="*/ 3025643 h 4686318"/>
                      <a:gd name="connsiteX25" fmla="*/ 3349025 w 3943305"/>
                      <a:gd name="connsiteY25" fmla="*/ 3068715 h 4686318"/>
                      <a:gd name="connsiteX26" fmla="*/ 3392097 w 3943305"/>
                      <a:gd name="connsiteY26" fmla="*/ 3025643 h 4686318"/>
                      <a:gd name="connsiteX27" fmla="*/ 3349025 w 3943305"/>
                      <a:gd name="connsiteY27" fmla="*/ 2982571 h 4686318"/>
                      <a:gd name="connsiteX28" fmla="*/ 3349025 w 3943305"/>
                      <a:gd name="connsiteY28" fmla="*/ 2868281 h 4686318"/>
                      <a:gd name="connsiteX29" fmla="*/ 3506397 w 3943305"/>
                      <a:gd name="connsiteY29" fmla="*/ 3025643 h 4686318"/>
                      <a:gd name="connsiteX30" fmla="*/ 3506397 w 3943305"/>
                      <a:gd name="connsiteY30" fmla="*/ 3025653 h 4686318"/>
                      <a:gd name="connsiteX31" fmla="*/ 3349025 w 3943305"/>
                      <a:gd name="connsiteY31" fmla="*/ 3183025 h 4686318"/>
                      <a:gd name="connsiteX32" fmla="*/ 3191653 w 3943305"/>
                      <a:gd name="connsiteY32" fmla="*/ 3025653 h 4686318"/>
                      <a:gd name="connsiteX33" fmla="*/ 3349025 w 3943305"/>
                      <a:gd name="connsiteY33" fmla="*/ 2868281 h 4686318"/>
                      <a:gd name="connsiteX34" fmla="*/ 3114958 w 3943305"/>
                      <a:gd name="connsiteY34" fmla="*/ 2615259 h 4686318"/>
                      <a:gd name="connsiteX35" fmla="*/ 2819683 w 3943305"/>
                      <a:gd name="connsiteY35" fmla="*/ 2764716 h 4686318"/>
                      <a:gd name="connsiteX36" fmla="*/ 2769562 w 3943305"/>
                      <a:gd name="connsiteY36" fmla="*/ 2987172 h 4686318"/>
                      <a:gd name="connsiteX37" fmla="*/ 2708840 w 3943305"/>
                      <a:gd name="connsiteY37" fmla="*/ 3083432 h 4686318"/>
                      <a:gd name="connsiteX38" fmla="*/ 2625716 w 3943305"/>
                      <a:gd name="connsiteY38" fmla="*/ 3073345 h 4686318"/>
                      <a:gd name="connsiteX39" fmla="*/ 2113023 w 3943305"/>
                      <a:gd name="connsiteY39" fmla="*/ 2915821 h 4686318"/>
                      <a:gd name="connsiteX40" fmla="*/ 1661252 w 3943305"/>
                      <a:gd name="connsiteY40" fmla="*/ 3024853 h 4686318"/>
                      <a:gd name="connsiteX41" fmla="*/ 1755845 w 3943305"/>
                      <a:gd name="connsiteY41" fmla="*/ 3241337 h 4686318"/>
                      <a:gd name="connsiteX42" fmla="*/ 1726341 w 3943305"/>
                      <a:gd name="connsiteY42" fmla="*/ 3316609 h 4686318"/>
                      <a:gd name="connsiteX43" fmla="*/ 1651070 w 3943305"/>
                      <a:gd name="connsiteY43" fmla="*/ 3287105 h 4686318"/>
                      <a:gd name="connsiteX44" fmla="*/ 1562488 w 3943305"/>
                      <a:gd name="connsiteY44" fmla="*/ 3084327 h 4686318"/>
                      <a:gd name="connsiteX45" fmla="*/ 1201376 w 3943305"/>
                      <a:gd name="connsiteY45" fmla="*/ 3743934 h 4686318"/>
                      <a:gd name="connsiteX46" fmla="*/ 2113004 w 3943305"/>
                      <a:gd name="connsiteY46" fmla="*/ 4572047 h 4686318"/>
                      <a:gd name="connsiteX47" fmla="*/ 2572300 w 3943305"/>
                      <a:gd name="connsiteY47" fmla="*/ 4479654 h 4686318"/>
                      <a:gd name="connsiteX48" fmla="*/ 2578453 w 3943305"/>
                      <a:gd name="connsiteY48" fmla="*/ 4476530 h 4686318"/>
                      <a:gd name="connsiteX49" fmla="*/ 2652148 w 3943305"/>
                      <a:gd name="connsiteY49" fmla="*/ 4432344 h 4686318"/>
                      <a:gd name="connsiteX50" fmla="*/ 2779688 w 3943305"/>
                      <a:gd name="connsiteY50" fmla="*/ 3953445 h 4686318"/>
                      <a:gd name="connsiteX51" fmla="*/ 2476745 w 3943305"/>
                      <a:gd name="connsiteY51" fmla="*/ 3678173 h 4686318"/>
                      <a:gd name="connsiteX52" fmla="*/ 2445109 w 3943305"/>
                      <a:gd name="connsiteY52" fmla="*/ 3604764 h 4686318"/>
                      <a:gd name="connsiteX53" fmla="*/ 2518979 w 3943305"/>
                      <a:gd name="connsiteY53" fmla="*/ 3571969 h 4686318"/>
                      <a:gd name="connsiteX54" fmla="*/ 2883015 w 3943305"/>
                      <a:gd name="connsiteY54" fmla="*/ 3904544 h 4686318"/>
                      <a:gd name="connsiteX55" fmla="*/ 2782898 w 3943305"/>
                      <a:gd name="connsiteY55" fmla="*/ 4471834 h 4686318"/>
                      <a:gd name="connsiteX56" fmla="*/ 3293342 w 3943305"/>
                      <a:gd name="connsiteY56" fmla="*/ 4471834 h 4686318"/>
                      <a:gd name="connsiteX57" fmla="*/ 3298791 w 3943305"/>
                      <a:gd name="connsiteY57" fmla="*/ 4471557 h 4686318"/>
                      <a:gd name="connsiteX58" fmla="*/ 3347282 w 3943305"/>
                      <a:gd name="connsiteY58" fmla="*/ 4412112 h 4686318"/>
                      <a:gd name="connsiteX59" fmla="*/ 3288551 w 3943305"/>
                      <a:gd name="connsiteY59" fmla="*/ 4363421 h 4686318"/>
                      <a:gd name="connsiteX60" fmla="*/ 3150439 w 3943305"/>
                      <a:gd name="connsiteY60" fmla="*/ 4363421 h 4686318"/>
                      <a:gd name="connsiteX61" fmla="*/ 3130567 w 3943305"/>
                      <a:gd name="connsiteY61" fmla="*/ 4359855 h 4686318"/>
                      <a:gd name="connsiteX62" fmla="*/ 3096851 w 3943305"/>
                      <a:gd name="connsiteY62" fmla="*/ 4286401 h 4686318"/>
                      <a:gd name="connsiteX63" fmla="*/ 3329566 w 3943305"/>
                      <a:gd name="connsiteY63" fmla="*/ 3658904 h 4686318"/>
                      <a:gd name="connsiteX64" fmla="*/ 3468783 w 3943305"/>
                      <a:gd name="connsiteY64" fmla="*/ 3554834 h 4686318"/>
                      <a:gd name="connsiteX65" fmla="*/ 3777260 w 3943305"/>
                      <a:gd name="connsiteY65" fmla="*/ 3404872 h 4686318"/>
                      <a:gd name="connsiteX66" fmla="*/ 3777231 w 3943305"/>
                      <a:gd name="connsiteY66" fmla="*/ 3404815 h 4686318"/>
                      <a:gd name="connsiteX67" fmla="*/ 3529296 w 3943305"/>
                      <a:gd name="connsiteY67" fmla="*/ 2739427 h 4686318"/>
                      <a:gd name="connsiteX68" fmla="*/ 3114958 w 3943305"/>
                      <a:gd name="connsiteY68" fmla="*/ 2615259 h 4686318"/>
                      <a:gd name="connsiteX69" fmla="*/ 1458999 w 3943305"/>
                      <a:gd name="connsiteY69" fmla="*/ 2290561 h 4686318"/>
                      <a:gd name="connsiteX70" fmla="*/ 1155151 w 3943305"/>
                      <a:gd name="connsiteY70" fmla="*/ 2423311 h 4686318"/>
                      <a:gd name="connsiteX71" fmla="*/ 1188317 w 3943305"/>
                      <a:gd name="connsiteY71" fmla="*/ 2499207 h 4686318"/>
                      <a:gd name="connsiteX72" fmla="*/ 1406592 w 3943305"/>
                      <a:gd name="connsiteY72" fmla="*/ 2584732 h 4686318"/>
                      <a:gd name="connsiteX73" fmla="*/ 1406592 w 3943305"/>
                      <a:gd name="connsiteY73" fmla="*/ 2584731 h 4686318"/>
                      <a:gd name="connsiteX74" fmla="*/ 1492155 w 3943305"/>
                      <a:gd name="connsiteY74" fmla="*/ 2366457 h 4686318"/>
                      <a:gd name="connsiteX75" fmla="*/ 2301469 w 3943305"/>
                      <a:gd name="connsiteY75" fmla="*/ 1802039 h 4686318"/>
                      <a:gd name="connsiteX76" fmla="*/ 2283321 w 3943305"/>
                      <a:gd name="connsiteY76" fmla="*/ 1806358 h 4686318"/>
                      <a:gd name="connsiteX77" fmla="*/ 2484717 w 3943305"/>
                      <a:gd name="connsiteY77" fmla="*/ 2382840 h 4686318"/>
                      <a:gd name="connsiteX78" fmla="*/ 2484717 w 3943305"/>
                      <a:gd name="connsiteY78" fmla="*/ 2382802 h 4686318"/>
                      <a:gd name="connsiteX79" fmla="*/ 2743169 w 3943305"/>
                      <a:gd name="connsiteY79" fmla="*/ 2675753 h 4686318"/>
                      <a:gd name="connsiteX80" fmla="*/ 2932288 w 3943305"/>
                      <a:gd name="connsiteY80" fmla="*/ 2537640 h 4686318"/>
                      <a:gd name="connsiteX81" fmla="*/ 2751541 w 3943305"/>
                      <a:gd name="connsiteY81" fmla="*/ 2198312 h 4686318"/>
                      <a:gd name="connsiteX82" fmla="*/ 2451913 w 3943305"/>
                      <a:gd name="connsiteY82" fmla="*/ 1872623 h 4686318"/>
                      <a:gd name="connsiteX83" fmla="*/ 2301469 w 3943305"/>
                      <a:gd name="connsiteY83" fmla="*/ 1802039 h 4686318"/>
                      <a:gd name="connsiteX84" fmla="*/ 2845943 w 3943305"/>
                      <a:gd name="connsiteY84" fmla="*/ 1600189 h 4686318"/>
                      <a:gd name="connsiteX85" fmla="*/ 2768991 w 3943305"/>
                      <a:gd name="connsiteY85" fmla="*/ 2029976 h 4686318"/>
                      <a:gd name="connsiteX86" fmla="*/ 2845581 w 3943305"/>
                      <a:gd name="connsiteY86" fmla="*/ 2133313 h 4686318"/>
                      <a:gd name="connsiteX87" fmla="*/ 3043130 w 3943305"/>
                      <a:gd name="connsiteY87" fmla="*/ 2508084 h 4686318"/>
                      <a:gd name="connsiteX88" fmla="*/ 3109053 w 3943305"/>
                      <a:gd name="connsiteY88" fmla="*/ 2501102 h 4686318"/>
                      <a:gd name="connsiteX89" fmla="*/ 3139085 w 3943305"/>
                      <a:gd name="connsiteY89" fmla="*/ 2500245 h 4686318"/>
                      <a:gd name="connsiteX90" fmla="*/ 3111758 w 3943305"/>
                      <a:gd name="connsiteY90" fmla="*/ 2149944 h 4686318"/>
                      <a:gd name="connsiteX91" fmla="*/ 2845943 w 3943305"/>
                      <a:gd name="connsiteY91" fmla="*/ 1600189 h 4686318"/>
                      <a:gd name="connsiteX92" fmla="*/ 1127043 w 3943305"/>
                      <a:gd name="connsiteY92" fmla="*/ 674740 h 4686318"/>
                      <a:gd name="connsiteX93" fmla="*/ 1108555 w 3943305"/>
                      <a:gd name="connsiteY93" fmla="*/ 678607 h 4686318"/>
                      <a:gd name="connsiteX94" fmla="*/ 210347 w 3943305"/>
                      <a:gd name="connsiteY94" fmla="*/ 1071037 h 4686318"/>
                      <a:gd name="connsiteX95" fmla="*/ 209655 w 3943305"/>
                      <a:gd name="connsiteY95" fmla="*/ 1071340 h 4686318"/>
                      <a:gd name="connsiteX96" fmla="*/ 186144 w 3943305"/>
                      <a:gd name="connsiteY96" fmla="*/ 1132814 h 4686318"/>
                      <a:gd name="connsiteX97" fmla="*/ 247619 w 3943305"/>
                      <a:gd name="connsiteY97" fmla="*/ 1156324 h 4686318"/>
                      <a:gd name="connsiteX98" fmla="*/ 1145817 w 3943305"/>
                      <a:gd name="connsiteY98" fmla="*/ 763885 h 4686318"/>
                      <a:gd name="connsiteX99" fmla="*/ 1146240 w 3943305"/>
                      <a:gd name="connsiteY99" fmla="*/ 763697 h 4686318"/>
                      <a:gd name="connsiteX100" fmla="*/ 1169629 w 3943305"/>
                      <a:gd name="connsiteY100" fmla="*/ 702163 h 4686318"/>
                      <a:gd name="connsiteX101" fmla="*/ 1127043 w 3943305"/>
                      <a:gd name="connsiteY101" fmla="*/ 674740 h 4686318"/>
                      <a:gd name="connsiteX102" fmla="*/ 636819 w 3943305"/>
                      <a:gd name="connsiteY102" fmla="*/ 117168 h 4686318"/>
                      <a:gd name="connsiteX103" fmla="*/ 605178 w 3943305"/>
                      <a:gd name="connsiteY103" fmla="*/ 117775 h 4686318"/>
                      <a:gd name="connsiteX104" fmla="*/ 140824 w 3943305"/>
                      <a:gd name="connsiteY104" fmla="*/ 320658 h 4686318"/>
                      <a:gd name="connsiteX105" fmla="*/ 119488 w 3943305"/>
                      <a:gd name="connsiteY105" fmla="*/ 375103 h 4686318"/>
                      <a:gd name="connsiteX106" fmla="*/ 173933 w 3943305"/>
                      <a:gd name="connsiteY106" fmla="*/ 396439 h 4686318"/>
                      <a:gd name="connsiteX107" fmla="*/ 638287 w 3943305"/>
                      <a:gd name="connsiteY107" fmla="*/ 193556 h 4686318"/>
                      <a:gd name="connsiteX108" fmla="*/ 659623 w 3943305"/>
                      <a:gd name="connsiteY108" fmla="*/ 139111 h 4686318"/>
                      <a:gd name="connsiteX109" fmla="*/ 636819 w 3943305"/>
                      <a:gd name="connsiteY109" fmla="*/ 117168 h 4686318"/>
                      <a:gd name="connsiteX110" fmla="*/ 621869 w 3943305"/>
                      <a:gd name="connsiteY110" fmla="*/ 1 h 4686318"/>
                      <a:gd name="connsiteX111" fmla="*/ 765169 w 3943305"/>
                      <a:gd name="connsiteY111" fmla="*/ 95239 h 4686318"/>
                      <a:gd name="connsiteX112" fmla="*/ 684083 w 3943305"/>
                      <a:gd name="connsiteY112" fmla="*/ 298293 h 4686318"/>
                      <a:gd name="connsiteX113" fmla="*/ 504241 w 3943305"/>
                      <a:gd name="connsiteY113" fmla="*/ 376855 h 4686318"/>
                      <a:gd name="connsiteX114" fmla="*/ 666042 w 3943305"/>
                      <a:gd name="connsiteY114" fmla="*/ 747216 h 4686318"/>
                      <a:gd name="connsiteX115" fmla="*/ 1062768 w 3943305"/>
                      <a:gd name="connsiteY115" fmla="*/ 573861 h 4686318"/>
                      <a:gd name="connsiteX116" fmla="*/ 1273871 w 3943305"/>
                      <a:gd name="connsiteY116" fmla="*/ 655309 h 4686318"/>
                      <a:gd name="connsiteX117" fmla="*/ 1274546 w 3943305"/>
                      <a:gd name="connsiteY117" fmla="*/ 656833 h 4686318"/>
                      <a:gd name="connsiteX118" fmla="*/ 1191565 w 3943305"/>
                      <a:gd name="connsiteY118" fmla="*/ 868603 h 4686318"/>
                      <a:gd name="connsiteX119" fmla="*/ 1150084 w 3943305"/>
                      <a:gd name="connsiteY119" fmla="*/ 886700 h 4686318"/>
                      <a:gd name="connsiteX120" fmla="*/ 1692780 w 3943305"/>
                      <a:gd name="connsiteY120" fmla="*/ 2125969 h 4686318"/>
                      <a:gd name="connsiteX121" fmla="*/ 1692785 w 3943305"/>
                      <a:gd name="connsiteY121" fmla="*/ 2125980 h 4686318"/>
                      <a:gd name="connsiteX122" fmla="*/ 1663358 w 3943305"/>
                      <a:gd name="connsiteY122" fmla="*/ 2201255 h 4686318"/>
                      <a:gd name="connsiteX123" fmla="*/ 1563716 w 3943305"/>
                      <a:gd name="connsiteY123" fmla="*/ 2244794 h 4686318"/>
                      <a:gd name="connsiteX124" fmla="*/ 1596873 w 3943305"/>
                      <a:gd name="connsiteY124" fmla="*/ 2320699 h 4686318"/>
                      <a:gd name="connsiteX125" fmla="*/ 1502385 w 3943305"/>
                      <a:gd name="connsiteY125" fmla="*/ 2661208 h 4686318"/>
                      <a:gd name="connsiteX126" fmla="*/ 1615504 w 3943305"/>
                      <a:gd name="connsiteY126" fmla="*/ 2920088 h 4686318"/>
                      <a:gd name="connsiteX127" fmla="*/ 2113023 w 3943305"/>
                      <a:gd name="connsiteY127" fmla="*/ 2801463 h 4686318"/>
                      <a:gd name="connsiteX128" fmla="*/ 2653091 w 3943305"/>
                      <a:gd name="connsiteY128" fmla="*/ 2955130 h 4686318"/>
                      <a:gd name="connsiteX129" fmla="*/ 2685038 w 3943305"/>
                      <a:gd name="connsiteY129" fmla="*/ 2775994 h 4686318"/>
                      <a:gd name="connsiteX130" fmla="*/ 2390715 w 3943305"/>
                      <a:gd name="connsiteY130" fmla="*/ 2447800 h 4686318"/>
                      <a:gd name="connsiteX131" fmla="*/ 2218313 w 3943305"/>
                      <a:gd name="connsiteY131" fmla="*/ 1712308 h 4686318"/>
                      <a:gd name="connsiteX132" fmla="*/ 2520046 w 3943305"/>
                      <a:gd name="connsiteY132" fmla="*/ 1780793 h 4686318"/>
                      <a:gd name="connsiteX133" fmla="*/ 2649843 w 3943305"/>
                      <a:gd name="connsiteY133" fmla="*/ 1894998 h 4686318"/>
                      <a:gd name="connsiteX134" fmla="*/ 2672160 w 3943305"/>
                      <a:gd name="connsiteY134" fmla="*/ 1688610 h 4686318"/>
                      <a:gd name="connsiteX135" fmla="*/ 2825312 w 3943305"/>
                      <a:gd name="connsiteY135" fmla="*/ 1487728 h 4686318"/>
                      <a:gd name="connsiteX136" fmla="*/ 3224181 w 3943305"/>
                      <a:gd name="connsiteY136" fmla="*/ 2129275 h 4686318"/>
                      <a:gd name="connsiteX137" fmla="*/ 3253090 w 3943305"/>
                      <a:gd name="connsiteY137" fmla="*/ 2508960 h 4686318"/>
                      <a:gd name="connsiteX138" fmla="*/ 3592866 w 3943305"/>
                      <a:gd name="connsiteY138" fmla="*/ 2644339 h 4686318"/>
                      <a:gd name="connsiteX139" fmla="*/ 3872262 w 3943305"/>
                      <a:gd name="connsiteY139" fmla="*/ 3468404 h 4686318"/>
                      <a:gd name="connsiteX140" fmla="*/ 3471869 w 3943305"/>
                      <a:gd name="connsiteY140" fmla="*/ 3669095 h 4686318"/>
                      <a:gd name="connsiteX141" fmla="*/ 3437922 w 3943305"/>
                      <a:gd name="connsiteY141" fmla="*/ 3695184 h 4686318"/>
                      <a:gd name="connsiteX142" fmla="*/ 3437094 w 3943305"/>
                      <a:gd name="connsiteY142" fmla="*/ 3697595 h 4686318"/>
                      <a:gd name="connsiteX143" fmla="*/ 3232554 w 3943305"/>
                      <a:gd name="connsiteY143" fmla="*/ 4249092 h 4686318"/>
                      <a:gd name="connsiteX144" fmla="*/ 3288561 w 3943305"/>
                      <a:gd name="connsiteY144" fmla="*/ 4249092 h 4686318"/>
                      <a:gd name="connsiteX145" fmla="*/ 3461068 w 3943305"/>
                      <a:gd name="connsiteY145" fmla="*/ 4401225 h 4686318"/>
                      <a:gd name="connsiteX146" fmla="*/ 3461862 w 3943305"/>
                      <a:gd name="connsiteY146" fmla="*/ 4417545 h 4686318"/>
                      <a:gd name="connsiteX147" fmla="*/ 3293352 w 3943305"/>
                      <a:gd name="connsiteY147" fmla="*/ 4586106 h 4686318"/>
                      <a:gd name="connsiteX148" fmla="*/ 2614724 w 3943305"/>
                      <a:gd name="connsiteY148" fmla="*/ 4586106 h 4686318"/>
                      <a:gd name="connsiteX149" fmla="*/ 2113004 w 3943305"/>
                      <a:gd name="connsiteY149" fmla="*/ 4686318 h 4686318"/>
                      <a:gd name="connsiteX150" fmla="*/ 1175525 w 3943305"/>
                      <a:gd name="connsiteY150" fmla="*/ 4126524 h 4686318"/>
                      <a:gd name="connsiteX151" fmla="*/ 843941 w 3943305"/>
                      <a:gd name="connsiteY151" fmla="*/ 3794016 h 4686318"/>
                      <a:gd name="connsiteX152" fmla="*/ 1132967 w 3943305"/>
                      <a:gd name="connsiteY152" fmla="*/ 3464927 h 4686318"/>
                      <a:gd name="connsiteX153" fmla="*/ 1516072 w 3943305"/>
                      <a:gd name="connsiteY153" fmla="*/ 2978076 h 4686318"/>
                      <a:gd name="connsiteX154" fmla="*/ 1397629 w 3943305"/>
                      <a:gd name="connsiteY154" fmla="*/ 2706994 h 4686318"/>
                      <a:gd name="connsiteX155" fmla="*/ 1083571 w 3943305"/>
                      <a:gd name="connsiteY155" fmla="*/ 2544965 h 4686318"/>
                      <a:gd name="connsiteX156" fmla="*/ 1050405 w 3943305"/>
                      <a:gd name="connsiteY156" fmla="*/ 2469079 h 4686318"/>
                      <a:gd name="connsiteX157" fmla="*/ 950754 w 3943305"/>
                      <a:gd name="connsiteY157" fmla="*/ 2512618 h 4686318"/>
                      <a:gd name="connsiteX158" fmla="*/ 875592 w 3943305"/>
                      <a:gd name="connsiteY158" fmla="*/ 2483328 h 4686318"/>
                      <a:gd name="connsiteX159" fmla="*/ 619141 w 3943305"/>
                      <a:gd name="connsiteY159" fmla="*/ 1902408 h 4686318"/>
                      <a:gd name="connsiteX160" fmla="*/ 648297 w 3943305"/>
                      <a:gd name="connsiteY160" fmla="*/ 1827065 h 4686318"/>
                      <a:gd name="connsiteX161" fmla="*/ 648346 w 3943305"/>
                      <a:gd name="connsiteY161" fmla="*/ 1827044 h 4686318"/>
                      <a:gd name="connsiteX162" fmla="*/ 723707 w 3943305"/>
                      <a:gd name="connsiteY162" fmla="*/ 1856250 h 4686318"/>
                      <a:gd name="connsiteX163" fmla="*/ 957164 w 3943305"/>
                      <a:gd name="connsiteY163" fmla="*/ 2385078 h 4686318"/>
                      <a:gd name="connsiteX164" fmla="*/ 1565145 w 3943305"/>
                      <a:gd name="connsiteY164" fmla="*/ 2119426 h 4686318"/>
                      <a:gd name="connsiteX165" fmla="*/ 1045366 w 3943305"/>
                      <a:gd name="connsiteY165" fmla="*/ 932468 h 4686318"/>
                      <a:gd name="connsiteX166" fmla="*/ 433861 w 3943305"/>
                      <a:gd name="connsiteY166" fmla="*/ 1199654 h 4686318"/>
                      <a:gd name="connsiteX167" fmla="*/ 531387 w 3943305"/>
                      <a:gd name="connsiteY167" fmla="*/ 1420586 h 4686318"/>
                      <a:gd name="connsiteX168" fmla="*/ 502184 w 3943305"/>
                      <a:gd name="connsiteY168" fmla="*/ 1495948 h 4686318"/>
                      <a:gd name="connsiteX169" fmla="*/ 426822 w 3943305"/>
                      <a:gd name="connsiteY169" fmla="*/ 1466744 h 4686318"/>
                      <a:gd name="connsiteX170" fmla="*/ 329124 w 3943305"/>
                      <a:gd name="connsiteY170" fmla="*/ 1245440 h 4686318"/>
                      <a:gd name="connsiteX171" fmla="*/ 293377 w 3943305"/>
                      <a:gd name="connsiteY171" fmla="*/ 1261061 h 4686318"/>
                      <a:gd name="connsiteX172" fmla="*/ 81593 w 3943305"/>
                      <a:gd name="connsiteY172" fmla="*/ 1178075 h 4686318"/>
                      <a:gd name="connsiteX173" fmla="*/ 164580 w 3943305"/>
                      <a:gd name="connsiteY173" fmla="*/ 966291 h 4686318"/>
                      <a:gd name="connsiteX174" fmla="*/ 561305 w 3943305"/>
                      <a:gd name="connsiteY174" fmla="*/ 792936 h 4686318"/>
                      <a:gd name="connsiteX175" fmla="*/ 399504 w 3943305"/>
                      <a:gd name="connsiteY175" fmla="*/ 422623 h 4686318"/>
                      <a:gd name="connsiteX176" fmla="*/ 219691 w 3943305"/>
                      <a:gd name="connsiteY176" fmla="*/ 501185 h 4686318"/>
                      <a:gd name="connsiteX177" fmla="*/ 216293 w 3943305"/>
                      <a:gd name="connsiteY177" fmla="*/ 502670 h 4686318"/>
                      <a:gd name="connsiteX178" fmla="*/ 12324 w 3943305"/>
                      <a:gd name="connsiteY178" fmla="*/ 419909 h 4686318"/>
                      <a:gd name="connsiteX179" fmla="*/ 95085 w 3943305"/>
                      <a:gd name="connsiteY179" fmla="*/ 215940 h 4686318"/>
                      <a:gd name="connsiteX180" fmla="*/ 559429 w 3943305"/>
                      <a:gd name="connsiteY180" fmla="*/ 13058 h 4686318"/>
                      <a:gd name="connsiteX181" fmla="*/ 561289 w 3943305"/>
                      <a:gd name="connsiteY181" fmla="*/ 12259 h 4686318"/>
                      <a:gd name="connsiteX182" fmla="*/ 621869 w 3943305"/>
                      <a:gd name="connsiteY182" fmla="*/ 1 h 468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</a:cxnLst>
                    <a:rect l="l" t="t" r="r" b="b"/>
                    <a:pathLst>
                      <a:path w="3943305" h="4686318">
                        <a:moveTo>
                          <a:pt x="1498902" y="3925807"/>
                        </a:moveTo>
                        <a:cubicBezTo>
                          <a:pt x="1521037" y="3923340"/>
                          <a:pt x="1543526" y="3934016"/>
                          <a:pt x="1555106" y="3954664"/>
                        </a:cubicBezTo>
                        <a:cubicBezTo>
                          <a:pt x="1641269" y="4108369"/>
                          <a:pt x="1782020" y="4236166"/>
                          <a:pt x="1951403" y="4314538"/>
                        </a:cubicBezTo>
                        <a:lnTo>
                          <a:pt x="1951403" y="4314519"/>
                        </a:lnTo>
                        <a:cubicBezTo>
                          <a:pt x="1951774" y="4314685"/>
                          <a:pt x="1952143" y="4314856"/>
                          <a:pt x="1952510" y="4315031"/>
                        </a:cubicBezTo>
                        <a:cubicBezTo>
                          <a:pt x="1981012" y="4328590"/>
                          <a:pt x="1993125" y="4362688"/>
                          <a:pt x="1979566" y="4391190"/>
                        </a:cubicBezTo>
                        <a:cubicBezTo>
                          <a:pt x="1966006" y="4419692"/>
                          <a:pt x="1931909" y="4431805"/>
                          <a:pt x="1903407" y="4418246"/>
                        </a:cubicBezTo>
                        <a:cubicBezTo>
                          <a:pt x="1712354" y="4329882"/>
                          <a:pt x="1553249" y="4185093"/>
                          <a:pt x="1455408" y="4010576"/>
                        </a:cubicBezTo>
                        <a:cubicBezTo>
                          <a:pt x="1439968" y="3983045"/>
                          <a:pt x="1449770" y="3948210"/>
                          <a:pt x="1477301" y="3932771"/>
                        </a:cubicBezTo>
                        <a:cubicBezTo>
                          <a:pt x="1484184" y="3928911"/>
                          <a:pt x="1491523" y="3926629"/>
                          <a:pt x="1498902" y="3925807"/>
                        </a:cubicBezTo>
                        <a:close/>
                        <a:moveTo>
                          <a:pt x="1408722" y="3619856"/>
                        </a:moveTo>
                        <a:cubicBezTo>
                          <a:pt x="1440234" y="3618068"/>
                          <a:pt x="1467230" y="3642164"/>
                          <a:pt x="1469018" y="3673676"/>
                        </a:cubicBezTo>
                        <a:cubicBezTo>
                          <a:pt x="1470647" y="3698232"/>
                          <a:pt x="1473543" y="3722987"/>
                          <a:pt x="1477591" y="3747285"/>
                        </a:cubicBezTo>
                        <a:lnTo>
                          <a:pt x="1477620" y="3747286"/>
                        </a:lnTo>
                        <a:cubicBezTo>
                          <a:pt x="1482404" y="3778004"/>
                          <a:pt x="1461757" y="3806911"/>
                          <a:pt x="1431148" y="3812350"/>
                        </a:cubicBezTo>
                        <a:cubicBezTo>
                          <a:pt x="1400072" y="3817871"/>
                          <a:pt x="1370403" y="3797155"/>
                          <a:pt x="1364882" y="3766078"/>
                        </a:cubicBezTo>
                        <a:cubicBezTo>
                          <a:pt x="1360224" y="3738122"/>
                          <a:pt x="1356890" y="3709624"/>
                          <a:pt x="1354985" y="3681382"/>
                        </a:cubicBezTo>
                        <a:cubicBezTo>
                          <a:pt x="1354953" y="3680973"/>
                          <a:pt x="1354925" y="3680563"/>
                          <a:pt x="1354902" y="3680153"/>
                        </a:cubicBezTo>
                        <a:cubicBezTo>
                          <a:pt x="1353114" y="3648640"/>
                          <a:pt x="1377210" y="3621644"/>
                          <a:pt x="1408722" y="3619856"/>
                        </a:cubicBezTo>
                        <a:close/>
                        <a:moveTo>
                          <a:pt x="1100030" y="3594372"/>
                        </a:moveTo>
                        <a:cubicBezTo>
                          <a:pt x="1017944" y="3631062"/>
                          <a:pt x="958241" y="3709863"/>
                          <a:pt x="958241" y="3793987"/>
                        </a:cubicBezTo>
                        <a:cubicBezTo>
                          <a:pt x="958241" y="3875988"/>
                          <a:pt x="1031983" y="3959018"/>
                          <a:pt x="1124328" y="3995727"/>
                        </a:cubicBezTo>
                        <a:cubicBezTo>
                          <a:pt x="1084984" y="3865678"/>
                          <a:pt x="1076662" y="3728218"/>
                          <a:pt x="1100030" y="3594372"/>
                        </a:cubicBezTo>
                        <a:close/>
                        <a:moveTo>
                          <a:pt x="3349025" y="2982571"/>
                        </a:moveTo>
                        <a:cubicBezTo>
                          <a:pt x="3325237" y="2982571"/>
                          <a:pt x="3305953" y="3001855"/>
                          <a:pt x="3305953" y="3025643"/>
                        </a:cubicBezTo>
                        <a:cubicBezTo>
                          <a:pt x="3305953" y="3049431"/>
                          <a:pt x="3325237" y="3068715"/>
                          <a:pt x="3349025" y="3068715"/>
                        </a:cubicBezTo>
                        <a:cubicBezTo>
                          <a:pt x="3372802" y="3068689"/>
                          <a:pt x="3392071" y="3049420"/>
                          <a:pt x="3392097" y="3025643"/>
                        </a:cubicBezTo>
                        <a:cubicBezTo>
                          <a:pt x="3392097" y="3001855"/>
                          <a:pt x="3372813" y="2982571"/>
                          <a:pt x="3349025" y="2982571"/>
                        </a:cubicBezTo>
                        <a:close/>
                        <a:moveTo>
                          <a:pt x="3349025" y="2868281"/>
                        </a:moveTo>
                        <a:cubicBezTo>
                          <a:pt x="3435896" y="2868375"/>
                          <a:pt x="3506297" y="2938772"/>
                          <a:pt x="3506397" y="3025643"/>
                        </a:cubicBezTo>
                        <a:cubicBezTo>
                          <a:pt x="3506397" y="3025646"/>
                          <a:pt x="3506397" y="3025650"/>
                          <a:pt x="3506397" y="3025653"/>
                        </a:cubicBezTo>
                        <a:cubicBezTo>
                          <a:pt x="3506397" y="3112567"/>
                          <a:pt x="3435939" y="3183025"/>
                          <a:pt x="3349025" y="3183025"/>
                        </a:cubicBezTo>
                        <a:cubicBezTo>
                          <a:pt x="3262111" y="3183025"/>
                          <a:pt x="3191653" y="3112567"/>
                          <a:pt x="3191653" y="3025653"/>
                        </a:cubicBezTo>
                        <a:cubicBezTo>
                          <a:pt x="3191653" y="2938739"/>
                          <a:pt x="3262111" y="2868281"/>
                          <a:pt x="3349025" y="2868281"/>
                        </a:cubicBezTo>
                        <a:close/>
                        <a:moveTo>
                          <a:pt x="3114958" y="2615259"/>
                        </a:moveTo>
                        <a:cubicBezTo>
                          <a:pt x="2984465" y="2622051"/>
                          <a:pt x="2879567" y="2675133"/>
                          <a:pt x="2819683" y="2764716"/>
                        </a:cubicBezTo>
                        <a:cubicBezTo>
                          <a:pt x="2778049" y="2826981"/>
                          <a:pt x="2760723" y="2903905"/>
                          <a:pt x="2769562" y="2987172"/>
                        </a:cubicBezTo>
                        <a:cubicBezTo>
                          <a:pt x="2773910" y="3029415"/>
                          <a:pt x="2748837" y="3069162"/>
                          <a:pt x="2708840" y="3083432"/>
                        </a:cubicBezTo>
                        <a:cubicBezTo>
                          <a:pt x="2681094" y="3093383"/>
                          <a:pt x="2650277" y="3089643"/>
                          <a:pt x="2625716" y="3073345"/>
                        </a:cubicBezTo>
                        <a:cubicBezTo>
                          <a:pt x="2464162" y="2965874"/>
                          <a:pt x="2301256" y="2915820"/>
                          <a:pt x="2113023" y="2915821"/>
                        </a:cubicBezTo>
                        <a:cubicBezTo>
                          <a:pt x="1955858" y="2915319"/>
                          <a:pt x="1800888" y="2952720"/>
                          <a:pt x="1661252" y="3024853"/>
                        </a:cubicBezTo>
                        <a:lnTo>
                          <a:pt x="1755845" y="3241337"/>
                        </a:lnTo>
                        <a:cubicBezTo>
                          <a:pt x="1768484" y="3270270"/>
                          <a:pt x="1755274" y="3303970"/>
                          <a:pt x="1726341" y="3316609"/>
                        </a:cubicBezTo>
                        <a:cubicBezTo>
                          <a:pt x="1697409" y="3329247"/>
                          <a:pt x="1663709" y="3316038"/>
                          <a:pt x="1651070" y="3287105"/>
                        </a:cubicBezTo>
                        <a:lnTo>
                          <a:pt x="1562488" y="3084327"/>
                        </a:lnTo>
                        <a:cubicBezTo>
                          <a:pt x="1343222" y="3235699"/>
                          <a:pt x="1201376" y="3475033"/>
                          <a:pt x="1201376" y="3743934"/>
                        </a:cubicBezTo>
                        <a:cubicBezTo>
                          <a:pt x="1201376" y="4200572"/>
                          <a:pt x="1610322" y="4572047"/>
                          <a:pt x="2113004" y="4572047"/>
                        </a:cubicBezTo>
                        <a:cubicBezTo>
                          <a:pt x="2295618" y="4572047"/>
                          <a:pt x="2449608" y="4541033"/>
                          <a:pt x="2572300" y="4479654"/>
                        </a:cubicBezTo>
                        <a:cubicBezTo>
                          <a:pt x="2574284" y="4478487"/>
                          <a:pt x="2576339" y="4477443"/>
                          <a:pt x="2578453" y="4476530"/>
                        </a:cubicBezTo>
                        <a:cubicBezTo>
                          <a:pt x="2603982" y="4463473"/>
                          <a:pt x="2628603" y="4448710"/>
                          <a:pt x="2652148" y="4432344"/>
                        </a:cubicBezTo>
                        <a:cubicBezTo>
                          <a:pt x="2806243" y="4325513"/>
                          <a:pt x="2860238" y="4122767"/>
                          <a:pt x="2779688" y="3953445"/>
                        </a:cubicBezTo>
                        <a:cubicBezTo>
                          <a:pt x="2722385" y="3832259"/>
                          <a:pt x="2612000" y="3731942"/>
                          <a:pt x="2476745" y="3678173"/>
                        </a:cubicBezTo>
                        <a:cubicBezTo>
                          <a:pt x="2447994" y="3666375"/>
                          <a:pt x="2433941" y="3633765"/>
                          <a:pt x="2445109" y="3604764"/>
                        </a:cubicBezTo>
                        <a:cubicBezTo>
                          <a:pt x="2456451" y="3575309"/>
                          <a:pt x="2489524" y="3560626"/>
                          <a:pt x="2518979" y="3571969"/>
                        </a:cubicBezTo>
                        <a:cubicBezTo>
                          <a:pt x="2680790" y="3636301"/>
                          <a:pt x="2813482" y="3757516"/>
                          <a:pt x="2883015" y="3904544"/>
                        </a:cubicBezTo>
                        <a:cubicBezTo>
                          <a:pt x="2973958" y="4095652"/>
                          <a:pt x="2933764" y="4323401"/>
                          <a:pt x="2782898" y="4471834"/>
                        </a:cubicBezTo>
                        <a:lnTo>
                          <a:pt x="3293342" y="4471834"/>
                        </a:lnTo>
                        <a:cubicBezTo>
                          <a:pt x="3295162" y="4471833"/>
                          <a:pt x="3296981" y="4471741"/>
                          <a:pt x="3298791" y="4471557"/>
                        </a:cubicBezTo>
                        <a:cubicBezTo>
                          <a:pt x="3328597" y="4468532"/>
                          <a:pt x="3350307" y="4441918"/>
                          <a:pt x="3347282" y="4412112"/>
                        </a:cubicBezTo>
                        <a:cubicBezTo>
                          <a:pt x="3342913" y="4383321"/>
                          <a:pt x="3317654" y="4362380"/>
                          <a:pt x="3288551" y="4363421"/>
                        </a:cubicBezTo>
                        <a:lnTo>
                          <a:pt x="3150439" y="4363421"/>
                        </a:lnTo>
                        <a:cubicBezTo>
                          <a:pt x="3143655" y="4363421"/>
                          <a:pt x="3136926" y="4362214"/>
                          <a:pt x="3130567" y="4359855"/>
                        </a:cubicBezTo>
                        <a:cubicBezTo>
                          <a:pt x="3100973" y="4348882"/>
                          <a:pt x="3085878" y="4315996"/>
                          <a:pt x="3096851" y="4286401"/>
                        </a:cubicBezTo>
                        <a:lnTo>
                          <a:pt x="3329566" y="3658904"/>
                        </a:lnTo>
                        <a:cubicBezTo>
                          <a:pt x="3349465" y="3598386"/>
                          <a:pt x="3405108" y="3556791"/>
                          <a:pt x="3468783" y="3554834"/>
                        </a:cubicBezTo>
                        <a:cubicBezTo>
                          <a:pt x="3605562" y="3551090"/>
                          <a:pt x="3715119" y="3497836"/>
                          <a:pt x="3777260" y="3404872"/>
                        </a:cubicBezTo>
                        <a:lnTo>
                          <a:pt x="3777231" y="3404815"/>
                        </a:lnTo>
                        <a:cubicBezTo>
                          <a:pt x="3904552" y="3214391"/>
                          <a:pt x="3793338" y="2915868"/>
                          <a:pt x="3529296" y="2739427"/>
                        </a:cubicBezTo>
                        <a:cubicBezTo>
                          <a:pt x="3398917" y="2652245"/>
                          <a:pt x="3251908" y="2608258"/>
                          <a:pt x="3114958" y="2615259"/>
                        </a:cubicBezTo>
                        <a:close/>
                        <a:moveTo>
                          <a:pt x="1458999" y="2290561"/>
                        </a:moveTo>
                        <a:lnTo>
                          <a:pt x="1155151" y="2423311"/>
                        </a:lnTo>
                        <a:lnTo>
                          <a:pt x="1188317" y="2499207"/>
                        </a:lnTo>
                        <a:cubicBezTo>
                          <a:pt x="1225044" y="2583027"/>
                          <a:pt x="1322698" y="2621290"/>
                          <a:pt x="1406592" y="2584732"/>
                        </a:cubicBezTo>
                        <a:lnTo>
                          <a:pt x="1406592" y="2584731"/>
                        </a:lnTo>
                        <a:cubicBezTo>
                          <a:pt x="1490415" y="2548007"/>
                          <a:pt x="1528692" y="2450361"/>
                          <a:pt x="1492155" y="2366457"/>
                        </a:cubicBezTo>
                        <a:close/>
                        <a:moveTo>
                          <a:pt x="2301469" y="1802039"/>
                        </a:moveTo>
                        <a:cubicBezTo>
                          <a:pt x="2292879" y="1802137"/>
                          <a:pt x="2286872" y="1803903"/>
                          <a:pt x="2283321" y="1806358"/>
                        </a:cubicBezTo>
                        <a:cubicBezTo>
                          <a:pt x="2238020" y="1837676"/>
                          <a:pt x="2268071" y="2069534"/>
                          <a:pt x="2484717" y="2382840"/>
                        </a:cubicBezTo>
                        <a:lnTo>
                          <a:pt x="2484717" y="2382802"/>
                        </a:lnTo>
                        <a:cubicBezTo>
                          <a:pt x="2565270" y="2499254"/>
                          <a:pt x="2657110" y="2602991"/>
                          <a:pt x="2743169" y="2675753"/>
                        </a:cubicBezTo>
                        <a:cubicBezTo>
                          <a:pt x="2792505" y="2613405"/>
                          <a:pt x="2857882" y="2565661"/>
                          <a:pt x="2932288" y="2537640"/>
                        </a:cubicBezTo>
                        <a:cubicBezTo>
                          <a:pt x="2894416" y="2432417"/>
                          <a:pt x="2831551" y="2314012"/>
                          <a:pt x="2751541" y="2198312"/>
                        </a:cubicBezTo>
                        <a:cubicBezTo>
                          <a:pt x="2656891" y="2061428"/>
                          <a:pt x="2550478" y="1945756"/>
                          <a:pt x="2451913" y="1872623"/>
                        </a:cubicBezTo>
                        <a:cubicBezTo>
                          <a:pt x="2376254" y="1816459"/>
                          <a:pt x="2327239" y="1801743"/>
                          <a:pt x="2301469" y="1802039"/>
                        </a:cubicBezTo>
                        <a:close/>
                        <a:moveTo>
                          <a:pt x="2845943" y="1600189"/>
                        </a:moveTo>
                        <a:cubicBezTo>
                          <a:pt x="2808158" y="1607095"/>
                          <a:pt x="2745969" y="1744322"/>
                          <a:pt x="2768991" y="2029976"/>
                        </a:cubicBezTo>
                        <a:cubicBezTo>
                          <a:pt x="2795099" y="2062914"/>
                          <a:pt x="2820816" y="2097451"/>
                          <a:pt x="2845581" y="2133313"/>
                        </a:cubicBezTo>
                        <a:cubicBezTo>
                          <a:pt x="2933212" y="2260053"/>
                          <a:pt x="3002173" y="2391126"/>
                          <a:pt x="3043130" y="2508084"/>
                        </a:cubicBezTo>
                        <a:cubicBezTo>
                          <a:pt x="3064965" y="2504590"/>
                          <a:pt x="3086970" y="2502259"/>
                          <a:pt x="3109053" y="2501102"/>
                        </a:cubicBezTo>
                        <a:cubicBezTo>
                          <a:pt x="3119028" y="2500594"/>
                          <a:pt x="3129039" y="2500308"/>
                          <a:pt x="3139085" y="2500245"/>
                        </a:cubicBezTo>
                        <a:cubicBezTo>
                          <a:pt x="3142905" y="2382828"/>
                          <a:pt x="3133740" y="2265348"/>
                          <a:pt x="3111758" y="2149944"/>
                        </a:cubicBezTo>
                        <a:cubicBezTo>
                          <a:pt x="3042987" y="1775268"/>
                          <a:pt x="2900160" y="1590379"/>
                          <a:pt x="2845943" y="1600189"/>
                        </a:cubicBezTo>
                        <a:close/>
                        <a:moveTo>
                          <a:pt x="1127043" y="674740"/>
                        </a:moveTo>
                        <a:cubicBezTo>
                          <a:pt x="1120680" y="674742"/>
                          <a:pt x="1114385" y="676059"/>
                          <a:pt x="1108555" y="678607"/>
                        </a:cubicBezTo>
                        <a:lnTo>
                          <a:pt x="210347" y="1071037"/>
                        </a:lnTo>
                        <a:cubicBezTo>
                          <a:pt x="210116" y="1071136"/>
                          <a:pt x="209885" y="1071237"/>
                          <a:pt x="209655" y="1071340"/>
                        </a:cubicBezTo>
                        <a:cubicBezTo>
                          <a:pt x="186187" y="1081824"/>
                          <a:pt x="175661" y="1109346"/>
                          <a:pt x="186144" y="1132814"/>
                        </a:cubicBezTo>
                        <a:cubicBezTo>
                          <a:pt x="196628" y="1156282"/>
                          <a:pt x="224151" y="1166808"/>
                          <a:pt x="247619" y="1156324"/>
                        </a:cubicBezTo>
                        <a:lnTo>
                          <a:pt x="1145817" y="763885"/>
                        </a:lnTo>
                        <a:cubicBezTo>
                          <a:pt x="1145958" y="763823"/>
                          <a:pt x="1146099" y="763760"/>
                          <a:pt x="1146240" y="763697"/>
                        </a:cubicBezTo>
                        <a:cubicBezTo>
                          <a:pt x="1169691" y="753164"/>
                          <a:pt x="1180163" y="725614"/>
                          <a:pt x="1169629" y="702163"/>
                        </a:cubicBezTo>
                        <a:cubicBezTo>
                          <a:pt x="1162060" y="685444"/>
                          <a:pt x="1145395" y="674713"/>
                          <a:pt x="1127043" y="674740"/>
                        </a:cubicBezTo>
                        <a:close/>
                        <a:moveTo>
                          <a:pt x="636819" y="117168"/>
                        </a:moveTo>
                        <a:cubicBezTo>
                          <a:pt x="626967" y="113307"/>
                          <a:pt x="615641" y="113204"/>
                          <a:pt x="605178" y="117775"/>
                        </a:cubicBezTo>
                        <a:lnTo>
                          <a:pt x="140824" y="320658"/>
                        </a:lnTo>
                        <a:cubicBezTo>
                          <a:pt x="119898" y="329801"/>
                          <a:pt x="110346" y="354177"/>
                          <a:pt x="119488" y="375103"/>
                        </a:cubicBezTo>
                        <a:cubicBezTo>
                          <a:pt x="128631" y="396029"/>
                          <a:pt x="153007" y="405582"/>
                          <a:pt x="173933" y="396439"/>
                        </a:cubicBezTo>
                        <a:lnTo>
                          <a:pt x="638287" y="193556"/>
                        </a:lnTo>
                        <a:cubicBezTo>
                          <a:pt x="659213" y="184414"/>
                          <a:pt x="668765" y="160038"/>
                          <a:pt x="659623" y="139111"/>
                        </a:cubicBezTo>
                        <a:cubicBezTo>
                          <a:pt x="655052" y="128648"/>
                          <a:pt x="646672" y="121029"/>
                          <a:pt x="636819" y="117168"/>
                        </a:cubicBezTo>
                        <a:close/>
                        <a:moveTo>
                          <a:pt x="621869" y="1"/>
                        </a:moveTo>
                        <a:cubicBezTo>
                          <a:pt x="682525" y="79"/>
                          <a:pt x="740130" y="35829"/>
                          <a:pt x="765169" y="95239"/>
                        </a:cubicBezTo>
                        <a:cubicBezTo>
                          <a:pt x="797908" y="173712"/>
                          <a:pt x="761870" y="263957"/>
                          <a:pt x="684083" y="298293"/>
                        </a:cubicBezTo>
                        <a:lnTo>
                          <a:pt x="504241" y="376855"/>
                        </a:lnTo>
                        <a:lnTo>
                          <a:pt x="666042" y="747216"/>
                        </a:lnTo>
                        <a:lnTo>
                          <a:pt x="1062768" y="573861"/>
                        </a:lnTo>
                        <a:cubicBezTo>
                          <a:pt x="1143572" y="538873"/>
                          <a:pt x="1237507" y="575115"/>
                          <a:pt x="1273871" y="655309"/>
                        </a:cubicBezTo>
                        <a:cubicBezTo>
                          <a:pt x="1274098" y="655816"/>
                          <a:pt x="1274323" y="656324"/>
                          <a:pt x="1274546" y="656833"/>
                        </a:cubicBezTo>
                        <a:cubicBezTo>
                          <a:pt x="1310110" y="738226"/>
                          <a:pt x="1272958" y="833038"/>
                          <a:pt x="1191565" y="868603"/>
                        </a:cubicBezTo>
                        <a:lnTo>
                          <a:pt x="1150084" y="886700"/>
                        </a:lnTo>
                        <a:lnTo>
                          <a:pt x="1692780" y="2125969"/>
                        </a:lnTo>
                        <a:cubicBezTo>
                          <a:pt x="1692782" y="2125973"/>
                          <a:pt x="1692783" y="2125977"/>
                          <a:pt x="1692785" y="2125980"/>
                        </a:cubicBezTo>
                        <a:cubicBezTo>
                          <a:pt x="1705445" y="2154893"/>
                          <a:pt x="1692270" y="2188595"/>
                          <a:pt x="1663358" y="2201255"/>
                        </a:cubicBezTo>
                        <a:lnTo>
                          <a:pt x="1563716" y="2244794"/>
                        </a:lnTo>
                        <a:lnTo>
                          <a:pt x="1596873" y="2320699"/>
                        </a:lnTo>
                        <a:cubicBezTo>
                          <a:pt x="1649803" y="2442269"/>
                          <a:pt x="1610392" y="2584296"/>
                          <a:pt x="1502385" y="2661208"/>
                        </a:cubicBezTo>
                        <a:lnTo>
                          <a:pt x="1615504" y="2920088"/>
                        </a:lnTo>
                        <a:cubicBezTo>
                          <a:pt x="1769596" y="2841669"/>
                          <a:pt x="1940125" y="2801009"/>
                          <a:pt x="2113023" y="2801463"/>
                        </a:cubicBezTo>
                        <a:cubicBezTo>
                          <a:pt x="2303994" y="2800294"/>
                          <a:pt x="2491341" y="2853600"/>
                          <a:pt x="2653091" y="2955130"/>
                        </a:cubicBezTo>
                        <a:cubicBezTo>
                          <a:pt x="2651438" y="2893866"/>
                          <a:pt x="2662308" y="2832910"/>
                          <a:pt x="2685038" y="2775994"/>
                        </a:cubicBezTo>
                        <a:cubicBezTo>
                          <a:pt x="2585978" y="2695774"/>
                          <a:pt x="2482822" y="2581007"/>
                          <a:pt x="2390715" y="2447800"/>
                        </a:cubicBezTo>
                        <a:cubicBezTo>
                          <a:pt x="2192014" y="2160459"/>
                          <a:pt x="2068999" y="1815559"/>
                          <a:pt x="2218313" y="1712308"/>
                        </a:cubicBezTo>
                        <a:cubicBezTo>
                          <a:pt x="2267766" y="1678104"/>
                          <a:pt x="2360283" y="1662245"/>
                          <a:pt x="2520046" y="1780793"/>
                        </a:cubicBezTo>
                        <a:cubicBezTo>
                          <a:pt x="2566131" y="1815532"/>
                          <a:pt x="2609520" y="1853709"/>
                          <a:pt x="2649843" y="1894998"/>
                        </a:cubicBezTo>
                        <a:cubicBezTo>
                          <a:pt x="2649862" y="1825601"/>
                          <a:pt x="2657344" y="1756407"/>
                          <a:pt x="2672160" y="1688610"/>
                        </a:cubicBezTo>
                        <a:cubicBezTo>
                          <a:pt x="2707202" y="1539382"/>
                          <a:pt x="2774763" y="1497005"/>
                          <a:pt x="2825312" y="1487728"/>
                        </a:cubicBezTo>
                        <a:cubicBezTo>
                          <a:pt x="3004058" y="1455133"/>
                          <a:pt x="3161126" y="1785670"/>
                          <a:pt x="3224181" y="2129275"/>
                        </a:cubicBezTo>
                        <a:cubicBezTo>
                          <a:pt x="3247928" y="2254365"/>
                          <a:pt x="3257624" y="2381717"/>
                          <a:pt x="3253090" y="2508960"/>
                        </a:cubicBezTo>
                        <a:cubicBezTo>
                          <a:pt x="3374814" y="2528955"/>
                          <a:pt x="3490744" y="2575146"/>
                          <a:pt x="3592866" y="2644339"/>
                        </a:cubicBezTo>
                        <a:cubicBezTo>
                          <a:pt x="3909248" y="2855870"/>
                          <a:pt x="4034597" y="3225516"/>
                          <a:pt x="3872262" y="3468404"/>
                        </a:cubicBezTo>
                        <a:cubicBezTo>
                          <a:pt x="3790147" y="3591219"/>
                          <a:pt x="3644215" y="3664333"/>
                          <a:pt x="3471869" y="3669095"/>
                        </a:cubicBezTo>
                        <a:cubicBezTo>
                          <a:pt x="3456170" y="3669724"/>
                          <a:pt x="3442570" y="3680176"/>
                          <a:pt x="3437922" y="3695184"/>
                        </a:cubicBezTo>
                        <a:cubicBezTo>
                          <a:pt x="3437665" y="3695994"/>
                          <a:pt x="3437389" y="3696794"/>
                          <a:pt x="3437094" y="3697595"/>
                        </a:cubicBezTo>
                        <a:lnTo>
                          <a:pt x="3232554" y="4249092"/>
                        </a:lnTo>
                        <a:lnTo>
                          <a:pt x="3288561" y="4249092"/>
                        </a:lnTo>
                        <a:cubicBezTo>
                          <a:pt x="3377162" y="4249092"/>
                          <a:pt x="3452934" y="4315919"/>
                          <a:pt x="3461068" y="4401225"/>
                        </a:cubicBezTo>
                        <a:cubicBezTo>
                          <a:pt x="3461596" y="4406649"/>
                          <a:pt x="3461862" y="4412096"/>
                          <a:pt x="3461862" y="4417545"/>
                        </a:cubicBezTo>
                        <a:cubicBezTo>
                          <a:pt x="3461876" y="4510625"/>
                          <a:pt x="3386431" y="4586092"/>
                          <a:pt x="3293352" y="4586106"/>
                        </a:cubicBezTo>
                        <a:lnTo>
                          <a:pt x="2614724" y="4586106"/>
                        </a:lnTo>
                        <a:cubicBezTo>
                          <a:pt x="2477516" y="4652676"/>
                          <a:pt x="2309353" y="4686318"/>
                          <a:pt x="2113004" y="4686318"/>
                        </a:cubicBezTo>
                        <a:cubicBezTo>
                          <a:pt x="1695523" y="4686318"/>
                          <a:pt x="1335545" y="4456089"/>
                          <a:pt x="1175525" y="4126524"/>
                        </a:cubicBezTo>
                        <a:cubicBezTo>
                          <a:pt x="997855" y="4103578"/>
                          <a:pt x="843941" y="3953084"/>
                          <a:pt x="843941" y="3794016"/>
                        </a:cubicBezTo>
                        <a:cubicBezTo>
                          <a:pt x="843941" y="3636320"/>
                          <a:pt x="970423" y="3495960"/>
                          <a:pt x="1132967" y="3464927"/>
                        </a:cubicBezTo>
                        <a:cubicBezTo>
                          <a:pt x="1199957" y="3266759"/>
                          <a:pt x="1336488" y="3096529"/>
                          <a:pt x="1516072" y="2978076"/>
                        </a:cubicBezTo>
                        <a:lnTo>
                          <a:pt x="1397629" y="2706994"/>
                        </a:lnTo>
                        <a:cubicBezTo>
                          <a:pt x="1267788" y="2734125"/>
                          <a:pt x="1136712" y="2666499"/>
                          <a:pt x="1083571" y="2544965"/>
                        </a:cubicBezTo>
                        <a:lnTo>
                          <a:pt x="1050405" y="2469079"/>
                        </a:lnTo>
                        <a:lnTo>
                          <a:pt x="950754" y="2512618"/>
                        </a:lnTo>
                        <a:cubicBezTo>
                          <a:pt x="921910" y="2525259"/>
                          <a:pt x="888277" y="2512153"/>
                          <a:pt x="875592" y="2483328"/>
                        </a:cubicBezTo>
                        <a:lnTo>
                          <a:pt x="619141" y="1902408"/>
                        </a:lnTo>
                        <a:cubicBezTo>
                          <a:pt x="606402" y="1873551"/>
                          <a:pt x="619451" y="1839830"/>
                          <a:pt x="648297" y="1827065"/>
                        </a:cubicBezTo>
                        <a:cubicBezTo>
                          <a:pt x="648313" y="1827058"/>
                          <a:pt x="648330" y="1827051"/>
                          <a:pt x="648346" y="1827044"/>
                        </a:cubicBezTo>
                        <a:cubicBezTo>
                          <a:pt x="677221" y="1814299"/>
                          <a:pt x="710961" y="1827374"/>
                          <a:pt x="723707" y="1856250"/>
                        </a:cubicBezTo>
                        <a:lnTo>
                          <a:pt x="957164" y="2385078"/>
                        </a:lnTo>
                        <a:lnTo>
                          <a:pt x="1565145" y="2119426"/>
                        </a:lnTo>
                        <a:lnTo>
                          <a:pt x="1045366" y="932468"/>
                        </a:lnTo>
                        <a:lnTo>
                          <a:pt x="433861" y="1199654"/>
                        </a:lnTo>
                        <a:lnTo>
                          <a:pt x="531387" y="1420586"/>
                        </a:lnTo>
                        <a:cubicBezTo>
                          <a:pt x="544134" y="1449461"/>
                          <a:pt x="531059" y="1483202"/>
                          <a:pt x="502184" y="1495948"/>
                        </a:cubicBezTo>
                        <a:cubicBezTo>
                          <a:pt x="473309" y="1508694"/>
                          <a:pt x="439568" y="1495619"/>
                          <a:pt x="426822" y="1466744"/>
                        </a:cubicBezTo>
                        <a:lnTo>
                          <a:pt x="329124" y="1245440"/>
                        </a:lnTo>
                        <a:lnTo>
                          <a:pt x="293377" y="1261061"/>
                        </a:lnTo>
                        <a:cubicBezTo>
                          <a:pt x="211978" y="1296628"/>
                          <a:pt x="117159" y="1259473"/>
                          <a:pt x="81593" y="1178075"/>
                        </a:cubicBezTo>
                        <a:cubicBezTo>
                          <a:pt x="46027" y="1096676"/>
                          <a:pt x="83181" y="1001857"/>
                          <a:pt x="164580" y="966291"/>
                        </a:cubicBezTo>
                        <a:lnTo>
                          <a:pt x="561305" y="792936"/>
                        </a:lnTo>
                        <a:lnTo>
                          <a:pt x="399504" y="422623"/>
                        </a:lnTo>
                        <a:lnTo>
                          <a:pt x="219691" y="501185"/>
                        </a:lnTo>
                        <a:cubicBezTo>
                          <a:pt x="218564" y="501694"/>
                          <a:pt x="217432" y="502189"/>
                          <a:pt x="216293" y="502670"/>
                        </a:cubicBezTo>
                        <a:cubicBezTo>
                          <a:pt x="137115" y="536140"/>
                          <a:pt x="45795" y="499087"/>
                          <a:pt x="12324" y="419909"/>
                        </a:cubicBezTo>
                        <a:cubicBezTo>
                          <a:pt x="-21146" y="340731"/>
                          <a:pt x="15907" y="249411"/>
                          <a:pt x="95085" y="215940"/>
                        </a:cubicBezTo>
                        <a:lnTo>
                          <a:pt x="559429" y="13058"/>
                        </a:lnTo>
                        <a:cubicBezTo>
                          <a:pt x="560047" y="12787"/>
                          <a:pt x="560667" y="12521"/>
                          <a:pt x="561289" y="12259"/>
                        </a:cubicBezTo>
                        <a:cubicBezTo>
                          <a:pt x="581093" y="3913"/>
                          <a:pt x="601650" y="-25"/>
                          <a:pt x="62186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</p:grp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9887E482-9F55-43CA-A818-D9152FB570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03239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294555"/>
              </p:ext>
            </p:extLst>
          </p:nvPr>
        </p:nvGraphicFramePr>
        <p:xfrm>
          <a:off x="599281" y="3271520"/>
          <a:ext cx="5354479" cy="267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453196"/>
              </p:ext>
            </p:extLst>
          </p:nvPr>
        </p:nvGraphicFramePr>
        <p:xfrm>
          <a:off x="6314599" y="3271520"/>
          <a:ext cx="5442696" cy="267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7F9DA78-4DB9-426F-AAF5-4BDCADBE2911}"/>
              </a:ext>
            </a:extLst>
          </p:cNvPr>
          <p:cNvGrpSpPr/>
          <p:nvPr/>
        </p:nvGrpSpPr>
        <p:grpSpPr>
          <a:xfrm>
            <a:off x="744111" y="1266825"/>
            <a:ext cx="10703779" cy="1576829"/>
            <a:chOff x="744111" y="1266825"/>
            <a:chExt cx="10703779" cy="1576829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278421E6-4DDF-45A2-8DEE-5E279E39CE12}"/>
                </a:ext>
              </a:extLst>
            </p:cNvPr>
            <p:cNvGrpSpPr/>
            <p:nvPr/>
          </p:nvGrpSpPr>
          <p:grpSpPr>
            <a:xfrm>
              <a:off x="744111" y="1312766"/>
              <a:ext cx="1898819" cy="1530888"/>
              <a:chOff x="594346" y="1358486"/>
              <a:chExt cx="1898819" cy="1530888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EB9D716-500F-4BDB-A40F-101F4B13F41C}"/>
                  </a:ext>
                </a:extLst>
              </p:cNvPr>
              <p:cNvGrpSpPr/>
              <p:nvPr/>
            </p:nvGrpSpPr>
            <p:grpSpPr>
              <a:xfrm>
                <a:off x="594346" y="1867739"/>
                <a:ext cx="1898819" cy="1021635"/>
                <a:chOff x="1175747" y="1689610"/>
                <a:chExt cx="1898819" cy="1021635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5C04901-8E88-4651-8D9A-E535D9223B5D}"/>
                    </a:ext>
                  </a:extLst>
                </p:cNvPr>
                <p:cNvSpPr txBox="1"/>
                <p:nvPr/>
              </p:nvSpPr>
              <p:spPr>
                <a:xfrm>
                  <a:off x="1175747" y="1941804"/>
                  <a:ext cx="189881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endParaRPr lang="en-CA" sz="1100" b="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4EB16EA7-25CB-47C9-A30F-8621881EC1E6}"/>
                    </a:ext>
                  </a:extLst>
                </p:cNvPr>
                <p:cNvSpPr txBox="1"/>
                <p:nvPr/>
              </p:nvSpPr>
              <p:spPr>
                <a:xfrm>
                  <a:off x="1410592" y="1689610"/>
                  <a:ext cx="142912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E34AE146-9F86-4841-8BA7-4FACF87A160E}"/>
                  </a:ext>
                </a:extLst>
              </p:cNvPr>
              <p:cNvGrpSpPr/>
              <p:nvPr/>
            </p:nvGrpSpPr>
            <p:grpSpPr>
              <a:xfrm>
                <a:off x="1296289" y="1358486"/>
                <a:ext cx="494932" cy="494932"/>
                <a:chOff x="1296289" y="1358486"/>
                <a:chExt cx="494932" cy="494932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FAC3250F-085D-4B3F-B0E2-ED824B6A2635}"/>
                    </a:ext>
                  </a:extLst>
                </p:cNvPr>
                <p:cNvSpPr/>
                <p:nvPr/>
              </p:nvSpPr>
              <p:spPr>
                <a:xfrm>
                  <a:off x="1296289" y="1358486"/>
                  <a:ext cx="494932" cy="494932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B363F86F-736D-4C9B-83F5-5E5E8994BEE5}"/>
                    </a:ext>
                  </a:extLst>
                </p:cNvPr>
                <p:cNvSpPr/>
                <p:nvPr/>
              </p:nvSpPr>
              <p:spPr>
                <a:xfrm>
                  <a:off x="1323886" y="1413501"/>
                  <a:ext cx="439738" cy="407534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D8AFF5E-CC2C-4291-8120-DB632BDCD8B5}"/>
                </a:ext>
              </a:extLst>
            </p:cNvPr>
            <p:cNvGrpSpPr/>
            <p:nvPr/>
          </p:nvGrpSpPr>
          <p:grpSpPr>
            <a:xfrm>
              <a:off x="3679098" y="1307403"/>
              <a:ext cx="1898819" cy="1536251"/>
              <a:chOff x="3679098" y="1307403"/>
              <a:chExt cx="1898819" cy="1536251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FA5C7658-96C6-4D8B-B287-D9095FFB9A64}"/>
                  </a:ext>
                </a:extLst>
              </p:cNvPr>
              <p:cNvGrpSpPr/>
              <p:nvPr/>
            </p:nvGrpSpPr>
            <p:grpSpPr>
              <a:xfrm>
                <a:off x="3679098" y="1822019"/>
                <a:ext cx="1898819" cy="1021635"/>
                <a:chOff x="1175747" y="1689610"/>
                <a:chExt cx="1898819" cy="1021635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3C974EE-82FE-4EE9-8C0F-0FBB88F9D2EE}"/>
                    </a:ext>
                  </a:extLst>
                </p:cNvPr>
                <p:cNvSpPr txBox="1"/>
                <p:nvPr/>
              </p:nvSpPr>
              <p:spPr>
                <a:xfrm>
                  <a:off x="1175747" y="1941804"/>
                  <a:ext cx="189881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endParaRPr lang="en-CA" sz="1100" b="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DF6C5EB-433C-4EC1-90F3-99631E22C63B}"/>
                    </a:ext>
                  </a:extLst>
                </p:cNvPr>
                <p:cNvSpPr txBox="1"/>
                <p:nvPr/>
              </p:nvSpPr>
              <p:spPr>
                <a:xfrm>
                  <a:off x="1410592" y="1689610"/>
                  <a:ext cx="142912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3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10BD2025-CFAB-4DAB-A9D9-2A97DD69526C}"/>
                  </a:ext>
                </a:extLst>
              </p:cNvPr>
              <p:cNvGrpSpPr/>
              <p:nvPr/>
            </p:nvGrpSpPr>
            <p:grpSpPr>
              <a:xfrm>
                <a:off x="4376418" y="1307403"/>
                <a:ext cx="504178" cy="500295"/>
                <a:chOff x="4376418" y="1307403"/>
                <a:chExt cx="504178" cy="500295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23D744BB-3E6F-4B56-B891-1871A494F380}"/>
                    </a:ext>
                  </a:extLst>
                </p:cNvPr>
                <p:cNvSpPr/>
                <p:nvPr/>
              </p:nvSpPr>
              <p:spPr>
                <a:xfrm>
                  <a:off x="4381041" y="1312766"/>
                  <a:ext cx="494932" cy="494932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5C589D62-0E98-4810-869E-08488AD67BB5}"/>
                    </a:ext>
                  </a:extLst>
                </p:cNvPr>
                <p:cNvSpPr/>
                <p:nvPr/>
              </p:nvSpPr>
              <p:spPr>
                <a:xfrm>
                  <a:off x="4376418" y="1307403"/>
                  <a:ext cx="504178" cy="480458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3FC9E61-5193-41E0-91D7-42447D028B77}"/>
                </a:ext>
              </a:extLst>
            </p:cNvPr>
            <p:cNvGrpSpPr/>
            <p:nvPr/>
          </p:nvGrpSpPr>
          <p:grpSpPr>
            <a:xfrm>
              <a:off x="6614085" y="1266825"/>
              <a:ext cx="1898819" cy="1576829"/>
              <a:chOff x="6614085" y="1266825"/>
              <a:chExt cx="1898819" cy="157682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CCF9DA0-1A7D-4CE4-9511-B9F5845498F3}"/>
                  </a:ext>
                </a:extLst>
              </p:cNvPr>
              <p:cNvGrpSpPr/>
              <p:nvPr/>
            </p:nvGrpSpPr>
            <p:grpSpPr>
              <a:xfrm>
                <a:off x="6614085" y="1822019"/>
                <a:ext cx="1898819" cy="1021635"/>
                <a:chOff x="1175747" y="1689610"/>
                <a:chExt cx="1898819" cy="1021635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F20D0DC-FA8F-46BF-9286-C4864A4CF05F}"/>
                    </a:ext>
                  </a:extLst>
                </p:cNvPr>
                <p:cNvSpPr txBox="1"/>
                <p:nvPr/>
              </p:nvSpPr>
              <p:spPr>
                <a:xfrm>
                  <a:off x="1175747" y="1941804"/>
                  <a:ext cx="189881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endParaRPr lang="en-CA" sz="1100" b="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01E98CA-B806-4391-8E8E-5CCC9275B3FC}"/>
                    </a:ext>
                  </a:extLst>
                </p:cNvPr>
                <p:cNvSpPr txBox="1"/>
                <p:nvPr/>
              </p:nvSpPr>
              <p:spPr>
                <a:xfrm>
                  <a:off x="1410592" y="1689610"/>
                  <a:ext cx="142912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A53CBA4-2BD4-4F15-9E5E-01C8DC3433BB}"/>
                  </a:ext>
                </a:extLst>
              </p:cNvPr>
              <p:cNvGrpSpPr/>
              <p:nvPr/>
            </p:nvGrpSpPr>
            <p:grpSpPr>
              <a:xfrm>
                <a:off x="7293303" y="1266825"/>
                <a:ext cx="540382" cy="540873"/>
                <a:chOff x="7293303" y="1266825"/>
                <a:chExt cx="540382" cy="540873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6156909F-AC90-4E23-A62B-DBD1F271F0D8}"/>
                    </a:ext>
                  </a:extLst>
                </p:cNvPr>
                <p:cNvSpPr/>
                <p:nvPr/>
              </p:nvSpPr>
              <p:spPr>
                <a:xfrm>
                  <a:off x="7316028" y="1312766"/>
                  <a:ext cx="494932" cy="494932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6D4A687E-9C84-4679-8123-19FABAF58204}"/>
                    </a:ext>
                  </a:extLst>
                </p:cNvPr>
                <p:cNvSpPr/>
                <p:nvPr/>
              </p:nvSpPr>
              <p:spPr>
                <a:xfrm>
                  <a:off x="7293303" y="1266825"/>
                  <a:ext cx="540382" cy="52129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D7EA366-9BFA-42C4-BAF4-A46D63B3B54C}"/>
                </a:ext>
              </a:extLst>
            </p:cNvPr>
            <p:cNvGrpSpPr/>
            <p:nvPr/>
          </p:nvGrpSpPr>
          <p:grpSpPr>
            <a:xfrm>
              <a:off x="9549071" y="1306855"/>
              <a:ext cx="1898819" cy="1536799"/>
              <a:chOff x="9549071" y="1306855"/>
              <a:chExt cx="1898819" cy="1536799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74767D4-CBD3-4F79-99F9-77E5AB9B6023}"/>
                  </a:ext>
                </a:extLst>
              </p:cNvPr>
              <p:cNvGrpSpPr/>
              <p:nvPr/>
            </p:nvGrpSpPr>
            <p:grpSpPr>
              <a:xfrm>
                <a:off x="9549071" y="1822019"/>
                <a:ext cx="1898819" cy="1021635"/>
                <a:chOff x="1175747" y="1689610"/>
                <a:chExt cx="1898819" cy="1021635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339A506-8D96-4BD8-A252-70E4E3D3DCD6}"/>
                    </a:ext>
                  </a:extLst>
                </p:cNvPr>
                <p:cNvSpPr txBox="1"/>
                <p:nvPr/>
              </p:nvSpPr>
              <p:spPr>
                <a:xfrm>
                  <a:off x="1175747" y="1941804"/>
                  <a:ext cx="189881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1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endParaRPr lang="en-CA" sz="1100" b="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767BBFE1-B1F8-4F93-B3FD-F13ACF506B64}"/>
                    </a:ext>
                  </a:extLst>
                </p:cNvPr>
                <p:cNvSpPr txBox="1"/>
                <p:nvPr/>
              </p:nvSpPr>
              <p:spPr>
                <a:xfrm>
                  <a:off x="1410592" y="1689610"/>
                  <a:ext cx="142912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3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70ACE318-7FD7-4873-BA95-173DC9CEA948}"/>
                  </a:ext>
                </a:extLst>
              </p:cNvPr>
              <p:cNvGrpSpPr/>
              <p:nvPr/>
            </p:nvGrpSpPr>
            <p:grpSpPr>
              <a:xfrm>
                <a:off x="10251014" y="1306855"/>
                <a:ext cx="494932" cy="494932"/>
                <a:chOff x="10251014" y="1306855"/>
                <a:chExt cx="494932" cy="494932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54CC710A-4454-41BF-9DFF-F0F29AD161EE}"/>
                    </a:ext>
                  </a:extLst>
                </p:cNvPr>
                <p:cNvSpPr/>
                <p:nvPr/>
              </p:nvSpPr>
              <p:spPr>
                <a:xfrm>
                  <a:off x="10251014" y="1306855"/>
                  <a:ext cx="494932" cy="494932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921C7731-CEB6-48E8-BF6F-1F380CC07657}"/>
                    </a:ext>
                  </a:extLst>
                </p:cNvPr>
                <p:cNvSpPr/>
                <p:nvPr/>
              </p:nvSpPr>
              <p:spPr>
                <a:xfrm>
                  <a:off x="10265940" y="1327793"/>
                  <a:ext cx="465080" cy="453056"/>
                </a:xfrm>
                <a:custGeom>
                  <a:avLst/>
                  <a:gdLst>
                    <a:gd name="connsiteX0" fmla="*/ 3108960 w 4457700"/>
                    <a:gd name="connsiteY0" fmla="*/ 3338512 h 4342448"/>
                    <a:gd name="connsiteX1" fmla="*/ 2843213 w 4457700"/>
                    <a:gd name="connsiteY1" fmla="*/ 3544252 h 4342448"/>
                    <a:gd name="connsiteX2" fmla="*/ 2962275 w 4457700"/>
                    <a:gd name="connsiteY2" fmla="*/ 3698557 h 4342448"/>
                    <a:gd name="connsiteX3" fmla="*/ 3198495 w 4457700"/>
                    <a:gd name="connsiteY3" fmla="*/ 3728085 h 4342448"/>
                    <a:gd name="connsiteX4" fmla="*/ 3262313 w 4457700"/>
                    <a:gd name="connsiteY4" fmla="*/ 3616642 h 4342448"/>
                    <a:gd name="connsiteX5" fmla="*/ 3228023 w 4457700"/>
                    <a:gd name="connsiteY5" fmla="*/ 3492817 h 4342448"/>
                    <a:gd name="connsiteX6" fmla="*/ 1662112 w 4457700"/>
                    <a:gd name="connsiteY6" fmla="*/ 3337560 h 4342448"/>
                    <a:gd name="connsiteX7" fmla="*/ 1396365 w 4457700"/>
                    <a:gd name="connsiteY7" fmla="*/ 3544253 h 4342448"/>
                    <a:gd name="connsiteX8" fmla="*/ 1515427 w 4457700"/>
                    <a:gd name="connsiteY8" fmla="*/ 3698558 h 4342448"/>
                    <a:gd name="connsiteX9" fmla="*/ 1751647 w 4457700"/>
                    <a:gd name="connsiteY9" fmla="*/ 3728085 h 4342448"/>
                    <a:gd name="connsiteX10" fmla="*/ 1782127 w 4457700"/>
                    <a:gd name="connsiteY10" fmla="*/ 3491865 h 4342448"/>
                    <a:gd name="connsiteX11" fmla="*/ 1383387 w 4457700"/>
                    <a:gd name="connsiteY11" fmla="*/ 3060859 h 4342448"/>
                    <a:gd name="connsiteX12" fmla="*/ 1259204 w 4457700"/>
                    <a:gd name="connsiteY12" fmla="*/ 3094673 h 4342448"/>
                    <a:gd name="connsiteX13" fmla="*/ 1195387 w 4457700"/>
                    <a:gd name="connsiteY13" fmla="*/ 3207068 h 4342448"/>
                    <a:gd name="connsiteX14" fmla="*/ 1228725 w 4457700"/>
                    <a:gd name="connsiteY14" fmla="*/ 3330893 h 4342448"/>
                    <a:gd name="connsiteX15" fmla="*/ 1348740 w 4457700"/>
                    <a:gd name="connsiteY15" fmla="*/ 3484245 h 4342448"/>
                    <a:gd name="connsiteX16" fmla="*/ 1614487 w 4457700"/>
                    <a:gd name="connsiteY16" fmla="*/ 3277553 h 4342448"/>
                    <a:gd name="connsiteX17" fmla="*/ 1495425 w 4457700"/>
                    <a:gd name="connsiteY17" fmla="*/ 3124200 h 4342448"/>
                    <a:gd name="connsiteX18" fmla="*/ 1383387 w 4457700"/>
                    <a:gd name="connsiteY18" fmla="*/ 3060859 h 4342448"/>
                    <a:gd name="connsiteX19" fmla="*/ 2809875 w 4457700"/>
                    <a:gd name="connsiteY19" fmla="*/ 3059430 h 4342448"/>
                    <a:gd name="connsiteX20" fmla="*/ 2707006 w 4457700"/>
                    <a:gd name="connsiteY20" fmla="*/ 3094672 h 4342448"/>
                    <a:gd name="connsiteX21" fmla="*/ 2643188 w 4457700"/>
                    <a:gd name="connsiteY21" fmla="*/ 3206115 h 4342448"/>
                    <a:gd name="connsiteX22" fmla="*/ 2676525 w 4457700"/>
                    <a:gd name="connsiteY22" fmla="*/ 3330892 h 4342448"/>
                    <a:gd name="connsiteX23" fmla="*/ 2795588 w 4457700"/>
                    <a:gd name="connsiteY23" fmla="*/ 3484245 h 4342448"/>
                    <a:gd name="connsiteX24" fmla="*/ 3062288 w 4457700"/>
                    <a:gd name="connsiteY24" fmla="*/ 3278505 h 4342448"/>
                    <a:gd name="connsiteX25" fmla="*/ 2943225 w 4457700"/>
                    <a:gd name="connsiteY25" fmla="*/ 3124200 h 4342448"/>
                    <a:gd name="connsiteX26" fmla="*/ 2831783 w 4457700"/>
                    <a:gd name="connsiteY26" fmla="*/ 3060382 h 4342448"/>
                    <a:gd name="connsiteX27" fmla="*/ 2809875 w 4457700"/>
                    <a:gd name="connsiteY27" fmla="*/ 3059430 h 4342448"/>
                    <a:gd name="connsiteX28" fmla="*/ 2792135 w 4457700"/>
                    <a:gd name="connsiteY28" fmla="*/ 2985522 h 4342448"/>
                    <a:gd name="connsiteX29" fmla="*/ 2840356 w 4457700"/>
                    <a:gd name="connsiteY29" fmla="*/ 2987040 h 4342448"/>
                    <a:gd name="connsiteX30" fmla="*/ 3003233 w 4457700"/>
                    <a:gd name="connsiteY30" fmla="*/ 3079432 h 4342448"/>
                    <a:gd name="connsiteX31" fmla="*/ 3144203 w 4457700"/>
                    <a:gd name="connsiteY31" fmla="*/ 3261360 h 4342448"/>
                    <a:gd name="connsiteX32" fmla="*/ 3146108 w 4457700"/>
                    <a:gd name="connsiteY32" fmla="*/ 3263265 h 4342448"/>
                    <a:gd name="connsiteX33" fmla="*/ 3147060 w 4457700"/>
                    <a:gd name="connsiteY33" fmla="*/ 3265170 h 4342448"/>
                    <a:gd name="connsiteX34" fmla="*/ 3288031 w 4457700"/>
                    <a:gd name="connsiteY34" fmla="*/ 3447097 h 4342448"/>
                    <a:gd name="connsiteX35" fmla="*/ 3337560 w 4457700"/>
                    <a:gd name="connsiteY35" fmla="*/ 3627120 h 4342448"/>
                    <a:gd name="connsiteX36" fmla="*/ 3245168 w 4457700"/>
                    <a:gd name="connsiteY36" fmla="*/ 3789045 h 4342448"/>
                    <a:gd name="connsiteX37" fmla="*/ 3095625 w 4457700"/>
                    <a:gd name="connsiteY37" fmla="*/ 3840480 h 4342448"/>
                    <a:gd name="connsiteX38" fmla="*/ 2902268 w 4457700"/>
                    <a:gd name="connsiteY38" fmla="*/ 3746182 h 4342448"/>
                    <a:gd name="connsiteX39" fmla="*/ 2617470 w 4457700"/>
                    <a:gd name="connsiteY39" fmla="*/ 3378517 h 4342448"/>
                    <a:gd name="connsiteX40" fmla="*/ 2567941 w 4457700"/>
                    <a:gd name="connsiteY40" fmla="*/ 3198495 h 4342448"/>
                    <a:gd name="connsiteX41" fmla="*/ 2660333 w 4457700"/>
                    <a:gd name="connsiteY41" fmla="*/ 3035617 h 4342448"/>
                    <a:gd name="connsiteX42" fmla="*/ 2792135 w 4457700"/>
                    <a:gd name="connsiteY42" fmla="*/ 2985522 h 4342448"/>
                    <a:gd name="connsiteX43" fmla="*/ 1346059 w 4457700"/>
                    <a:gd name="connsiteY43" fmla="*/ 2984402 h 4342448"/>
                    <a:gd name="connsiteX44" fmla="*/ 1392912 w 4457700"/>
                    <a:gd name="connsiteY44" fmla="*/ 2985850 h 4342448"/>
                    <a:gd name="connsiteX45" fmla="*/ 1555432 w 4457700"/>
                    <a:gd name="connsiteY45" fmla="*/ 3078480 h 4342448"/>
                    <a:gd name="connsiteX46" fmla="*/ 1698307 w 4457700"/>
                    <a:gd name="connsiteY46" fmla="*/ 3262313 h 4342448"/>
                    <a:gd name="connsiteX47" fmla="*/ 1842134 w 4457700"/>
                    <a:gd name="connsiteY47" fmla="*/ 3446145 h 4342448"/>
                    <a:gd name="connsiteX48" fmla="*/ 1798320 w 4457700"/>
                    <a:gd name="connsiteY48" fmla="*/ 3789045 h 4342448"/>
                    <a:gd name="connsiteX49" fmla="*/ 1648777 w 4457700"/>
                    <a:gd name="connsiteY49" fmla="*/ 3840480 h 4342448"/>
                    <a:gd name="connsiteX50" fmla="*/ 1455420 w 4457700"/>
                    <a:gd name="connsiteY50" fmla="*/ 3746183 h 4342448"/>
                    <a:gd name="connsiteX51" fmla="*/ 1169670 w 4457700"/>
                    <a:gd name="connsiteY51" fmla="*/ 3377565 h 4342448"/>
                    <a:gd name="connsiteX52" fmla="*/ 1120140 w 4457700"/>
                    <a:gd name="connsiteY52" fmla="*/ 3197543 h 4342448"/>
                    <a:gd name="connsiteX53" fmla="*/ 1212532 w 4457700"/>
                    <a:gd name="connsiteY53" fmla="*/ 3034665 h 4342448"/>
                    <a:gd name="connsiteX54" fmla="*/ 1346059 w 4457700"/>
                    <a:gd name="connsiteY54" fmla="*/ 2984402 h 4342448"/>
                    <a:gd name="connsiteX55" fmla="*/ 3108960 w 4457700"/>
                    <a:gd name="connsiteY55" fmla="*/ 2169795 h 4342448"/>
                    <a:gd name="connsiteX56" fmla="*/ 2843213 w 4457700"/>
                    <a:gd name="connsiteY56" fmla="*/ 2375535 h 4342448"/>
                    <a:gd name="connsiteX57" fmla="*/ 2962275 w 4457700"/>
                    <a:gd name="connsiteY57" fmla="*/ 2528887 h 4342448"/>
                    <a:gd name="connsiteX58" fmla="*/ 3074670 w 4457700"/>
                    <a:gd name="connsiteY58" fmla="*/ 2592704 h 4342448"/>
                    <a:gd name="connsiteX59" fmla="*/ 3198495 w 4457700"/>
                    <a:gd name="connsiteY59" fmla="*/ 2559367 h 4342448"/>
                    <a:gd name="connsiteX60" fmla="*/ 3262313 w 4457700"/>
                    <a:gd name="connsiteY60" fmla="*/ 2446972 h 4342448"/>
                    <a:gd name="connsiteX61" fmla="*/ 3228022 w 4457700"/>
                    <a:gd name="connsiteY61" fmla="*/ 2324100 h 4342448"/>
                    <a:gd name="connsiteX62" fmla="*/ 1661160 w 4457700"/>
                    <a:gd name="connsiteY62" fmla="*/ 2169795 h 4342448"/>
                    <a:gd name="connsiteX63" fmla="*/ 1395412 w 4457700"/>
                    <a:gd name="connsiteY63" fmla="*/ 2376488 h 4342448"/>
                    <a:gd name="connsiteX64" fmla="*/ 1514475 w 4457700"/>
                    <a:gd name="connsiteY64" fmla="*/ 2529840 h 4342448"/>
                    <a:gd name="connsiteX65" fmla="*/ 1750695 w 4457700"/>
                    <a:gd name="connsiteY65" fmla="*/ 2559367 h 4342448"/>
                    <a:gd name="connsiteX66" fmla="*/ 1814512 w 4457700"/>
                    <a:gd name="connsiteY66" fmla="*/ 2446972 h 4342448"/>
                    <a:gd name="connsiteX67" fmla="*/ 1781175 w 4457700"/>
                    <a:gd name="connsiteY67" fmla="*/ 2324100 h 4342448"/>
                    <a:gd name="connsiteX68" fmla="*/ 1383387 w 4457700"/>
                    <a:gd name="connsiteY68" fmla="*/ 1890831 h 4342448"/>
                    <a:gd name="connsiteX69" fmla="*/ 1259205 w 4457700"/>
                    <a:gd name="connsiteY69" fmla="*/ 1925002 h 4342448"/>
                    <a:gd name="connsiteX70" fmla="*/ 1228725 w 4457700"/>
                    <a:gd name="connsiteY70" fmla="*/ 2161222 h 4342448"/>
                    <a:gd name="connsiteX71" fmla="*/ 1348740 w 4457700"/>
                    <a:gd name="connsiteY71" fmla="*/ 2315527 h 4342448"/>
                    <a:gd name="connsiteX72" fmla="*/ 1614487 w 4457700"/>
                    <a:gd name="connsiteY72" fmla="*/ 2108835 h 4342448"/>
                    <a:gd name="connsiteX73" fmla="*/ 1495425 w 4457700"/>
                    <a:gd name="connsiteY73" fmla="*/ 1954530 h 4342448"/>
                    <a:gd name="connsiteX74" fmla="*/ 1383387 w 4457700"/>
                    <a:gd name="connsiteY74" fmla="*/ 1890831 h 4342448"/>
                    <a:gd name="connsiteX75" fmla="*/ 2809875 w 4457700"/>
                    <a:gd name="connsiteY75" fmla="*/ 1889760 h 4342448"/>
                    <a:gd name="connsiteX76" fmla="*/ 2707005 w 4457700"/>
                    <a:gd name="connsiteY76" fmla="*/ 1925002 h 4342448"/>
                    <a:gd name="connsiteX77" fmla="*/ 2643188 w 4457700"/>
                    <a:gd name="connsiteY77" fmla="*/ 2036445 h 4342448"/>
                    <a:gd name="connsiteX78" fmla="*/ 2676525 w 4457700"/>
                    <a:gd name="connsiteY78" fmla="*/ 2161222 h 4342448"/>
                    <a:gd name="connsiteX79" fmla="*/ 2796540 w 4457700"/>
                    <a:gd name="connsiteY79" fmla="*/ 2314575 h 4342448"/>
                    <a:gd name="connsiteX80" fmla="*/ 3062288 w 4457700"/>
                    <a:gd name="connsiteY80" fmla="*/ 2108835 h 4342448"/>
                    <a:gd name="connsiteX81" fmla="*/ 2943225 w 4457700"/>
                    <a:gd name="connsiteY81" fmla="*/ 1954529 h 4342448"/>
                    <a:gd name="connsiteX82" fmla="*/ 2809875 w 4457700"/>
                    <a:gd name="connsiteY82" fmla="*/ 1889760 h 4342448"/>
                    <a:gd name="connsiteX83" fmla="*/ 2792907 w 4457700"/>
                    <a:gd name="connsiteY83" fmla="*/ 1814964 h 4342448"/>
                    <a:gd name="connsiteX84" fmla="*/ 3002280 w 4457700"/>
                    <a:gd name="connsiteY84" fmla="*/ 1908810 h 4342448"/>
                    <a:gd name="connsiteX85" fmla="*/ 3144203 w 4457700"/>
                    <a:gd name="connsiteY85" fmla="*/ 2091690 h 4342448"/>
                    <a:gd name="connsiteX86" fmla="*/ 3145155 w 4457700"/>
                    <a:gd name="connsiteY86" fmla="*/ 2092642 h 4342448"/>
                    <a:gd name="connsiteX87" fmla="*/ 3146107 w 4457700"/>
                    <a:gd name="connsiteY87" fmla="*/ 2093595 h 4342448"/>
                    <a:gd name="connsiteX88" fmla="*/ 3288030 w 4457700"/>
                    <a:gd name="connsiteY88" fmla="*/ 2275522 h 4342448"/>
                    <a:gd name="connsiteX89" fmla="*/ 3337560 w 4457700"/>
                    <a:gd name="connsiteY89" fmla="*/ 2455545 h 4342448"/>
                    <a:gd name="connsiteX90" fmla="*/ 3245168 w 4457700"/>
                    <a:gd name="connsiteY90" fmla="*/ 2618422 h 4342448"/>
                    <a:gd name="connsiteX91" fmla="*/ 3095625 w 4457700"/>
                    <a:gd name="connsiteY91" fmla="*/ 2669857 h 4342448"/>
                    <a:gd name="connsiteX92" fmla="*/ 3064193 w 4457700"/>
                    <a:gd name="connsiteY92" fmla="*/ 2667952 h 4342448"/>
                    <a:gd name="connsiteX93" fmla="*/ 2901315 w 4457700"/>
                    <a:gd name="connsiteY93" fmla="*/ 2575560 h 4342448"/>
                    <a:gd name="connsiteX94" fmla="*/ 2759393 w 4457700"/>
                    <a:gd name="connsiteY94" fmla="*/ 2392679 h 4342448"/>
                    <a:gd name="connsiteX95" fmla="*/ 2758440 w 4457700"/>
                    <a:gd name="connsiteY95" fmla="*/ 2390775 h 4342448"/>
                    <a:gd name="connsiteX96" fmla="*/ 2616518 w 4457700"/>
                    <a:gd name="connsiteY96" fmla="*/ 2207895 h 4342448"/>
                    <a:gd name="connsiteX97" fmla="*/ 2566988 w 4457700"/>
                    <a:gd name="connsiteY97" fmla="*/ 2027872 h 4342448"/>
                    <a:gd name="connsiteX98" fmla="*/ 2659380 w 4457700"/>
                    <a:gd name="connsiteY98" fmla="*/ 1865947 h 4342448"/>
                    <a:gd name="connsiteX99" fmla="*/ 2792907 w 4457700"/>
                    <a:gd name="connsiteY99" fmla="*/ 1814964 h 4342448"/>
                    <a:gd name="connsiteX100" fmla="*/ 1346059 w 4457700"/>
                    <a:gd name="connsiteY100" fmla="*/ 1813311 h 4342448"/>
                    <a:gd name="connsiteX101" fmla="*/ 1555432 w 4457700"/>
                    <a:gd name="connsiteY101" fmla="*/ 1906905 h 4342448"/>
                    <a:gd name="connsiteX102" fmla="*/ 1841182 w 4457700"/>
                    <a:gd name="connsiteY102" fmla="*/ 2275522 h 4342448"/>
                    <a:gd name="connsiteX103" fmla="*/ 1889760 w 4457700"/>
                    <a:gd name="connsiteY103" fmla="*/ 2455545 h 4342448"/>
                    <a:gd name="connsiteX104" fmla="*/ 1797367 w 4457700"/>
                    <a:gd name="connsiteY104" fmla="*/ 2618422 h 4342448"/>
                    <a:gd name="connsiteX105" fmla="*/ 1647825 w 4457700"/>
                    <a:gd name="connsiteY105" fmla="*/ 2669857 h 4342448"/>
                    <a:gd name="connsiteX106" fmla="*/ 1454467 w 4457700"/>
                    <a:gd name="connsiteY106" fmla="*/ 2575560 h 4342448"/>
                    <a:gd name="connsiteX107" fmla="*/ 1311592 w 4457700"/>
                    <a:gd name="connsiteY107" fmla="*/ 2391727 h 4342448"/>
                    <a:gd name="connsiteX108" fmla="*/ 1168717 w 4457700"/>
                    <a:gd name="connsiteY108" fmla="*/ 2206942 h 4342448"/>
                    <a:gd name="connsiteX109" fmla="*/ 1212532 w 4457700"/>
                    <a:gd name="connsiteY109" fmla="*/ 1864042 h 4342448"/>
                    <a:gd name="connsiteX110" fmla="*/ 1346059 w 4457700"/>
                    <a:gd name="connsiteY110" fmla="*/ 1813311 h 4342448"/>
                    <a:gd name="connsiteX111" fmla="*/ 1660207 w 4457700"/>
                    <a:gd name="connsiteY111" fmla="*/ 1000125 h 4342448"/>
                    <a:gd name="connsiteX112" fmla="*/ 1394460 w 4457700"/>
                    <a:gd name="connsiteY112" fmla="*/ 1205866 h 4342448"/>
                    <a:gd name="connsiteX113" fmla="*/ 1514475 w 4457700"/>
                    <a:gd name="connsiteY113" fmla="*/ 1360171 h 4342448"/>
                    <a:gd name="connsiteX114" fmla="*/ 1750695 w 4457700"/>
                    <a:gd name="connsiteY114" fmla="*/ 1389698 h 4342448"/>
                    <a:gd name="connsiteX115" fmla="*/ 1814512 w 4457700"/>
                    <a:gd name="connsiteY115" fmla="*/ 1277303 h 4342448"/>
                    <a:gd name="connsiteX116" fmla="*/ 1780222 w 4457700"/>
                    <a:gd name="connsiteY116" fmla="*/ 1154430 h 4342448"/>
                    <a:gd name="connsiteX117" fmla="*/ 3108960 w 4457700"/>
                    <a:gd name="connsiteY117" fmla="*/ 999172 h 4342448"/>
                    <a:gd name="connsiteX118" fmla="*/ 2843213 w 4457700"/>
                    <a:gd name="connsiteY118" fmla="*/ 1204912 h 4342448"/>
                    <a:gd name="connsiteX119" fmla="*/ 2962275 w 4457700"/>
                    <a:gd name="connsiteY119" fmla="*/ 1359217 h 4342448"/>
                    <a:gd name="connsiteX120" fmla="*/ 3074670 w 4457700"/>
                    <a:gd name="connsiteY120" fmla="*/ 1423035 h 4342448"/>
                    <a:gd name="connsiteX121" fmla="*/ 3198495 w 4457700"/>
                    <a:gd name="connsiteY121" fmla="*/ 1389697 h 4342448"/>
                    <a:gd name="connsiteX122" fmla="*/ 3262313 w 4457700"/>
                    <a:gd name="connsiteY122" fmla="*/ 1277302 h 4342448"/>
                    <a:gd name="connsiteX123" fmla="*/ 3228023 w 4457700"/>
                    <a:gd name="connsiteY123" fmla="*/ 1153477 h 4342448"/>
                    <a:gd name="connsiteX124" fmla="*/ 1362075 w 4457700"/>
                    <a:gd name="connsiteY124" fmla="*/ 720091 h 4342448"/>
                    <a:gd name="connsiteX125" fmla="*/ 1259205 w 4457700"/>
                    <a:gd name="connsiteY125" fmla="*/ 755333 h 4342448"/>
                    <a:gd name="connsiteX126" fmla="*/ 1229677 w 4457700"/>
                    <a:gd name="connsiteY126" fmla="*/ 990600 h 4342448"/>
                    <a:gd name="connsiteX127" fmla="*/ 1348740 w 4457700"/>
                    <a:gd name="connsiteY127" fmla="*/ 1144905 h 4342448"/>
                    <a:gd name="connsiteX128" fmla="*/ 1614487 w 4457700"/>
                    <a:gd name="connsiteY128" fmla="*/ 939166 h 4342448"/>
                    <a:gd name="connsiteX129" fmla="*/ 1495425 w 4457700"/>
                    <a:gd name="connsiteY129" fmla="*/ 784860 h 4342448"/>
                    <a:gd name="connsiteX130" fmla="*/ 1362075 w 4457700"/>
                    <a:gd name="connsiteY130" fmla="*/ 720091 h 4342448"/>
                    <a:gd name="connsiteX131" fmla="*/ 2809875 w 4457700"/>
                    <a:gd name="connsiteY131" fmla="*/ 720090 h 4342448"/>
                    <a:gd name="connsiteX132" fmla="*/ 2707006 w 4457700"/>
                    <a:gd name="connsiteY132" fmla="*/ 755332 h 4342448"/>
                    <a:gd name="connsiteX133" fmla="*/ 2643188 w 4457700"/>
                    <a:gd name="connsiteY133" fmla="*/ 866775 h 4342448"/>
                    <a:gd name="connsiteX134" fmla="*/ 2676525 w 4457700"/>
                    <a:gd name="connsiteY134" fmla="*/ 990600 h 4342448"/>
                    <a:gd name="connsiteX135" fmla="*/ 2796541 w 4457700"/>
                    <a:gd name="connsiteY135" fmla="*/ 1144905 h 4342448"/>
                    <a:gd name="connsiteX136" fmla="*/ 3062288 w 4457700"/>
                    <a:gd name="connsiteY136" fmla="*/ 939165 h 4342448"/>
                    <a:gd name="connsiteX137" fmla="*/ 2943225 w 4457700"/>
                    <a:gd name="connsiteY137" fmla="*/ 784860 h 4342448"/>
                    <a:gd name="connsiteX138" fmla="*/ 2831783 w 4457700"/>
                    <a:gd name="connsiteY138" fmla="*/ 721042 h 4342448"/>
                    <a:gd name="connsiteX139" fmla="*/ 2809875 w 4457700"/>
                    <a:gd name="connsiteY139" fmla="*/ 720090 h 4342448"/>
                    <a:gd name="connsiteX140" fmla="*/ 2228850 w 4457700"/>
                    <a:gd name="connsiteY140" fmla="*/ 677228 h 4342448"/>
                    <a:gd name="connsiteX141" fmla="*/ 2266950 w 4457700"/>
                    <a:gd name="connsiteY141" fmla="*/ 715328 h 4342448"/>
                    <a:gd name="connsiteX142" fmla="*/ 2266950 w 4457700"/>
                    <a:gd name="connsiteY142" fmla="*/ 3627120 h 4342448"/>
                    <a:gd name="connsiteX143" fmla="*/ 2228850 w 4457700"/>
                    <a:gd name="connsiteY143" fmla="*/ 3665220 h 4342448"/>
                    <a:gd name="connsiteX144" fmla="*/ 2190750 w 4457700"/>
                    <a:gd name="connsiteY144" fmla="*/ 3627120 h 4342448"/>
                    <a:gd name="connsiteX145" fmla="*/ 2190750 w 4457700"/>
                    <a:gd name="connsiteY145" fmla="*/ 715328 h 4342448"/>
                    <a:gd name="connsiteX146" fmla="*/ 2228850 w 4457700"/>
                    <a:gd name="connsiteY146" fmla="*/ 677228 h 4342448"/>
                    <a:gd name="connsiteX147" fmla="*/ 2792002 w 4457700"/>
                    <a:gd name="connsiteY147" fmla="*/ 644292 h 4342448"/>
                    <a:gd name="connsiteX148" fmla="*/ 2840356 w 4457700"/>
                    <a:gd name="connsiteY148" fmla="*/ 645795 h 4342448"/>
                    <a:gd name="connsiteX149" fmla="*/ 3003233 w 4457700"/>
                    <a:gd name="connsiteY149" fmla="*/ 738187 h 4342448"/>
                    <a:gd name="connsiteX150" fmla="*/ 3145156 w 4457700"/>
                    <a:gd name="connsiteY150" fmla="*/ 921067 h 4342448"/>
                    <a:gd name="connsiteX151" fmla="*/ 3146108 w 4457700"/>
                    <a:gd name="connsiteY151" fmla="*/ 922020 h 4342448"/>
                    <a:gd name="connsiteX152" fmla="*/ 3147060 w 4457700"/>
                    <a:gd name="connsiteY152" fmla="*/ 922972 h 4342448"/>
                    <a:gd name="connsiteX153" fmla="*/ 3288983 w 4457700"/>
                    <a:gd name="connsiteY153" fmla="*/ 1105852 h 4342448"/>
                    <a:gd name="connsiteX154" fmla="*/ 3338513 w 4457700"/>
                    <a:gd name="connsiteY154" fmla="*/ 1285875 h 4342448"/>
                    <a:gd name="connsiteX155" fmla="*/ 3246120 w 4457700"/>
                    <a:gd name="connsiteY155" fmla="*/ 1448752 h 4342448"/>
                    <a:gd name="connsiteX156" fmla="*/ 3096578 w 4457700"/>
                    <a:gd name="connsiteY156" fmla="*/ 1500187 h 4342448"/>
                    <a:gd name="connsiteX157" fmla="*/ 3065145 w 4457700"/>
                    <a:gd name="connsiteY157" fmla="*/ 1498282 h 4342448"/>
                    <a:gd name="connsiteX158" fmla="*/ 2902268 w 4457700"/>
                    <a:gd name="connsiteY158" fmla="*/ 1405890 h 4342448"/>
                    <a:gd name="connsiteX159" fmla="*/ 2617470 w 4457700"/>
                    <a:gd name="connsiteY159" fmla="*/ 1037272 h 4342448"/>
                    <a:gd name="connsiteX160" fmla="*/ 2567941 w 4457700"/>
                    <a:gd name="connsiteY160" fmla="*/ 857250 h 4342448"/>
                    <a:gd name="connsiteX161" fmla="*/ 2660333 w 4457700"/>
                    <a:gd name="connsiteY161" fmla="*/ 695325 h 4342448"/>
                    <a:gd name="connsiteX162" fmla="*/ 2792002 w 4457700"/>
                    <a:gd name="connsiteY162" fmla="*/ 644292 h 4342448"/>
                    <a:gd name="connsiteX163" fmla="*/ 1345641 w 4457700"/>
                    <a:gd name="connsiteY163" fmla="*/ 643390 h 4342448"/>
                    <a:gd name="connsiteX164" fmla="*/ 1555432 w 4457700"/>
                    <a:gd name="connsiteY164" fmla="*/ 737235 h 4342448"/>
                    <a:gd name="connsiteX165" fmla="*/ 1841182 w 4457700"/>
                    <a:gd name="connsiteY165" fmla="*/ 1105853 h 4342448"/>
                    <a:gd name="connsiteX166" fmla="*/ 1889760 w 4457700"/>
                    <a:gd name="connsiteY166" fmla="*/ 1285875 h 4342448"/>
                    <a:gd name="connsiteX167" fmla="*/ 1797367 w 4457700"/>
                    <a:gd name="connsiteY167" fmla="*/ 1448753 h 4342448"/>
                    <a:gd name="connsiteX168" fmla="*/ 1647825 w 4457700"/>
                    <a:gd name="connsiteY168" fmla="*/ 1500188 h 4342448"/>
                    <a:gd name="connsiteX169" fmla="*/ 1454467 w 4457700"/>
                    <a:gd name="connsiteY169" fmla="*/ 1405891 h 4342448"/>
                    <a:gd name="connsiteX170" fmla="*/ 1168717 w 4457700"/>
                    <a:gd name="connsiteY170" fmla="*/ 1037273 h 4342448"/>
                    <a:gd name="connsiteX171" fmla="*/ 1212532 w 4457700"/>
                    <a:gd name="connsiteY171" fmla="*/ 694373 h 4342448"/>
                    <a:gd name="connsiteX172" fmla="*/ 1345641 w 4457700"/>
                    <a:gd name="connsiteY172" fmla="*/ 643390 h 4342448"/>
                    <a:gd name="connsiteX173" fmla="*/ 1062990 w 4457700"/>
                    <a:gd name="connsiteY173" fmla="*/ 76200 h 4342448"/>
                    <a:gd name="connsiteX174" fmla="*/ 612457 w 4457700"/>
                    <a:gd name="connsiteY174" fmla="*/ 526732 h 4342448"/>
                    <a:gd name="connsiteX175" fmla="*/ 612457 w 4457700"/>
                    <a:gd name="connsiteY175" fmla="*/ 3815715 h 4342448"/>
                    <a:gd name="connsiteX176" fmla="*/ 1062990 w 4457700"/>
                    <a:gd name="connsiteY176" fmla="*/ 4266248 h 4342448"/>
                    <a:gd name="connsiteX177" fmla="*/ 3394710 w 4457700"/>
                    <a:gd name="connsiteY177" fmla="*/ 4266248 h 4342448"/>
                    <a:gd name="connsiteX178" fmla="*/ 3845242 w 4457700"/>
                    <a:gd name="connsiteY178" fmla="*/ 3815715 h 4342448"/>
                    <a:gd name="connsiteX179" fmla="*/ 3845242 w 4457700"/>
                    <a:gd name="connsiteY179" fmla="*/ 526732 h 4342448"/>
                    <a:gd name="connsiteX180" fmla="*/ 3394710 w 4457700"/>
                    <a:gd name="connsiteY180" fmla="*/ 76200 h 4342448"/>
                    <a:gd name="connsiteX181" fmla="*/ 1062990 w 4457700"/>
                    <a:gd name="connsiteY181" fmla="*/ 0 h 4342448"/>
                    <a:gd name="connsiteX182" fmla="*/ 3394710 w 4457700"/>
                    <a:gd name="connsiteY182" fmla="*/ 0 h 4342448"/>
                    <a:gd name="connsiteX183" fmla="*/ 3921442 w 4457700"/>
                    <a:gd name="connsiteY183" fmla="*/ 526732 h 4342448"/>
                    <a:gd name="connsiteX184" fmla="*/ 3921442 w 4457700"/>
                    <a:gd name="connsiteY184" fmla="*/ 3815715 h 4342448"/>
                    <a:gd name="connsiteX185" fmla="*/ 3667125 w 4457700"/>
                    <a:gd name="connsiteY185" fmla="*/ 4266248 h 4342448"/>
                    <a:gd name="connsiteX186" fmla="*/ 4419600 w 4457700"/>
                    <a:gd name="connsiteY186" fmla="*/ 4266248 h 4342448"/>
                    <a:gd name="connsiteX187" fmla="*/ 4457700 w 4457700"/>
                    <a:gd name="connsiteY187" fmla="*/ 4304348 h 4342448"/>
                    <a:gd name="connsiteX188" fmla="*/ 4419600 w 4457700"/>
                    <a:gd name="connsiteY188" fmla="*/ 4342448 h 4342448"/>
                    <a:gd name="connsiteX189" fmla="*/ 38100 w 4457700"/>
                    <a:gd name="connsiteY189" fmla="*/ 4342448 h 4342448"/>
                    <a:gd name="connsiteX190" fmla="*/ 0 w 4457700"/>
                    <a:gd name="connsiteY190" fmla="*/ 4304348 h 4342448"/>
                    <a:gd name="connsiteX191" fmla="*/ 38100 w 4457700"/>
                    <a:gd name="connsiteY191" fmla="*/ 4266248 h 4342448"/>
                    <a:gd name="connsiteX192" fmla="*/ 790575 w 4457700"/>
                    <a:gd name="connsiteY192" fmla="*/ 4266248 h 4342448"/>
                    <a:gd name="connsiteX193" fmla="*/ 536257 w 4457700"/>
                    <a:gd name="connsiteY193" fmla="*/ 3815715 h 4342448"/>
                    <a:gd name="connsiteX194" fmla="*/ 536257 w 4457700"/>
                    <a:gd name="connsiteY194" fmla="*/ 526732 h 4342448"/>
                    <a:gd name="connsiteX195" fmla="*/ 1062990 w 4457700"/>
                    <a:gd name="connsiteY195" fmla="*/ 0 h 4342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4457700" h="4342448">
                      <a:moveTo>
                        <a:pt x="3108960" y="3338512"/>
                      </a:moveTo>
                      <a:lnTo>
                        <a:pt x="2843213" y="3544252"/>
                      </a:lnTo>
                      <a:lnTo>
                        <a:pt x="2962275" y="3698557"/>
                      </a:lnTo>
                      <a:cubicBezTo>
                        <a:pt x="3019425" y="3771900"/>
                        <a:pt x="3125153" y="3785235"/>
                        <a:pt x="3198495" y="3728085"/>
                      </a:cubicBezTo>
                      <a:cubicBezTo>
                        <a:pt x="3233738" y="3701415"/>
                        <a:pt x="3256598" y="3661410"/>
                        <a:pt x="3262313" y="3616642"/>
                      </a:cubicBezTo>
                      <a:cubicBezTo>
                        <a:pt x="3268028" y="3571875"/>
                        <a:pt x="3255645" y="3528060"/>
                        <a:pt x="3228023" y="3492817"/>
                      </a:cubicBezTo>
                      <a:close/>
                      <a:moveTo>
                        <a:pt x="1662112" y="3337560"/>
                      </a:moveTo>
                      <a:lnTo>
                        <a:pt x="1396365" y="3544253"/>
                      </a:lnTo>
                      <a:lnTo>
                        <a:pt x="1515427" y="3698558"/>
                      </a:lnTo>
                      <a:cubicBezTo>
                        <a:pt x="1572577" y="3771900"/>
                        <a:pt x="1678305" y="3785235"/>
                        <a:pt x="1751647" y="3728085"/>
                      </a:cubicBezTo>
                      <a:cubicBezTo>
                        <a:pt x="1824037" y="3671888"/>
                        <a:pt x="1838325" y="3566160"/>
                        <a:pt x="1782127" y="3491865"/>
                      </a:cubicBezTo>
                      <a:close/>
                      <a:moveTo>
                        <a:pt x="1383387" y="3060859"/>
                      </a:moveTo>
                      <a:cubicBezTo>
                        <a:pt x="1340644" y="3055382"/>
                        <a:pt x="1295876" y="3066098"/>
                        <a:pt x="1259204" y="3094673"/>
                      </a:cubicBezTo>
                      <a:cubicBezTo>
                        <a:pt x="1223962" y="3122295"/>
                        <a:pt x="1201102" y="3162300"/>
                        <a:pt x="1195387" y="3207068"/>
                      </a:cubicBezTo>
                      <a:cubicBezTo>
                        <a:pt x="1189672" y="3251835"/>
                        <a:pt x="1202054" y="3295650"/>
                        <a:pt x="1228725" y="3330893"/>
                      </a:cubicBezTo>
                      <a:lnTo>
                        <a:pt x="1348740" y="3484245"/>
                      </a:lnTo>
                      <a:lnTo>
                        <a:pt x="1614487" y="3277553"/>
                      </a:lnTo>
                      <a:lnTo>
                        <a:pt x="1495425" y="3124200"/>
                      </a:lnTo>
                      <a:cubicBezTo>
                        <a:pt x="1466850" y="3088005"/>
                        <a:pt x="1426131" y="3066336"/>
                        <a:pt x="1383387" y="3060859"/>
                      </a:cubicBezTo>
                      <a:close/>
                      <a:moveTo>
                        <a:pt x="2809875" y="3059430"/>
                      </a:moveTo>
                      <a:cubicBezTo>
                        <a:pt x="2772728" y="3059430"/>
                        <a:pt x="2736533" y="3071812"/>
                        <a:pt x="2707006" y="3094672"/>
                      </a:cubicBezTo>
                      <a:cubicBezTo>
                        <a:pt x="2671763" y="3121342"/>
                        <a:pt x="2648903" y="3161347"/>
                        <a:pt x="2643188" y="3206115"/>
                      </a:cubicBezTo>
                      <a:cubicBezTo>
                        <a:pt x="2637473" y="3250882"/>
                        <a:pt x="2648903" y="3295650"/>
                        <a:pt x="2676525" y="3330892"/>
                      </a:cubicBezTo>
                      <a:lnTo>
                        <a:pt x="2795588" y="3484245"/>
                      </a:lnTo>
                      <a:lnTo>
                        <a:pt x="3062288" y="3278505"/>
                      </a:lnTo>
                      <a:lnTo>
                        <a:pt x="2943225" y="3124200"/>
                      </a:lnTo>
                      <a:cubicBezTo>
                        <a:pt x="2916556" y="3088957"/>
                        <a:pt x="2876550" y="3066097"/>
                        <a:pt x="2831783" y="3060382"/>
                      </a:cubicBezTo>
                      <a:cubicBezTo>
                        <a:pt x="2824163" y="3059430"/>
                        <a:pt x="2817495" y="3059430"/>
                        <a:pt x="2809875" y="3059430"/>
                      </a:cubicBezTo>
                      <a:close/>
                      <a:moveTo>
                        <a:pt x="2792135" y="2985522"/>
                      </a:moveTo>
                      <a:cubicBezTo>
                        <a:pt x="2808030" y="2984421"/>
                        <a:pt x="2824163" y="2984897"/>
                        <a:pt x="2840356" y="2987040"/>
                      </a:cubicBezTo>
                      <a:cubicBezTo>
                        <a:pt x="2906078" y="2994660"/>
                        <a:pt x="2963228" y="3027997"/>
                        <a:pt x="3003233" y="3079432"/>
                      </a:cubicBezTo>
                      <a:lnTo>
                        <a:pt x="3144203" y="3261360"/>
                      </a:lnTo>
                      <a:cubicBezTo>
                        <a:pt x="3145156" y="3262312"/>
                        <a:pt x="3145156" y="3262312"/>
                        <a:pt x="3146108" y="3263265"/>
                      </a:cubicBezTo>
                      <a:cubicBezTo>
                        <a:pt x="3146108" y="3263265"/>
                        <a:pt x="3146108" y="3264217"/>
                        <a:pt x="3147060" y="3265170"/>
                      </a:cubicBezTo>
                      <a:lnTo>
                        <a:pt x="3288031" y="3447097"/>
                      </a:lnTo>
                      <a:cubicBezTo>
                        <a:pt x="3328035" y="3498532"/>
                        <a:pt x="3346133" y="3562350"/>
                        <a:pt x="3337560" y="3627120"/>
                      </a:cubicBezTo>
                      <a:cubicBezTo>
                        <a:pt x="3328988" y="3691890"/>
                        <a:pt x="3296603" y="3749040"/>
                        <a:pt x="3245168" y="3789045"/>
                      </a:cubicBezTo>
                      <a:cubicBezTo>
                        <a:pt x="3200400" y="3823335"/>
                        <a:pt x="3148013" y="3840480"/>
                        <a:pt x="3095625" y="3840480"/>
                      </a:cubicBezTo>
                      <a:cubicBezTo>
                        <a:pt x="3022283" y="3840480"/>
                        <a:pt x="2950845" y="3808095"/>
                        <a:pt x="2902268" y="3746182"/>
                      </a:cubicBezTo>
                      <a:lnTo>
                        <a:pt x="2617470" y="3378517"/>
                      </a:lnTo>
                      <a:cubicBezTo>
                        <a:pt x="2577466" y="3327082"/>
                        <a:pt x="2559368" y="3263265"/>
                        <a:pt x="2567941" y="3198495"/>
                      </a:cubicBezTo>
                      <a:cubicBezTo>
                        <a:pt x="2575560" y="3132772"/>
                        <a:pt x="2608898" y="3075622"/>
                        <a:pt x="2660333" y="3035617"/>
                      </a:cubicBezTo>
                      <a:cubicBezTo>
                        <a:pt x="2698909" y="3006328"/>
                        <a:pt x="2744451" y="2988826"/>
                        <a:pt x="2792135" y="2985522"/>
                      </a:cubicBezTo>
                      <a:close/>
                      <a:moveTo>
                        <a:pt x="1346059" y="2984402"/>
                      </a:moveTo>
                      <a:cubicBezTo>
                        <a:pt x="1361710" y="2983394"/>
                        <a:pt x="1377404" y="2983885"/>
                        <a:pt x="1392912" y="2985850"/>
                      </a:cubicBezTo>
                      <a:cubicBezTo>
                        <a:pt x="1454944" y="2993708"/>
                        <a:pt x="1513999" y="3025140"/>
                        <a:pt x="1555432" y="3078480"/>
                      </a:cubicBezTo>
                      <a:lnTo>
                        <a:pt x="1698307" y="3262313"/>
                      </a:lnTo>
                      <a:lnTo>
                        <a:pt x="1842134" y="3446145"/>
                      </a:lnTo>
                      <a:cubicBezTo>
                        <a:pt x="1924050" y="3552825"/>
                        <a:pt x="1905000" y="3706178"/>
                        <a:pt x="1798320" y="3789045"/>
                      </a:cubicBezTo>
                      <a:cubicBezTo>
                        <a:pt x="1753552" y="3823335"/>
                        <a:pt x="1701165" y="3840480"/>
                        <a:pt x="1648777" y="3840480"/>
                      </a:cubicBezTo>
                      <a:cubicBezTo>
                        <a:pt x="1575434" y="3840480"/>
                        <a:pt x="1503045" y="3808095"/>
                        <a:pt x="1455420" y="3746183"/>
                      </a:cubicBezTo>
                      <a:lnTo>
                        <a:pt x="1169670" y="3377565"/>
                      </a:lnTo>
                      <a:cubicBezTo>
                        <a:pt x="1129665" y="3326130"/>
                        <a:pt x="1111567" y="3262313"/>
                        <a:pt x="1120140" y="3197543"/>
                      </a:cubicBezTo>
                      <a:cubicBezTo>
                        <a:pt x="1127759" y="3132773"/>
                        <a:pt x="1161097" y="3074670"/>
                        <a:pt x="1212532" y="3034665"/>
                      </a:cubicBezTo>
                      <a:cubicBezTo>
                        <a:pt x="1252537" y="3003947"/>
                        <a:pt x="1299106" y="2987427"/>
                        <a:pt x="1346059" y="2984402"/>
                      </a:cubicBezTo>
                      <a:close/>
                      <a:moveTo>
                        <a:pt x="3108960" y="2169795"/>
                      </a:moveTo>
                      <a:lnTo>
                        <a:pt x="2843213" y="2375535"/>
                      </a:lnTo>
                      <a:lnTo>
                        <a:pt x="2962275" y="2528887"/>
                      </a:lnTo>
                      <a:cubicBezTo>
                        <a:pt x="2989897" y="2564129"/>
                        <a:pt x="3029903" y="2586989"/>
                        <a:pt x="3074670" y="2592704"/>
                      </a:cubicBezTo>
                      <a:cubicBezTo>
                        <a:pt x="3119438" y="2598420"/>
                        <a:pt x="3163253" y="2586989"/>
                        <a:pt x="3198495" y="2559367"/>
                      </a:cubicBezTo>
                      <a:cubicBezTo>
                        <a:pt x="3233738" y="2531745"/>
                        <a:pt x="3256597" y="2491739"/>
                        <a:pt x="3262313" y="2446972"/>
                      </a:cubicBezTo>
                      <a:cubicBezTo>
                        <a:pt x="3267075" y="2402204"/>
                        <a:pt x="3255645" y="2358389"/>
                        <a:pt x="3228022" y="2324100"/>
                      </a:cubicBezTo>
                      <a:close/>
                      <a:moveTo>
                        <a:pt x="1661160" y="2169795"/>
                      </a:moveTo>
                      <a:lnTo>
                        <a:pt x="1395412" y="2376488"/>
                      </a:lnTo>
                      <a:lnTo>
                        <a:pt x="1514475" y="2529840"/>
                      </a:lnTo>
                      <a:cubicBezTo>
                        <a:pt x="1571625" y="2603182"/>
                        <a:pt x="1677352" y="2616517"/>
                        <a:pt x="1750695" y="2559367"/>
                      </a:cubicBezTo>
                      <a:cubicBezTo>
                        <a:pt x="1785937" y="2531745"/>
                        <a:pt x="1808797" y="2491740"/>
                        <a:pt x="1814512" y="2446972"/>
                      </a:cubicBezTo>
                      <a:cubicBezTo>
                        <a:pt x="1820227" y="2402205"/>
                        <a:pt x="1808797" y="2358390"/>
                        <a:pt x="1781175" y="2324100"/>
                      </a:cubicBezTo>
                      <a:close/>
                      <a:moveTo>
                        <a:pt x="1383387" y="1890831"/>
                      </a:moveTo>
                      <a:cubicBezTo>
                        <a:pt x="1340644" y="1885473"/>
                        <a:pt x="1295876" y="1896427"/>
                        <a:pt x="1259205" y="1925002"/>
                      </a:cubicBezTo>
                      <a:cubicBezTo>
                        <a:pt x="1185862" y="1982152"/>
                        <a:pt x="1172527" y="2087880"/>
                        <a:pt x="1228725" y="2161222"/>
                      </a:cubicBezTo>
                      <a:lnTo>
                        <a:pt x="1348740" y="2315527"/>
                      </a:lnTo>
                      <a:lnTo>
                        <a:pt x="1614487" y="2108835"/>
                      </a:lnTo>
                      <a:lnTo>
                        <a:pt x="1495425" y="1954530"/>
                      </a:lnTo>
                      <a:cubicBezTo>
                        <a:pt x="1466850" y="1917859"/>
                        <a:pt x="1426131" y="1896189"/>
                        <a:pt x="1383387" y="1890831"/>
                      </a:cubicBezTo>
                      <a:close/>
                      <a:moveTo>
                        <a:pt x="2809875" y="1889760"/>
                      </a:moveTo>
                      <a:cubicBezTo>
                        <a:pt x="2773680" y="1889760"/>
                        <a:pt x="2737485" y="1901190"/>
                        <a:pt x="2707005" y="1925002"/>
                      </a:cubicBezTo>
                      <a:cubicBezTo>
                        <a:pt x="2671763" y="1951672"/>
                        <a:pt x="2648903" y="1991677"/>
                        <a:pt x="2643188" y="2036445"/>
                      </a:cubicBezTo>
                      <a:cubicBezTo>
                        <a:pt x="2637472" y="2081212"/>
                        <a:pt x="2648903" y="2125027"/>
                        <a:pt x="2676525" y="2161222"/>
                      </a:cubicBezTo>
                      <a:lnTo>
                        <a:pt x="2796540" y="2314575"/>
                      </a:lnTo>
                      <a:lnTo>
                        <a:pt x="3062288" y="2108835"/>
                      </a:lnTo>
                      <a:lnTo>
                        <a:pt x="2943225" y="1954529"/>
                      </a:lnTo>
                      <a:cubicBezTo>
                        <a:pt x="2909888" y="1911667"/>
                        <a:pt x="2860357" y="1889760"/>
                        <a:pt x="2809875" y="1889760"/>
                      </a:cubicBezTo>
                      <a:close/>
                      <a:moveTo>
                        <a:pt x="2792907" y="1814964"/>
                      </a:moveTo>
                      <a:cubicBezTo>
                        <a:pt x="2871163" y="1809690"/>
                        <a:pt x="2950488" y="1842134"/>
                        <a:pt x="3002280" y="1908810"/>
                      </a:cubicBezTo>
                      <a:lnTo>
                        <a:pt x="3144203" y="2091690"/>
                      </a:lnTo>
                      <a:cubicBezTo>
                        <a:pt x="3144203" y="2091690"/>
                        <a:pt x="3145155" y="2092642"/>
                        <a:pt x="3145155" y="2092642"/>
                      </a:cubicBezTo>
                      <a:cubicBezTo>
                        <a:pt x="3145155" y="2092642"/>
                        <a:pt x="3146107" y="2093595"/>
                        <a:pt x="3146107" y="2093595"/>
                      </a:cubicBezTo>
                      <a:lnTo>
                        <a:pt x="3288030" y="2275522"/>
                      </a:lnTo>
                      <a:cubicBezTo>
                        <a:pt x="3328035" y="2326957"/>
                        <a:pt x="3346132" y="2390775"/>
                        <a:pt x="3337560" y="2455545"/>
                      </a:cubicBezTo>
                      <a:cubicBezTo>
                        <a:pt x="3329940" y="2520314"/>
                        <a:pt x="3296603" y="2578417"/>
                        <a:pt x="3245168" y="2618422"/>
                      </a:cubicBezTo>
                      <a:cubicBezTo>
                        <a:pt x="3201353" y="2651760"/>
                        <a:pt x="3149918" y="2669857"/>
                        <a:pt x="3095625" y="2669857"/>
                      </a:cubicBezTo>
                      <a:cubicBezTo>
                        <a:pt x="3085147" y="2669857"/>
                        <a:pt x="3074670" y="2668904"/>
                        <a:pt x="3064193" y="2667952"/>
                      </a:cubicBezTo>
                      <a:cubicBezTo>
                        <a:pt x="2998470" y="2660332"/>
                        <a:pt x="2941320" y="2626995"/>
                        <a:pt x="2901315" y="2575560"/>
                      </a:cubicBezTo>
                      <a:lnTo>
                        <a:pt x="2759393" y="2392679"/>
                      </a:lnTo>
                      <a:cubicBezTo>
                        <a:pt x="2759393" y="2391727"/>
                        <a:pt x="2759393" y="2391727"/>
                        <a:pt x="2758440" y="2390775"/>
                      </a:cubicBezTo>
                      <a:lnTo>
                        <a:pt x="2616518" y="2207895"/>
                      </a:lnTo>
                      <a:cubicBezTo>
                        <a:pt x="2576513" y="2156460"/>
                        <a:pt x="2558415" y="2092642"/>
                        <a:pt x="2566988" y="2027872"/>
                      </a:cubicBezTo>
                      <a:cubicBezTo>
                        <a:pt x="2574607" y="1963102"/>
                        <a:pt x="2607945" y="1905952"/>
                        <a:pt x="2659380" y="1865947"/>
                      </a:cubicBezTo>
                      <a:cubicBezTo>
                        <a:pt x="2699385" y="1834872"/>
                        <a:pt x="2745954" y="1818128"/>
                        <a:pt x="2792907" y="1814964"/>
                      </a:cubicBezTo>
                      <a:close/>
                      <a:moveTo>
                        <a:pt x="1346059" y="1813311"/>
                      </a:moveTo>
                      <a:cubicBezTo>
                        <a:pt x="1424315" y="1808232"/>
                        <a:pt x="1503640" y="1840825"/>
                        <a:pt x="1555432" y="1906905"/>
                      </a:cubicBezTo>
                      <a:lnTo>
                        <a:pt x="1841182" y="2275522"/>
                      </a:lnTo>
                      <a:cubicBezTo>
                        <a:pt x="1880235" y="2326957"/>
                        <a:pt x="1898332" y="2390775"/>
                        <a:pt x="1889760" y="2455545"/>
                      </a:cubicBezTo>
                      <a:cubicBezTo>
                        <a:pt x="1882140" y="2520315"/>
                        <a:pt x="1848802" y="2578417"/>
                        <a:pt x="1797367" y="2618422"/>
                      </a:cubicBezTo>
                      <a:cubicBezTo>
                        <a:pt x="1752600" y="2652713"/>
                        <a:pt x="1700212" y="2669857"/>
                        <a:pt x="1647825" y="2669857"/>
                      </a:cubicBezTo>
                      <a:cubicBezTo>
                        <a:pt x="1574482" y="2669857"/>
                        <a:pt x="1502092" y="2637472"/>
                        <a:pt x="1454467" y="2575560"/>
                      </a:cubicBezTo>
                      <a:lnTo>
                        <a:pt x="1311592" y="2391727"/>
                      </a:lnTo>
                      <a:lnTo>
                        <a:pt x="1168717" y="2206942"/>
                      </a:lnTo>
                      <a:cubicBezTo>
                        <a:pt x="1086802" y="2100262"/>
                        <a:pt x="1105852" y="1946910"/>
                        <a:pt x="1212532" y="1864042"/>
                      </a:cubicBezTo>
                      <a:cubicBezTo>
                        <a:pt x="1252537" y="1832967"/>
                        <a:pt x="1299106" y="1816358"/>
                        <a:pt x="1346059" y="1813311"/>
                      </a:cubicBezTo>
                      <a:close/>
                      <a:moveTo>
                        <a:pt x="1660207" y="1000125"/>
                      </a:moveTo>
                      <a:lnTo>
                        <a:pt x="1394460" y="1205866"/>
                      </a:lnTo>
                      <a:lnTo>
                        <a:pt x="1514475" y="1360171"/>
                      </a:lnTo>
                      <a:cubicBezTo>
                        <a:pt x="1571625" y="1433513"/>
                        <a:pt x="1677352" y="1446848"/>
                        <a:pt x="1750695" y="1389698"/>
                      </a:cubicBezTo>
                      <a:cubicBezTo>
                        <a:pt x="1785937" y="1362075"/>
                        <a:pt x="1808797" y="1322071"/>
                        <a:pt x="1814512" y="1277303"/>
                      </a:cubicBezTo>
                      <a:cubicBezTo>
                        <a:pt x="1820227" y="1232536"/>
                        <a:pt x="1808797" y="1188721"/>
                        <a:pt x="1780222" y="1154430"/>
                      </a:cubicBezTo>
                      <a:close/>
                      <a:moveTo>
                        <a:pt x="3108960" y="999172"/>
                      </a:moveTo>
                      <a:lnTo>
                        <a:pt x="2843213" y="1204912"/>
                      </a:lnTo>
                      <a:lnTo>
                        <a:pt x="2962275" y="1359217"/>
                      </a:lnTo>
                      <a:cubicBezTo>
                        <a:pt x="2989898" y="1394460"/>
                        <a:pt x="3029903" y="1417320"/>
                        <a:pt x="3074670" y="1423035"/>
                      </a:cubicBezTo>
                      <a:cubicBezTo>
                        <a:pt x="3119438" y="1428750"/>
                        <a:pt x="3163253" y="1417320"/>
                        <a:pt x="3198495" y="1389697"/>
                      </a:cubicBezTo>
                      <a:cubicBezTo>
                        <a:pt x="3233738" y="1362075"/>
                        <a:pt x="3256598" y="1322070"/>
                        <a:pt x="3262313" y="1277302"/>
                      </a:cubicBezTo>
                      <a:cubicBezTo>
                        <a:pt x="3267075" y="1232535"/>
                        <a:pt x="3255645" y="1188720"/>
                        <a:pt x="3228023" y="1153477"/>
                      </a:cubicBezTo>
                      <a:close/>
                      <a:moveTo>
                        <a:pt x="1362075" y="720091"/>
                      </a:moveTo>
                      <a:cubicBezTo>
                        <a:pt x="1325880" y="720091"/>
                        <a:pt x="1289685" y="731520"/>
                        <a:pt x="1259205" y="755333"/>
                      </a:cubicBezTo>
                      <a:cubicBezTo>
                        <a:pt x="1185862" y="811530"/>
                        <a:pt x="1172527" y="918210"/>
                        <a:pt x="1229677" y="990600"/>
                      </a:cubicBezTo>
                      <a:lnTo>
                        <a:pt x="1348740" y="1144905"/>
                      </a:lnTo>
                      <a:lnTo>
                        <a:pt x="1614487" y="939166"/>
                      </a:lnTo>
                      <a:lnTo>
                        <a:pt x="1495425" y="784860"/>
                      </a:lnTo>
                      <a:cubicBezTo>
                        <a:pt x="1462087" y="741998"/>
                        <a:pt x="1412557" y="720091"/>
                        <a:pt x="1362075" y="720091"/>
                      </a:cubicBezTo>
                      <a:close/>
                      <a:moveTo>
                        <a:pt x="2809875" y="720090"/>
                      </a:moveTo>
                      <a:cubicBezTo>
                        <a:pt x="2772728" y="720090"/>
                        <a:pt x="2736533" y="732472"/>
                        <a:pt x="2707006" y="755332"/>
                      </a:cubicBezTo>
                      <a:cubicBezTo>
                        <a:pt x="2671763" y="782002"/>
                        <a:pt x="2648903" y="822007"/>
                        <a:pt x="2643188" y="866775"/>
                      </a:cubicBezTo>
                      <a:cubicBezTo>
                        <a:pt x="2637473" y="911542"/>
                        <a:pt x="2648903" y="955357"/>
                        <a:pt x="2676525" y="990600"/>
                      </a:cubicBezTo>
                      <a:lnTo>
                        <a:pt x="2796541" y="1144905"/>
                      </a:lnTo>
                      <a:lnTo>
                        <a:pt x="3062288" y="939165"/>
                      </a:lnTo>
                      <a:lnTo>
                        <a:pt x="2943225" y="784860"/>
                      </a:lnTo>
                      <a:cubicBezTo>
                        <a:pt x="2916556" y="749617"/>
                        <a:pt x="2876550" y="726757"/>
                        <a:pt x="2831783" y="721042"/>
                      </a:cubicBezTo>
                      <a:cubicBezTo>
                        <a:pt x="2824163" y="720090"/>
                        <a:pt x="2817495" y="720090"/>
                        <a:pt x="2809875" y="720090"/>
                      </a:cubicBezTo>
                      <a:close/>
                      <a:moveTo>
                        <a:pt x="2228850" y="677228"/>
                      </a:moveTo>
                      <a:cubicBezTo>
                        <a:pt x="2249805" y="677228"/>
                        <a:pt x="2266950" y="694373"/>
                        <a:pt x="2266950" y="715328"/>
                      </a:cubicBezTo>
                      <a:lnTo>
                        <a:pt x="2266950" y="3627120"/>
                      </a:lnTo>
                      <a:cubicBezTo>
                        <a:pt x="2266950" y="3648075"/>
                        <a:pt x="2249805" y="3665220"/>
                        <a:pt x="2228850" y="3665220"/>
                      </a:cubicBezTo>
                      <a:cubicBezTo>
                        <a:pt x="2207895" y="3665220"/>
                        <a:pt x="2190750" y="3649028"/>
                        <a:pt x="2190750" y="3627120"/>
                      </a:cubicBezTo>
                      <a:lnTo>
                        <a:pt x="2190750" y="715328"/>
                      </a:lnTo>
                      <a:cubicBezTo>
                        <a:pt x="2190750" y="694373"/>
                        <a:pt x="2207895" y="677228"/>
                        <a:pt x="2228850" y="677228"/>
                      </a:cubicBezTo>
                      <a:close/>
                      <a:moveTo>
                        <a:pt x="2792002" y="644292"/>
                      </a:moveTo>
                      <a:cubicBezTo>
                        <a:pt x="2807971" y="643176"/>
                        <a:pt x="2824164" y="643652"/>
                        <a:pt x="2840356" y="645795"/>
                      </a:cubicBezTo>
                      <a:cubicBezTo>
                        <a:pt x="2906078" y="654367"/>
                        <a:pt x="2963228" y="686752"/>
                        <a:pt x="3003233" y="738187"/>
                      </a:cubicBezTo>
                      <a:lnTo>
                        <a:pt x="3145156" y="921067"/>
                      </a:lnTo>
                      <a:cubicBezTo>
                        <a:pt x="3145156" y="921067"/>
                        <a:pt x="3146108" y="922020"/>
                        <a:pt x="3146108" y="922020"/>
                      </a:cubicBezTo>
                      <a:cubicBezTo>
                        <a:pt x="3147060" y="922020"/>
                        <a:pt x="3147060" y="922972"/>
                        <a:pt x="3147060" y="922972"/>
                      </a:cubicBezTo>
                      <a:lnTo>
                        <a:pt x="3288983" y="1105852"/>
                      </a:lnTo>
                      <a:cubicBezTo>
                        <a:pt x="3328988" y="1157287"/>
                        <a:pt x="3347085" y="1221105"/>
                        <a:pt x="3338513" y="1285875"/>
                      </a:cubicBezTo>
                      <a:cubicBezTo>
                        <a:pt x="3330893" y="1350645"/>
                        <a:pt x="3297556" y="1408747"/>
                        <a:pt x="3246120" y="1448752"/>
                      </a:cubicBezTo>
                      <a:cubicBezTo>
                        <a:pt x="3202306" y="1482090"/>
                        <a:pt x="3150870" y="1500187"/>
                        <a:pt x="3096578" y="1500187"/>
                      </a:cubicBezTo>
                      <a:cubicBezTo>
                        <a:pt x="3086100" y="1500187"/>
                        <a:pt x="3075623" y="1499235"/>
                        <a:pt x="3065145" y="1498282"/>
                      </a:cubicBezTo>
                      <a:cubicBezTo>
                        <a:pt x="2999423" y="1490662"/>
                        <a:pt x="2942273" y="1457325"/>
                        <a:pt x="2902268" y="1405890"/>
                      </a:cubicBezTo>
                      <a:lnTo>
                        <a:pt x="2617470" y="1037272"/>
                      </a:lnTo>
                      <a:cubicBezTo>
                        <a:pt x="2577466" y="985837"/>
                        <a:pt x="2559368" y="922020"/>
                        <a:pt x="2567941" y="857250"/>
                      </a:cubicBezTo>
                      <a:cubicBezTo>
                        <a:pt x="2575560" y="792480"/>
                        <a:pt x="2608898" y="735330"/>
                        <a:pt x="2660333" y="695325"/>
                      </a:cubicBezTo>
                      <a:cubicBezTo>
                        <a:pt x="2698196" y="665321"/>
                        <a:pt x="2744094" y="647640"/>
                        <a:pt x="2792002" y="644292"/>
                      </a:cubicBezTo>
                      <a:close/>
                      <a:moveTo>
                        <a:pt x="1345641" y="643390"/>
                      </a:moveTo>
                      <a:cubicBezTo>
                        <a:pt x="1423943" y="638116"/>
                        <a:pt x="1503640" y="670560"/>
                        <a:pt x="1555432" y="737235"/>
                      </a:cubicBezTo>
                      <a:lnTo>
                        <a:pt x="1841182" y="1105853"/>
                      </a:lnTo>
                      <a:cubicBezTo>
                        <a:pt x="1880235" y="1157288"/>
                        <a:pt x="1898332" y="1221105"/>
                        <a:pt x="1889760" y="1285875"/>
                      </a:cubicBezTo>
                      <a:cubicBezTo>
                        <a:pt x="1882140" y="1350646"/>
                        <a:pt x="1848802" y="1408748"/>
                        <a:pt x="1797367" y="1448753"/>
                      </a:cubicBezTo>
                      <a:cubicBezTo>
                        <a:pt x="1752600" y="1483043"/>
                        <a:pt x="1700212" y="1500188"/>
                        <a:pt x="1647825" y="1500188"/>
                      </a:cubicBezTo>
                      <a:cubicBezTo>
                        <a:pt x="1574482" y="1500188"/>
                        <a:pt x="1502092" y="1467803"/>
                        <a:pt x="1454467" y="1405891"/>
                      </a:cubicBezTo>
                      <a:lnTo>
                        <a:pt x="1168717" y="1037273"/>
                      </a:lnTo>
                      <a:cubicBezTo>
                        <a:pt x="1086802" y="930593"/>
                        <a:pt x="1105852" y="777241"/>
                        <a:pt x="1212532" y="694373"/>
                      </a:cubicBezTo>
                      <a:cubicBezTo>
                        <a:pt x="1252180" y="663298"/>
                        <a:pt x="1298659" y="646554"/>
                        <a:pt x="1345641" y="643390"/>
                      </a:cubicBezTo>
                      <a:close/>
                      <a:moveTo>
                        <a:pt x="1062990" y="76200"/>
                      </a:moveTo>
                      <a:cubicBezTo>
                        <a:pt x="814387" y="76200"/>
                        <a:pt x="612457" y="278130"/>
                        <a:pt x="612457" y="526732"/>
                      </a:cubicBezTo>
                      <a:lnTo>
                        <a:pt x="612457" y="3815715"/>
                      </a:lnTo>
                      <a:cubicBezTo>
                        <a:pt x="612457" y="4064317"/>
                        <a:pt x="814387" y="4266248"/>
                        <a:pt x="1062990" y="4266248"/>
                      </a:cubicBezTo>
                      <a:lnTo>
                        <a:pt x="3394710" y="4266248"/>
                      </a:lnTo>
                      <a:cubicBezTo>
                        <a:pt x="3643312" y="4266248"/>
                        <a:pt x="3845242" y="4064317"/>
                        <a:pt x="3845242" y="3815715"/>
                      </a:cubicBezTo>
                      <a:lnTo>
                        <a:pt x="3845242" y="526732"/>
                      </a:lnTo>
                      <a:cubicBezTo>
                        <a:pt x="3845242" y="278130"/>
                        <a:pt x="3643312" y="76200"/>
                        <a:pt x="3394710" y="76200"/>
                      </a:cubicBezTo>
                      <a:close/>
                      <a:moveTo>
                        <a:pt x="1062990" y="0"/>
                      </a:moveTo>
                      <a:lnTo>
                        <a:pt x="3394710" y="0"/>
                      </a:lnTo>
                      <a:cubicBezTo>
                        <a:pt x="3685222" y="0"/>
                        <a:pt x="3921442" y="236220"/>
                        <a:pt x="3921442" y="526732"/>
                      </a:cubicBezTo>
                      <a:lnTo>
                        <a:pt x="3921442" y="3815715"/>
                      </a:lnTo>
                      <a:cubicBezTo>
                        <a:pt x="3921442" y="4006215"/>
                        <a:pt x="3819525" y="4173855"/>
                        <a:pt x="3667125" y="4266248"/>
                      </a:cubicBezTo>
                      <a:lnTo>
                        <a:pt x="4419600" y="4266248"/>
                      </a:lnTo>
                      <a:cubicBezTo>
                        <a:pt x="4440555" y="4266248"/>
                        <a:pt x="4457700" y="4283392"/>
                        <a:pt x="4457700" y="4304348"/>
                      </a:cubicBezTo>
                      <a:cubicBezTo>
                        <a:pt x="4457700" y="4325302"/>
                        <a:pt x="4440555" y="4342448"/>
                        <a:pt x="4419600" y="4342448"/>
                      </a:cubicBezTo>
                      <a:lnTo>
                        <a:pt x="38100" y="4342448"/>
                      </a:lnTo>
                      <a:cubicBezTo>
                        <a:pt x="17145" y="4342448"/>
                        <a:pt x="0" y="4325302"/>
                        <a:pt x="0" y="4304348"/>
                      </a:cubicBezTo>
                      <a:cubicBezTo>
                        <a:pt x="0" y="4283392"/>
                        <a:pt x="17145" y="4266248"/>
                        <a:pt x="38100" y="4266248"/>
                      </a:cubicBezTo>
                      <a:lnTo>
                        <a:pt x="790575" y="4266248"/>
                      </a:lnTo>
                      <a:cubicBezTo>
                        <a:pt x="638175" y="4173855"/>
                        <a:pt x="536257" y="4006215"/>
                        <a:pt x="536257" y="3815715"/>
                      </a:cubicBezTo>
                      <a:lnTo>
                        <a:pt x="536257" y="526732"/>
                      </a:lnTo>
                      <a:cubicBezTo>
                        <a:pt x="536257" y="236220"/>
                        <a:pt x="772477" y="0"/>
                        <a:pt x="106299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E2D956F-4711-4FAA-8468-ABD6E888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Facts and Statistics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3ADF15-7EB5-AFF6-CEE1-666D5A3BD7E0}"/>
              </a:ext>
            </a:extLst>
          </p:cNvPr>
          <p:cNvGrpSpPr/>
          <p:nvPr/>
        </p:nvGrpSpPr>
        <p:grpSpPr>
          <a:xfrm>
            <a:off x="5908343" y="2436644"/>
            <a:ext cx="247467" cy="255154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B180B10-C402-72CE-7895-9835A6E7CC36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815997-AB33-3903-9F01-93854FB9E55F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8136A8-43BE-92FB-A2F2-6479A04D61A9}"/>
              </a:ext>
            </a:extLst>
          </p:cNvPr>
          <p:cNvGrpSpPr/>
          <p:nvPr/>
        </p:nvGrpSpPr>
        <p:grpSpPr>
          <a:xfrm rot="5400000" flipH="1" flipV="1">
            <a:off x="8098631" y="-265767"/>
            <a:ext cx="709528" cy="1809235"/>
            <a:chOff x="11482472" y="4469734"/>
            <a:chExt cx="709528" cy="180923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082844-51E9-D753-CBAE-3B9A842D5153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8BA2BC-3F61-8576-7B8E-D9126EDDB9FA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6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1600FCE4-E9E0-487D-9CA0-2EFCF6739E47}"/>
              </a:ext>
            </a:extLst>
          </p:cNvPr>
          <p:cNvGrpSpPr/>
          <p:nvPr/>
        </p:nvGrpSpPr>
        <p:grpSpPr>
          <a:xfrm>
            <a:off x="795818" y="1409880"/>
            <a:ext cx="10600364" cy="4832232"/>
            <a:chOff x="795818" y="1454705"/>
            <a:chExt cx="10600364" cy="4832232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7F19D776-1985-4011-B874-CD2594B1C1C4}"/>
                </a:ext>
              </a:extLst>
            </p:cNvPr>
            <p:cNvGrpSpPr/>
            <p:nvPr/>
          </p:nvGrpSpPr>
          <p:grpSpPr>
            <a:xfrm>
              <a:off x="5174512" y="1454705"/>
              <a:ext cx="1842975" cy="3602872"/>
              <a:chOff x="5174512" y="1454705"/>
              <a:chExt cx="1842975" cy="3602872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01871F8E-5B7F-459B-BD7A-413A4A3C9ACB}"/>
                  </a:ext>
                </a:extLst>
              </p:cNvPr>
              <p:cNvGrpSpPr/>
              <p:nvPr/>
            </p:nvGrpSpPr>
            <p:grpSpPr>
              <a:xfrm>
                <a:off x="5258251" y="3050991"/>
                <a:ext cx="1675496" cy="380224"/>
                <a:chOff x="9295354" y="3843471"/>
                <a:chExt cx="1675496" cy="380224"/>
              </a:xfrm>
            </p:grpSpPr>
            <p:sp>
              <p:nvSpPr>
                <p:cNvPr id="192" name="Google Shape;301;p18">
                  <a:extLst>
                    <a:ext uri="{FF2B5EF4-FFF2-40B4-BE49-F238E27FC236}">
                      <a16:creationId xmlns:a16="http://schemas.microsoft.com/office/drawing/2014/main" id="{4387F941-9C95-4D5A-AE19-EF2A9303EF4B}"/>
                    </a:ext>
                  </a:extLst>
                </p:cNvPr>
                <p:cNvSpPr/>
                <p:nvPr/>
              </p:nvSpPr>
              <p:spPr>
                <a:xfrm>
                  <a:off x="9332877" y="3843471"/>
                  <a:ext cx="1600451" cy="3802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dirty="0"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6596E0A1-199A-4CA3-81F5-C78F78DA29F2}"/>
                    </a:ext>
                  </a:extLst>
                </p:cNvPr>
                <p:cNvSpPr txBox="1"/>
                <p:nvPr/>
              </p:nvSpPr>
              <p:spPr>
                <a:xfrm>
                  <a:off x="9295354" y="3864306"/>
                  <a:ext cx="167549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1EF11D3D-2E68-4C5D-B496-A4D18C6D074A}"/>
                  </a:ext>
                </a:extLst>
              </p:cNvPr>
              <p:cNvSpPr txBox="1"/>
              <p:nvPr/>
            </p:nvSpPr>
            <p:spPr>
              <a:xfrm>
                <a:off x="5174512" y="3441750"/>
                <a:ext cx="1842975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et dolore magna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aliqua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 Ut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enim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ad minim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veniam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quis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nostrud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exercitation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ullamco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A35172EE-E8F7-454C-9FC1-0098C72B2CBC}"/>
                  </a:ext>
                </a:extLst>
              </p:cNvPr>
              <p:cNvGrpSpPr/>
              <p:nvPr/>
            </p:nvGrpSpPr>
            <p:grpSpPr>
              <a:xfrm>
                <a:off x="5439616" y="1454705"/>
                <a:ext cx="1312766" cy="1312764"/>
                <a:chOff x="5439616" y="1284373"/>
                <a:chExt cx="1312766" cy="1312764"/>
              </a:xfrm>
            </p:grpSpPr>
            <p:sp>
              <p:nvSpPr>
                <p:cNvPr id="194" name="Google Shape;291;p18">
                  <a:extLst>
                    <a:ext uri="{FF2B5EF4-FFF2-40B4-BE49-F238E27FC236}">
                      <a16:creationId xmlns:a16="http://schemas.microsoft.com/office/drawing/2014/main" id="{EC0D1070-BD1C-417E-9454-466CDBBC1FA1}"/>
                    </a:ext>
                  </a:extLst>
                </p:cNvPr>
                <p:cNvSpPr/>
                <p:nvPr/>
              </p:nvSpPr>
              <p:spPr>
                <a:xfrm>
                  <a:off x="5439616" y="1284373"/>
                  <a:ext cx="1312766" cy="131276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ea typeface="Montserrat Medium"/>
                      <a:cs typeface="Montserrat Medium"/>
                      <a:sym typeface="Montserrat Medium"/>
                    </a:rPr>
                    <a:t> </a:t>
                  </a:r>
                  <a:endParaRPr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F90E9598-3371-43FF-9283-18E068D81004}"/>
                    </a:ext>
                  </a:extLst>
                </p:cNvPr>
                <p:cNvSpPr/>
                <p:nvPr/>
              </p:nvSpPr>
              <p:spPr>
                <a:xfrm>
                  <a:off x="5614011" y="1488824"/>
                  <a:ext cx="963976" cy="903862"/>
                </a:xfrm>
                <a:custGeom>
                  <a:avLst/>
                  <a:gdLst>
                    <a:gd name="connsiteX0" fmla="*/ 670648 w 1341144"/>
                    <a:gd name="connsiteY0" fmla="*/ 959787 h 1257511"/>
                    <a:gd name="connsiteX1" fmla="*/ 670648 w 1341144"/>
                    <a:gd name="connsiteY1" fmla="*/ 959791 h 1257511"/>
                    <a:gd name="connsiteX2" fmla="*/ 691587 w 1341144"/>
                    <a:gd name="connsiteY2" fmla="*/ 978408 h 1257511"/>
                    <a:gd name="connsiteX3" fmla="*/ 691587 w 1341144"/>
                    <a:gd name="connsiteY3" fmla="*/ 1236551 h 1257511"/>
                    <a:gd name="connsiteX4" fmla="*/ 681108 w 1341144"/>
                    <a:gd name="connsiteY4" fmla="*/ 1254703 h 1257511"/>
                    <a:gd name="connsiteX5" fmla="*/ 660151 w 1341144"/>
                    <a:gd name="connsiteY5" fmla="*/ 1254703 h 1257511"/>
                    <a:gd name="connsiteX6" fmla="*/ 649673 w 1341144"/>
                    <a:gd name="connsiteY6" fmla="*/ 1236551 h 1257511"/>
                    <a:gd name="connsiteX7" fmla="*/ 649673 w 1341144"/>
                    <a:gd name="connsiteY7" fmla="*/ 978408 h 1257511"/>
                    <a:gd name="connsiteX8" fmla="*/ 670648 w 1341144"/>
                    <a:gd name="connsiteY8" fmla="*/ 959787 h 1257511"/>
                    <a:gd name="connsiteX9" fmla="*/ 600855 w 1341144"/>
                    <a:gd name="connsiteY9" fmla="*/ 908900 h 1257511"/>
                    <a:gd name="connsiteX10" fmla="*/ 635407 w 1341144"/>
                    <a:gd name="connsiteY10" fmla="*/ 934293 h 1257511"/>
                    <a:gd name="connsiteX11" fmla="*/ 620502 w 1341144"/>
                    <a:gd name="connsiteY11" fmla="*/ 948076 h 1257511"/>
                    <a:gd name="connsiteX12" fmla="*/ 583561 w 1341144"/>
                    <a:gd name="connsiteY12" fmla="*/ 1050328 h 1257511"/>
                    <a:gd name="connsiteX13" fmla="*/ 607757 w 1341144"/>
                    <a:gd name="connsiteY13" fmla="*/ 1108496 h 1257511"/>
                    <a:gd name="connsiteX14" fmla="*/ 607757 w 1341144"/>
                    <a:gd name="connsiteY14" fmla="*/ 1168215 h 1257511"/>
                    <a:gd name="connsiteX15" fmla="*/ 541913 w 1341144"/>
                    <a:gd name="connsiteY15" fmla="*/ 1055048 h 1257511"/>
                    <a:gd name="connsiteX16" fmla="*/ 589905 w 1341144"/>
                    <a:gd name="connsiteY16" fmla="*/ 919438 h 1257511"/>
                    <a:gd name="connsiteX17" fmla="*/ 589905 w 1341144"/>
                    <a:gd name="connsiteY17" fmla="*/ 919435 h 1257511"/>
                    <a:gd name="connsiteX18" fmla="*/ 600855 w 1341144"/>
                    <a:gd name="connsiteY18" fmla="*/ 908900 h 1257511"/>
                    <a:gd name="connsiteX19" fmla="*/ 705173 w 1341144"/>
                    <a:gd name="connsiteY19" fmla="*/ 829620 h 1257511"/>
                    <a:gd name="connsiteX20" fmla="*/ 705174 w 1341144"/>
                    <a:gd name="connsiteY20" fmla="*/ 829620 h 1257511"/>
                    <a:gd name="connsiteX21" fmla="*/ 705172 w 1341144"/>
                    <a:gd name="connsiteY21" fmla="*/ 829622 h 1257511"/>
                    <a:gd name="connsiteX22" fmla="*/ 670578 w 1341144"/>
                    <a:gd name="connsiteY22" fmla="*/ 682560 h 1257511"/>
                    <a:gd name="connsiteX23" fmla="*/ 691583 w 1341144"/>
                    <a:gd name="connsiteY23" fmla="*/ 700439 h 1257511"/>
                    <a:gd name="connsiteX24" fmla="*/ 691583 w 1341144"/>
                    <a:gd name="connsiteY24" fmla="*/ 784956 h 1257511"/>
                    <a:gd name="connsiteX25" fmla="*/ 670573 w 1341144"/>
                    <a:gd name="connsiteY25" fmla="*/ 803734 h 1257511"/>
                    <a:gd name="connsiteX26" fmla="*/ 649669 w 1341144"/>
                    <a:gd name="connsiteY26" fmla="*/ 784956 h 1257511"/>
                    <a:gd name="connsiteX27" fmla="*/ 649669 w 1341144"/>
                    <a:gd name="connsiteY27" fmla="*/ 700439 h 1257511"/>
                    <a:gd name="connsiteX28" fmla="*/ 670578 w 1341144"/>
                    <a:gd name="connsiteY28" fmla="*/ 682560 h 1257511"/>
                    <a:gd name="connsiteX29" fmla="*/ 746479 w 1341144"/>
                    <a:gd name="connsiteY29" fmla="*/ 636924 h 1257511"/>
                    <a:gd name="connsiteX30" fmla="*/ 796086 w 1341144"/>
                    <a:gd name="connsiteY30" fmla="*/ 737460 h 1257511"/>
                    <a:gd name="connsiteX31" fmla="*/ 739944 w 1341144"/>
                    <a:gd name="connsiteY31" fmla="*/ 854651 h 1257511"/>
                    <a:gd name="connsiteX32" fmla="*/ 710457 w 1341144"/>
                    <a:gd name="connsiteY32" fmla="*/ 833387 h 1257511"/>
                    <a:gd name="connsiteX33" fmla="*/ 705174 w 1341144"/>
                    <a:gd name="connsiteY33" fmla="*/ 829620 h 1257511"/>
                    <a:gd name="connsiteX34" fmla="*/ 741743 w 1341144"/>
                    <a:gd name="connsiteY34" fmla="*/ 788646 h 1257511"/>
                    <a:gd name="connsiteX35" fmla="*/ 754259 w 1341144"/>
                    <a:gd name="connsiteY35" fmla="*/ 740250 h 1257511"/>
                    <a:gd name="connsiteX36" fmla="*/ 708062 w 1341144"/>
                    <a:gd name="connsiteY36" fmla="*/ 658536 h 1257511"/>
                    <a:gd name="connsiteX37" fmla="*/ 746479 w 1341144"/>
                    <a:gd name="connsiteY37" fmla="*/ 636924 h 1257511"/>
                    <a:gd name="connsiteX38" fmla="*/ 510043 w 1341144"/>
                    <a:gd name="connsiteY38" fmla="*/ 340603 h 1257511"/>
                    <a:gd name="connsiteX39" fmla="*/ 516241 w 1341144"/>
                    <a:gd name="connsiteY39" fmla="*/ 455424 h 1257511"/>
                    <a:gd name="connsiteX40" fmla="*/ 535822 w 1341144"/>
                    <a:gd name="connsiteY40" fmla="*/ 489578 h 1257511"/>
                    <a:gd name="connsiteX41" fmla="*/ 535819 w 1341144"/>
                    <a:gd name="connsiteY41" fmla="*/ 489581 h 1257511"/>
                    <a:gd name="connsiteX42" fmla="*/ 535824 w 1341144"/>
                    <a:gd name="connsiteY42" fmla="*/ 489581 h 1257511"/>
                    <a:gd name="connsiteX43" fmla="*/ 535822 w 1341144"/>
                    <a:gd name="connsiteY43" fmla="*/ 489578 h 1257511"/>
                    <a:gd name="connsiteX44" fmla="*/ 535824 w 1341144"/>
                    <a:gd name="connsiteY44" fmla="*/ 489575 h 1257511"/>
                    <a:gd name="connsiteX45" fmla="*/ 546215 w 1341144"/>
                    <a:gd name="connsiteY45" fmla="*/ 411057 h 1257511"/>
                    <a:gd name="connsiteX46" fmla="*/ 510043 w 1341144"/>
                    <a:gd name="connsiteY46" fmla="*/ 340603 h 1257511"/>
                    <a:gd name="connsiteX47" fmla="*/ 831168 w 1341144"/>
                    <a:gd name="connsiteY47" fmla="*/ 340496 h 1257511"/>
                    <a:gd name="connsiteX48" fmla="*/ 795035 w 1341144"/>
                    <a:gd name="connsiteY48" fmla="*/ 411020 h 1257511"/>
                    <a:gd name="connsiteX49" fmla="*/ 805422 w 1341144"/>
                    <a:gd name="connsiteY49" fmla="*/ 489582 h 1257511"/>
                    <a:gd name="connsiteX50" fmla="*/ 805422 w 1341144"/>
                    <a:gd name="connsiteY50" fmla="*/ 489586 h 1257511"/>
                    <a:gd name="connsiteX51" fmla="*/ 831168 w 1341144"/>
                    <a:gd name="connsiteY51" fmla="*/ 340496 h 1257511"/>
                    <a:gd name="connsiteX52" fmla="*/ 840840 w 1341144"/>
                    <a:gd name="connsiteY52" fmla="*/ 299842 h 1257511"/>
                    <a:gd name="connsiteX53" fmla="*/ 840841 w 1341144"/>
                    <a:gd name="connsiteY53" fmla="*/ 299842 h 1257511"/>
                    <a:gd name="connsiteX54" fmla="*/ 860195 w 1341144"/>
                    <a:gd name="connsiteY54" fmla="*/ 310320 h 1257511"/>
                    <a:gd name="connsiteX55" fmla="*/ 871530 w 1341144"/>
                    <a:gd name="connsiteY55" fmla="*/ 329186 h 1257511"/>
                    <a:gd name="connsiteX56" fmla="*/ 874163 w 1341144"/>
                    <a:gd name="connsiteY56" fmla="*/ 441067 h 1257511"/>
                    <a:gd name="connsiteX57" fmla="*/ 818264 w 1341144"/>
                    <a:gd name="connsiteY57" fmla="*/ 538013 h 1257511"/>
                    <a:gd name="connsiteX58" fmla="*/ 717689 w 1341144"/>
                    <a:gd name="connsiteY58" fmla="*/ 604961 h 1257511"/>
                    <a:gd name="connsiteX59" fmla="*/ 586975 w 1341144"/>
                    <a:gd name="connsiteY59" fmla="*/ 740258 h 1257511"/>
                    <a:gd name="connsiteX60" fmla="*/ 688772 w 1341144"/>
                    <a:gd name="connsiteY60" fmla="*/ 869387 h 1257511"/>
                    <a:gd name="connsiteX61" fmla="*/ 751341 w 1341144"/>
                    <a:gd name="connsiteY61" fmla="*/ 919448 h 1257511"/>
                    <a:gd name="connsiteX62" fmla="*/ 799333 w 1341144"/>
                    <a:gd name="connsiteY62" fmla="*/ 1055058 h 1257511"/>
                    <a:gd name="connsiteX63" fmla="*/ 733489 w 1341144"/>
                    <a:gd name="connsiteY63" fmla="*/ 1168226 h 1257511"/>
                    <a:gd name="connsiteX64" fmla="*/ 733489 w 1341144"/>
                    <a:gd name="connsiteY64" fmla="*/ 1108597 h 1257511"/>
                    <a:gd name="connsiteX65" fmla="*/ 757685 w 1341144"/>
                    <a:gd name="connsiteY65" fmla="*/ 1050337 h 1257511"/>
                    <a:gd name="connsiteX66" fmla="*/ 720744 w 1341144"/>
                    <a:gd name="connsiteY66" fmla="*/ 948090 h 1257511"/>
                    <a:gd name="connsiteX67" fmla="*/ 664598 w 1341144"/>
                    <a:gd name="connsiteY67" fmla="*/ 903622 h 1257511"/>
                    <a:gd name="connsiteX68" fmla="*/ 664593 w 1341144"/>
                    <a:gd name="connsiteY68" fmla="*/ 903622 h 1257511"/>
                    <a:gd name="connsiteX69" fmla="*/ 545156 w 1341144"/>
                    <a:gd name="connsiteY69" fmla="*/ 737465 h 1257511"/>
                    <a:gd name="connsiteX70" fmla="*/ 697420 w 1341144"/>
                    <a:gd name="connsiteY70" fmla="*/ 568268 h 1257511"/>
                    <a:gd name="connsiteX71" fmla="*/ 773877 w 1341144"/>
                    <a:gd name="connsiteY71" fmla="*/ 521050 h 1257511"/>
                    <a:gd name="connsiteX72" fmla="*/ 752912 w 1341144"/>
                    <a:gd name="connsiteY72" fmla="*/ 412493 h 1257511"/>
                    <a:gd name="connsiteX73" fmla="*/ 800109 w 1341144"/>
                    <a:gd name="connsiteY73" fmla="*/ 312512 h 1257511"/>
                    <a:gd name="connsiteX74" fmla="*/ 818743 w 1341144"/>
                    <a:gd name="connsiteY74" fmla="*/ 300614 h 1257511"/>
                    <a:gd name="connsiteX75" fmla="*/ 840840 w 1341144"/>
                    <a:gd name="connsiteY75" fmla="*/ 299842 h 1257511"/>
                    <a:gd name="connsiteX76" fmla="*/ 515300 w 1341144"/>
                    <a:gd name="connsiteY76" fmla="*/ 299043 h 1257511"/>
                    <a:gd name="connsiteX77" fmla="*/ 541137 w 1341144"/>
                    <a:gd name="connsiteY77" fmla="*/ 312508 h 1257511"/>
                    <a:gd name="connsiteX78" fmla="*/ 588330 w 1341144"/>
                    <a:gd name="connsiteY78" fmla="*/ 412490 h 1257511"/>
                    <a:gd name="connsiteX79" fmla="*/ 567369 w 1341144"/>
                    <a:gd name="connsiteY79" fmla="*/ 521046 h 1257511"/>
                    <a:gd name="connsiteX80" fmla="*/ 628331 w 1341144"/>
                    <a:gd name="connsiteY80" fmla="*/ 559650 h 1257511"/>
                    <a:gd name="connsiteX81" fmla="*/ 628332 w 1341144"/>
                    <a:gd name="connsiteY81" fmla="*/ 559652 h 1257511"/>
                    <a:gd name="connsiteX82" fmla="*/ 589799 w 1341144"/>
                    <a:gd name="connsiteY82" fmla="*/ 585914 h 1257511"/>
                    <a:gd name="connsiteX83" fmla="*/ 522993 w 1341144"/>
                    <a:gd name="connsiteY83" fmla="*/ 538010 h 1257511"/>
                    <a:gd name="connsiteX84" fmla="*/ 467087 w 1341144"/>
                    <a:gd name="connsiteY84" fmla="*/ 441059 h 1257511"/>
                    <a:gd name="connsiteX85" fmla="*/ 469719 w 1341144"/>
                    <a:gd name="connsiteY85" fmla="*/ 329177 h 1257511"/>
                    <a:gd name="connsiteX86" fmla="*/ 486929 w 1341144"/>
                    <a:gd name="connsiteY86" fmla="*/ 305667 h 1257511"/>
                    <a:gd name="connsiteX87" fmla="*/ 515300 w 1341144"/>
                    <a:gd name="connsiteY87" fmla="*/ 299043 h 1257511"/>
                    <a:gd name="connsiteX88" fmla="*/ 917521 w 1341144"/>
                    <a:gd name="connsiteY88" fmla="*/ 42014 h 1257511"/>
                    <a:gd name="connsiteX89" fmla="*/ 942065 w 1341144"/>
                    <a:gd name="connsiteY89" fmla="*/ 48024 h 1257511"/>
                    <a:gd name="connsiteX90" fmla="*/ 1300806 w 1341144"/>
                    <a:gd name="connsiteY90" fmla="*/ 132900 h 1257511"/>
                    <a:gd name="connsiteX91" fmla="*/ 1329329 w 1341144"/>
                    <a:gd name="connsiteY91" fmla="*/ 145592 h 1257511"/>
                    <a:gd name="connsiteX92" fmla="*/ 1341144 w 1341144"/>
                    <a:gd name="connsiteY92" fmla="*/ 174490 h 1257511"/>
                    <a:gd name="connsiteX93" fmla="*/ 1329687 w 1341144"/>
                    <a:gd name="connsiteY93" fmla="*/ 203532 h 1257511"/>
                    <a:gd name="connsiteX94" fmla="*/ 1068499 w 1341144"/>
                    <a:gd name="connsiteY94" fmla="*/ 329843 h 1257511"/>
                    <a:gd name="connsiteX95" fmla="*/ 1068494 w 1341144"/>
                    <a:gd name="connsiteY95" fmla="*/ 329843 h 1257511"/>
                    <a:gd name="connsiteX96" fmla="*/ 1033165 w 1341144"/>
                    <a:gd name="connsiteY96" fmla="*/ 402301 h 1257511"/>
                    <a:gd name="connsiteX97" fmla="*/ 914924 w 1341144"/>
                    <a:gd name="connsiteY97" fmla="*/ 449262 h 1257511"/>
                    <a:gd name="connsiteX98" fmla="*/ 921202 w 1341144"/>
                    <a:gd name="connsiteY98" fmla="*/ 406519 h 1257511"/>
                    <a:gd name="connsiteX99" fmla="*/ 1026680 w 1341144"/>
                    <a:gd name="connsiteY99" fmla="*/ 327181 h 1257511"/>
                    <a:gd name="connsiteX100" fmla="*/ 933623 w 1341144"/>
                    <a:gd name="connsiteY100" fmla="*/ 299697 h 1257511"/>
                    <a:gd name="connsiteX101" fmla="*/ 921507 w 1341144"/>
                    <a:gd name="connsiteY101" fmla="*/ 282595 h 1257511"/>
                    <a:gd name="connsiteX102" fmla="*/ 930261 w 1341144"/>
                    <a:gd name="connsiteY102" fmla="*/ 263550 h 1257511"/>
                    <a:gd name="connsiteX103" fmla="*/ 951130 w 1341144"/>
                    <a:gd name="connsiteY103" fmla="*/ 261611 h 1257511"/>
                    <a:gd name="connsiteX104" fmla="*/ 1067684 w 1341144"/>
                    <a:gd name="connsiteY104" fmla="*/ 288218 h 1257511"/>
                    <a:gd name="connsiteX105" fmla="*/ 1184006 w 1341144"/>
                    <a:gd name="connsiteY105" fmla="*/ 260633 h 1257511"/>
                    <a:gd name="connsiteX106" fmla="*/ 987288 w 1341144"/>
                    <a:gd name="connsiteY106" fmla="*/ 218449 h 1257511"/>
                    <a:gd name="connsiteX107" fmla="*/ 974636 w 1341144"/>
                    <a:gd name="connsiteY107" fmla="*/ 201740 h 1257511"/>
                    <a:gd name="connsiteX108" fmla="*/ 982783 w 1341144"/>
                    <a:gd name="connsiteY108" fmla="*/ 182430 h 1257511"/>
                    <a:gd name="connsiteX109" fmla="*/ 1003577 w 1341144"/>
                    <a:gd name="connsiteY109" fmla="*/ 179832 h 1257511"/>
                    <a:gd name="connsiteX110" fmla="*/ 1249123 w 1341144"/>
                    <a:gd name="connsiteY110" fmla="*/ 220092 h 1257511"/>
                    <a:gd name="connsiteX111" fmla="*/ 1249123 w 1341144"/>
                    <a:gd name="connsiteY111" fmla="*/ 220087 h 1257511"/>
                    <a:gd name="connsiteX112" fmla="*/ 1299107 w 1341144"/>
                    <a:gd name="connsiteY112" fmla="*/ 174786 h 1257511"/>
                    <a:gd name="connsiteX113" fmla="*/ 924137 w 1341144"/>
                    <a:gd name="connsiteY113" fmla="*/ 85920 h 1257511"/>
                    <a:gd name="connsiteX114" fmla="*/ 907411 w 1341144"/>
                    <a:gd name="connsiteY114" fmla="*/ 85571 h 1257511"/>
                    <a:gd name="connsiteX115" fmla="*/ 895539 w 1341144"/>
                    <a:gd name="connsiteY115" fmla="*/ 97364 h 1257511"/>
                    <a:gd name="connsiteX116" fmla="*/ 733462 w 1341144"/>
                    <a:gd name="connsiteY116" fmla="*/ 236495 h 1257511"/>
                    <a:gd name="connsiteX117" fmla="*/ 733462 w 1341144"/>
                    <a:gd name="connsiteY117" fmla="*/ 236491 h 1257511"/>
                    <a:gd name="connsiteX118" fmla="*/ 733462 w 1341144"/>
                    <a:gd name="connsiteY118" fmla="*/ 194412 h 1257511"/>
                    <a:gd name="connsiteX119" fmla="*/ 856766 w 1341144"/>
                    <a:gd name="connsiteY119" fmla="*/ 81446 h 1257511"/>
                    <a:gd name="connsiteX120" fmla="*/ 892620 w 1341144"/>
                    <a:gd name="connsiteY120" fmla="*/ 46286 h 1257511"/>
                    <a:gd name="connsiteX121" fmla="*/ 917521 w 1341144"/>
                    <a:gd name="connsiteY121" fmla="*/ 42014 h 1257511"/>
                    <a:gd name="connsiteX122" fmla="*/ 423729 w 1341144"/>
                    <a:gd name="connsiteY122" fmla="*/ 42014 h 1257511"/>
                    <a:gd name="connsiteX123" fmla="*/ 448630 w 1341144"/>
                    <a:gd name="connsiteY123" fmla="*/ 46286 h 1257511"/>
                    <a:gd name="connsiteX124" fmla="*/ 484484 w 1341144"/>
                    <a:gd name="connsiteY124" fmla="*/ 81446 h 1257511"/>
                    <a:gd name="connsiteX125" fmla="*/ 607789 w 1341144"/>
                    <a:gd name="connsiteY125" fmla="*/ 194412 h 1257511"/>
                    <a:gd name="connsiteX126" fmla="*/ 607789 w 1341144"/>
                    <a:gd name="connsiteY126" fmla="*/ 236491 h 1257511"/>
                    <a:gd name="connsiteX127" fmla="*/ 607784 w 1341144"/>
                    <a:gd name="connsiteY127" fmla="*/ 236496 h 1257511"/>
                    <a:gd name="connsiteX128" fmla="*/ 445707 w 1341144"/>
                    <a:gd name="connsiteY128" fmla="*/ 97365 h 1257511"/>
                    <a:gd name="connsiteX129" fmla="*/ 433835 w 1341144"/>
                    <a:gd name="connsiteY129" fmla="*/ 85572 h 1257511"/>
                    <a:gd name="connsiteX130" fmla="*/ 417109 w 1341144"/>
                    <a:gd name="connsiteY130" fmla="*/ 85921 h 1257511"/>
                    <a:gd name="connsiteX131" fmla="*/ 42144 w 1341144"/>
                    <a:gd name="connsiteY131" fmla="*/ 174787 h 1257511"/>
                    <a:gd name="connsiteX132" fmla="*/ 92122 w 1341144"/>
                    <a:gd name="connsiteY132" fmla="*/ 220088 h 1257511"/>
                    <a:gd name="connsiteX133" fmla="*/ 92122 w 1341144"/>
                    <a:gd name="connsiteY133" fmla="*/ 220093 h 1257511"/>
                    <a:gd name="connsiteX134" fmla="*/ 337669 w 1341144"/>
                    <a:gd name="connsiteY134" fmla="*/ 179833 h 1257511"/>
                    <a:gd name="connsiteX135" fmla="*/ 358463 w 1341144"/>
                    <a:gd name="connsiteY135" fmla="*/ 182431 h 1257511"/>
                    <a:gd name="connsiteX136" fmla="*/ 366612 w 1341144"/>
                    <a:gd name="connsiteY136" fmla="*/ 201741 h 1257511"/>
                    <a:gd name="connsiteX137" fmla="*/ 353964 w 1341144"/>
                    <a:gd name="connsiteY137" fmla="*/ 218450 h 1257511"/>
                    <a:gd name="connsiteX138" fmla="*/ 157249 w 1341144"/>
                    <a:gd name="connsiteY138" fmla="*/ 260634 h 1257511"/>
                    <a:gd name="connsiteX139" fmla="*/ 273568 w 1341144"/>
                    <a:gd name="connsiteY139" fmla="*/ 288219 h 1257511"/>
                    <a:gd name="connsiteX140" fmla="*/ 390121 w 1341144"/>
                    <a:gd name="connsiteY140" fmla="*/ 261612 h 1257511"/>
                    <a:gd name="connsiteX141" fmla="*/ 410991 w 1341144"/>
                    <a:gd name="connsiteY141" fmla="*/ 263551 h 1257511"/>
                    <a:gd name="connsiteX142" fmla="*/ 419745 w 1341144"/>
                    <a:gd name="connsiteY142" fmla="*/ 282596 h 1257511"/>
                    <a:gd name="connsiteX143" fmla="*/ 407629 w 1341144"/>
                    <a:gd name="connsiteY143" fmla="*/ 299698 h 1257511"/>
                    <a:gd name="connsiteX144" fmla="*/ 314571 w 1341144"/>
                    <a:gd name="connsiteY144" fmla="*/ 327182 h 1257511"/>
                    <a:gd name="connsiteX145" fmla="*/ 420050 w 1341144"/>
                    <a:gd name="connsiteY145" fmla="*/ 406521 h 1257511"/>
                    <a:gd name="connsiteX146" fmla="*/ 426328 w 1341144"/>
                    <a:gd name="connsiteY146" fmla="*/ 449264 h 1257511"/>
                    <a:gd name="connsiteX147" fmla="*/ 308087 w 1341144"/>
                    <a:gd name="connsiteY147" fmla="*/ 402302 h 1257511"/>
                    <a:gd name="connsiteX148" fmla="*/ 272757 w 1341144"/>
                    <a:gd name="connsiteY148" fmla="*/ 329844 h 1257511"/>
                    <a:gd name="connsiteX149" fmla="*/ 272753 w 1341144"/>
                    <a:gd name="connsiteY149" fmla="*/ 329844 h 1257511"/>
                    <a:gd name="connsiteX150" fmla="*/ 11569 w 1341144"/>
                    <a:gd name="connsiteY150" fmla="*/ 203533 h 1257511"/>
                    <a:gd name="connsiteX151" fmla="*/ 724 w 1341144"/>
                    <a:gd name="connsiteY151" fmla="*/ 182594 h 1257511"/>
                    <a:gd name="connsiteX152" fmla="*/ 3129 w 1341144"/>
                    <a:gd name="connsiteY152" fmla="*/ 159131 h 1257511"/>
                    <a:gd name="connsiteX153" fmla="*/ 17877 w 1341144"/>
                    <a:gd name="connsiteY153" fmla="*/ 140449 h 1257511"/>
                    <a:gd name="connsiteX154" fmla="*/ 40449 w 1341144"/>
                    <a:gd name="connsiteY154" fmla="*/ 132900 h 1257511"/>
                    <a:gd name="connsiteX155" fmla="*/ 399186 w 1341144"/>
                    <a:gd name="connsiteY155" fmla="*/ 48024 h 1257511"/>
                    <a:gd name="connsiteX156" fmla="*/ 423729 w 1341144"/>
                    <a:gd name="connsiteY156" fmla="*/ 42014 h 1257511"/>
                    <a:gd name="connsiteX157" fmla="*/ 670626 w 1341144"/>
                    <a:gd name="connsiteY157" fmla="*/ 42011 h 1257511"/>
                    <a:gd name="connsiteX158" fmla="*/ 641002 w 1341144"/>
                    <a:gd name="connsiteY158" fmla="*/ 54301 h 1257511"/>
                    <a:gd name="connsiteX159" fmla="*/ 628712 w 1341144"/>
                    <a:gd name="connsiteY159" fmla="*/ 83925 h 1257511"/>
                    <a:gd name="connsiteX160" fmla="*/ 640989 w 1341144"/>
                    <a:gd name="connsiteY160" fmla="*/ 113562 h 1257511"/>
                    <a:gd name="connsiteX161" fmla="*/ 670626 w 1341144"/>
                    <a:gd name="connsiteY161" fmla="*/ 125838 h 1257511"/>
                    <a:gd name="connsiteX162" fmla="*/ 700263 w 1341144"/>
                    <a:gd name="connsiteY162" fmla="*/ 113562 h 1257511"/>
                    <a:gd name="connsiteX163" fmla="*/ 712539 w 1341144"/>
                    <a:gd name="connsiteY163" fmla="*/ 83925 h 1257511"/>
                    <a:gd name="connsiteX164" fmla="*/ 700263 w 1341144"/>
                    <a:gd name="connsiteY164" fmla="*/ 54288 h 1257511"/>
                    <a:gd name="connsiteX165" fmla="*/ 670626 w 1341144"/>
                    <a:gd name="connsiteY165" fmla="*/ 42011 h 1257511"/>
                    <a:gd name="connsiteX166" fmla="*/ 670626 w 1341144"/>
                    <a:gd name="connsiteY166" fmla="*/ 0 h 1257511"/>
                    <a:gd name="connsiteX167" fmla="*/ 739438 w 1341144"/>
                    <a:gd name="connsiteY167" fmla="*/ 35954 h 1257511"/>
                    <a:gd name="connsiteX168" fmla="*/ 749222 w 1341144"/>
                    <a:gd name="connsiteY168" fmla="*/ 112975 h 1257511"/>
                    <a:gd name="connsiteX169" fmla="*/ 691583 w 1341144"/>
                    <a:gd name="connsiteY169" fmla="*/ 164991 h 1257511"/>
                    <a:gd name="connsiteX170" fmla="*/ 691586 w 1341144"/>
                    <a:gd name="connsiteY170" fmla="*/ 523538 h 1257511"/>
                    <a:gd name="connsiteX171" fmla="*/ 677161 w 1341144"/>
                    <a:gd name="connsiteY171" fmla="*/ 531575 h 1257511"/>
                    <a:gd name="connsiteX172" fmla="*/ 670594 w 1341144"/>
                    <a:gd name="connsiteY172" fmla="*/ 535212 h 1257511"/>
                    <a:gd name="connsiteX173" fmla="*/ 664094 w 1341144"/>
                    <a:gd name="connsiteY173" fmla="*/ 531575 h 1257511"/>
                    <a:gd name="connsiteX174" fmla="*/ 649669 w 1341144"/>
                    <a:gd name="connsiteY174" fmla="*/ 523538 h 1257511"/>
                    <a:gd name="connsiteX175" fmla="*/ 649669 w 1341144"/>
                    <a:gd name="connsiteY175" fmla="*/ 164991 h 1257511"/>
                    <a:gd name="connsiteX176" fmla="*/ 592029 w 1341144"/>
                    <a:gd name="connsiteY176" fmla="*/ 112975 h 1257511"/>
                    <a:gd name="connsiteX177" fmla="*/ 601814 w 1341144"/>
                    <a:gd name="connsiteY177" fmla="*/ 35954 h 1257511"/>
                    <a:gd name="connsiteX178" fmla="*/ 670626 w 1341144"/>
                    <a:gd name="connsiteY178" fmla="*/ 0 h 1257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1341144" h="1257511">
                      <a:moveTo>
                        <a:pt x="670648" y="959787"/>
                      </a:moveTo>
                      <a:lnTo>
                        <a:pt x="670648" y="959791"/>
                      </a:lnTo>
                      <a:cubicBezTo>
                        <a:pt x="678520" y="965847"/>
                        <a:pt x="691089" y="977858"/>
                        <a:pt x="691587" y="978408"/>
                      </a:cubicBezTo>
                      <a:lnTo>
                        <a:pt x="691587" y="1236551"/>
                      </a:lnTo>
                      <a:cubicBezTo>
                        <a:pt x="691587" y="1244040"/>
                        <a:pt x="687592" y="1250959"/>
                        <a:pt x="681108" y="1254703"/>
                      </a:cubicBezTo>
                      <a:cubicBezTo>
                        <a:pt x="674624" y="1258447"/>
                        <a:pt x="666635" y="1258447"/>
                        <a:pt x="660151" y="1254703"/>
                      </a:cubicBezTo>
                      <a:cubicBezTo>
                        <a:pt x="653668" y="1250959"/>
                        <a:pt x="649673" y="1244040"/>
                        <a:pt x="649673" y="1236551"/>
                      </a:cubicBezTo>
                      <a:lnTo>
                        <a:pt x="649673" y="978408"/>
                      </a:lnTo>
                      <a:cubicBezTo>
                        <a:pt x="650167" y="977858"/>
                        <a:pt x="662785" y="965838"/>
                        <a:pt x="670648" y="959787"/>
                      </a:cubicBezTo>
                      <a:close/>
                      <a:moveTo>
                        <a:pt x="600855" y="908900"/>
                      </a:moveTo>
                      <a:cubicBezTo>
                        <a:pt x="612582" y="918004"/>
                        <a:pt x="624279" y="926421"/>
                        <a:pt x="635407" y="934293"/>
                      </a:cubicBezTo>
                      <a:cubicBezTo>
                        <a:pt x="630163" y="938585"/>
                        <a:pt x="625186" y="943187"/>
                        <a:pt x="620502" y="948076"/>
                      </a:cubicBezTo>
                      <a:cubicBezTo>
                        <a:pt x="593830" y="975119"/>
                        <a:pt x="580330" y="1012484"/>
                        <a:pt x="583561" y="1050328"/>
                      </a:cubicBezTo>
                      <a:cubicBezTo>
                        <a:pt x="586172" y="1071564"/>
                        <a:pt x="594537" y="1091675"/>
                        <a:pt x="607757" y="1108496"/>
                      </a:cubicBezTo>
                      <a:lnTo>
                        <a:pt x="607757" y="1168215"/>
                      </a:lnTo>
                      <a:cubicBezTo>
                        <a:pt x="571427" y="1140932"/>
                        <a:pt x="547680" y="1100114"/>
                        <a:pt x="541913" y="1055048"/>
                      </a:cubicBezTo>
                      <a:cubicBezTo>
                        <a:pt x="537281" y="1004994"/>
                        <a:pt x="554819" y="955431"/>
                        <a:pt x="589905" y="919438"/>
                      </a:cubicBezTo>
                      <a:lnTo>
                        <a:pt x="589905" y="919435"/>
                      </a:lnTo>
                      <a:cubicBezTo>
                        <a:pt x="593253" y="915863"/>
                        <a:pt x="597017" y="912375"/>
                        <a:pt x="600855" y="908900"/>
                      </a:cubicBezTo>
                      <a:close/>
                      <a:moveTo>
                        <a:pt x="705173" y="829620"/>
                      </a:moveTo>
                      <a:lnTo>
                        <a:pt x="705174" y="829620"/>
                      </a:lnTo>
                      <a:lnTo>
                        <a:pt x="705172" y="829622"/>
                      </a:lnTo>
                      <a:close/>
                      <a:moveTo>
                        <a:pt x="670578" y="682560"/>
                      </a:moveTo>
                      <a:cubicBezTo>
                        <a:pt x="678065" y="687926"/>
                        <a:pt x="685090" y="693902"/>
                        <a:pt x="691583" y="700439"/>
                      </a:cubicBezTo>
                      <a:lnTo>
                        <a:pt x="691583" y="784956"/>
                      </a:lnTo>
                      <a:cubicBezTo>
                        <a:pt x="684950" y="791618"/>
                        <a:pt x="677934" y="797889"/>
                        <a:pt x="670573" y="803734"/>
                      </a:cubicBezTo>
                      <a:cubicBezTo>
                        <a:pt x="663243" y="797892"/>
                        <a:pt x="656261" y="791623"/>
                        <a:pt x="649669" y="784956"/>
                      </a:cubicBezTo>
                      <a:lnTo>
                        <a:pt x="649669" y="700439"/>
                      </a:lnTo>
                      <a:cubicBezTo>
                        <a:pt x="656121" y="693899"/>
                        <a:pt x="663116" y="687917"/>
                        <a:pt x="670578" y="682560"/>
                      </a:cubicBezTo>
                      <a:close/>
                      <a:moveTo>
                        <a:pt x="746479" y="636924"/>
                      </a:moveTo>
                      <a:cubicBezTo>
                        <a:pt x="775452" y="662714"/>
                        <a:pt x="793243" y="698773"/>
                        <a:pt x="796086" y="737460"/>
                      </a:cubicBezTo>
                      <a:cubicBezTo>
                        <a:pt x="799360" y="786414"/>
                        <a:pt x="773427" y="823857"/>
                        <a:pt x="739944" y="854651"/>
                      </a:cubicBezTo>
                      <a:cubicBezTo>
                        <a:pt x="733392" y="849778"/>
                        <a:pt x="718549" y="839161"/>
                        <a:pt x="710457" y="833387"/>
                      </a:cubicBezTo>
                      <a:lnTo>
                        <a:pt x="705174" y="829620"/>
                      </a:lnTo>
                      <a:lnTo>
                        <a:pt x="741743" y="788646"/>
                      </a:lnTo>
                      <a:cubicBezTo>
                        <a:pt x="750599" y="773930"/>
                        <a:pt x="755447" y="757976"/>
                        <a:pt x="754259" y="740250"/>
                      </a:cubicBezTo>
                      <a:cubicBezTo>
                        <a:pt x="751967" y="705937"/>
                        <a:pt x="733957" y="680331"/>
                        <a:pt x="708062" y="658536"/>
                      </a:cubicBezTo>
                      <a:cubicBezTo>
                        <a:pt x="717349" y="653126"/>
                        <a:pt x="743632" y="638500"/>
                        <a:pt x="746479" y="636924"/>
                      </a:cubicBezTo>
                      <a:close/>
                      <a:moveTo>
                        <a:pt x="510043" y="340603"/>
                      </a:moveTo>
                      <a:cubicBezTo>
                        <a:pt x="498425" y="378810"/>
                        <a:pt x="500901" y="419449"/>
                        <a:pt x="516241" y="455424"/>
                      </a:cubicBezTo>
                      <a:lnTo>
                        <a:pt x="535822" y="489578"/>
                      </a:lnTo>
                      <a:lnTo>
                        <a:pt x="535819" y="489581"/>
                      </a:lnTo>
                      <a:lnTo>
                        <a:pt x="535824" y="489581"/>
                      </a:lnTo>
                      <a:lnTo>
                        <a:pt x="535822" y="489578"/>
                      </a:lnTo>
                      <a:lnTo>
                        <a:pt x="535824" y="489575"/>
                      </a:lnTo>
                      <a:cubicBezTo>
                        <a:pt x="547198" y="465068"/>
                        <a:pt x="550821" y="437680"/>
                        <a:pt x="546215" y="411057"/>
                      </a:cubicBezTo>
                      <a:cubicBezTo>
                        <a:pt x="541609" y="384438"/>
                        <a:pt x="528987" y="359857"/>
                        <a:pt x="510043" y="340603"/>
                      </a:cubicBezTo>
                      <a:close/>
                      <a:moveTo>
                        <a:pt x="831168" y="340496"/>
                      </a:moveTo>
                      <a:cubicBezTo>
                        <a:pt x="812238" y="359789"/>
                        <a:pt x="799637" y="384388"/>
                        <a:pt x="795035" y="411020"/>
                      </a:cubicBezTo>
                      <a:cubicBezTo>
                        <a:pt x="790438" y="437657"/>
                        <a:pt x="794062" y="465059"/>
                        <a:pt x="805422" y="489582"/>
                      </a:cubicBezTo>
                      <a:lnTo>
                        <a:pt x="805422" y="489586"/>
                      </a:lnTo>
                      <a:cubicBezTo>
                        <a:pt x="837141" y="446773"/>
                        <a:pt x="846690" y="391465"/>
                        <a:pt x="831168" y="340496"/>
                      </a:cubicBezTo>
                      <a:close/>
                      <a:moveTo>
                        <a:pt x="840840" y="299842"/>
                      </a:moveTo>
                      <a:lnTo>
                        <a:pt x="840841" y="299842"/>
                      </a:lnTo>
                      <a:cubicBezTo>
                        <a:pt x="848114" y="301540"/>
                        <a:pt x="854794" y="305159"/>
                        <a:pt x="860195" y="310320"/>
                      </a:cubicBezTo>
                      <a:cubicBezTo>
                        <a:pt x="865592" y="315481"/>
                        <a:pt x="869504" y="321994"/>
                        <a:pt x="871530" y="329186"/>
                      </a:cubicBezTo>
                      <a:cubicBezTo>
                        <a:pt x="882646" y="365536"/>
                        <a:pt x="883554" y="404236"/>
                        <a:pt x="874163" y="441067"/>
                      </a:cubicBezTo>
                      <a:cubicBezTo>
                        <a:pt x="864766" y="477894"/>
                        <a:pt x="845430" y="511434"/>
                        <a:pt x="818264" y="538013"/>
                      </a:cubicBezTo>
                      <a:cubicBezTo>
                        <a:pt x="790610" y="564686"/>
                        <a:pt x="753539" y="585162"/>
                        <a:pt x="717689" y="604961"/>
                      </a:cubicBezTo>
                      <a:cubicBezTo>
                        <a:pt x="652722" y="640853"/>
                        <a:pt x="591354" y="674748"/>
                        <a:pt x="586975" y="740258"/>
                      </a:cubicBezTo>
                      <a:cubicBezTo>
                        <a:pt x="583315" y="794915"/>
                        <a:pt x="636926" y="832774"/>
                        <a:pt x="688772" y="869387"/>
                      </a:cubicBezTo>
                      <a:cubicBezTo>
                        <a:pt x="711191" y="884022"/>
                        <a:pt x="732144" y="900788"/>
                        <a:pt x="751341" y="919448"/>
                      </a:cubicBezTo>
                      <a:cubicBezTo>
                        <a:pt x="786427" y="955443"/>
                        <a:pt x="803965" y="1005007"/>
                        <a:pt x="799333" y="1055058"/>
                      </a:cubicBezTo>
                      <a:cubicBezTo>
                        <a:pt x="793566" y="1100114"/>
                        <a:pt x="769819" y="1140943"/>
                        <a:pt x="733489" y="1168226"/>
                      </a:cubicBezTo>
                      <a:lnTo>
                        <a:pt x="733489" y="1108597"/>
                      </a:lnTo>
                      <a:cubicBezTo>
                        <a:pt x="746709" y="1091742"/>
                        <a:pt x="755074" y="1071599"/>
                        <a:pt x="757685" y="1050337"/>
                      </a:cubicBezTo>
                      <a:cubicBezTo>
                        <a:pt x="760915" y="1012493"/>
                        <a:pt x="747416" y="975128"/>
                        <a:pt x="720744" y="948090"/>
                      </a:cubicBezTo>
                      <a:cubicBezTo>
                        <a:pt x="703429" y="931578"/>
                        <a:pt x="684634" y="916694"/>
                        <a:pt x="664598" y="903622"/>
                      </a:cubicBezTo>
                      <a:lnTo>
                        <a:pt x="664593" y="903622"/>
                      </a:lnTo>
                      <a:cubicBezTo>
                        <a:pt x="609057" y="864402"/>
                        <a:pt x="539934" y="815582"/>
                        <a:pt x="545156" y="737465"/>
                      </a:cubicBezTo>
                      <a:cubicBezTo>
                        <a:pt x="551069" y="649118"/>
                        <a:pt x="628821" y="606165"/>
                        <a:pt x="697420" y="568268"/>
                      </a:cubicBezTo>
                      <a:cubicBezTo>
                        <a:pt x="724078" y="554515"/>
                        <a:pt x="749637" y="538727"/>
                        <a:pt x="773877" y="521050"/>
                      </a:cubicBezTo>
                      <a:cubicBezTo>
                        <a:pt x="755540" y="488007"/>
                        <a:pt x="748196" y="449989"/>
                        <a:pt x="752912" y="412493"/>
                      </a:cubicBezTo>
                      <a:cubicBezTo>
                        <a:pt x="757632" y="375002"/>
                        <a:pt x="774161" y="339983"/>
                        <a:pt x="800109" y="312512"/>
                      </a:cubicBezTo>
                      <a:cubicBezTo>
                        <a:pt x="805143" y="306949"/>
                        <a:pt x="811578" y="302842"/>
                        <a:pt x="818743" y="300614"/>
                      </a:cubicBezTo>
                      <a:cubicBezTo>
                        <a:pt x="825908" y="298383"/>
                        <a:pt x="833540" y="298117"/>
                        <a:pt x="840840" y="299842"/>
                      </a:cubicBezTo>
                      <a:close/>
                      <a:moveTo>
                        <a:pt x="515300" y="299043"/>
                      </a:moveTo>
                      <a:cubicBezTo>
                        <a:pt x="525245" y="300301"/>
                        <a:pt x="534410" y="305078"/>
                        <a:pt x="541137" y="312508"/>
                      </a:cubicBezTo>
                      <a:cubicBezTo>
                        <a:pt x="567085" y="339979"/>
                        <a:pt x="583614" y="374999"/>
                        <a:pt x="588330" y="412490"/>
                      </a:cubicBezTo>
                      <a:cubicBezTo>
                        <a:pt x="593050" y="449985"/>
                        <a:pt x="585706" y="488005"/>
                        <a:pt x="567369" y="521046"/>
                      </a:cubicBezTo>
                      <a:cubicBezTo>
                        <a:pt x="586693" y="535432"/>
                        <a:pt x="607069" y="548334"/>
                        <a:pt x="628331" y="559650"/>
                      </a:cubicBezTo>
                      <a:lnTo>
                        <a:pt x="628332" y="559652"/>
                      </a:lnTo>
                      <a:cubicBezTo>
                        <a:pt x="615046" y="567738"/>
                        <a:pt x="602184" y="576505"/>
                        <a:pt x="589799" y="585914"/>
                      </a:cubicBezTo>
                      <a:cubicBezTo>
                        <a:pt x="565723" y="572629"/>
                        <a:pt x="543299" y="556549"/>
                        <a:pt x="522993" y="538010"/>
                      </a:cubicBezTo>
                      <a:cubicBezTo>
                        <a:pt x="495823" y="511430"/>
                        <a:pt x="476482" y="477891"/>
                        <a:pt x="467087" y="441059"/>
                      </a:cubicBezTo>
                      <a:cubicBezTo>
                        <a:pt x="457695" y="404229"/>
                        <a:pt x="458603" y="365525"/>
                        <a:pt x="469719" y="329177"/>
                      </a:cubicBezTo>
                      <a:cubicBezTo>
                        <a:pt x="472460" y="319533"/>
                        <a:pt x="478564" y="311194"/>
                        <a:pt x="486929" y="305667"/>
                      </a:cubicBezTo>
                      <a:cubicBezTo>
                        <a:pt x="495291" y="300139"/>
                        <a:pt x="505354" y="297790"/>
                        <a:pt x="515300" y="299043"/>
                      </a:cubicBezTo>
                      <a:close/>
                      <a:moveTo>
                        <a:pt x="917521" y="42014"/>
                      </a:moveTo>
                      <a:cubicBezTo>
                        <a:pt x="925940" y="42310"/>
                        <a:pt x="934300" y="44320"/>
                        <a:pt x="942065" y="48024"/>
                      </a:cubicBezTo>
                      <a:cubicBezTo>
                        <a:pt x="1083577" y="114951"/>
                        <a:pt x="1227574" y="129926"/>
                        <a:pt x="1300806" y="132900"/>
                      </a:cubicBezTo>
                      <a:cubicBezTo>
                        <a:pt x="1311591" y="133297"/>
                        <a:pt x="1321807" y="137843"/>
                        <a:pt x="1329329" y="145592"/>
                      </a:cubicBezTo>
                      <a:cubicBezTo>
                        <a:pt x="1336840" y="153341"/>
                        <a:pt x="1341076" y="163693"/>
                        <a:pt x="1341144" y="174490"/>
                      </a:cubicBezTo>
                      <a:cubicBezTo>
                        <a:pt x="1341210" y="185287"/>
                        <a:pt x="1337109" y="195691"/>
                        <a:pt x="1329687" y="203532"/>
                      </a:cubicBezTo>
                      <a:cubicBezTo>
                        <a:pt x="1288165" y="247166"/>
                        <a:pt x="1193753" y="328748"/>
                        <a:pt x="1068499" y="329843"/>
                      </a:cubicBezTo>
                      <a:lnTo>
                        <a:pt x="1068494" y="329843"/>
                      </a:lnTo>
                      <a:cubicBezTo>
                        <a:pt x="1065460" y="357358"/>
                        <a:pt x="1052973" y="382968"/>
                        <a:pt x="1033165" y="402301"/>
                      </a:cubicBezTo>
                      <a:cubicBezTo>
                        <a:pt x="1005921" y="429252"/>
                        <a:pt x="966142" y="444888"/>
                        <a:pt x="914924" y="449262"/>
                      </a:cubicBezTo>
                      <a:cubicBezTo>
                        <a:pt x="918229" y="435222"/>
                        <a:pt x="920333" y="420919"/>
                        <a:pt x="921202" y="406519"/>
                      </a:cubicBezTo>
                      <a:cubicBezTo>
                        <a:pt x="1014765" y="394779"/>
                        <a:pt x="1025450" y="339536"/>
                        <a:pt x="1026680" y="327181"/>
                      </a:cubicBezTo>
                      <a:cubicBezTo>
                        <a:pt x="994464" y="322705"/>
                        <a:pt x="963098" y="313445"/>
                        <a:pt x="933623" y="299697"/>
                      </a:cubicBezTo>
                      <a:cubicBezTo>
                        <a:pt x="926817" y="296570"/>
                        <a:pt x="922201" y="290052"/>
                        <a:pt x="921507" y="282595"/>
                      </a:cubicBezTo>
                      <a:cubicBezTo>
                        <a:pt x="920813" y="275137"/>
                        <a:pt x="924149" y="267881"/>
                        <a:pt x="930261" y="263550"/>
                      </a:cubicBezTo>
                      <a:cubicBezTo>
                        <a:pt x="936373" y="259224"/>
                        <a:pt x="944328" y="258485"/>
                        <a:pt x="951130" y="261611"/>
                      </a:cubicBezTo>
                      <a:cubicBezTo>
                        <a:pt x="987430" y="279284"/>
                        <a:pt x="1027308" y="288388"/>
                        <a:pt x="1067684" y="288218"/>
                      </a:cubicBezTo>
                      <a:cubicBezTo>
                        <a:pt x="1108061" y="288048"/>
                        <a:pt x="1147860" y="278612"/>
                        <a:pt x="1184006" y="260633"/>
                      </a:cubicBezTo>
                      <a:cubicBezTo>
                        <a:pt x="1116579" y="257319"/>
                        <a:pt x="1050136" y="243073"/>
                        <a:pt x="987288" y="218449"/>
                      </a:cubicBezTo>
                      <a:cubicBezTo>
                        <a:pt x="980385" y="215537"/>
                        <a:pt x="975566" y="209171"/>
                        <a:pt x="974636" y="201740"/>
                      </a:cubicBezTo>
                      <a:cubicBezTo>
                        <a:pt x="973706" y="194310"/>
                        <a:pt x="976814" y="186949"/>
                        <a:pt x="982783" y="182430"/>
                      </a:cubicBezTo>
                      <a:cubicBezTo>
                        <a:pt x="988751" y="177911"/>
                        <a:pt x="996680" y="176921"/>
                        <a:pt x="1003577" y="179832"/>
                      </a:cubicBezTo>
                      <a:cubicBezTo>
                        <a:pt x="1111440" y="225322"/>
                        <a:pt x="1238315" y="220232"/>
                        <a:pt x="1249123" y="220092"/>
                      </a:cubicBezTo>
                      <a:lnTo>
                        <a:pt x="1249123" y="220087"/>
                      </a:lnTo>
                      <a:cubicBezTo>
                        <a:pt x="1266906" y="206269"/>
                        <a:pt x="1283615" y="191123"/>
                        <a:pt x="1299107" y="174786"/>
                      </a:cubicBezTo>
                      <a:cubicBezTo>
                        <a:pt x="1222690" y="171682"/>
                        <a:pt x="1072355" y="156012"/>
                        <a:pt x="924137" y="85920"/>
                      </a:cubicBezTo>
                      <a:cubicBezTo>
                        <a:pt x="918841" y="83540"/>
                        <a:pt x="912802" y="83414"/>
                        <a:pt x="907411" y="85571"/>
                      </a:cubicBezTo>
                      <a:cubicBezTo>
                        <a:pt x="902019" y="87732"/>
                        <a:pt x="897731" y="91985"/>
                        <a:pt x="895539" y="97364"/>
                      </a:cubicBezTo>
                      <a:cubicBezTo>
                        <a:pt x="842209" y="233243"/>
                        <a:pt x="734278" y="236495"/>
                        <a:pt x="733462" y="236495"/>
                      </a:cubicBezTo>
                      <a:lnTo>
                        <a:pt x="733462" y="236491"/>
                      </a:lnTo>
                      <a:lnTo>
                        <a:pt x="733462" y="194412"/>
                      </a:lnTo>
                      <a:cubicBezTo>
                        <a:pt x="800655" y="185204"/>
                        <a:pt x="837600" y="128110"/>
                        <a:pt x="856766" y="81446"/>
                      </a:cubicBezTo>
                      <a:cubicBezTo>
                        <a:pt x="863416" y="65322"/>
                        <a:pt x="876370" y="52617"/>
                        <a:pt x="892620" y="46286"/>
                      </a:cubicBezTo>
                      <a:cubicBezTo>
                        <a:pt x="900623" y="43136"/>
                        <a:pt x="909102" y="41718"/>
                        <a:pt x="917521" y="42014"/>
                      </a:cubicBezTo>
                      <a:close/>
                      <a:moveTo>
                        <a:pt x="423729" y="42014"/>
                      </a:moveTo>
                      <a:cubicBezTo>
                        <a:pt x="432149" y="41718"/>
                        <a:pt x="440627" y="43136"/>
                        <a:pt x="448630" y="46286"/>
                      </a:cubicBezTo>
                      <a:cubicBezTo>
                        <a:pt x="464881" y="52617"/>
                        <a:pt x="477835" y="65322"/>
                        <a:pt x="484484" y="81446"/>
                      </a:cubicBezTo>
                      <a:cubicBezTo>
                        <a:pt x="503650" y="128110"/>
                        <a:pt x="540596" y="185204"/>
                        <a:pt x="607789" y="194412"/>
                      </a:cubicBezTo>
                      <a:lnTo>
                        <a:pt x="607789" y="236491"/>
                      </a:lnTo>
                      <a:lnTo>
                        <a:pt x="607784" y="236496"/>
                      </a:lnTo>
                      <a:cubicBezTo>
                        <a:pt x="606968" y="236496"/>
                        <a:pt x="499038" y="233244"/>
                        <a:pt x="445707" y="97365"/>
                      </a:cubicBezTo>
                      <a:cubicBezTo>
                        <a:pt x="443516" y="91986"/>
                        <a:pt x="439228" y="87733"/>
                        <a:pt x="433835" y="85572"/>
                      </a:cubicBezTo>
                      <a:cubicBezTo>
                        <a:pt x="428444" y="83415"/>
                        <a:pt x="422406" y="83542"/>
                        <a:pt x="417109" y="85921"/>
                      </a:cubicBezTo>
                      <a:cubicBezTo>
                        <a:pt x="268891" y="156013"/>
                        <a:pt x="118562" y="171683"/>
                        <a:pt x="42144" y="174787"/>
                      </a:cubicBezTo>
                      <a:cubicBezTo>
                        <a:pt x="57635" y="191124"/>
                        <a:pt x="74344" y="206270"/>
                        <a:pt x="92122" y="220088"/>
                      </a:cubicBezTo>
                      <a:lnTo>
                        <a:pt x="92122" y="220093"/>
                      </a:lnTo>
                      <a:cubicBezTo>
                        <a:pt x="102930" y="220233"/>
                        <a:pt x="229806" y="225323"/>
                        <a:pt x="337669" y="179833"/>
                      </a:cubicBezTo>
                      <a:cubicBezTo>
                        <a:pt x="344566" y="176922"/>
                        <a:pt x="352496" y="177912"/>
                        <a:pt x="358463" y="182431"/>
                      </a:cubicBezTo>
                      <a:cubicBezTo>
                        <a:pt x="364432" y="186950"/>
                        <a:pt x="367541" y="194311"/>
                        <a:pt x="366612" y="201741"/>
                      </a:cubicBezTo>
                      <a:cubicBezTo>
                        <a:pt x="365682" y="209172"/>
                        <a:pt x="360861" y="215538"/>
                        <a:pt x="353964" y="218450"/>
                      </a:cubicBezTo>
                      <a:cubicBezTo>
                        <a:pt x="291114" y="243074"/>
                        <a:pt x="224673" y="257320"/>
                        <a:pt x="157249" y="260634"/>
                      </a:cubicBezTo>
                      <a:cubicBezTo>
                        <a:pt x="193394" y="278613"/>
                        <a:pt x="233191" y="288049"/>
                        <a:pt x="273568" y="288219"/>
                      </a:cubicBezTo>
                      <a:cubicBezTo>
                        <a:pt x="313943" y="288389"/>
                        <a:pt x="353822" y="279285"/>
                        <a:pt x="390121" y="261612"/>
                      </a:cubicBezTo>
                      <a:cubicBezTo>
                        <a:pt x="396923" y="258486"/>
                        <a:pt x="404883" y="259225"/>
                        <a:pt x="410991" y="263551"/>
                      </a:cubicBezTo>
                      <a:cubicBezTo>
                        <a:pt x="417102" y="267882"/>
                        <a:pt x="420439" y="275139"/>
                        <a:pt x="419745" y="282596"/>
                      </a:cubicBezTo>
                      <a:cubicBezTo>
                        <a:pt x="419051" y="290053"/>
                        <a:pt x="414434" y="296571"/>
                        <a:pt x="407629" y="299698"/>
                      </a:cubicBezTo>
                      <a:cubicBezTo>
                        <a:pt x="378154" y="313446"/>
                        <a:pt x="346788" y="322707"/>
                        <a:pt x="314571" y="327182"/>
                      </a:cubicBezTo>
                      <a:cubicBezTo>
                        <a:pt x="315801" y="339537"/>
                        <a:pt x="326486" y="394780"/>
                        <a:pt x="420050" y="406521"/>
                      </a:cubicBezTo>
                      <a:cubicBezTo>
                        <a:pt x="420923" y="420920"/>
                        <a:pt x="423023" y="435223"/>
                        <a:pt x="426328" y="449264"/>
                      </a:cubicBezTo>
                      <a:cubicBezTo>
                        <a:pt x="375109" y="444889"/>
                        <a:pt x="335331" y="429253"/>
                        <a:pt x="308087" y="402302"/>
                      </a:cubicBezTo>
                      <a:cubicBezTo>
                        <a:pt x="288279" y="382970"/>
                        <a:pt x="275791" y="357359"/>
                        <a:pt x="272757" y="329844"/>
                      </a:cubicBezTo>
                      <a:lnTo>
                        <a:pt x="272753" y="329844"/>
                      </a:lnTo>
                      <a:cubicBezTo>
                        <a:pt x="147504" y="328749"/>
                        <a:pt x="53086" y="247167"/>
                        <a:pt x="11569" y="203533"/>
                      </a:cubicBezTo>
                      <a:cubicBezTo>
                        <a:pt x="5993" y="197757"/>
                        <a:pt x="2226" y="190478"/>
                        <a:pt x="724" y="182594"/>
                      </a:cubicBezTo>
                      <a:cubicBezTo>
                        <a:pt x="-774" y="174705"/>
                        <a:pt x="60" y="166553"/>
                        <a:pt x="3129" y="159131"/>
                      </a:cubicBezTo>
                      <a:cubicBezTo>
                        <a:pt x="6119" y="151604"/>
                        <a:pt x="11245" y="145108"/>
                        <a:pt x="17877" y="140449"/>
                      </a:cubicBezTo>
                      <a:cubicBezTo>
                        <a:pt x="24504" y="135791"/>
                        <a:pt x="32350" y="133166"/>
                        <a:pt x="40449" y="132900"/>
                      </a:cubicBezTo>
                      <a:cubicBezTo>
                        <a:pt x="113692" y="129926"/>
                        <a:pt x="257674" y="114951"/>
                        <a:pt x="399186" y="48024"/>
                      </a:cubicBezTo>
                      <a:cubicBezTo>
                        <a:pt x="406950" y="44320"/>
                        <a:pt x="415310" y="42310"/>
                        <a:pt x="423729" y="42014"/>
                      </a:cubicBezTo>
                      <a:close/>
                      <a:moveTo>
                        <a:pt x="670626" y="42011"/>
                      </a:moveTo>
                      <a:cubicBezTo>
                        <a:pt x="659514" y="42024"/>
                        <a:pt x="648861" y="46443"/>
                        <a:pt x="641002" y="54301"/>
                      </a:cubicBezTo>
                      <a:cubicBezTo>
                        <a:pt x="633144" y="62160"/>
                        <a:pt x="628726" y="72814"/>
                        <a:pt x="628712" y="83925"/>
                      </a:cubicBezTo>
                      <a:cubicBezTo>
                        <a:pt x="628712" y="95041"/>
                        <a:pt x="633126" y="105703"/>
                        <a:pt x="640989" y="113562"/>
                      </a:cubicBezTo>
                      <a:cubicBezTo>
                        <a:pt x="648849" y="121425"/>
                        <a:pt x="659509" y="125838"/>
                        <a:pt x="670626" y="125838"/>
                      </a:cubicBezTo>
                      <a:cubicBezTo>
                        <a:pt x="681742" y="125838"/>
                        <a:pt x="692404" y="121425"/>
                        <a:pt x="700263" y="113562"/>
                      </a:cubicBezTo>
                      <a:cubicBezTo>
                        <a:pt x="708126" y="105702"/>
                        <a:pt x="712539" y="95041"/>
                        <a:pt x="712539" y="83925"/>
                      </a:cubicBezTo>
                      <a:cubicBezTo>
                        <a:pt x="712539" y="72808"/>
                        <a:pt x="708126" y="62146"/>
                        <a:pt x="700263" y="54288"/>
                      </a:cubicBezTo>
                      <a:cubicBezTo>
                        <a:pt x="692403" y="46425"/>
                        <a:pt x="681741" y="42011"/>
                        <a:pt x="670626" y="42011"/>
                      </a:cubicBezTo>
                      <a:close/>
                      <a:moveTo>
                        <a:pt x="670626" y="0"/>
                      </a:moveTo>
                      <a:cubicBezTo>
                        <a:pt x="698065" y="0"/>
                        <a:pt x="723768" y="13430"/>
                        <a:pt x="739438" y="35954"/>
                      </a:cubicBezTo>
                      <a:cubicBezTo>
                        <a:pt x="755107" y="58478"/>
                        <a:pt x="758762" y="87245"/>
                        <a:pt x="749222" y="112975"/>
                      </a:cubicBezTo>
                      <a:cubicBezTo>
                        <a:pt x="739678" y="138703"/>
                        <a:pt x="718149" y="158132"/>
                        <a:pt x="691583" y="164991"/>
                      </a:cubicBezTo>
                      <a:lnTo>
                        <a:pt x="691586" y="523538"/>
                      </a:lnTo>
                      <a:cubicBezTo>
                        <a:pt x="686798" y="526210"/>
                        <a:pt x="682060" y="528869"/>
                        <a:pt x="677161" y="531575"/>
                      </a:cubicBezTo>
                      <a:cubicBezTo>
                        <a:pt x="675000" y="532768"/>
                        <a:pt x="672782" y="534003"/>
                        <a:pt x="670594" y="535212"/>
                      </a:cubicBezTo>
                      <a:cubicBezTo>
                        <a:pt x="668451" y="534025"/>
                        <a:pt x="666211" y="532745"/>
                        <a:pt x="664094" y="531575"/>
                      </a:cubicBezTo>
                      <a:cubicBezTo>
                        <a:pt x="659191" y="528869"/>
                        <a:pt x="654454" y="526210"/>
                        <a:pt x="649669" y="523538"/>
                      </a:cubicBezTo>
                      <a:lnTo>
                        <a:pt x="649669" y="164991"/>
                      </a:lnTo>
                      <a:cubicBezTo>
                        <a:pt x="623102" y="158132"/>
                        <a:pt x="601573" y="138704"/>
                        <a:pt x="592029" y="112975"/>
                      </a:cubicBezTo>
                      <a:cubicBezTo>
                        <a:pt x="582490" y="87246"/>
                        <a:pt x="586143" y="58478"/>
                        <a:pt x="601814" y="35954"/>
                      </a:cubicBezTo>
                      <a:cubicBezTo>
                        <a:pt x="617483" y="13430"/>
                        <a:pt x="643186" y="0"/>
                        <a:pt x="6706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1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732865-7E23-437B-B903-80C9AB5D06FA}"/>
                </a:ext>
              </a:extLst>
            </p:cNvPr>
            <p:cNvGrpSpPr/>
            <p:nvPr/>
          </p:nvGrpSpPr>
          <p:grpSpPr>
            <a:xfrm>
              <a:off x="795818" y="1454705"/>
              <a:ext cx="1842975" cy="3602872"/>
              <a:chOff x="795818" y="1454705"/>
              <a:chExt cx="1842975" cy="3602872"/>
            </a:xfrm>
          </p:grpSpPr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07B65DA1-5C2C-4951-AD00-D437F89B7E40}"/>
                  </a:ext>
                </a:extLst>
              </p:cNvPr>
              <p:cNvGrpSpPr/>
              <p:nvPr/>
            </p:nvGrpSpPr>
            <p:grpSpPr>
              <a:xfrm>
                <a:off x="879557" y="3050991"/>
                <a:ext cx="1675496" cy="380224"/>
                <a:chOff x="9295354" y="3843471"/>
                <a:chExt cx="1675496" cy="380224"/>
              </a:xfrm>
            </p:grpSpPr>
            <p:sp>
              <p:nvSpPr>
                <p:cNvPr id="209" name="Google Shape;301;p18">
                  <a:extLst>
                    <a:ext uri="{FF2B5EF4-FFF2-40B4-BE49-F238E27FC236}">
                      <a16:creationId xmlns:a16="http://schemas.microsoft.com/office/drawing/2014/main" id="{F2E3A9FA-1DD5-44D7-B0B9-851E59147F02}"/>
                    </a:ext>
                  </a:extLst>
                </p:cNvPr>
                <p:cNvSpPr/>
                <p:nvPr/>
              </p:nvSpPr>
              <p:spPr>
                <a:xfrm>
                  <a:off x="9332877" y="3843471"/>
                  <a:ext cx="1600451" cy="3802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dirty="0"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E8852B0E-E31B-435F-BB2B-A17CACA945D8}"/>
                    </a:ext>
                  </a:extLst>
                </p:cNvPr>
                <p:cNvSpPr txBox="1"/>
                <p:nvPr/>
              </p:nvSpPr>
              <p:spPr>
                <a:xfrm>
                  <a:off x="9295354" y="3864306"/>
                  <a:ext cx="167549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CFDAD3FB-9200-485F-BD24-AA5F8E52A346}"/>
                  </a:ext>
                </a:extLst>
              </p:cNvPr>
              <p:cNvSpPr txBox="1"/>
              <p:nvPr/>
            </p:nvSpPr>
            <p:spPr>
              <a:xfrm>
                <a:off x="795818" y="3441750"/>
                <a:ext cx="1842975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et dolore magna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aliqua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 Ut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enim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ad minim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veniam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quis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nostrud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exercitation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ullamco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BEA1C58E-5005-4413-980C-458CB6A2B88B}"/>
                  </a:ext>
                </a:extLst>
              </p:cNvPr>
              <p:cNvGrpSpPr/>
              <p:nvPr/>
            </p:nvGrpSpPr>
            <p:grpSpPr>
              <a:xfrm>
                <a:off x="1060922" y="1454705"/>
                <a:ext cx="1312766" cy="1312764"/>
                <a:chOff x="1060922" y="1284373"/>
                <a:chExt cx="1312766" cy="1312764"/>
              </a:xfrm>
            </p:grpSpPr>
            <p:sp>
              <p:nvSpPr>
                <p:cNvPr id="211" name="Google Shape;291;p18">
                  <a:extLst>
                    <a:ext uri="{FF2B5EF4-FFF2-40B4-BE49-F238E27FC236}">
                      <a16:creationId xmlns:a16="http://schemas.microsoft.com/office/drawing/2014/main" id="{515709BB-2B62-4D89-9949-54A9E76C39B7}"/>
                    </a:ext>
                  </a:extLst>
                </p:cNvPr>
                <p:cNvSpPr/>
                <p:nvPr/>
              </p:nvSpPr>
              <p:spPr>
                <a:xfrm>
                  <a:off x="1060922" y="1284373"/>
                  <a:ext cx="1312766" cy="131276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ea typeface="Montserrat Medium"/>
                      <a:cs typeface="Montserrat Medium"/>
                      <a:sym typeface="Montserrat Medium"/>
                    </a:rPr>
                    <a:t> </a:t>
                  </a:r>
                  <a:endParaRPr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C21626AB-E3C8-4F95-B912-9B8B3A676B5E}"/>
                    </a:ext>
                  </a:extLst>
                </p:cNvPr>
                <p:cNvSpPr/>
                <p:nvPr/>
              </p:nvSpPr>
              <p:spPr>
                <a:xfrm>
                  <a:off x="1242698" y="1540579"/>
                  <a:ext cx="949214" cy="80035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9723BD96-57F4-4062-AB05-810BC02F4D35}"/>
                </a:ext>
              </a:extLst>
            </p:cNvPr>
            <p:cNvGrpSpPr/>
            <p:nvPr/>
          </p:nvGrpSpPr>
          <p:grpSpPr>
            <a:xfrm>
              <a:off x="9553207" y="1454705"/>
              <a:ext cx="1842975" cy="3602872"/>
              <a:chOff x="9553207" y="1454705"/>
              <a:chExt cx="1842975" cy="360287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6B77C38-960B-43BE-8662-C6A03515A9D9}"/>
                  </a:ext>
                </a:extLst>
              </p:cNvPr>
              <p:cNvGrpSpPr/>
              <p:nvPr/>
            </p:nvGrpSpPr>
            <p:grpSpPr>
              <a:xfrm>
                <a:off x="9636946" y="3050991"/>
                <a:ext cx="1675496" cy="380224"/>
                <a:chOff x="9295354" y="3843471"/>
                <a:chExt cx="1675496" cy="380224"/>
              </a:xfrm>
            </p:grpSpPr>
            <p:sp>
              <p:nvSpPr>
                <p:cNvPr id="111" name="Google Shape;301;p18">
                  <a:extLst>
                    <a:ext uri="{FF2B5EF4-FFF2-40B4-BE49-F238E27FC236}">
                      <a16:creationId xmlns:a16="http://schemas.microsoft.com/office/drawing/2014/main" id="{F6101EE2-7662-4A5C-97A4-4C261BF75F84}"/>
                    </a:ext>
                  </a:extLst>
                </p:cNvPr>
                <p:cNvSpPr/>
                <p:nvPr/>
              </p:nvSpPr>
              <p:spPr>
                <a:xfrm>
                  <a:off x="9332877" y="3843471"/>
                  <a:ext cx="1600451" cy="3802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dirty="0"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47EBE865-603F-4890-8675-947B954CC46D}"/>
                    </a:ext>
                  </a:extLst>
                </p:cNvPr>
                <p:cNvSpPr txBox="1"/>
                <p:nvPr/>
              </p:nvSpPr>
              <p:spPr>
                <a:xfrm>
                  <a:off x="9295354" y="3864306"/>
                  <a:ext cx="167549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63A3811E-17FC-40C6-B0F0-13D22F075008}"/>
                  </a:ext>
                </a:extLst>
              </p:cNvPr>
              <p:cNvSpPr txBox="1"/>
              <p:nvPr/>
            </p:nvSpPr>
            <p:spPr>
              <a:xfrm>
                <a:off x="9553207" y="3441750"/>
                <a:ext cx="1842975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et dolore magna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aliqua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 Ut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enim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ad minim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veniam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quis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nostrud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exercitation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ullamco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36C5E129-CDB1-4DB8-8013-ECA1F912B179}"/>
                  </a:ext>
                </a:extLst>
              </p:cNvPr>
              <p:cNvGrpSpPr/>
              <p:nvPr/>
            </p:nvGrpSpPr>
            <p:grpSpPr>
              <a:xfrm>
                <a:off x="9818311" y="1454705"/>
                <a:ext cx="1312766" cy="1312764"/>
                <a:chOff x="9818311" y="1284373"/>
                <a:chExt cx="1312766" cy="1312764"/>
              </a:xfrm>
            </p:grpSpPr>
            <p:sp>
              <p:nvSpPr>
                <p:cNvPr id="100" name="Google Shape;291;p18">
                  <a:extLst>
                    <a:ext uri="{FF2B5EF4-FFF2-40B4-BE49-F238E27FC236}">
                      <a16:creationId xmlns:a16="http://schemas.microsoft.com/office/drawing/2014/main" id="{11F24E33-C356-41CE-A7F8-1DA92AF6D3C9}"/>
                    </a:ext>
                  </a:extLst>
                </p:cNvPr>
                <p:cNvSpPr/>
                <p:nvPr/>
              </p:nvSpPr>
              <p:spPr>
                <a:xfrm>
                  <a:off x="9818311" y="1284373"/>
                  <a:ext cx="1312766" cy="131276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dirty="0">
                      <a:ea typeface="Montserrat Medium"/>
                      <a:cs typeface="Montserrat Medium"/>
                      <a:sym typeface="Montserrat Medium"/>
                    </a:rPr>
                    <a:t> </a:t>
                  </a:r>
                  <a:endParaRPr dirty="0"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16" name="Graphic 55">
                  <a:extLst>
                    <a:ext uri="{FF2B5EF4-FFF2-40B4-BE49-F238E27FC236}">
                      <a16:creationId xmlns:a16="http://schemas.microsoft.com/office/drawing/2014/main" id="{37EA1652-512B-49EB-95B9-19D3D457542C}"/>
                    </a:ext>
                  </a:extLst>
                </p:cNvPr>
                <p:cNvSpPr/>
                <p:nvPr/>
              </p:nvSpPr>
              <p:spPr>
                <a:xfrm>
                  <a:off x="10065809" y="1468711"/>
                  <a:ext cx="817770" cy="944088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E7007BB1-F4F5-45C8-A46D-E51E3A775831}"/>
                </a:ext>
              </a:extLst>
            </p:cNvPr>
            <p:cNvGrpSpPr/>
            <p:nvPr/>
          </p:nvGrpSpPr>
          <p:grpSpPr>
            <a:xfrm>
              <a:off x="2985165" y="2684065"/>
              <a:ext cx="1842975" cy="3602872"/>
              <a:chOff x="2985165" y="2684065"/>
              <a:chExt cx="1842975" cy="3602872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6FA605CC-F22E-44AA-88B0-DA5DFE8129B5}"/>
                  </a:ext>
                </a:extLst>
              </p:cNvPr>
              <p:cNvGrpSpPr/>
              <p:nvPr/>
            </p:nvGrpSpPr>
            <p:grpSpPr>
              <a:xfrm>
                <a:off x="3068904" y="4280351"/>
                <a:ext cx="1675496" cy="380224"/>
                <a:chOff x="9295354" y="3843471"/>
                <a:chExt cx="1675496" cy="380224"/>
              </a:xfrm>
            </p:grpSpPr>
            <p:sp>
              <p:nvSpPr>
                <p:cNvPr id="201" name="Google Shape;301;p18">
                  <a:extLst>
                    <a:ext uri="{FF2B5EF4-FFF2-40B4-BE49-F238E27FC236}">
                      <a16:creationId xmlns:a16="http://schemas.microsoft.com/office/drawing/2014/main" id="{E4F8A757-6C56-43A2-A6C1-8E2B55C39DAF}"/>
                    </a:ext>
                  </a:extLst>
                </p:cNvPr>
                <p:cNvSpPr/>
                <p:nvPr/>
              </p:nvSpPr>
              <p:spPr>
                <a:xfrm>
                  <a:off x="9332877" y="3843471"/>
                  <a:ext cx="1600451" cy="3802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dirty="0"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391C8AD2-21F6-45CE-B28E-3AA898B2E00D}"/>
                    </a:ext>
                  </a:extLst>
                </p:cNvPr>
                <p:cNvSpPr txBox="1"/>
                <p:nvPr/>
              </p:nvSpPr>
              <p:spPr>
                <a:xfrm>
                  <a:off x="9295354" y="3864306"/>
                  <a:ext cx="167549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6A589ED2-DFA2-4654-A146-AAB1EFD511BE}"/>
                  </a:ext>
                </a:extLst>
              </p:cNvPr>
              <p:cNvSpPr txBox="1"/>
              <p:nvPr/>
            </p:nvSpPr>
            <p:spPr>
              <a:xfrm>
                <a:off x="2985165" y="4671110"/>
                <a:ext cx="1842975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et dolore magna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aliqua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 Ut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enim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ad minim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veniam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quis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nostrud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exercitation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ullamco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70C60B18-BCC5-47B3-99C4-57BC3E133B1E}"/>
                  </a:ext>
                </a:extLst>
              </p:cNvPr>
              <p:cNvGrpSpPr/>
              <p:nvPr/>
            </p:nvGrpSpPr>
            <p:grpSpPr>
              <a:xfrm>
                <a:off x="3250269" y="2684065"/>
                <a:ext cx="1312766" cy="1312764"/>
                <a:chOff x="3250269" y="2513733"/>
                <a:chExt cx="1312766" cy="1312764"/>
              </a:xfrm>
            </p:grpSpPr>
            <p:sp>
              <p:nvSpPr>
                <p:cNvPr id="203" name="Google Shape;291;p18">
                  <a:extLst>
                    <a:ext uri="{FF2B5EF4-FFF2-40B4-BE49-F238E27FC236}">
                      <a16:creationId xmlns:a16="http://schemas.microsoft.com/office/drawing/2014/main" id="{5AFF6509-F4A6-4865-BB7E-73A37868836F}"/>
                    </a:ext>
                  </a:extLst>
                </p:cNvPr>
                <p:cNvSpPr/>
                <p:nvPr/>
              </p:nvSpPr>
              <p:spPr>
                <a:xfrm>
                  <a:off x="3250269" y="2513733"/>
                  <a:ext cx="1312766" cy="131276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ea typeface="Montserrat Medium"/>
                      <a:cs typeface="Montserrat Medium"/>
                      <a:sym typeface="Montserrat Medium"/>
                    </a:rPr>
                    <a:t> </a:t>
                  </a:r>
                  <a:endParaRPr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F83D6E4C-3D2C-4F68-BAD4-44CD8B1A25DD}"/>
                    </a:ext>
                  </a:extLst>
                </p:cNvPr>
                <p:cNvSpPr/>
                <p:nvPr/>
              </p:nvSpPr>
              <p:spPr>
                <a:xfrm>
                  <a:off x="3472385" y="2756279"/>
                  <a:ext cx="868534" cy="827672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AFA75DD3-FBAB-43CE-9589-B103A58D8BBC}"/>
                </a:ext>
              </a:extLst>
            </p:cNvPr>
            <p:cNvGrpSpPr/>
            <p:nvPr/>
          </p:nvGrpSpPr>
          <p:grpSpPr>
            <a:xfrm>
              <a:off x="7363859" y="2684065"/>
              <a:ext cx="1842975" cy="3602872"/>
              <a:chOff x="7363859" y="2684065"/>
              <a:chExt cx="1842975" cy="3602872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A3735DD9-FCCE-41B5-A5ED-E26E9F4E8E30}"/>
                  </a:ext>
                </a:extLst>
              </p:cNvPr>
              <p:cNvGrpSpPr/>
              <p:nvPr/>
            </p:nvGrpSpPr>
            <p:grpSpPr>
              <a:xfrm>
                <a:off x="7447598" y="4280351"/>
                <a:ext cx="1675496" cy="380224"/>
                <a:chOff x="9295354" y="3843471"/>
                <a:chExt cx="1675496" cy="380224"/>
              </a:xfrm>
            </p:grpSpPr>
            <p:sp>
              <p:nvSpPr>
                <p:cNvPr id="184" name="Google Shape;301;p18">
                  <a:extLst>
                    <a:ext uri="{FF2B5EF4-FFF2-40B4-BE49-F238E27FC236}">
                      <a16:creationId xmlns:a16="http://schemas.microsoft.com/office/drawing/2014/main" id="{5CF61199-9152-4FAB-A973-4FCAEB7DD8E7}"/>
                    </a:ext>
                  </a:extLst>
                </p:cNvPr>
                <p:cNvSpPr/>
                <p:nvPr/>
              </p:nvSpPr>
              <p:spPr>
                <a:xfrm>
                  <a:off x="9332877" y="3843471"/>
                  <a:ext cx="1600451" cy="3802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dirty="0"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AE42FB40-802D-4922-977D-D81C5BA50C0A}"/>
                    </a:ext>
                  </a:extLst>
                </p:cNvPr>
                <p:cNvSpPr txBox="1"/>
                <p:nvPr/>
              </p:nvSpPr>
              <p:spPr>
                <a:xfrm>
                  <a:off x="9295354" y="3864306"/>
                  <a:ext cx="167549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3914B0B-C164-44F6-9311-D5CC2FF2A1F7}"/>
                  </a:ext>
                </a:extLst>
              </p:cNvPr>
              <p:cNvSpPr txBox="1"/>
              <p:nvPr/>
            </p:nvSpPr>
            <p:spPr>
              <a:xfrm>
                <a:off x="7363859" y="4671110"/>
                <a:ext cx="1842975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et dolore magna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aliqua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 Ut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enim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ad minim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veniam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quis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nostrud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exercitation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ullamco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laboris</a:t>
                </a:r>
                <a:r>
                  <a:rPr lang="en-US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AC76D0DE-982C-4032-A599-3975A7E02825}"/>
                  </a:ext>
                </a:extLst>
              </p:cNvPr>
              <p:cNvGrpSpPr/>
              <p:nvPr/>
            </p:nvGrpSpPr>
            <p:grpSpPr>
              <a:xfrm>
                <a:off x="7628963" y="2684065"/>
                <a:ext cx="1312766" cy="1312764"/>
                <a:chOff x="7628963" y="2513733"/>
                <a:chExt cx="1312766" cy="1312764"/>
              </a:xfrm>
            </p:grpSpPr>
            <p:sp>
              <p:nvSpPr>
                <p:cNvPr id="186" name="Google Shape;291;p18">
                  <a:extLst>
                    <a:ext uri="{FF2B5EF4-FFF2-40B4-BE49-F238E27FC236}">
                      <a16:creationId xmlns:a16="http://schemas.microsoft.com/office/drawing/2014/main" id="{AFA8011D-1E9F-4317-A109-A1BAFF43D332}"/>
                    </a:ext>
                  </a:extLst>
                </p:cNvPr>
                <p:cNvSpPr/>
                <p:nvPr/>
              </p:nvSpPr>
              <p:spPr>
                <a:xfrm>
                  <a:off x="7628963" y="2513733"/>
                  <a:ext cx="1312766" cy="131276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ea typeface="Montserrat Medium"/>
                      <a:cs typeface="Montserrat Medium"/>
                      <a:sym typeface="Montserrat Medium"/>
                    </a:rPr>
                    <a:t> </a:t>
                  </a:r>
                  <a:endParaRPr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2CA52686-A442-4877-8C99-452A82FA4965}"/>
                    </a:ext>
                  </a:extLst>
                </p:cNvPr>
                <p:cNvSpPr/>
                <p:nvPr/>
              </p:nvSpPr>
              <p:spPr>
                <a:xfrm>
                  <a:off x="7843435" y="2743813"/>
                  <a:ext cx="883822" cy="85260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sp>
        <p:nvSpPr>
          <p:cNvPr id="56" name="Google Shape;517;p30">
            <a:extLst>
              <a:ext uri="{FF2B5EF4-FFF2-40B4-BE49-F238E27FC236}">
                <a16:creationId xmlns:a16="http://schemas.microsoft.com/office/drawing/2014/main" id="{5FB485E9-0FF4-4AAC-9136-3A9BA8222298}"/>
              </a:ext>
            </a:extLst>
          </p:cNvPr>
          <p:cNvSpPr/>
          <p:nvPr/>
        </p:nvSpPr>
        <p:spPr>
          <a:xfrm rot="10800000">
            <a:off x="11263532" y="848630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18;p30">
            <a:extLst>
              <a:ext uri="{FF2B5EF4-FFF2-40B4-BE49-F238E27FC236}">
                <a16:creationId xmlns:a16="http://schemas.microsoft.com/office/drawing/2014/main" id="{99D405FF-6ACE-4E0E-AA06-50369B1A1C79}"/>
              </a:ext>
            </a:extLst>
          </p:cNvPr>
          <p:cNvSpPr/>
          <p:nvPr/>
        </p:nvSpPr>
        <p:spPr>
          <a:xfrm rot="10800000">
            <a:off x="676204" y="5500207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4912F0-3790-46FD-BE57-FA5B0519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Medical Concepts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13C421-5680-14F3-8D52-BE3E3C8FB7B6}"/>
              </a:ext>
            </a:extLst>
          </p:cNvPr>
          <p:cNvGrpSpPr/>
          <p:nvPr/>
        </p:nvGrpSpPr>
        <p:grpSpPr>
          <a:xfrm flipH="1">
            <a:off x="11621644" y="444820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4975FD-9810-20BF-DC72-1007A329D069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F90C69-3A0F-EB7B-CD81-D79D088EA55C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7BBC3A4-BF3C-1AB2-DB6F-91DA52CF4BCC}"/>
              </a:ext>
            </a:extLst>
          </p:cNvPr>
          <p:cNvGrpSpPr/>
          <p:nvPr/>
        </p:nvGrpSpPr>
        <p:grpSpPr>
          <a:xfrm rot="5400000" flipH="1" flipV="1">
            <a:off x="7567341" y="-265767"/>
            <a:ext cx="709528" cy="1809235"/>
            <a:chOff x="11482472" y="4469734"/>
            <a:chExt cx="709528" cy="180923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7D1F5C-AE18-CFE9-E4D8-8AEA9CC9789E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76F9117-E659-733A-E760-C0251ABC841E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C45616-A41B-3A18-EAD1-5D7928B2301B}"/>
              </a:ext>
            </a:extLst>
          </p:cNvPr>
          <p:cNvSpPr/>
          <p:nvPr/>
        </p:nvSpPr>
        <p:spPr>
          <a:xfrm rot="10800000" flipV="1">
            <a:off x="9889036" y="6080105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14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067C3-5CED-E94A-CC1D-B8577B3D6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1B98D-C4DA-023B-1A0C-4EAB64363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9CE16-5236-4AD9-40C0-D649BA027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490B0E-6F0C-4912-3692-11FBB9F50EAB}"/>
              </a:ext>
            </a:extLst>
          </p:cNvPr>
          <p:cNvGrpSpPr/>
          <p:nvPr/>
        </p:nvGrpSpPr>
        <p:grpSpPr>
          <a:xfrm>
            <a:off x="422031" y="1409971"/>
            <a:ext cx="11449021" cy="4995323"/>
            <a:chOff x="371490" y="1372906"/>
            <a:chExt cx="11449021" cy="4995323"/>
          </a:xfrm>
        </p:grpSpPr>
        <p:sp>
          <p:nvSpPr>
            <p:cNvPr id="410" name="Google Shape;668;p32">
              <a:extLst>
                <a:ext uri="{FF2B5EF4-FFF2-40B4-BE49-F238E27FC236}">
                  <a16:creationId xmlns:a16="http://schemas.microsoft.com/office/drawing/2014/main" id="{03449FBE-B6A1-31C7-B393-7E1FD3325B54}"/>
                </a:ext>
              </a:extLst>
            </p:cNvPr>
            <p:cNvSpPr/>
            <p:nvPr/>
          </p:nvSpPr>
          <p:spPr>
            <a:xfrm>
              <a:off x="2640928" y="5651483"/>
              <a:ext cx="6910145" cy="716746"/>
            </a:xfrm>
            <a:prstGeom prst="roundRect">
              <a:avLst>
                <a:gd name="adj" fmla="val 11755"/>
              </a:avLst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400" b="1" kern="0" dirty="0">
                  <a:solidFill>
                    <a:schemeClr val="accent2"/>
                  </a:solidFill>
                  <a:ea typeface="Montserrat SemiBold"/>
                  <a:cs typeface="Montserrat SemiBold"/>
                  <a:sym typeface="Montserrat SemiBold"/>
                </a:rPr>
                <a:t>4.5 Million </a:t>
              </a:r>
              <a:r>
                <a:rPr lang="en-CA" sz="14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+mj-lt"/>
                </a:rPr>
                <a:t>Lorem ipsum dolor </a:t>
              </a:r>
              <a:endParaRPr sz="1400"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E7CF750-6EDC-32BD-698C-4AC5FE924664}"/>
                </a:ext>
              </a:extLst>
            </p:cNvPr>
            <p:cNvGrpSpPr/>
            <p:nvPr/>
          </p:nvGrpSpPr>
          <p:grpSpPr>
            <a:xfrm>
              <a:off x="371490" y="1372906"/>
              <a:ext cx="11449021" cy="4207602"/>
              <a:chOff x="370691" y="1594581"/>
              <a:chExt cx="11449021" cy="420760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348E497-9BD1-BD09-FD82-04A6AE105381}"/>
                  </a:ext>
                </a:extLst>
              </p:cNvPr>
              <p:cNvSpPr/>
              <p:nvPr/>
            </p:nvSpPr>
            <p:spPr>
              <a:xfrm>
                <a:off x="3992197" y="1594581"/>
                <a:ext cx="4207606" cy="420760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IN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D52B30D-F4F6-2A57-51F7-00D04391D5C3}"/>
                  </a:ext>
                </a:extLst>
              </p:cNvPr>
              <p:cNvGrpSpPr/>
              <p:nvPr/>
            </p:nvGrpSpPr>
            <p:grpSpPr>
              <a:xfrm>
                <a:off x="7276229" y="1717473"/>
                <a:ext cx="4543483" cy="4018248"/>
                <a:chOff x="7276229" y="1717473"/>
                <a:chExt cx="4543483" cy="4018248"/>
              </a:xfrm>
            </p:grpSpPr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E8A3C0CF-E7CD-BFE1-FF1F-1E2193BD1628}"/>
                    </a:ext>
                  </a:extLst>
                </p:cNvPr>
                <p:cNvGrpSpPr/>
                <p:nvPr/>
              </p:nvGrpSpPr>
              <p:grpSpPr>
                <a:xfrm>
                  <a:off x="7276229" y="1717473"/>
                  <a:ext cx="3981665" cy="815062"/>
                  <a:chOff x="6121294" y="1112540"/>
                  <a:chExt cx="3981665" cy="815062"/>
                </a:xfrm>
              </p:grpSpPr>
              <p:cxnSp>
                <p:nvCxnSpPr>
                  <p:cNvPr id="238" name="Google Shape;478;p27">
                    <a:extLst>
                      <a:ext uri="{FF2B5EF4-FFF2-40B4-BE49-F238E27FC236}">
                        <a16:creationId xmlns:a16="http://schemas.microsoft.com/office/drawing/2014/main" id="{A936A27F-7E1D-0D90-415B-E15516EBF3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121294" y="1520071"/>
                    <a:ext cx="936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39" name="Group 238">
                    <a:extLst>
                      <a:ext uri="{FF2B5EF4-FFF2-40B4-BE49-F238E27FC236}">
                        <a16:creationId xmlns:a16="http://schemas.microsoft.com/office/drawing/2014/main" id="{01F68A91-00C5-D7BF-B42D-18B37659E310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9" y="1112540"/>
                    <a:ext cx="2381200" cy="815062"/>
                    <a:chOff x="5952778" y="3726123"/>
                    <a:chExt cx="2481532" cy="1125785"/>
                  </a:xfrm>
                </p:grpSpPr>
                <p:sp>
                  <p:nvSpPr>
                    <p:cNvPr id="243" name="TextBox 242">
                      <a:extLst>
                        <a:ext uri="{FF2B5EF4-FFF2-40B4-BE49-F238E27FC236}">
                          <a16:creationId xmlns:a16="http://schemas.microsoft.com/office/drawing/2014/main" id="{EEAE8989-AC24-CA8B-A73E-B040820DD2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2481525" cy="8289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44" name="TextBox 243">
                      <a:extLst>
                        <a:ext uri="{FF2B5EF4-FFF2-40B4-BE49-F238E27FC236}">
                          <a16:creationId xmlns:a16="http://schemas.microsoft.com/office/drawing/2014/main" id="{80BF00D7-2028-2CDB-10FD-09092316AF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3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86EE41A4-FD0D-66F9-73C4-872A8106DCE3}"/>
                      </a:ext>
                    </a:extLst>
                  </p:cNvPr>
                  <p:cNvGrpSpPr/>
                  <p:nvPr/>
                </p:nvGrpSpPr>
                <p:grpSpPr>
                  <a:xfrm>
                    <a:off x="6910613" y="1172886"/>
                    <a:ext cx="692852" cy="693818"/>
                    <a:chOff x="6910613" y="1088250"/>
                    <a:chExt cx="692852" cy="693818"/>
                  </a:xfrm>
                </p:grpSpPr>
                <p:sp>
                  <p:nvSpPr>
                    <p:cNvPr id="241" name="Google Shape;88;p16">
                      <a:extLst>
                        <a:ext uri="{FF2B5EF4-FFF2-40B4-BE49-F238E27FC236}">
                          <a16:creationId xmlns:a16="http://schemas.microsoft.com/office/drawing/2014/main" id="{B9E83325-0876-25D0-7C06-D7547E7B0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0613" y="1088250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3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42" name="Freeform: Shape 241">
                      <a:extLst>
                        <a:ext uri="{FF2B5EF4-FFF2-40B4-BE49-F238E27FC236}">
                          <a16:creationId xmlns:a16="http://schemas.microsoft.com/office/drawing/2014/main" id="{BA38C2E6-F8E3-0956-AA1F-84B91E486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0762" y="1208071"/>
                      <a:ext cx="433144" cy="454728"/>
                    </a:xfrm>
                    <a:custGeom>
                      <a:avLst/>
                      <a:gdLst>
                        <a:gd name="connsiteX0" fmla="*/ 1404988 w 2816872"/>
                        <a:gd name="connsiteY0" fmla="*/ 1905094 h 2957238"/>
                        <a:gd name="connsiteX1" fmla="*/ 1461858 w 2816872"/>
                        <a:gd name="connsiteY1" fmla="*/ 1961964 h 2957238"/>
                        <a:gd name="connsiteX2" fmla="*/ 1461858 w 2816872"/>
                        <a:gd name="connsiteY2" fmla="*/ 2186598 h 2957238"/>
                        <a:gd name="connsiteX3" fmla="*/ 1686492 w 2816872"/>
                        <a:gd name="connsiteY3" fmla="*/ 2186598 h 2957238"/>
                        <a:gd name="connsiteX4" fmla="*/ 1743362 w 2816872"/>
                        <a:gd name="connsiteY4" fmla="*/ 2243468 h 2957238"/>
                        <a:gd name="connsiteX5" fmla="*/ 1686492 w 2816872"/>
                        <a:gd name="connsiteY5" fmla="*/ 2300338 h 2957238"/>
                        <a:gd name="connsiteX6" fmla="*/ 1461858 w 2816872"/>
                        <a:gd name="connsiteY6" fmla="*/ 2300338 h 2957238"/>
                        <a:gd name="connsiteX7" fmla="*/ 1461858 w 2816872"/>
                        <a:gd name="connsiteY7" fmla="*/ 2524972 h 2957238"/>
                        <a:gd name="connsiteX8" fmla="*/ 1404988 w 2816872"/>
                        <a:gd name="connsiteY8" fmla="*/ 2581842 h 2957238"/>
                        <a:gd name="connsiteX9" fmla="*/ 1348118 w 2816872"/>
                        <a:gd name="connsiteY9" fmla="*/ 2524972 h 2957238"/>
                        <a:gd name="connsiteX10" fmla="*/ 1348118 w 2816872"/>
                        <a:gd name="connsiteY10" fmla="*/ 2300338 h 2957238"/>
                        <a:gd name="connsiteX11" fmla="*/ 1123484 w 2816872"/>
                        <a:gd name="connsiteY11" fmla="*/ 2300338 h 2957238"/>
                        <a:gd name="connsiteX12" fmla="*/ 1066614 w 2816872"/>
                        <a:gd name="connsiteY12" fmla="*/ 2243468 h 2957238"/>
                        <a:gd name="connsiteX13" fmla="*/ 1123484 w 2816872"/>
                        <a:gd name="connsiteY13" fmla="*/ 2186598 h 2957238"/>
                        <a:gd name="connsiteX14" fmla="*/ 1348118 w 2816872"/>
                        <a:gd name="connsiteY14" fmla="*/ 2186598 h 2957238"/>
                        <a:gd name="connsiteX15" fmla="*/ 1348118 w 2816872"/>
                        <a:gd name="connsiteY15" fmla="*/ 1961964 h 2957238"/>
                        <a:gd name="connsiteX16" fmla="*/ 1404988 w 2816872"/>
                        <a:gd name="connsiteY16" fmla="*/ 1905094 h 2957238"/>
                        <a:gd name="connsiteX17" fmla="*/ 1683730 w 2816872"/>
                        <a:gd name="connsiteY17" fmla="*/ 1418831 h 2957238"/>
                        <a:gd name="connsiteX18" fmla="*/ 1658137 w 2816872"/>
                        <a:gd name="connsiteY18" fmla="*/ 1424518 h 2957238"/>
                        <a:gd name="connsiteX19" fmla="*/ 1291319 w 2816872"/>
                        <a:gd name="connsiteY19" fmla="*/ 1623563 h 2957238"/>
                        <a:gd name="connsiteX20" fmla="*/ 1208856 w 2816872"/>
                        <a:gd name="connsiteY20" fmla="*/ 1643469 h 2957238"/>
                        <a:gd name="connsiteX21" fmla="*/ 168153 w 2816872"/>
                        <a:gd name="connsiteY21" fmla="*/ 1643469 h 2957238"/>
                        <a:gd name="connsiteX22" fmla="*/ 122657 w 2816872"/>
                        <a:gd name="connsiteY22" fmla="*/ 1666217 h 2957238"/>
                        <a:gd name="connsiteX23" fmla="*/ 114128 w 2816872"/>
                        <a:gd name="connsiteY23" fmla="*/ 1714558 h 2957238"/>
                        <a:gd name="connsiteX24" fmla="*/ 409851 w 2816872"/>
                        <a:gd name="connsiteY24" fmla="*/ 2803614 h 2957238"/>
                        <a:gd name="connsiteX25" fmla="*/ 463876 w 2816872"/>
                        <a:gd name="connsiteY25" fmla="*/ 2846259 h 2957238"/>
                        <a:gd name="connsiteX26" fmla="*/ 2346283 w 2816872"/>
                        <a:gd name="connsiteY26" fmla="*/ 2846259 h 2957238"/>
                        <a:gd name="connsiteX27" fmla="*/ 2400308 w 2816872"/>
                        <a:gd name="connsiteY27" fmla="*/ 2800763 h 2957238"/>
                        <a:gd name="connsiteX28" fmla="*/ 2701718 w 2816872"/>
                        <a:gd name="connsiteY28" fmla="*/ 1487054 h 2957238"/>
                        <a:gd name="connsiteX29" fmla="*/ 2701688 w 2816872"/>
                        <a:gd name="connsiteY29" fmla="*/ 1487075 h 2957238"/>
                        <a:gd name="connsiteX30" fmla="*/ 2690314 w 2816872"/>
                        <a:gd name="connsiteY30" fmla="*/ 1441579 h 2957238"/>
                        <a:gd name="connsiteX31" fmla="*/ 2644818 w 2816872"/>
                        <a:gd name="connsiteY31" fmla="*/ 1418831 h 2957238"/>
                        <a:gd name="connsiteX32" fmla="*/ 1060955 w 2816872"/>
                        <a:gd name="connsiteY32" fmla="*/ 995183 h 2957238"/>
                        <a:gd name="connsiteX33" fmla="*/ 1749065 w 2816872"/>
                        <a:gd name="connsiteY33" fmla="*/ 995183 h 2957238"/>
                        <a:gd name="connsiteX34" fmla="*/ 1805935 w 2816872"/>
                        <a:gd name="connsiteY34" fmla="*/ 1052053 h 2957238"/>
                        <a:gd name="connsiteX35" fmla="*/ 1749065 w 2816872"/>
                        <a:gd name="connsiteY35" fmla="*/ 1108923 h 2957238"/>
                        <a:gd name="connsiteX36" fmla="*/ 1060955 w 2816872"/>
                        <a:gd name="connsiteY36" fmla="*/ 1108923 h 2957238"/>
                        <a:gd name="connsiteX37" fmla="*/ 1004085 w 2816872"/>
                        <a:gd name="connsiteY37" fmla="*/ 1052053 h 2957238"/>
                        <a:gd name="connsiteX38" fmla="*/ 1060955 w 2816872"/>
                        <a:gd name="connsiteY38" fmla="*/ 995183 h 2957238"/>
                        <a:gd name="connsiteX39" fmla="*/ 2184203 w 2816872"/>
                        <a:gd name="connsiteY39" fmla="*/ 932611 h 2957238"/>
                        <a:gd name="connsiteX40" fmla="*/ 2184203 w 2816872"/>
                        <a:gd name="connsiteY40" fmla="*/ 1305101 h 2957238"/>
                        <a:gd name="connsiteX41" fmla="*/ 2383247 w 2816872"/>
                        <a:gd name="connsiteY41" fmla="*/ 1305101 h 2957238"/>
                        <a:gd name="connsiteX42" fmla="*/ 2383247 w 2816872"/>
                        <a:gd name="connsiteY42" fmla="*/ 989481 h 2957238"/>
                        <a:gd name="connsiteX43" fmla="*/ 2326377 w 2816872"/>
                        <a:gd name="connsiteY43" fmla="*/ 932611 h 2957238"/>
                        <a:gd name="connsiteX44" fmla="*/ 483794 w 2816872"/>
                        <a:gd name="connsiteY44" fmla="*/ 932581 h 2957238"/>
                        <a:gd name="connsiteX45" fmla="*/ 426924 w 2816872"/>
                        <a:gd name="connsiteY45" fmla="*/ 989450 h 2957238"/>
                        <a:gd name="connsiteX46" fmla="*/ 426924 w 2816872"/>
                        <a:gd name="connsiteY46" fmla="*/ 1529699 h 2957238"/>
                        <a:gd name="connsiteX47" fmla="*/ 625969 w 2816872"/>
                        <a:gd name="connsiteY47" fmla="*/ 1529699 h 2957238"/>
                        <a:gd name="connsiteX48" fmla="*/ 625969 w 2816872"/>
                        <a:gd name="connsiteY48" fmla="*/ 932581 h 2957238"/>
                        <a:gd name="connsiteX49" fmla="*/ 1060955 w 2816872"/>
                        <a:gd name="connsiteY49" fmla="*/ 685235 h 2957238"/>
                        <a:gd name="connsiteX50" fmla="*/ 1749065 w 2816872"/>
                        <a:gd name="connsiteY50" fmla="*/ 685235 h 2957238"/>
                        <a:gd name="connsiteX51" fmla="*/ 1805935 w 2816872"/>
                        <a:gd name="connsiteY51" fmla="*/ 742105 h 2957238"/>
                        <a:gd name="connsiteX52" fmla="*/ 1749065 w 2816872"/>
                        <a:gd name="connsiteY52" fmla="*/ 798975 h 2957238"/>
                        <a:gd name="connsiteX53" fmla="*/ 1060955 w 2816872"/>
                        <a:gd name="connsiteY53" fmla="*/ 798975 h 2957238"/>
                        <a:gd name="connsiteX54" fmla="*/ 1004085 w 2816872"/>
                        <a:gd name="connsiteY54" fmla="*/ 742105 h 2957238"/>
                        <a:gd name="connsiteX55" fmla="*/ 1060955 w 2816872"/>
                        <a:gd name="connsiteY55" fmla="*/ 685235 h 2957238"/>
                        <a:gd name="connsiteX56" fmla="*/ 1060955 w 2816872"/>
                        <a:gd name="connsiteY56" fmla="*/ 372435 h 2957238"/>
                        <a:gd name="connsiteX57" fmla="*/ 1749065 w 2816872"/>
                        <a:gd name="connsiteY57" fmla="*/ 372435 h 2957238"/>
                        <a:gd name="connsiteX58" fmla="*/ 1805935 w 2816872"/>
                        <a:gd name="connsiteY58" fmla="*/ 429305 h 2957238"/>
                        <a:gd name="connsiteX59" fmla="*/ 1749065 w 2816872"/>
                        <a:gd name="connsiteY59" fmla="*/ 486175 h 2957238"/>
                        <a:gd name="connsiteX60" fmla="*/ 1060955 w 2816872"/>
                        <a:gd name="connsiteY60" fmla="*/ 486175 h 2957238"/>
                        <a:gd name="connsiteX61" fmla="*/ 1004085 w 2816872"/>
                        <a:gd name="connsiteY61" fmla="*/ 429305 h 2957238"/>
                        <a:gd name="connsiteX62" fmla="*/ 1060955 w 2816872"/>
                        <a:gd name="connsiteY62" fmla="*/ 372435 h 2957238"/>
                        <a:gd name="connsiteX63" fmla="*/ 796563 w 2816872"/>
                        <a:gd name="connsiteY63" fmla="*/ 113655 h 2957238"/>
                        <a:gd name="connsiteX64" fmla="*/ 739693 w 2816872"/>
                        <a:gd name="connsiteY64" fmla="*/ 170525 h 2957238"/>
                        <a:gd name="connsiteX65" fmla="*/ 739714 w 2816872"/>
                        <a:gd name="connsiteY65" fmla="*/ 1526884 h 2957238"/>
                        <a:gd name="connsiteX66" fmla="*/ 1200345 w 2816872"/>
                        <a:gd name="connsiteY66" fmla="*/ 1526884 h 2957238"/>
                        <a:gd name="connsiteX67" fmla="*/ 1228780 w 2816872"/>
                        <a:gd name="connsiteY67" fmla="*/ 1521197 h 2957238"/>
                        <a:gd name="connsiteX68" fmla="*/ 1595598 w 2816872"/>
                        <a:gd name="connsiteY68" fmla="*/ 1322153 h 2957238"/>
                        <a:gd name="connsiteX69" fmla="*/ 1678061 w 2816872"/>
                        <a:gd name="connsiteY69" fmla="*/ 1302250 h 2957238"/>
                        <a:gd name="connsiteX70" fmla="*/ 2073299 w 2816872"/>
                        <a:gd name="connsiteY70" fmla="*/ 1302250 h 2957238"/>
                        <a:gd name="connsiteX71" fmla="*/ 2073299 w 2816872"/>
                        <a:gd name="connsiteY71" fmla="*/ 170525 h 2957238"/>
                        <a:gd name="connsiteX72" fmla="*/ 2016429 w 2816872"/>
                        <a:gd name="connsiteY72" fmla="*/ 113655 h 2957238"/>
                        <a:gd name="connsiteX73" fmla="*/ 796542 w 2816872"/>
                        <a:gd name="connsiteY73" fmla="*/ 0 h 2957238"/>
                        <a:gd name="connsiteX74" fmla="*/ 2013587 w 2816872"/>
                        <a:gd name="connsiteY74" fmla="*/ 0 h 2957238"/>
                        <a:gd name="connsiteX75" fmla="*/ 2184196 w 2816872"/>
                        <a:gd name="connsiteY75" fmla="*/ 170610 h 2957238"/>
                        <a:gd name="connsiteX76" fmla="*/ 2184196 w 2816872"/>
                        <a:gd name="connsiteY76" fmla="*/ 818895 h 2957238"/>
                        <a:gd name="connsiteX77" fmla="*/ 2326371 w 2816872"/>
                        <a:gd name="connsiteY77" fmla="*/ 818895 h 2957238"/>
                        <a:gd name="connsiteX78" fmla="*/ 2496981 w 2816872"/>
                        <a:gd name="connsiteY78" fmla="*/ 989505 h 2957238"/>
                        <a:gd name="connsiteX79" fmla="*/ 2496981 w 2816872"/>
                        <a:gd name="connsiteY79" fmla="*/ 1302274 h 2957238"/>
                        <a:gd name="connsiteX80" fmla="*/ 2644848 w 2816872"/>
                        <a:gd name="connsiteY80" fmla="*/ 1302274 h 2957238"/>
                        <a:gd name="connsiteX81" fmla="*/ 2778485 w 2816872"/>
                        <a:gd name="connsiteY81" fmla="*/ 1367673 h 2957238"/>
                        <a:gd name="connsiteX82" fmla="*/ 2778485 w 2816872"/>
                        <a:gd name="connsiteY82" fmla="*/ 1367706 h 2957238"/>
                        <a:gd name="connsiteX83" fmla="*/ 2812607 w 2816872"/>
                        <a:gd name="connsiteY83" fmla="*/ 1509881 h 2957238"/>
                        <a:gd name="connsiteX84" fmla="*/ 2511181 w 2816872"/>
                        <a:gd name="connsiteY84" fmla="*/ 2823601 h 2957238"/>
                        <a:gd name="connsiteX85" fmla="*/ 2346259 w 2816872"/>
                        <a:gd name="connsiteY85" fmla="*/ 2957238 h 2957238"/>
                        <a:gd name="connsiteX86" fmla="*/ 463852 w 2816872"/>
                        <a:gd name="connsiteY86" fmla="*/ 2957238 h 2957238"/>
                        <a:gd name="connsiteX87" fmla="*/ 298929 w 2816872"/>
                        <a:gd name="connsiteY87" fmla="*/ 2832124 h 2957238"/>
                        <a:gd name="connsiteX88" fmla="*/ 6051 w 2816872"/>
                        <a:gd name="connsiteY88" fmla="*/ 1745889 h 2957238"/>
                        <a:gd name="connsiteX89" fmla="*/ 34486 w 2816872"/>
                        <a:gd name="connsiteY89" fmla="*/ 1598028 h 2957238"/>
                        <a:gd name="connsiteX90" fmla="*/ 170973 w 2816872"/>
                        <a:gd name="connsiteY90" fmla="*/ 1529784 h 2957238"/>
                        <a:gd name="connsiteX91" fmla="*/ 313148 w 2816872"/>
                        <a:gd name="connsiteY91" fmla="*/ 1529784 h 2957238"/>
                        <a:gd name="connsiteX92" fmla="*/ 313148 w 2816872"/>
                        <a:gd name="connsiteY92" fmla="*/ 989505 h 2957238"/>
                        <a:gd name="connsiteX93" fmla="*/ 483758 w 2816872"/>
                        <a:gd name="connsiteY93" fmla="*/ 818895 h 2957238"/>
                        <a:gd name="connsiteX94" fmla="*/ 625932 w 2816872"/>
                        <a:gd name="connsiteY94" fmla="*/ 818895 h 2957238"/>
                        <a:gd name="connsiteX95" fmla="*/ 625932 w 2816872"/>
                        <a:gd name="connsiteY95" fmla="*/ 170610 h 2957238"/>
                        <a:gd name="connsiteX96" fmla="*/ 796542 w 2816872"/>
                        <a:gd name="connsiteY96" fmla="*/ 0 h 2957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</a:cxnLst>
                      <a:rect l="l" t="t" r="r" b="b"/>
                      <a:pathLst>
                        <a:path w="2816872" h="2957238">
                          <a:moveTo>
                            <a:pt x="1404988" y="1905094"/>
                          </a:moveTo>
                          <a:cubicBezTo>
                            <a:pt x="1436265" y="1905094"/>
                            <a:pt x="1461858" y="1930687"/>
                            <a:pt x="1461858" y="1961964"/>
                          </a:cubicBezTo>
                          <a:lnTo>
                            <a:pt x="1461858" y="2186598"/>
                          </a:lnTo>
                          <a:lnTo>
                            <a:pt x="1686492" y="2186598"/>
                          </a:lnTo>
                          <a:cubicBezTo>
                            <a:pt x="1720614" y="2186598"/>
                            <a:pt x="1743362" y="2212191"/>
                            <a:pt x="1743362" y="2243468"/>
                          </a:cubicBezTo>
                          <a:cubicBezTo>
                            <a:pt x="1743362" y="2274748"/>
                            <a:pt x="1717769" y="2300338"/>
                            <a:pt x="1686492" y="2300338"/>
                          </a:cubicBezTo>
                          <a:lnTo>
                            <a:pt x="1461858" y="2300338"/>
                          </a:lnTo>
                          <a:lnTo>
                            <a:pt x="1461858" y="2524972"/>
                          </a:lnTo>
                          <a:cubicBezTo>
                            <a:pt x="1461858" y="2556252"/>
                            <a:pt x="1436265" y="2581842"/>
                            <a:pt x="1404988" y="2581842"/>
                          </a:cubicBezTo>
                          <a:cubicBezTo>
                            <a:pt x="1373708" y="2581842"/>
                            <a:pt x="1348118" y="2556249"/>
                            <a:pt x="1348118" y="2524972"/>
                          </a:cubicBezTo>
                          <a:lnTo>
                            <a:pt x="1348118" y="2300338"/>
                          </a:lnTo>
                          <a:lnTo>
                            <a:pt x="1123484" y="2300338"/>
                          </a:lnTo>
                          <a:cubicBezTo>
                            <a:pt x="1092207" y="2300338"/>
                            <a:pt x="1066614" y="2274748"/>
                            <a:pt x="1066614" y="2243468"/>
                          </a:cubicBezTo>
                          <a:cubicBezTo>
                            <a:pt x="1066614" y="2212191"/>
                            <a:pt x="1092207" y="2186598"/>
                            <a:pt x="1123484" y="2186598"/>
                          </a:cubicBezTo>
                          <a:lnTo>
                            <a:pt x="1348118" y="2186598"/>
                          </a:lnTo>
                          <a:lnTo>
                            <a:pt x="1348118" y="1961964"/>
                          </a:lnTo>
                          <a:cubicBezTo>
                            <a:pt x="1348118" y="1930684"/>
                            <a:pt x="1373708" y="1905094"/>
                            <a:pt x="1404988" y="1905094"/>
                          </a:cubicBezTo>
                          <a:close/>
                          <a:moveTo>
                            <a:pt x="1683730" y="1418831"/>
                          </a:moveTo>
                          <a:cubicBezTo>
                            <a:pt x="1675198" y="1418831"/>
                            <a:pt x="1666669" y="1418831"/>
                            <a:pt x="1658137" y="1424518"/>
                          </a:cubicBezTo>
                          <a:lnTo>
                            <a:pt x="1291319" y="1623563"/>
                          </a:lnTo>
                          <a:cubicBezTo>
                            <a:pt x="1265726" y="1637782"/>
                            <a:pt x="1237291" y="1643469"/>
                            <a:pt x="1208856" y="1643469"/>
                          </a:cubicBezTo>
                          <a:lnTo>
                            <a:pt x="168153" y="1643469"/>
                          </a:lnTo>
                          <a:cubicBezTo>
                            <a:pt x="151092" y="1643469"/>
                            <a:pt x="131189" y="1651998"/>
                            <a:pt x="122657" y="1666217"/>
                          </a:cubicBezTo>
                          <a:cubicBezTo>
                            <a:pt x="114128" y="1680436"/>
                            <a:pt x="108441" y="1697497"/>
                            <a:pt x="114128" y="1714558"/>
                          </a:cubicBezTo>
                          <a:lnTo>
                            <a:pt x="409851" y="2803614"/>
                          </a:lnTo>
                          <a:cubicBezTo>
                            <a:pt x="415535" y="2829213"/>
                            <a:pt x="438286" y="2846259"/>
                            <a:pt x="463876" y="2846259"/>
                          </a:cubicBezTo>
                          <a:lnTo>
                            <a:pt x="2346283" y="2846259"/>
                          </a:lnTo>
                          <a:cubicBezTo>
                            <a:pt x="2371873" y="2846259"/>
                            <a:pt x="2394621" y="2826362"/>
                            <a:pt x="2400308" y="2800763"/>
                          </a:cubicBezTo>
                          <a:lnTo>
                            <a:pt x="2701718" y="1487054"/>
                          </a:lnTo>
                          <a:lnTo>
                            <a:pt x="2701688" y="1487075"/>
                          </a:lnTo>
                          <a:cubicBezTo>
                            <a:pt x="2704539" y="1470014"/>
                            <a:pt x="2701688" y="1452953"/>
                            <a:pt x="2690314" y="1441579"/>
                          </a:cubicBezTo>
                          <a:cubicBezTo>
                            <a:pt x="2678940" y="1427363"/>
                            <a:pt x="2661864" y="1418831"/>
                            <a:pt x="2644818" y="1418831"/>
                          </a:cubicBezTo>
                          <a:close/>
                          <a:moveTo>
                            <a:pt x="1060955" y="995183"/>
                          </a:moveTo>
                          <a:lnTo>
                            <a:pt x="1749065" y="995183"/>
                          </a:lnTo>
                          <a:cubicBezTo>
                            <a:pt x="1780342" y="995183"/>
                            <a:pt x="1805935" y="1020776"/>
                            <a:pt x="1805935" y="1052053"/>
                          </a:cubicBezTo>
                          <a:cubicBezTo>
                            <a:pt x="1805935" y="1083333"/>
                            <a:pt x="1780342" y="1108923"/>
                            <a:pt x="1749065" y="1108923"/>
                          </a:cubicBezTo>
                          <a:lnTo>
                            <a:pt x="1060955" y="1108923"/>
                          </a:lnTo>
                          <a:cubicBezTo>
                            <a:pt x="1029678" y="1108923"/>
                            <a:pt x="1004085" y="1083333"/>
                            <a:pt x="1004085" y="1052053"/>
                          </a:cubicBezTo>
                          <a:cubicBezTo>
                            <a:pt x="1004085" y="1020776"/>
                            <a:pt x="1029678" y="995183"/>
                            <a:pt x="1060955" y="995183"/>
                          </a:cubicBezTo>
                          <a:close/>
                          <a:moveTo>
                            <a:pt x="2184203" y="932611"/>
                          </a:moveTo>
                          <a:lnTo>
                            <a:pt x="2184203" y="1305101"/>
                          </a:lnTo>
                          <a:lnTo>
                            <a:pt x="2383247" y="1305101"/>
                          </a:lnTo>
                          <a:lnTo>
                            <a:pt x="2383247" y="989481"/>
                          </a:lnTo>
                          <a:cubicBezTo>
                            <a:pt x="2383247" y="958204"/>
                            <a:pt x="2357654" y="932611"/>
                            <a:pt x="2326377" y="932611"/>
                          </a:cubicBezTo>
                          <a:close/>
                          <a:moveTo>
                            <a:pt x="483794" y="932581"/>
                          </a:moveTo>
                          <a:cubicBezTo>
                            <a:pt x="452514" y="932581"/>
                            <a:pt x="426924" y="958174"/>
                            <a:pt x="426924" y="989450"/>
                          </a:cubicBezTo>
                          <a:lnTo>
                            <a:pt x="426924" y="1529699"/>
                          </a:lnTo>
                          <a:lnTo>
                            <a:pt x="625969" y="1529699"/>
                          </a:lnTo>
                          <a:lnTo>
                            <a:pt x="625969" y="932581"/>
                          </a:lnTo>
                          <a:close/>
                          <a:moveTo>
                            <a:pt x="1060955" y="685235"/>
                          </a:moveTo>
                          <a:lnTo>
                            <a:pt x="1749065" y="685235"/>
                          </a:lnTo>
                          <a:cubicBezTo>
                            <a:pt x="1780342" y="685235"/>
                            <a:pt x="1805935" y="710828"/>
                            <a:pt x="1805935" y="742105"/>
                          </a:cubicBezTo>
                          <a:cubicBezTo>
                            <a:pt x="1805935" y="773385"/>
                            <a:pt x="1780342" y="798975"/>
                            <a:pt x="1749065" y="798975"/>
                          </a:cubicBezTo>
                          <a:lnTo>
                            <a:pt x="1060955" y="798975"/>
                          </a:lnTo>
                          <a:cubicBezTo>
                            <a:pt x="1029678" y="798975"/>
                            <a:pt x="1004085" y="773385"/>
                            <a:pt x="1004085" y="742105"/>
                          </a:cubicBezTo>
                          <a:cubicBezTo>
                            <a:pt x="1004085" y="710828"/>
                            <a:pt x="1029678" y="685235"/>
                            <a:pt x="1060955" y="685235"/>
                          </a:cubicBezTo>
                          <a:close/>
                          <a:moveTo>
                            <a:pt x="1060955" y="372435"/>
                          </a:moveTo>
                          <a:lnTo>
                            <a:pt x="1749065" y="372435"/>
                          </a:lnTo>
                          <a:cubicBezTo>
                            <a:pt x="1780342" y="372435"/>
                            <a:pt x="1805935" y="398025"/>
                            <a:pt x="1805935" y="429305"/>
                          </a:cubicBezTo>
                          <a:cubicBezTo>
                            <a:pt x="1805935" y="460582"/>
                            <a:pt x="1780342" y="486175"/>
                            <a:pt x="1749065" y="486175"/>
                          </a:cubicBezTo>
                          <a:lnTo>
                            <a:pt x="1060955" y="486175"/>
                          </a:lnTo>
                          <a:cubicBezTo>
                            <a:pt x="1029678" y="486175"/>
                            <a:pt x="1004085" y="460582"/>
                            <a:pt x="1004085" y="429305"/>
                          </a:cubicBezTo>
                          <a:cubicBezTo>
                            <a:pt x="1004085" y="398025"/>
                            <a:pt x="1029678" y="372435"/>
                            <a:pt x="1060955" y="372435"/>
                          </a:cubicBezTo>
                          <a:close/>
                          <a:moveTo>
                            <a:pt x="796563" y="113655"/>
                          </a:moveTo>
                          <a:cubicBezTo>
                            <a:pt x="765283" y="113655"/>
                            <a:pt x="739693" y="139248"/>
                            <a:pt x="739693" y="170525"/>
                          </a:cubicBezTo>
                          <a:lnTo>
                            <a:pt x="739714" y="1526884"/>
                          </a:lnTo>
                          <a:lnTo>
                            <a:pt x="1200345" y="1526884"/>
                          </a:lnTo>
                          <a:cubicBezTo>
                            <a:pt x="1211719" y="1526884"/>
                            <a:pt x="1220248" y="1526884"/>
                            <a:pt x="1228780" y="1521197"/>
                          </a:cubicBezTo>
                          <a:lnTo>
                            <a:pt x="1595598" y="1322153"/>
                          </a:lnTo>
                          <a:cubicBezTo>
                            <a:pt x="1621191" y="1310779"/>
                            <a:pt x="1649626" y="1302250"/>
                            <a:pt x="1678061" y="1302250"/>
                          </a:cubicBezTo>
                          <a:lnTo>
                            <a:pt x="2073299" y="1302250"/>
                          </a:lnTo>
                          <a:lnTo>
                            <a:pt x="2073299" y="170525"/>
                          </a:lnTo>
                          <a:cubicBezTo>
                            <a:pt x="2073299" y="139248"/>
                            <a:pt x="2047706" y="113655"/>
                            <a:pt x="2016429" y="113655"/>
                          </a:cubicBezTo>
                          <a:close/>
                          <a:moveTo>
                            <a:pt x="796542" y="0"/>
                          </a:moveTo>
                          <a:lnTo>
                            <a:pt x="2013587" y="0"/>
                          </a:lnTo>
                          <a:cubicBezTo>
                            <a:pt x="2107424" y="0"/>
                            <a:pt x="2184196" y="76773"/>
                            <a:pt x="2184196" y="170610"/>
                          </a:cubicBezTo>
                          <a:lnTo>
                            <a:pt x="2184196" y="818895"/>
                          </a:lnTo>
                          <a:lnTo>
                            <a:pt x="2326371" y="818895"/>
                          </a:lnTo>
                          <a:cubicBezTo>
                            <a:pt x="2420208" y="818895"/>
                            <a:pt x="2496981" y="895668"/>
                            <a:pt x="2496981" y="989505"/>
                          </a:cubicBezTo>
                          <a:lnTo>
                            <a:pt x="2496981" y="1302274"/>
                          </a:lnTo>
                          <a:lnTo>
                            <a:pt x="2644848" y="1302274"/>
                          </a:lnTo>
                          <a:cubicBezTo>
                            <a:pt x="2696016" y="1302274"/>
                            <a:pt x="2747214" y="1327864"/>
                            <a:pt x="2778485" y="1367673"/>
                          </a:cubicBezTo>
                          <a:lnTo>
                            <a:pt x="2778485" y="1367706"/>
                          </a:lnTo>
                          <a:cubicBezTo>
                            <a:pt x="2812607" y="1407515"/>
                            <a:pt x="2823981" y="1461540"/>
                            <a:pt x="2812607" y="1509881"/>
                          </a:cubicBezTo>
                          <a:lnTo>
                            <a:pt x="2511181" y="2823601"/>
                          </a:lnTo>
                          <a:cubicBezTo>
                            <a:pt x="2494120" y="2903219"/>
                            <a:pt x="2425877" y="2957238"/>
                            <a:pt x="2346259" y="2957238"/>
                          </a:cubicBezTo>
                          <a:lnTo>
                            <a:pt x="463852" y="2957238"/>
                          </a:lnTo>
                          <a:cubicBezTo>
                            <a:pt x="387076" y="2957238"/>
                            <a:pt x="318832" y="2906040"/>
                            <a:pt x="298929" y="2832124"/>
                          </a:cubicBezTo>
                          <a:lnTo>
                            <a:pt x="6051" y="1745889"/>
                          </a:lnTo>
                          <a:cubicBezTo>
                            <a:pt x="-8165" y="1694706"/>
                            <a:pt x="3209" y="1640678"/>
                            <a:pt x="34486" y="1598028"/>
                          </a:cubicBezTo>
                          <a:cubicBezTo>
                            <a:pt x="68608" y="1555377"/>
                            <a:pt x="116949" y="1529784"/>
                            <a:pt x="170973" y="1529784"/>
                          </a:cubicBezTo>
                          <a:lnTo>
                            <a:pt x="313148" y="1529784"/>
                          </a:lnTo>
                          <a:lnTo>
                            <a:pt x="313148" y="989505"/>
                          </a:lnTo>
                          <a:cubicBezTo>
                            <a:pt x="313148" y="895668"/>
                            <a:pt x="389921" y="818895"/>
                            <a:pt x="483758" y="818895"/>
                          </a:cubicBezTo>
                          <a:lnTo>
                            <a:pt x="625932" y="818895"/>
                          </a:lnTo>
                          <a:lnTo>
                            <a:pt x="625932" y="170610"/>
                          </a:lnTo>
                          <a:cubicBezTo>
                            <a:pt x="625932" y="76773"/>
                            <a:pt x="702705" y="0"/>
                            <a:pt x="796542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303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222" name="Group 221">
                  <a:extLst>
                    <a:ext uri="{FF2B5EF4-FFF2-40B4-BE49-F238E27FC236}">
                      <a16:creationId xmlns:a16="http://schemas.microsoft.com/office/drawing/2014/main" id="{F2445A75-3A19-93DE-379B-DE5E175713AE}"/>
                    </a:ext>
                  </a:extLst>
                </p:cNvPr>
                <p:cNvGrpSpPr/>
                <p:nvPr/>
              </p:nvGrpSpPr>
              <p:grpSpPr>
                <a:xfrm>
                  <a:off x="8195193" y="3349516"/>
                  <a:ext cx="3624519" cy="754163"/>
                  <a:chOff x="6476846" y="2744583"/>
                  <a:chExt cx="3624519" cy="754163"/>
                </a:xfrm>
              </p:grpSpPr>
              <p:cxnSp>
                <p:nvCxnSpPr>
                  <p:cNvPr id="231" name="Google Shape;478;p27">
                    <a:extLst>
                      <a:ext uri="{FF2B5EF4-FFF2-40B4-BE49-F238E27FC236}">
                        <a16:creationId xmlns:a16="http://schemas.microsoft.com/office/drawing/2014/main" id="{1617746E-3059-9958-B748-59EBD79D95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476846" y="3152113"/>
                    <a:ext cx="468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32" name="Group 231">
                    <a:extLst>
                      <a:ext uri="{FF2B5EF4-FFF2-40B4-BE49-F238E27FC236}">
                        <a16:creationId xmlns:a16="http://schemas.microsoft.com/office/drawing/2014/main" id="{6F440188-EACE-139A-9914-B070157938AD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2744583"/>
                    <a:ext cx="2379607" cy="645785"/>
                    <a:chOff x="5952778" y="3726123"/>
                    <a:chExt cx="2479872" cy="891975"/>
                  </a:xfrm>
                </p:grpSpPr>
                <p:sp>
                  <p:nvSpPr>
                    <p:cNvPr id="236" name="TextBox 235">
                      <a:extLst>
                        <a:ext uri="{FF2B5EF4-FFF2-40B4-BE49-F238E27FC236}">
                          <a16:creationId xmlns:a16="http://schemas.microsoft.com/office/drawing/2014/main" id="{A1834C29-94BA-5B4A-4415-5C5B56ACF4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2479865" cy="5951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adipisicing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37" name="TextBox 236">
                      <a:extLst>
                        <a:ext uri="{FF2B5EF4-FFF2-40B4-BE49-F238E27FC236}">
                          <a16:creationId xmlns:a16="http://schemas.microsoft.com/office/drawing/2014/main" id="{83D02676-87F3-A347-031E-9B222F1F81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3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33" name="Group 232">
                    <a:extLst>
                      <a:ext uri="{FF2B5EF4-FFF2-40B4-BE49-F238E27FC236}">
                        <a16:creationId xmlns:a16="http://schemas.microsoft.com/office/drawing/2014/main" id="{FA9CDD62-F05D-526B-1EB3-656371D660E4}"/>
                      </a:ext>
                    </a:extLst>
                  </p:cNvPr>
                  <p:cNvGrpSpPr/>
                  <p:nvPr/>
                </p:nvGrpSpPr>
                <p:grpSpPr>
                  <a:xfrm>
                    <a:off x="6910613" y="2804928"/>
                    <a:ext cx="692852" cy="693818"/>
                    <a:chOff x="6910613" y="2720292"/>
                    <a:chExt cx="692852" cy="693818"/>
                  </a:xfrm>
                </p:grpSpPr>
                <p:sp>
                  <p:nvSpPr>
                    <p:cNvPr id="234" name="Google Shape;88;p16">
                      <a:extLst>
                        <a:ext uri="{FF2B5EF4-FFF2-40B4-BE49-F238E27FC236}">
                          <a16:creationId xmlns:a16="http://schemas.microsoft.com/office/drawing/2014/main" id="{012418DB-CA76-37F1-9970-BDA411D461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0613" y="2720292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3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35" name="Freeform: Shape 234">
                      <a:extLst>
                        <a:ext uri="{FF2B5EF4-FFF2-40B4-BE49-F238E27FC236}">
                          <a16:creationId xmlns:a16="http://schemas.microsoft.com/office/drawing/2014/main" id="{809088CC-E730-BA0C-F568-8F331C036A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3423" y="2870769"/>
                      <a:ext cx="407822" cy="393416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223" name="Group 222">
                  <a:extLst>
                    <a:ext uri="{FF2B5EF4-FFF2-40B4-BE49-F238E27FC236}">
                      <a16:creationId xmlns:a16="http://schemas.microsoft.com/office/drawing/2014/main" id="{108EF476-3F71-1E7F-8ED5-70BAE40B7E4F}"/>
                    </a:ext>
                  </a:extLst>
                </p:cNvPr>
                <p:cNvGrpSpPr/>
                <p:nvPr/>
              </p:nvGrpSpPr>
              <p:grpSpPr>
                <a:xfrm>
                  <a:off x="7276229" y="4981558"/>
                  <a:ext cx="3881992" cy="754163"/>
                  <a:chOff x="6219373" y="4376625"/>
                  <a:chExt cx="3881992" cy="754163"/>
                </a:xfrm>
              </p:grpSpPr>
              <p:cxnSp>
                <p:nvCxnSpPr>
                  <p:cNvPr id="224" name="Google Shape;478;p27">
                    <a:extLst>
                      <a:ext uri="{FF2B5EF4-FFF2-40B4-BE49-F238E27FC236}">
                        <a16:creationId xmlns:a16="http://schemas.microsoft.com/office/drawing/2014/main" id="{9D2CE1E5-3A05-BC79-0DE2-FBB381861E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219373" y="4784155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25" name="Group 224">
                    <a:extLst>
                      <a:ext uri="{FF2B5EF4-FFF2-40B4-BE49-F238E27FC236}">
                        <a16:creationId xmlns:a16="http://schemas.microsoft.com/office/drawing/2014/main" id="{3FE1BF2D-692E-10E7-E4BE-6A1040C7C297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4376625"/>
                    <a:ext cx="2379607" cy="645785"/>
                    <a:chOff x="5952778" y="3726123"/>
                    <a:chExt cx="2479872" cy="891975"/>
                  </a:xfrm>
                </p:grpSpPr>
                <p:sp>
                  <p:nvSpPr>
                    <p:cNvPr id="229" name="TextBox 228">
                      <a:extLst>
                        <a:ext uri="{FF2B5EF4-FFF2-40B4-BE49-F238E27FC236}">
                          <a16:creationId xmlns:a16="http://schemas.microsoft.com/office/drawing/2014/main" id="{8D8638E1-1FF8-A541-FA93-9D9FF59C795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2479865" cy="5951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adipisicing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30" name="TextBox 229">
                      <a:extLst>
                        <a:ext uri="{FF2B5EF4-FFF2-40B4-BE49-F238E27FC236}">
                          <a16:creationId xmlns:a16="http://schemas.microsoft.com/office/drawing/2014/main" id="{8ADCF750-758C-6DFD-594F-F537787A3B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3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26" name="Group 225">
                    <a:extLst>
                      <a:ext uri="{FF2B5EF4-FFF2-40B4-BE49-F238E27FC236}">
                        <a16:creationId xmlns:a16="http://schemas.microsoft.com/office/drawing/2014/main" id="{DC25EF00-5581-F963-383E-D5E9BBE73E02}"/>
                      </a:ext>
                    </a:extLst>
                  </p:cNvPr>
                  <p:cNvGrpSpPr/>
                  <p:nvPr/>
                </p:nvGrpSpPr>
                <p:grpSpPr>
                  <a:xfrm>
                    <a:off x="6910613" y="4436970"/>
                    <a:ext cx="692852" cy="693818"/>
                    <a:chOff x="6910613" y="4352334"/>
                    <a:chExt cx="692852" cy="693818"/>
                  </a:xfrm>
                </p:grpSpPr>
                <p:sp>
                  <p:nvSpPr>
                    <p:cNvPr id="227" name="Google Shape;88;p16">
                      <a:extLst>
                        <a:ext uri="{FF2B5EF4-FFF2-40B4-BE49-F238E27FC236}">
                          <a16:creationId xmlns:a16="http://schemas.microsoft.com/office/drawing/2014/main" id="{1712EBCC-B3A6-3B8D-D208-B912B422FF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0613" y="4352334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3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28" name="Freeform: Shape 227">
                      <a:extLst>
                        <a:ext uri="{FF2B5EF4-FFF2-40B4-BE49-F238E27FC236}">
                          <a16:creationId xmlns:a16="http://schemas.microsoft.com/office/drawing/2014/main" id="{0117322C-51AE-EA96-A561-7C32B7299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9011" y="4480568"/>
                      <a:ext cx="456646" cy="437902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2CD5E7D-683F-8755-E5ED-C54F0339EA21}"/>
                  </a:ext>
                </a:extLst>
              </p:cNvPr>
              <p:cNvGrpSpPr/>
              <p:nvPr/>
            </p:nvGrpSpPr>
            <p:grpSpPr>
              <a:xfrm>
                <a:off x="370691" y="1653997"/>
                <a:ext cx="4403007" cy="4088771"/>
                <a:chOff x="370691" y="1653997"/>
                <a:chExt cx="4403007" cy="4088771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A3C7B9B7-44EF-3B37-897D-36045E53F550}"/>
                    </a:ext>
                  </a:extLst>
                </p:cNvPr>
                <p:cNvGrpSpPr/>
                <p:nvPr/>
              </p:nvGrpSpPr>
              <p:grpSpPr>
                <a:xfrm>
                  <a:off x="749382" y="1653997"/>
                  <a:ext cx="4024316" cy="824689"/>
                  <a:chOff x="2090635" y="1928558"/>
                  <a:chExt cx="4024316" cy="824689"/>
                </a:xfrm>
              </p:grpSpPr>
              <p:cxnSp>
                <p:nvCxnSpPr>
                  <p:cNvPr id="214" name="Google Shape;478;p27">
                    <a:extLst>
                      <a:ext uri="{FF2B5EF4-FFF2-40B4-BE49-F238E27FC236}">
                        <a16:creationId xmlns:a16="http://schemas.microsoft.com/office/drawing/2014/main" id="{8F9DBC99-1E64-DAE4-4349-34D7363B22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2340902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30624027-A2F0-4C44-2B44-E55181D5895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090635" y="1928558"/>
                    <a:ext cx="2379600" cy="824689"/>
                    <a:chOff x="6086190" y="3726123"/>
                    <a:chExt cx="2479865" cy="1139085"/>
                  </a:xfrm>
                </p:grpSpPr>
                <p:sp>
                  <p:nvSpPr>
                    <p:cNvPr id="219" name="TextBox 218">
                      <a:extLst>
                        <a:ext uri="{FF2B5EF4-FFF2-40B4-BE49-F238E27FC236}">
                          <a16:creationId xmlns:a16="http://schemas.microsoft.com/office/drawing/2014/main" id="{1069D00E-BB75-5BC8-7866-A173ADF25C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36251"/>
                      <a:ext cx="2479865" cy="82895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adipisicing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20" name="TextBox 219">
                      <a:extLst>
                        <a:ext uri="{FF2B5EF4-FFF2-40B4-BE49-F238E27FC236}">
                          <a16:creationId xmlns:a16="http://schemas.microsoft.com/office/drawing/2014/main" id="{CA66453C-B674-C7F2-9D38-96F3AA56DC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1" y="3726123"/>
                      <a:ext cx="2353970" cy="4251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16" name="Group 215">
                    <a:extLst>
                      <a:ext uri="{FF2B5EF4-FFF2-40B4-BE49-F238E27FC236}">
                        <a16:creationId xmlns:a16="http://schemas.microsoft.com/office/drawing/2014/main" id="{619FF8F5-A8D7-2166-C430-AEBBBB1E4217}"/>
                      </a:ext>
                    </a:extLst>
                  </p:cNvPr>
                  <p:cNvGrpSpPr/>
                  <p:nvPr/>
                </p:nvGrpSpPr>
                <p:grpSpPr>
                  <a:xfrm>
                    <a:off x="4594036" y="1994268"/>
                    <a:ext cx="692852" cy="693818"/>
                    <a:chOff x="4594036" y="1904822"/>
                    <a:chExt cx="692852" cy="693818"/>
                  </a:xfrm>
                </p:grpSpPr>
                <p:sp>
                  <p:nvSpPr>
                    <p:cNvPr id="217" name="Google Shape;88;p16">
                      <a:extLst>
                        <a:ext uri="{FF2B5EF4-FFF2-40B4-BE49-F238E27FC236}">
                          <a16:creationId xmlns:a16="http://schemas.microsoft.com/office/drawing/2014/main" id="{1441D09D-EA8C-D331-D0B3-2BCD4682D94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594036" y="1904822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2566FEFC-5506-01A8-A7CB-81773F2A2A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304" y="2052085"/>
                      <a:ext cx="472906" cy="39874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4EA7F5F5-1A86-2D74-FB98-CD8A377D44B2}"/>
                    </a:ext>
                  </a:extLst>
                </p:cNvPr>
                <p:cNvGrpSpPr/>
                <p:nvPr/>
              </p:nvGrpSpPr>
              <p:grpSpPr>
                <a:xfrm>
                  <a:off x="370691" y="3286039"/>
                  <a:ext cx="3628316" cy="824689"/>
                  <a:chOff x="2090635" y="3560600"/>
                  <a:chExt cx="3628316" cy="824689"/>
                </a:xfrm>
              </p:grpSpPr>
              <p:cxnSp>
                <p:nvCxnSpPr>
                  <p:cNvPr id="207" name="Google Shape;478;p27">
                    <a:extLst>
                      <a:ext uri="{FF2B5EF4-FFF2-40B4-BE49-F238E27FC236}">
                        <a16:creationId xmlns:a16="http://schemas.microsoft.com/office/drawing/2014/main" id="{D795ED6B-95ED-8FEF-19F3-892250AC75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3972944"/>
                    <a:ext cx="468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08" name="Group 207">
                    <a:extLst>
                      <a:ext uri="{FF2B5EF4-FFF2-40B4-BE49-F238E27FC236}">
                        <a16:creationId xmlns:a16="http://schemas.microsoft.com/office/drawing/2014/main" id="{09D097F4-C03C-D5BD-AC23-A76E2B356602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090635" y="3560600"/>
                    <a:ext cx="2379600" cy="824689"/>
                    <a:chOff x="6086190" y="3726123"/>
                    <a:chExt cx="2479865" cy="1139085"/>
                  </a:xfrm>
                </p:grpSpPr>
                <p:sp>
                  <p:nvSpPr>
                    <p:cNvPr id="212" name="TextBox 211">
                      <a:extLst>
                        <a:ext uri="{FF2B5EF4-FFF2-40B4-BE49-F238E27FC236}">
                          <a16:creationId xmlns:a16="http://schemas.microsoft.com/office/drawing/2014/main" id="{62761277-6E19-E7EF-3BDB-A2316BD537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36251"/>
                      <a:ext cx="2479865" cy="82895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adipisicing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13" name="TextBox 212">
                      <a:extLst>
                        <a:ext uri="{FF2B5EF4-FFF2-40B4-BE49-F238E27FC236}">
                          <a16:creationId xmlns:a16="http://schemas.microsoft.com/office/drawing/2014/main" id="{E8D915DE-2020-248A-A18A-C7ACBEAC32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09" name="Group 208">
                    <a:extLst>
                      <a:ext uri="{FF2B5EF4-FFF2-40B4-BE49-F238E27FC236}">
                        <a16:creationId xmlns:a16="http://schemas.microsoft.com/office/drawing/2014/main" id="{33226B85-76D2-5D2A-8B87-70EB83E48141}"/>
                      </a:ext>
                    </a:extLst>
                  </p:cNvPr>
                  <p:cNvGrpSpPr/>
                  <p:nvPr/>
                </p:nvGrpSpPr>
                <p:grpSpPr>
                  <a:xfrm>
                    <a:off x="4594036" y="3626310"/>
                    <a:ext cx="692852" cy="693818"/>
                    <a:chOff x="4594036" y="3536864"/>
                    <a:chExt cx="692852" cy="693818"/>
                  </a:xfrm>
                </p:grpSpPr>
                <p:sp>
                  <p:nvSpPr>
                    <p:cNvPr id="210" name="Google Shape;88;p16">
                      <a:extLst>
                        <a:ext uri="{FF2B5EF4-FFF2-40B4-BE49-F238E27FC236}">
                          <a16:creationId xmlns:a16="http://schemas.microsoft.com/office/drawing/2014/main" id="{FE14E39D-9CE5-EBD0-1E90-D3CCAD6F3C8A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594036" y="3536864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11" name="Graphic 55">
                      <a:extLst>
                        <a:ext uri="{FF2B5EF4-FFF2-40B4-BE49-F238E27FC236}">
                          <a16:creationId xmlns:a16="http://schemas.microsoft.com/office/drawing/2014/main" id="{69D09C89-AF83-66A4-26EF-F37C079A33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8976" y="3662094"/>
                      <a:ext cx="383562" cy="442808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5DAF00BB-2005-DBE5-8654-2318FD7292BD}"/>
                    </a:ext>
                  </a:extLst>
                </p:cNvPr>
                <p:cNvGrpSpPr/>
                <p:nvPr/>
              </p:nvGrpSpPr>
              <p:grpSpPr>
                <a:xfrm>
                  <a:off x="749382" y="4918079"/>
                  <a:ext cx="4024316" cy="824689"/>
                  <a:chOff x="2090635" y="5192640"/>
                  <a:chExt cx="4024316" cy="824689"/>
                </a:xfrm>
              </p:grpSpPr>
              <p:cxnSp>
                <p:nvCxnSpPr>
                  <p:cNvPr id="200" name="Google Shape;478;p27">
                    <a:extLst>
                      <a:ext uri="{FF2B5EF4-FFF2-40B4-BE49-F238E27FC236}">
                        <a16:creationId xmlns:a16="http://schemas.microsoft.com/office/drawing/2014/main" id="{1A367045-AB0B-FE4D-1354-C00ECF5E21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5604984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71E8C0BE-D370-8258-B7DD-660863D135DF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090635" y="5192640"/>
                    <a:ext cx="2379600" cy="824689"/>
                    <a:chOff x="6086190" y="3726123"/>
                    <a:chExt cx="2479865" cy="1139085"/>
                  </a:xfrm>
                </p:grpSpPr>
                <p:sp>
                  <p:nvSpPr>
                    <p:cNvPr id="205" name="TextBox 204">
                      <a:extLst>
                        <a:ext uri="{FF2B5EF4-FFF2-40B4-BE49-F238E27FC236}">
                          <a16:creationId xmlns:a16="http://schemas.microsoft.com/office/drawing/2014/main" id="{44991219-3DAA-6DA6-A107-5D75235AB7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36251"/>
                      <a:ext cx="2479865" cy="82895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adipisicing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p:txBody>
                </p:sp>
                <p:sp>
                  <p:nvSpPr>
                    <p:cNvPr id="206" name="TextBox 205">
                      <a:extLst>
                        <a:ext uri="{FF2B5EF4-FFF2-40B4-BE49-F238E27FC236}">
                          <a16:creationId xmlns:a16="http://schemas.microsoft.com/office/drawing/2014/main" id="{545ECC48-FDD4-F13A-43E9-0139B7BCAB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202" name="Group 201">
                    <a:extLst>
                      <a:ext uri="{FF2B5EF4-FFF2-40B4-BE49-F238E27FC236}">
                        <a16:creationId xmlns:a16="http://schemas.microsoft.com/office/drawing/2014/main" id="{68EEDA26-0CC8-C147-E560-9C27348F9722}"/>
                      </a:ext>
                    </a:extLst>
                  </p:cNvPr>
                  <p:cNvGrpSpPr/>
                  <p:nvPr/>
                </p:nvGrpSpPr>
                <p:grpSpPr>
                  <a:xfrm>
                    <a:off x="4594036" y="5258350"/>
                    <a:ext cx="692852" cy="693818"/>
                    <a:chOff x="4594036" y="5168904"/>
                    <a:chExt cx="692852" cy="693818"/>
                  </a:xfrm>
                </p:grpSpPr>
                <p:sp>
                  <p:nvSpPr>
                    <p:cNvPr id="203" name="Google Shape;88;p16">
                      <a:extLst>
                        <a:ext uri="{FF2B5EF4-FFF2-40B4-BE49-F238E27FC236}">
                          <a16:creationId xmlns:a16="http://schemas.microsoft.com/office/drawing/2014/main" id="{EB5D4D5C-A44E-5782-A158-9D8B8C76D2E8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594036" y="5168904"/>
                      <a:ext cx="692852" cy="693818"/>
                    </a:xfrm>
                    <a:prstGeom prst="flowChartConnector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204" name="Freeform: Shape 203">
                      <a:extLst>
                        <a:ext uri="{FF2B5EF4-FFF2-40B4-BE49-F238E27FC236}">
                          <a16:creationId xmlns:a16="http://schemas.microsoft.com/office/drawing/2014/main" id="{375B4B2A-1D47-FC2F-60B7-8EBCFC38F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187" y="5335852"/>
                      <a:ext cx="391140" cy="359372"/>
                    </a:xfrm>
                    <a:custGeom>
                      <a:avLst/>
                      <a:gdLst>
                        <a:gd name="connsiteX0" fmla="*/ 585606 w 774246"/>
                        <a:gd name="connsiteY0" fmla="*/ 459812 h 711363"/>
                        <a:gd name="connsiteX1" fmla="*/ 585606 w 774246"/>
                        <a:gd name="connsiteY1" fmla="*/ 512903 h 711363"/>
                        <a:gd name="connsiteX2" fmla="*/ 575784 w 774246"/>
                        <a:gd name="connsiteY2" fmla="*/ 522726 h 711363"/>
                        <a:gd name="connsiteX3" fmla="*/ 575775 w 774246"/>
                        <a:gd name="connsiteY3" fmla="*/ 522717 h 711363"/>
                        <a:gd name="connsiteX4" fmla="*/ 522722 w 774246"/>
                        <a:gd name="connsiteY4" fmla="*/ 522717 h 711363"/>
                        <a:gd name="connsiteX5" fmla="*/ 522722 w 774246"/>
                        <a:gd name="connsiteY5" fmla="*/ 565954 h 711363"/>
                        <a:gd name="connsiteX6" fmla="*/ 575781 w 774246"/>
                        <a:gd name="connsiteY6" fmla="*/ 565954 h 711363"/>
                        <a:gd name="connsiteX7" fmla="*/ 585603 w 774246"/>
                        <a:gd name="connsiteY7" fmla="*/ 575776 h 711363"/>
                        <a:gd name="connsiteX8" fmla="*/ 585602 w 774246"/>
                        <a:gd name="connsiteY8" fmla="*/ 575777 h 711363"/>
                        <a:gd name="connsiteX9" fmla="*/ 585606 w 774246"/>
                        <a:gd name="connsiteY9" fmla="*/ 575781 h 711363"/>
                        <a:gd name="connsiteX10" fmla="*/ 585606 w 774246"/>
                        <a:gd name="connsiteY10" fmla="*/ 628838 h 711363"/>
                        <a:gd name="connsiteX11" fmla="*/ 628842 w 774246"/>
                        <a:gd name="connsiteY11" fmla="*/ 628838 h 711363"/>
                        <a:gd name="connsiteX12" fmla="*/ 628842 w 774246"/>
                        <a:gd name="connsiteY12" fmla="*/ 575780 h 711363"/>
                        <a:gd name="connsiteX13" fmla="*/ 628838 w 774246"/>
                        <a:gd name="connsiteY13" fmla="*/ 575776 h 711363"/>
                        <a:gd name="connsiteX14" fmla="*/ 638660 w 774246"/>
                        <a:gd name="connsiteY14" fmla="*/ 565954 h 711363"/>
                        <a:gd name="connsiteX15" fmla="*/ 691716 w 774246"/>
                        <a:gd name="connsiteY15" fmla="*/ 565954 h 711363"/>
                        <a:gd name="connsiteX16" fmla="*/ 691716 w 774246"/>
                        <a:gd name="connsiteY16" fmla="*/ 522717 h 711363"/>
                        <a:gd name="connsiteX17" fmla="*/ 638667 w 774246"/>
                        <a:gd name="connsiteY17" fmla="*/ 522717 h 711363"/>
                        <a:gd name="connsiteX18" fmla="*/ 638664 w 774246"/>
                        <a:gd name="connsiteY18" fmla="*/ 522720 h 711363"/>
                        <a:gd name="connsiteX19" fmla="*/ 638661 w 774246"/>
                        <a:gd name="connsiteY19" fmla="*/ 522717 h 711363"/>
                        <a:gd name="connsiteX20" fmla="*/ 638656 w 774246"/>
                        <a:gd name="connsiteY20" fmla="*/ 522717 h 711363"/>
                        <a:gd name="connsiteX21" fmla="*/ 637365 w 774246"/>
                        <a:gd name="connsiteY21" fmla="*/ 521421 h 711363"/>
                        <a:gd name="connsiteX22" fmla="*/ 628842 w 774246"/>
                        <a:gd name="connsiteY22" fmla="*/ 512898 h 711363"/>
                        <a:gd name="connsiteX23" fmla="*/ 628842 w 774246"/>
                        <a:gd name="connsiteY23" fmla="*/ 512865 h 711363"/>
                        <a:gd name="connsiteX24" fmla="*/ 628834 w 774246"/>
                        <a:gd name="connsiteY24" fmla="*/ 512857 h 711363"/>
                        <a:gd name="connsiteX25" fmla="*/ 628842 w 774246"/>
                        <a:gd name="connsiteY25" fmla="*/ 512849 h 711363"/>
                        <a:gd name="connsiteX26" fmla="*/ 628842 w 774246"/>
                        <a:gd name="connsiteY26" fmla="*/ 459837 h 711363"/>
                        <a:gd name="connsiteX27" fmla="*/ 638664 w 774246"/>
                        <a:gd name="connsiteY27" fmla="*/ 440159 h 711363"/>
                        <a:gd name="connsiteX28" fmla="*/ 648486 w 774246"/>
                        <a:gd name="connsiteY28" fmla="*/ 449981 h 711363"/>
                        <a:gd name="connsiteX29" fmla="*/ 648486 w 774246"/>
                        <a:gd name="connsiteY29" fmla="*/ 503035 h 711363"/>
                        <a:gd name="connsiteX30" fmla="*/ 701536 w 774246"/>
                        <a:gd name="connsiteY30" fmla="*/ 503035 h 711363"/>
                        <a:gd name="connsiteX31" fmla="*/ 711358 w 774246"/>
                        <a:gd name="connsiteY31" fmla="*/ 512895 h 711363"/>
                        <a:gd name="connsiteX32" fmla="*/ 711355 w 774246"/>
                        <a:gd name="connsiteY32" fmla="*/ 512898 h 711363"/>
                        <a:gd name="connsiteX33" fmla="*/ 711360 w 774246"/>
                        <a:gd name="connsiteY33" fmla="*/ 512903 h 711363"/>
                        <a:gd name="connsiteX34" fmla="*/ 711360 w 774246"/>
                        <a:gd name="connsiteY34" fmla="*/ 575774 h 711363"/>
                        <a:gd name="connsiteX35" fmla="*/ 711362 w 774246"/>
                        <a:gd name="connsiteY35" fmla="*/ 575776 h 711363"/>
                        <a:gd name="connsiteX36" fmla="*/ 711360 w 774246"/>
                        <a:gd name="connsiteY36" fmla="*/ 575778 h 711363"/>
                        <a:gd name="connsiteX37" fmla="*/ 711360 w 774246"/>
                        <a:gd name="connsiteY37" fmla="*/ 575783 h 711363"/>
                        <a:gd name="connsiteX38" fmla="*/ 701538 w 774246"/>
                        <a:gd name="connsiteY38" fmla="*/ 585605 h 711363"/>
                        <a:gd name="connsiteX39" fmla="*/ 701531 w 774246"/>
                        <a:gd name="connsiteY39" fmla="*/ 585598 h 711363"/>
                        <a:gd name="connsiteX40" fmla="*/ 648486 w 774246"/>
                        <a:gd name="connsiteY40" fmla="*/ 585598 h 711363"/>
                        <a:gd name="connsiteX41" fmla="*/ 648486 w 774246"/>
                        <a:gd name="connsiteY41" fmla="*/ 638657 h 711363"/>
                        <a:gd name="connsiteX42" fmla="*/ 638664 w 774246"/>
                        <a:gd name="connsiteY42" fmla="*/ 648479 h 711363"/>
                        <a:gd name="connsiteX43" fmla="*/ 638662 w 774246"/>
                        <a:gd name="connsiteY43" fmla="*/ 648477 h 711363"/>
                        <a:gd name="connsiteX44" fmla="*/ 638656 w 774246"/>
                        <a:gd name="connsiteY44" fmla="*/ 648482 h 711363"/>
                        <a:gd name="connsiteX45" fmla="*/ 575785 w 774246"/>
                        <a:gd name="connsiteY45" fmla="*/ 648482 h 711363"/>
                        <a:gd name="connsiteX46" fmla="*/ 575784 w 774246"/>
                        <a:gd name="connsiteY46" fmla="*/ 648483 h 711363"/>
                        <a:gd name="connsiteX47" fmla="*/ 575783 w 774246"/>
                        <a:gd name="connsiteY47" fmla="*/ 648482 h 711363"/>
                        <a:gd name="connsiteX48" fmla="*/ 575776 w 774246"/>
                        <a:gd name="connsiteY48" fmla="*/ 648482 h 711363"/>
                        <a:gd name="connsiteX49" fmla="*/ 565954 w 774246"/>
                        <a:gd name="connsiteY49" fmla="*/ 638660 h 711363"/>
                        <a:gd name="connsiteX50" fmla="*/ 565962 w 774246"/>
                        <a:gd name="connsiteY50" fmla="*/ 638652 h 711363"/>
                        <a:gd name="connsiteX51" fmla="*/ 565962 w 774246"/>
                        <a:gd name="connsiteY51" fmla="*/ 585598 h 711363"/>
                        <a:gd name="connsiteX52" fmla="*/ 512901 w 774246"/>
                        <a:gd name="connsiteY52" fmla="*/ 585598 h 711363"/>
                        <a:gd name="connsiteX53" fmla="*/ 512900 w 774246"/>
                        <a:gd name="connsiteY53" fmla="*/ 585599 h 711363"/>
                        <a:gd name="connsiteX54" fmla="*/ 503078 w 774246"/>
                        <a:gd name="connsiteY54" fmla="*/ 575777 h 711363"/>
                        <a:gd name="connsiteX55" fmla="*/ 503078 w 774246"/>
                        <a:gd name="connsiteY55" fmla="*/ 512897 h 711363"/>
                        <a:gd name="connsiteX56" fmla="*/ 503097 w 774246"/>
                        <a:gd name="connsiteY56" fmla="*/ 512878 h 711363"/>
                        <a:gd name="connsiteX57" fmla="*/ 503076 w 774246"/>
                        <a:gd name="connsiteY57" fmla="*/ 512857 h 711363"/>
                        <a:gd name="connsiteX58" fmla="*/ 512898 w 774246"/>
                        <a:gd name="connsiteY58" fmla="*/ 503035 h 711363"/>
                        <a:gd name="connsiteX59" fmla="*/ 565962 w 774246"/>
                        <a:gd name="connsiteY59" fmla="*/ 503035 h 711363"/>
                        <a:gd name="connsiteX60" fmla="*/ 565962 w 774246"/>
                        <a:gd name="connsiteY60" fmla="*/ 449986 h 711363"/>
                        <a:gd name="connsiteX61" fmla="*/ 565960 w 774246"/>
                        <a:gd name="connsiteY61" fmla="*/ 449984 h 711363"/>
                        <a:gd name="connsiteX62" fmla="*/ 575782 w 774246"/>
                        <a:gd name="connsiteY62" fmla="*/ 440162 h 711363"/>
                        <a:gd name="connsiteX63" fmla="*/ 575782 w 774246"/>
                        <a:gd name="connsiteY63" fmla="*/ 440161 h 711363"/>
                        <a:gd name="connsiteX64" fmla="*/ 638662 w 774246"/>
                        <a:gd name="connsiteY64" fmla="*/ 440161 h 711363"/>
                        <a:gd name="connsiteX65" fmla="*/ 145404 w 774246"/>
                        <a:gd name="connsiteY65" fmla="*/ 334046 h 711363"/>
                        <a:gd name="connsiteX66" fmla="*/ 145404 w 774246"/>
                        <a:gd name="connsiteY66" fmla="*/ 387102 h 711363"/>
                        <a:gd name="connsiteX67" fmla="*/ 135582 w 774246"/>
                        <a:gd name="connsiteY67" fmla="*/ 396924 h 711363"/>
                        <a:gd name="connsiteX68" fmla="*/ 135579 w 774246"/>
                        <a:gd name="connsiteY68" fmla="*/ 396921 h 711363"/>
                        <a:gd name="connsiteX69" fmla="*/ 82524 w 774246"/>
                        <a:gd name="connsiteY69" fmla="*/ 396921 h 711363"/>
                        <a:gd name="connsiteX70" fmla="*/ 82524 w 774246"/>
                        <a:gd name="connsiteY70" fmla="*/ 440157 h 711363"/>
                        <a:gd name="connsiteX71" fmla="*/ 135584 w 774246"/>
                        <a:gd name="connsiteY71" fmla="*/ 440157 h 711363"/>
                        <a:gd name="connsiteX72" fmla="*/ 145406 w 774246"/>
                        <a:gd name="connsiteY72" fmla="*/ 449979 h 711363"/>
                        <a:gd name="connsiteX73" fmla="*/ 145404 w 774246"/>
                        <a:gd name="connsiteY73" fmla="*/ 449982 h 711363"/>
                        <a:gd name="connsiteX74" fmla="*/ 145408 w 774246"/>
                        <a:gd name="connsiteY74" fmla="*/ 449986 h 711363"/>
                        <a:gd name="connsiteX75" fmla="*/ 145408 w 774246"/>
                        <a:gd name="connsiteY75" fmla="*/ 503041 h 711363"/>
                        <a:gd name="connsiteX76" fmla="*/ 188644 w 774246"/>
                        <a:gd name="connsiteY76" fmla="*/ 503041 h 711363"/>
                        <a:gd name="connsiteX77" fmla="*/ 188644 w 774246"/>
                        <a:gd name="connsiteY77" fmla="*/ 449983 h 711363"/>
                        <a:gd name="connsiteX78" fmla="*/ 188640 w 774246"/>
                        <a:gd name="connsiteY78" fmla="*/ 449979 h 711363"/>
                        <a:gd name="connsiteX79" fmla="*/ 198462 w 774246"/>
                        <a:gd name="connsiteY79" fmla="*/ 440157 h 711363"/>
                        <a:gd name="connsiteX80" fmla="*/ 251518 w 774246"/>
                        <a:gd name="connsiteY80" fmla="*/ 440157 h 711363"/>
                        <a:gd name="connsiteX81" fmla="*/ 251518 w 774246"/>
                        <a:gd name="connsiteY81" fmla="*/ 396921 h 711363"/>
                        <a:gd name="connsiteX82" fmla="*/ 198469 w 774246"/>
                        <a:gd name="connsiteY82" fmla="*/ 396921 h 711363"/>
                        <a:gd name="connsiteX83" fmla="*/ 198466 w 774246"/>
                        <a:gd name="connsiteY83" fmla="*/ 396924 h 711363"/>
                        <a:gd name="connsiteX84" fmla="*/ 188644 w 774246"/>
                        <a:gd name="connsiteY84" fmla="*/ 387102 h 711363"/>
                        <a:gd name="connsiteX85" fmla="*/ 188644 w 774246"/>
                        <a:gd name="connsiteY85" fmla="*/ 334046 h 711363"/>
                        <a:gd name="connsiteX86" fmla="*/ 135582 w 774246"/>
                        <a:gd name="connsiteY86" fmla="*/ 314400 h 711363"/>
                        <a:gd name="connsiteX87" fmla="*/ 135584 w 774246"/>
                        <a:gd name="connsiteY87" fmla="*/ 314402 h 711363"/>
                        <a:gd name="connsiteX88" fmla="*/ 198464 w 774246"/>
                        <a:gd name="connsiteY88" fmla="*/ 314402 h 711363"/>
                        <a:gd name="connsiteX89" fmla="*/ 198466 w 774246"/>
                        <a:gd name="connsiteY89" fmla="*/ 314400 h 711363"/>
                        <a:gd name="connsiteX90" fmla="*/ 208288 w 774246"/>
                        <a:gd name="connsiteY90" fmla="*/ 324222 h 711363"/>
                        <a:gd name="connsiteX91" fmla="*/ 208288 w 774246"/>
                        <a:gd name="connsiteY91" fmla="*/ 377277 h 711363"/>
                        <a:gd name="connsiteX92" fmla="*/ 261348 w 774246"/>
                        <a:gd name="connsiteY92" fmla="*/ 377277 h 711363"/>
                        <a:gd name="connsiteX93" fmla="*/ 271170 w 774246"/>
                        <a:gd name="connsiteY93" fmla="*/ 387099 h 711363"/>
                        <a:gd name="connsiteX94" fmla="*/ 271162 w 774246"/>
                        <a:gd name="connsiteY94" fmla="*/ 387107 h 711363"/>
                        <a:gd name="connsiteX95" fmla="*/ 271162 w 774246"/>
                        <a:gd name="connsiteY95" fmla="*/ 449977 h 711363"/>
                        <a:gd name="connsiteX96" fmla="*/ 271164 w 774246"/>
                        <a:gd name="connsiteY96" fmla="*/ 449979 h 711363"/>
                        <a:gd name="connsiteX97" fmla="*/ 271162 w 774246"/>
                        <a:gd name="connsiteY97" fmla="*/ 449981 h 711363"/>
                        <a:gd name="connsiteX98" fmla="*/ 271162 w 774246"/>
                        <a:gd name="connsiteY98" fmla="*/ 449986 h 711363"/>
                        <a:gd name="connsiteX99" fmla="*/ 261340 w 774246"/>
                        <a:gd name="connsiteY99" fmla="*/ 459808 h 711363"/>
                        <a:gd name="connsiteX100" fmla="*/ 261333 w 774246"/>
                        <a:gd name="connsiteY100" fmla="*/ 459801 h 711363"/>
                        <a:gd name="connsiteX101" fmla="*/ 208288 w 774246"/>
                        <a:gd name="connsiteY101" fmla="*/ 459801 h 711363"/>
                        <a:gd name="connsiteX102" fmla="*/ 208288 w 774246"/>
                        <a:gd name="connsiteY102" fmla="*/ 512861 h 711363"/>
                        <a:gd name="connsiteX103" fmla="*/ 208290 w 774246"/>
                        <a:gd name="connsiteY103" fmla="*/ 512863 h 711363"/>
                        <a:gd name="connsiteX104" fmla="*/ 208288 w 774246"/>
                        <a:gd name="connsiteY104" fmla="*/ 512865 h 711363"/>
                        <a:gd name="connsiteX105" fmla="*/ 208288 w 774246"/>
                        <a:gd name="connsiteY105" fmla="*/ 512898 h 711363"/>
                        <a:gd name="connsiteX106" fmla="*/ 199760 w 774246"/>
                        <a:gd name="connsiteY106" fmla="*/ 521427 h 711363"/>
                        <a:gd name="connsiteX107" fmla="*/ 198468 w 774246"/>
                        <a:gd name="connsiteY107" fmla="*/ 522723 h 711363"/>
                        <a:gd name="connsiteX108" fmla="*/ 135589 w 774246"/>
                        <a:gd name="connsiteY108" fmla="*/ 522723 h 711363"/>
                        <a:gd name="connsiteX109" fmla="*/ 135586 w 774246"/>
                        <a:gd name="connsiteY109" fmla="*/ 522726 h 711363"/>
                        <a:gd name="connsiteX110" fmla="*/ 125764 w 774246"/>
                        <a:gd name="connsiteY110" fmla="*/ 512903 h 711363"/>
                        <a:gd name="connsiteX111" fmla="*/ 125764 w 774246"/>
                        <a:gd name="connsiteY111" fmla="*/ 459801 h 711363"/>
                        <a:gd name="connsiteX112" fmla="*/ 72704 w 774246"/>
                        <a:gd name="connsiteY112" fmla="*/ 459801 h 711363"/>
                        <a:gd name="connsiteX113" fmla="*/ 72702 w 774246"/>
                        <a:gd name="connsiteY113" fmla="*/ 459803 h 711363"/>
                        <a:gd name="connsiteX114" fmla="*/ 62880 w 774246"/>
                        <a:gd name="connsiteY114" fmla="*/ 449981 h 711363"/>
                        <a:gd name="connsiteX115" fmla="*/ 62880 w 774246"/>
                        <a:gd name="connsiteY115" fmla="*/ 387101 h 711363"/>
                        <a:gd name="connsiteX116" fmla="*/ 62878 w 774246"/>
                        <a:gd name="connsiteY116" fmla="*/ 387099 h 711363"/>
                        <a:gd name="connsiteX117" fmla="*/ 72700 w 774246"/>
                        <a:gd name="connsiteY117" fmla="*/ 377277 h 711363"/>
                        <a:gd name="connsiteX118" fmla="*/ 125760 w 774246"/>
                        <a:gd name="connsiteY118" fmla="*/ 377277 h 711363"/>
                        <a:gd name="connsiteX119" fmla="*/ 125760 w 774246"/>
                        <a:gd name="connsiteY119" fmla="*/ 324222 h 711363"/>
                        <a:gd name="connsiteX120" fmla="*/ 135582 w 774246"/>
                        <a:gd name="connsiteY120" fmla="*/ 314400 h 711363"/>
                        <a:gd name="connsiteX121" fmla="*/ 208288 w 774246"/>
                        <a:gd name="connsiteY121" fmla="*/ 208288 h 711363"/>
                        <a:gd name="connsiteX122" fmla="*/ 208288 w 774246"/>
                        <a:gd name="connsiteY122" fmla="*/ 261339 h 711363"/>
                        <a:gd name="connsiteX123" fmla="*/ 198466 w 774246"/>
                        <a:gd name="connsiteY123" fmla="*/ 271161 h 711363"/>
                        <a:gd name="connsiteX124" fmla="*/ 198463 w 774246"/>
                        <a:gd name="connsiteY124" fmla="*/ 271158 h 711363"/>
                        <a:gd name="connsiteX125" fmla="*/ 198459 w 774246"/>
                        <a:gd name="connsiteY125" fmla="*/ 271162 h 711363"/>
                        <a:gd name="connsiteX126" fmla="*/ 72700 w 774246"/>
                        <a:gd name="connsiteY126" fmla="*/ 271162 h 711363"/>
                        <a:gd name="connsiteX127" fmla="*/ 62878 w 774246"/>
                        <a:gd name="connsiteY127" fmla="*/ 261340 h 711363"/>
                        <a:gd name="connsiteX128" fmla="*/ 62885 w 774246"/>
                        <a:gd name="connsiteY128" fmla="*/ 261333 h 711363"/>
                        <a:gd name="connsiteX129" fmla="*/ 62885 w 774246"/>
                        <a:gd name="connsiteY129" fmla="*/ 208902 h 711363"/>
                        <a:gd name="connsiteX130" fmla="*/ 60662 w 774246"/>
                        <a:gd name="connsiteY130" fmla="*/ 209033 h 711363"/>
                        <a:gd name="connsiteX131" fmla="*/ 61430 w 774246"/>
                        <a:gd name="connsiteY131" fmla="*/ 208881 h 711363"/>
                        <a:gd name="connsiteX132" fmla="*/ 60090 w 774246"/>
                        <a:gd name="connsiteY132" fmla="*/ 209067 h 711363"/>
                        <a:gd name="connsiteX133" fmla="*/ 60662 w 774246"/>
                        <a:gd name="connsiteY133" fmla="*/ 209033 h 711363"/>
                        <a:gd name="connsiteX134" fmla="*/ 50682 w 774246"/>
                        <a:gd name="connsiteY134" fmla="*/ 211010 h 711363"/>
                        <a:gd name="connsiteX135" fmla="*/ 51383 w 774246"/>
                        <a:gd name="connsiteY135" fmla="*/ 210741 h 711363"/>
                        <a:gd name="connsiteX136" fmla="*/ 49784 w 774246"/>
                        <a:gd name="connsiteY136" fmla="*/ 211188 h 711363"/>
                        <a:gd name="connsiteX137" fmla="*/ 50682 w 774246"/>
                        <a:gd name="connsiteY137" fmla="*/ 211010 h 711363"/>
                        <a:gd name="connsiteX138" fmla="*/ 42313 w 774246"/>
                        <a:gd name="connsiteY138" fmla="*/ 214222 h 711363"/>
                        <a:gd name="connsiteX139" fmla="*/ 43049 w 774246"/>
                        <a:gd name="connsiteY139" fmla="*/ 213755 h 711363"/>
                        <a:gd name="connsiteX140" fmla="*/ 41300 w 774246"/>
                        <a:gd name="connsiteY140" fmla="*/ 214611 h 711363"/>
                        <a:gd name="connsiteX141" fmla="*/ 42313 w 774246"/>
                        <a:gd name="connsiteY141" fmla="*/ 214222 h 711363"/>
                        <a:gd name="connsiteX142" fmla="*/ 35411 w 774246"/>
                        <a:gd name="connsiteY142" fmla="*/ 218603 h 711363"/>
                        <a:gd name="connsiteX143" fmla="*/ 36166 w 774246"/>
                        <a:gd name="connsiteY143" fmla="*/ 217848 h 711363"/>
                        <a:gd name="connsiteX144" fmla="*/ 34491 w 774246"/>
                        <a:gd name="connsiteY144" fmla="*/ 219187 h 711363"/>
                        <a:gd name="connsiteX145" fmla="*/ 35411 w 774246"/>
                        <a:gd name="connsiteY145" fmla="*/ 218603 h 711363"/>
                        <a:gd name="connsiteX146" fmla="*/ 29963 w 774246"/>
                        <a:gd name="connsiteY146" fmla="*/ 224051 h 711363"/>
                        <a:gd name="connsiteX147" fmla="*/ 30547 w 774246"/>
                        <a:gd name="connsiteY147" fmla="*/ 223131 h 711363"/>
                        <a:gd name="connsiteX148" fmla="*/ 29208 w 774246"/>
                        <a:gd name="connsiteY148" fmla="*/ 224806 h 711363"/>
                        <a:gd name="connsiteX149" fmla="*/ 29963 w 774246"/>
                        <a:gd name="connsiteY149" fmla="*/ 224051 h 711363"/>
                        <a:gd name="connsiteX150" fmla="*/ 25582 w 774246"/>
                        <a:gd name="connsiteY150" fmla="*/ 230953 h 711363"/>
                        <a:gd name="connsiteX151" fmla="*/ 25971 w 774246"/>
                        <a:gd name="connsiteY151" fmla="*/ 229940 h 711363"/>
                        <a:gd name="connsiteX152" fmla="*/ 25115 w 774246"/>
                        <a:gd name="connsiteY152" fmla="*/ 231689 h 711363"/>
                        <a:gd name="connsiteX153" fmla="*/ 25582 w 774246"/>
                        <a:gd name="connsiteY153" fmla="*/ 230953 h 711363"/>
                        <a:gd name="connsiteX154" fmla="*/ 22370 w 774246"/>
                        <a:gd name="connsiteY154" fmla="*/ 239323 h 711363"/>
                        <a:gd name="connsiteX155" fmla="*/ 22548 w 774246"/>
                        <a:gd name="connsiteY155" fmla="*/ 238424 h 711363"/>
                        <a:gd name="connsiteX156" fmla="*/ 22101 w 774246"/>
                        <a:gd name="connsiteY156" fmla="*/ 240024 h 711363"/>
                        <a:gd name="connsiteX157" fmla="*/ 22370 w 774246"/>
                        <a:gd name="connsiteY157" fmla="*/ 239323 h 711363"/>
                        <a:gd name="connsiteX158" fmla="*/ 20344 w 774246"/>
                        <a:gd name="connsiteY158" fmla="*/ 249551 h 711363"/>
                        <a:gd name="connsiteX159" fmla="*/ 20390 w 774246"/>
                        <a:gd name="connsiteY159" fmla="*/ 248730 h 711363"/>
                        <a:gd name="connsiteX160" fmla="*/ 20241 w 774246"/>
                        <a:gd name="connsiteY160" fmla="*/ 250070 h 711363"/>
                        <a:gd name="connsiteX161" fmla="*/ 20344 w 774246"/>
                        <a:gd name="connsiteY161" fmla="*/ 249551 h 711363"/>
                        <a:gd name="connsiteX162" fmla="*/ 19646 w 774246"/>
                        <a:gd name="connsiteY162" fmla="*/ 261939 h 711363"/>
                        <a:gd name="connsiteX163" fmla="*/ 19645 w 774246"/>
                        <a:gd name="connsiteY163" fmla="*/ 261940 h 711363"/>
                        <a:gd name="connsiteX164" fmla="*/ 19645 w 774246"/>
                        <a:gd name="connsiteY164" fmla="*/ 565957 h 711363"/>
                        <a:gd name="connsiteX165" fmla="*/ 450021 w 774246"/>
                        <a:gd name="connsiteY165" fmla="*/ 565957 h 711363"/>
                        <a:gd name="connsiteX166" fmla="*/ 459843 w 774246"/>
                        <a:gd name="connsiteY166" fmla="*/ 575779 h 711363"/>
                        <a:gd name="connsiteX167" fmla="*/ 450021 w 774246"/>
                        <a:gd name="connsiteY167" fmla="*/ 585601 h 711363"/>
                        <a:gd name="connsiteX168" fmla="*/ 19645 w 774246"/>
                        <a:gd name="connsiteY168" fmla="*/ 585601 h 711363"/>
                        <a:gd name="connsiteX169" fmla="*/ 19645 w 774246"/>
                        <a:gd name="connsiteY169" fmla="*/ 638652 h 711363"/>
                        <a:gd name="connsiteX170" fmla="*/ 19641 w 774246"/>
                        <a:gd name="connsiteY170" fmla="*/ 638656 h 711363"/>
                        <a:gd name="connsiteX171" fmla="*/ 19645 w 774246"/>
                        <a:gd name="connsiteY171" fmla="*/ 638660 h 711363"/>
                        <a:gd name="connsiteX172" fmla="*/ 19646 w 774246"/>
                        <a:gd name="connsiteY172" fmla="*/ 638661 h 711363"/>
                        <a:gd name="connsiteX173" fmla="*/ 25278 w 774246"/>
                        <a:gd name="connsiteY173" fmla="*/ 668352 h 711363"/>
                        <a:gd name="connsiteX174" fmla="*/ 42036 w 774246"/>
                        <a:gd name="connsiteY174" fmla="*/ 685641 h 711363"/>
                        <a:gd name="connsiteX175" fmla="*/ 41300 w 774246"/>
                        <a:gd name="connsiteY175" fmla="*/ 685356 h 711363"/>
                        <a:gd name="connsiteX176" fmla="*/ 42156 w 774246"/>
                        <a:gd name="connsiteY176" fmla="*/ 685765 h 711363"/>
                        <a:gd name="connsiteX177" fmla="*/ 42036 w 774246"/>
                        <a:gd name="connsiteY177" fmla="*/ 685641 h 711363"/>
                        <a:gd name="connsiteX178" fmla="*/ 50514 w 774246"/>
                        <a:gd name="connsiteY178" fmla="*/ 688926 h 711363"/>
                        <a:gd name="connsiteX179" fmla="*/ 49784 w 774246"/>
                        <a:gd name="connsiteY179" fmla="*/ 688779 h 711363"/>
                        <a:gd name="connsiteX180" fmla="*/ 51384 w 774246"/>
                        <a:gd name="connsiteY180" fmla="*/ 689263 h 711363"/>
                        <a:gd name="connsiteX181" fmla="*/ 50514 w 774246"/>
                        <a:gd name="connsiteY181" fmla="*/ 688926 h 711363"/>
                        <a:gd name="connsiteX182" fmla="*/ 60679 w 774246"/>
                        <a:gd name="connsiteY182" fmla="*/ 690972 h 711363"/>
                        <a:gd name="connsiteX183" fmla="*/ 60090 w 774246"/>
                        <a:gd name="connsiteY183" fmla="*/ 690937 h 711363"/>
                        <a:gd name="connsiteX184" fmla="*/ 61430 w 774246"/>
                        <a:gd name="connsiteY184" fmla="*/ 691123 h 711363"/>
                        <a:gd name="connsiteX185" fmla="*/ 60679 w 774246"/>
                        <a:gd name="connsiteY185" fmla="*/ 690972 h 711363"/>
                        <a:gd name="connsiteX186" fmla="*/ 73265 w 774246"/>
                        <a:gd name="connsiteY186" fmla="*/ 691716 h 711363"/>
                        <a:gd name="connsiteX187" fmla="*/ 156527 w 774246"/>
                        <a:gd name="connsiteY187" fmla="*/ 691716 h 711363"/>
                        <a:gd name="connsiteX188" fmla="*/ 156565 w 774246"/>
                        <a:gd name="connsiteY188" fmla="*/ 691716 h 711363"/>
                        <a:gd name="connsiteX189" fmla="*/ 700945 w 774246"/>
                        <a:gd name="connsiteY189" fmla="*/ 691716 h 711363"/>
                        <a:gd name="connsiteX190" fmla="*/ 700947 w 774246"/>
                        <a:gd name="connsiteY190" fmla="*/ 691714 h 711363"/>
                        <a:gd name="connsiteX191" fmla="*/ 713573 w 774246"/>
                        <a:gd name="connsiteY191" fmla="*/ 690967 h 711363"/>
                        <a:gd name="connsiteX192" fmla="*/ 712816 w 774246"/>
                        <a:gd name="connsiteY192" fmla="*/ 691119 h 711363"/>
                        <a:gd name="connsiteX193" fmla="*/ 714156 w 774246"/>
                        <a:gd name="connsiteY193" fmla="*/ 690932 h 711363"/>
                        <a:gd name="connsiteX194" fmla="*/ 713573 w 774246"/>
                        <a:gd name="connsiteY194" fmla="*/ 690967 h 711363"/>
                        <a:gd name="connsiteX195" fmla="*/ 723732 w 774246"/>
                        <a:gd name="connsiteY195" fmla="*/ 688921 h 711363"/>
                        <a:gd name="connsiteX196" fmla="*/ 722862 w 774246"/>
                        <a:gd name="connsiteY196" fmla="*/ 689258 h 711363"/>
                        <a:gd name="connsiteX197" fmla="*/ 724462 w 774246"/>
                        <a:gd name="connsiteY197" fmla="*/ 688774 h 711363"/>
                        <a:gd name="connsiteX198" fmla="*/ 723732 w 774246"/>
                        <a:gd name="connsiteY198" fmla="*/ 688921 h 711363"/>
                        <a:gd name="connsiteX199" fmla="*/ 732068 w 774246"/>
                        <a:gd name="connsiteY199" fmla="*/ 685691 h 711363"/>
                        <a:gd name="connsiteX200" fmla="*/ 731197 w 774246"/>
                        <a:gd name="connsiteY200" fmla="*/ 686244 h 711363"/>
                        <a:gd name="connsiteX201" fmla="*/ 732946 w 774246"/>
                        <a:gd name="connsiteY201" fmla="*/ 685351 h 711363"/>
                        <a:gd name="connsiteX202" fmla="*/ 732068 w 774246"/>
                        <a:gd name="connsiteY202" fmla="*/ 685691 h 711363"/>
                        <a:gd name="connsiteX203" fmla="*/ 738838 w 774246"/>
                        <a:gd name="connsiteY203" fmla="*/ 681394 h 711363"/>
                        <a:gd name="connsiteX204" fmla="*/ 738080 w 774246"/>
                        <a:gd name="connsiteY204" fmla="*/ 682152 h 711363"/>
                        <a:gd name="connsiteX205" fmla="*/ 739755 w 774246"/>
                        <a:gd name="connsiteY205" fmla="*/ 680812 h 711363"/>
                        <a:gd name="connsiteX206" fmla="*/ 738838 w 774246"/>
                        <a:gd name="connsiteY206" fmla="*/ 681394 h 711363"/>
                        <a:gd name="connsiteX207" fmla="*/ 744233 w 774246"/>
                        <a:gd name="connsiteY207" fmla="*/ 675999 h 711363"/>
                        <a:gd name="connsiteX208" fmla="*/ 743699 w 774246"/>
                        <a:gd name="connsiteY208" fmla="*/ 676831 h 711363"/>
                        <a:gd name="connsiteX209" fmla="*/ 745075 w 774246"/>
                        <a:gd name="connsiteY209" fmla="*/ 675157 h 711363"/>
                        <a:gd name="connsiteX210" fmla="*/ 744233 w 774246"/>
                        <a:gd name="connsiteY210" fmla="*/ 675999 h 711363"/>
                        <a:gd name="connsiteX211" fmla="*/ 748616 w 774246"/>
                        <a:gd name="connsiteY211" fmla="*/ 669172 h 711363"/>
                        <a:gd name="connsiteX212" fmla="*/ 748275 w 774246"/>
                        <a:gd name="connsiteY212" fmla="*/ 670059 h 711363"/>
                        <a:gd name="connsiteX213" fmla="*/ 749168 w 774246"/>
                        <a:gd name="connsiteY213" fmla="*/ 668311 h 711363"/>
                        <a:gd name="connsiteX214" fmla="*/ 748616 w 774246"/>
                        <a:gd name="connsiteY214" fmla="*/ 669172 h 711363"/>
                        <a:gd name="connsiteX215" fmla="*/ 751876 w 774246"/>
                        <a:gd name="connsiteY215" fmla="*/ 660677 h 711363"/>
                        <a:gd name="connsiteX216" fmla="*/ 751698 w 774246"/>
                        <a:gd name="connsiteY216" fmla="*/ 661576 h 711363"/>
                        <a:gd name="connsiteX217" fmla="*/ 752145 w 774246"/>
                        <a:gd name="connsiteY217" fmla="*/ 659976 h 711363"/>
                        <a:gd name="connsiteX218" fmla="*/ 751876 w 774246"/>
                        <a:gd name="connsiteY218" fmla="*/ 660677 h 711363"/>
                        <a:gd name="connsiteX219" fmla="*/ 753902 w 774246"/>
                        <a:gd name="connsiteY219" fmla="*/ 650449 h 711363"/>
                        <a:gd name="connsiteX220" fmla="*/ 753856 w 774246"/>
                        <a:gd name="connsiteY220" fmla="*/ 651269 h 711363"/>
                        <a:gd name="connsiteX221" fmla="*/ 754005 w 774246"/>
                        <a:gd name="connsiteY221" fmla="*/ 649930 h 711363"/>
                        <a:gd name="connsiteX222" fmla="*/ 753902 w 774246"/>
                        <a:gd name="connsiteY222" fmla="*/ 650449 h 711363"/>
                        <a:gd name="connsiteX223" fmla="*/ 754595 w 774246"/>
                        <a:gd name="connsiteY223" fmla="*/ 638150 h 711363"/>
                        <a:gd name="connsiteX224" fmla="*/ 754595 w 774246"/>
                        <a:gd name="connsiteY224" fmla="*/ 512865 h 711363"/>
                        <a:gd name="connsiteX225" fmla="*/ 754600 w 774246"/>
                        <a:gd name="connsiteY225" fmla="*/ 512860 h 711363"/>
                        <a:gd name="connsiteX226" fmla="*/ 754600 w 774246"/>
                        <a:gd name="connsiteY226" fmla="*/ 334046 h 711363"/>
                        <a:gd name="connsiteX227" fmla="*/ 324226 w 774246"/>
                        <a:gd name="connsiteY227" fmla="*/ 334046 h 711363"/>
                        <a:gd name="connsiteX228" fmla="*/ 314404 w 774246"/>
                        <a:gd name="connsiteY228" fmla="*/ 324224 h 711363"/>
                        <a:gd name="connsiteX229" fmla="*/ 324226 w 774246"/>
                        <a:gd name="connsiteY229" fmla="*/ 314402 h 711363"/>
                        <a:gd name="connsiteX230" fmla="*/ 754600 w 774246"/>
                        <a:gd name="connsiteY230" fmla="*/ 314402 h 711363"/>
                        <a:gd name="connsiteX231" fmla="*/ 754600 w 774246"/>
                        <a:gd name="connsiteY231" fmla="*/ 261943 h 711363"/>
                        <a:gd name="connsiteX232" fmla="*/ 754594 w 774246"/>
                        <a:gd name="connsiteY232" fmla="*/ 261938 h 711363"/>
                        <a:gd name="connsiteX233" fmla="*/ 753896 w 774246"/>
                        <a:gd name="connsiteY233" fmla="*/ 249550 h 711363"/>
                        <a:gd name="connsiteX234" fmla="*/ 753999 w 774246"/>
                        <a:gd name="connsiteY234" fmla="*/ 250069 h 711363"/>
                        <a:gd name="connsiteX235" fmla="*/ 753850 w 774246"/>
                        <a:gd name="connsiteY235" fmla="*/ 248730 h 711363"/>
                        <a:gd name="connsiteX236" fmla="*/ 753896 w 774246"/>
                        <a:gd name="connsiteY236" fmla="*/ 249550 h 711363"/>
                        <a:gd name="connsiteX237" fmla="*/ 751870 w 774246"/>
                        <a:gd name="connsiteY237" fmla="*/ 239322 h 711363"/>
                        <a:gd name="connsiteX238" fmla="*/ 752139 w 774246"/>
                        <a:gd name="connsiteY238" fmla="*/ 240023 h 711363"/>
                        <a:gd name="connsiteX239" fmla="*/ 751692 w 774246"/>
                        <a:gd name="connsiteY239" fmla="*/ 238423 h 711363"/>
                        <a:gd name="connsiteX240" fmla="*/ 751870 w 774246"/>
                        <a:gd name="connsiteY240" fmla="*/ 239322 h 711363"/>
                        <a:gd name="connsiteX241" fmla="*/ 748658 w 774246"/>
                        <a:gd name="connsiteY241" fmla="*/ 230952 h 711363"/>
                        <a:gd name="connsiteX242" fmla="*/ 749125 w 774246"/>
                        <a:gd name="connsiteY242" fmla="*/ 231688 h 711363"/>
                        <a:gd name="connsiteX243" fmla="*/ 748269 w 774246"/>
                        <a:gd name="connsiteY243" fmla="*/ 229939 h 711363"/>
                        <a:gd name="connsiteX244" fmla="*/ 748658 w 774246"/>
                        <a:gd name="connsiteY244" fmla="*/ 230952 h 711363"/>
                        <a:gd name="connsiteX245" fmla="*/ 744220 w 774246"/>
                        <a:gd name="connsiteY245" fmla="*/ 223961 h 711363"/>
                        <a:gd name="connsiteX246" fmla="*/ 745069 w 774246"/>
                        <a:gd name="connsiteY246" fmla="*/ 224805 h 711363"/>
                        <a:gd name="connsiteX247" fmla="*/ 743693 w 774246"/>
                        <a:gd name="connsiteY247" fmla="*/ 223130 h 711363"/>
                        <a:gd name="connsiteX248" fmla="*/ 744220 w 774246"/>
                        <a:gd name="connsiteY248" fmla="*/ 223961 h 711363"/>
                        <a:gd name="connsiteX249" fmla="*/ 738840 w 774246"/>
                        <a:gd name="connsiteY249" fmla="*/ 218609 h 711363"/>
                        <a:gd name="connsiteX250" fmla="*/ 739749 w 774246"/>
                        <a:gd name="connsiteY250" fmla="*/ 219186 h 711363"/>
                        <a:gd name="connsiteX251" fmla="*/ 738074 w 774246"/>
                        <a:gd name="connsiteY251" fmla="*/ 217847 h 711363"/>
                        <a:gd name="connsiteX252" fmla="*/ 738840 w 774246"/>
                        <a:gd name="connsiteY252" fmla="*/ 218609 h 711363"/>
                        <a:gd name="connsiteX253" fmla="*/ 731928 w 774246"/>
                        <a:gd name="connsiteY253" fmla="*/ 214221 h 711363"/>
                        <a:gd name="connsiteX254" fmla="*/ 732940 w 774246"/>
                        <a:gd name="connsiteY254" fmla="*/ 214610 h 711363"/>
                        <a:gd name="connsiteX255" fmla="*/ 731191 w 774246"/>
                        <a:gd name="connsiteY255" fmla="*/ 213754 h 711363"/>
                        <a:gd name="connsiteX256" fmla="*/ 731928 w 774246"/>
                        <a:gd name="connsiteY256" fmla="*/ 214221 h 711363"/>
                        <a:gd name="connsiteX257" fmla="*/ 723551 w 774246"/>
                        <a:gd name="connsiteY257" fmla="*/ 211008 h 711363"/>
                        <a:gd name="connsiteX258" fmla="*/ 724456 w 774246"/>
                        <a:gd name="connsiteY258" fmla="*/ 211187 h 711363"/>
                        <a:gd name="connsiteX259" fmla="*/ 722856 w 774246"/>
                        <a:gd name="connsiteY259" fmla="*/ 210741 h 711363"/>
                        <a:gd name="connsiteX260" fmla="*/ 723551 w 774246"/>
                        <a:gd name="connsiteY260" fmla="*/ 211008 h 711363"/>
                        <a:gd name="connsiteX261" fmla="*/ 713578 w 774246"/>
                        <a:gd name="connsiteY261" fmla="*/ 209032 h 711363"/>
                        <a:gd name="connsiteX262" fmla="*/ 714150 w 774246"/>
                        <a:gd name="connsiteY262" fmla="*/ 209066 h 711363"/>
                        <a:gd name="connsiteX263" fmla="*/ 712810 w 774246"/>
                        <a:gd name="connsiteY263" fmla="*/ 208880 h 711363"/>
                        <a:gd name="connsiteX264" fmla="*/ 713578 w 774246"/>
                        <a:gd name="connsiteY264" fmla="*/ 209032 h 711363"/>
                        <a:gd name="connsiteX265" fmla="*/ 711360 w 774246"/>
                        <a:gd name="connsiteY265" fmla="*/ 208901 h 711363"/>
                        <a:gd name="connsiteX266" fmla="*/ 711360 w 774246"/>
                        <a:gd name="connsiteY266" fmla="*/ 261337 h 711363"/>
                        <a:gd name="connsiteX267" fmla="*/ 711363 w 774246"/>
                        <a:gd name="connsiteY267" fmla="*/ 261340 h 711363"/>
                        <a:gd name="connsiteX268" fmla="*/ 701541 w 774246"/>
                        <a:gd name="connsiteY268" fmla="*/ 271162 h 711363"/>
                        <a:gd name="connsiteX269" fmla="*/ 575782 w 774246"/>
                        <a:gd name="connsiteY269" fmla="*/ 271162 h 711363"/>
                        <a:gd name="connsiteX270" fmla="*/ 575781 w 774246"/>
                        <a:gd name="connsiteY270" fmla="*/ 271161 h 711363"/>
                        <a:gd name="connsiteX271" fmla="*/ 575780 w 774246"/>
                        <a:gd name="connsiteY271" fmla="*/ 271161 h 711363"/>
                        <a:gd name="connsiteX272" fmla="*/ 565958 w 774246"/>
                        <a:gd name="connsiteY272" fmla="*/ 261339 h 711363"/>
                        <a:gd name="connsiteX273" fmla="*/ 565958 w 774246"/>
                        <a:gd name="connsiteY273" fmla="*/ 208288 h 711363"/>
                        <a:gd name="connsiteX274" fmla="*/ 82529 w 774246"/>
                        <a:gd name="connsiteY274" fmla="*/ 145404 h 711363"/>
                        <a:gd name="connsiteX275" fmla="*/ 82529 w 774246"/>
                        <a:gd name="connsiteY275" fmla="*/ 251518 h 711363"/>
                        <a:gd name="connsiteX276" fmla="*/ 188644 w 774246"/>
                        <a:gd name="connsiteY276" fmla="*/ 251518 h 711363"/>
                        <a:gd name="connsiteX277" fmla="*/ 188644 w 774246"/>
                        <a:gd name="connsiteY277" fmla="*/ 145404 h 711363"/>
                        <a:gd name="connsiteX278" fmla="*/ 135584 w 774246"/>
                        <a:gd name="connsiteY278" fmla="*/ 145404 h 711363"/>
                        <a:gd name="connsiteX279" fmla="*/ 135582 w 774246"/>
                        <a:gd name="connsiteY279" fmla="*/ 145406 h 711363"/>
                        <a:gd name="connsiteX280" fmla="*/ 135580 w 774246"/>
                        <a:gd name="connsiteY280" fmla="*/ 145404 h 711363"/>
                        <a:gd name="connsiteX281" fmla="*/ 638666 w 774246"/>
                        <a:gd name="connsiteY281" fmla="*/ 145400 h 711363"/>
                        <a:gd name="connsiteX282" fmla="*/ 638662 w 774246"/>
                        <a:gd name="connsiteY282" fmla="*/ 145404 h 711363"/>
                        <a:gd name="connsiteX283" fmla="*/ 585602 w 774246"/>
                        <a:gd name="connsiteY283" fmla="*/ 145404 h 711363"/>
                        <a:gd name="connsiteX284" fmla="*/ 585602 w 774246"/>
                        <a:gd name="connsiteY284" fmla="*/ 198464 h 711363"/>
                        <a:gd name="connsiteX285" fmla="*/ 585604 w 774246"/>
                        <a:gd name="connsiteY285" fmla="*/ 198466 h 711363"/>
                        <a:gd name="connsiteX286" fmla="*/ 585602 w 774246"/>
                        <a:gd name="connsiteY286" fmla="*/ 198468 h 711363"/>
                        <a:gd name="connsiteX287" fmla="*/ 585602 w 774246"/>
                        <a:gd name="connsiteY287" fmla="*/ 251518 h 711363"/>
                        <a:gd name="connsiteX288" fmla="*/ 691716 w 774246"/>
                        <a:gd name="connsiteY288" fmla="*/ 251518 h 711363"/>
                        <a:gd name="connsiteX289" fmla="*/ 691716 w 774246"/>
                        <a:gd name="connsiteY289" fmla="*/ 197906 h 711363"/>
                        <a:gd name="connsiteX290" fmla="*/ 691714 w 774246"/>
                        <a:gd name="connsiteY290" fmla="*/ 197904 h 711363"/>
                        <a:gd name="connsiteX291" fmla="*/ 691716 w 774246"/>
                        <a:gd name="connsiteY291" fmla="*/ 197902 h 711363"/>
                        <a:gd name="connsiteX292" fmla="*/ 691716 w 774246"/>
                        <a:gd name="connsiteY292" fmla="*/ 145400 h 711363"/>
                        <a:gd name="connsiteX293" fmla="*/ 261343 w 774246"/>
                        <a:gd name="connsiteY293" fmla="*/ 19644 h 711363"/>
                        <a:gd name="connsiteX294" fmla="*/ 261342 w 774246"/>
                        <a:gd name="connsiteY294" fmla="*/ 19645 h 711363"/>
                        <a:gd name="connsiteX295" fmla="*/ 152652 w 774246"/>
                        <a:gd name="connsiteY295" fmla="*/ 84865 h 711363"/>
                        <a:gd name="connsiteX296" fmla="*/ 146808 w 774246"/>
                        <a:gd name="connsiteY296" fmla="*/ 125760 h 711363"/>
                        <a:gd name="connsiteX297" fmla="*/ 198459 w 774246"/>
                        <a:gd name="connsiteY297" fmla="*/ 125760 h 711363"/>
                        <a:gd name="connsiteX298" fmla="*/ 198462 w 774246"/>
                        <a:gd name="connsiteY298" fmla="*/ 125762 h 711363"/>
                        <a:gd name="connsiteX299" fmla="*/ 198466 w 774246"/>
                        <a:gd name="connsiteY299" fmla="*/ 125758 h 711363"/>
                        <a:gd name="connsiteX300" fmla="*/ 208288 w 774246"/>
                        <a:gd name="connsiteY300" fmla="*/ 135580 h 711363"/>
                        <a:gd name="connsiteX301" fmla="*/ 208288 w 774246"/>
                        <a:gd name="connsiteY301" fmla="*/ 188644 h 711363"/>
                        <a:gd name="connsiteX302" fmla="*/ 565958 w 774246"/>
                        <a:gd name="connsiteY302" fmla="*/ 188644 h 711363"/>
                        <a:gd name="connsiteX303" fmla="*/ 565958 w 774246"/>
                        <a:gd name="connsiteY303" fmla="*/ 135580 h 711363"/>
                        <a:gd name="connsiteX304" fmla="*/ 565960 w 774246"/>
                        <a:gd name="connsiteY304" fmla="*/ 135578 h 711363"/>
                        <a:gd name="connsiteX305" fmla="*/ 575782 w 774246"/>
                        <a:gd name="connsiteY305" fmla="*/ 125756 h 711363"/>
                        <a:gd name="connsiteX306" fmla="*/ 627991 w 774246"/>
                        <a:gd name="connsiteY306" fmla="*/ 125756 h 711363"/>
                        <a:gd name="connsiteX307" fmla="*/ 625538 w 774246"/>
                        <a:gd name="connsiteY307" fmla="*/ 99162 h 711363"/>
                        <a:gd name="connsiteX308" fmla="*/ 611171 w 774246"/>
                        <a:gd name="connsiteY308" fmla="*/ 61919 h 711363"/>
                        <a:gd name="connsiteX309" fmla="*/ 611349 w 774246"/>
                        <a:gd name="connsiteY309" fmla="*/ 62061 h 711363"/>
                        <a:gd name="connsiteX310" fmla="*/ 610939 w 774246"/>
                        <a:gd name="connsiteY310" fmla="*/ 61317 h 711363"/>
                        <a:gd name="connsiteX311" fmla="*/ 611171 w 774246"/>
                        <a:gd name="connsiteY311" fmla="*/ 61919 h 711363"/>
                        <a:gd name="connsiteX312" fmla="*/ 569528 w 774246"/>
                        <a:gd name="connsiteY312" fmla="*/ 28687 h 711363"/>
                        <a:gd name="connsiteX313" fmla="*/ 525885 w 774246"/>
                        <a:gd name="connsiteY313" fmla="*/ 20017 h 711363"/>
                        <a:gd name="connsiteX314" fmla="*/ 526443 w 774246"/>
                        <a:gd name="connsiteY314" fmla="*/ 20017 h 711363"/>
                        <a:gd name="connsiteX315" fmla="*/ 261343 w 774246"/>
                        <a:gd name="connsiteY315" fmla="*/ 19645 h 711363"/>
                        <a:gd name="connsiteX316" fmla="*/ 261381 w 774246"/>
                        <a:gd name="connsiteY316" fmla="*/ 0 h 711363"/>
                        <a:gd name="connsiteX317" fmla="*/ 526481 w 774246"/>
                        <a:gd name="connsiteY317" fmla="*/ 372 h 711363"/>
                        <a:gd name="connsiteX318" fmla="*/ 527039 w 774246"/>
                        <a:gd name="connsiteY318" fmla="*/ 409 h 711363"/>
                        <a:gd name="connsiteX319" fmla="*/ 576598 w 774246"/>
                        <a:gd name="connsiteY319" fmla="*/ 10344 h 711363"/>
                        <a:gd name="connsiteX320" fmla="*/ 627907 w 774246"/>
                        <a:gd name="connsiteY320" fmla="*/ 51495 h 711363"/>
                        <a:gd name="connsiteX321" fmla="*/ 628353 w 774246"/>
                        <a:gd name="connsiteY321" fmla="*/ 52239 h 711363"/>
                        <a:gd name="connsiteX322" fmla="*/ 644789 w 774246"/>
                        <a:gd name="connsiteY322" fmla="*/ 95138 h 711363"/>
                        <a:gd name="connsiteX323" fmla="*/ 647512 w 774246"/>
                        <a:gd name="connsiteY323" fmla="*/ 125756 h 711363"/>
                        <a:gd name="connsiteX324" fmla="*/ 701541 w 774246"/>
                        <a:gd name="connsiteY324" fmla="*/ 125756 h 711363"/>
                        <a:gd name="connsiteX325" fmla="*/ 711363 w 774246"/>
                        <a:gd name="connsiteY325" fmla="*/ 135578 h 711363"/>
                        <a:gd name="connsiteX326" fmla="*/ 711360 w 774246"/>
                        <a:gd name="connsiteY326" fmla="*/ 135581 h 711363"/>
                        <a:gd name="connsiteX327" fmla="*/ 711360 w 774246"/>
                        <a:gd name="connsiteY327" fmla="*/ 189188 h 711363"/>
                        <a:gd name="connsiteX328" fmla="*/ 715303 w 774246"/>
                        <a:gd name="connsiteY328" fmla="*/ 189421 h 711363"/>
                        <a:gd name="connsiteX329" fmla="*/ 716642 w 774246"/>
                        <a:gd name="connsiteY329" fmla="*/ 189607 h 711363"/>
                        <a:gd name="connsiteX330" fmla="*/ 728288 w 774246"/>
                        <a:gd name="connsiteY330" fmla="*/ 191951 h 711363"/>
                        <a:gd name="connsiteX331" fmla="*/ 729888 w 774246"/>
                        <a:gd name="connsiteY331" fmla="*/ 192398 h 711363"/>
                        <a:gd name="connsiteX332" fmla="*/ 740008 w 774246"/>
                        <a:gd name="connsiteY332" fmla="*/ 196267 h 711363"/>
                        <a:gd name="connsiteX333" fmla="*/ 741757 w 774246"/>
                        <a:gd name="connsiteY333" fmla="*/ 197160 h 711363"/>
                        <a:gd name="connsiteX334" fmla="*/ 750277 w 774246"/>
                        <a:gd name="connsiteY334" fmla="*/ 202592 h 711363"/>
                        <a:gd name="connsiteX335" fmla="*/ 751952 w 774246"/>
                        <a:gd name="connsiteY335" fmla="*/ 203932 h 711363"/>
                        <a:gd name="connsiteX336" fmla="*/ 758947 w 774246"/>
                        <a:gd name="connsiteY336" fmla="*/ 210927 h 711363"/>
                        <a:gd name="connsiteX337" fmla="*/ 760286 w 774246"/>
                        <a:gd name="connsiteY337" fmla="*/ 212601 h 711363"/>
                        <a:gd name="connsiteX338" fmla="*/ 765718 w 774246"/>
                        <a:gd name="connsiteY338" fmla="*/ 221122 h 711363"/>
                        <a:gd name="connsiteX339" fmla="*/ 766611 w 774246"/>
                        <a:gd name="connsiteY339" fmla="*/ 222870 h 711363"/>
                        <a:gd name="connsiteX340" fmla="*/ 770481 w 774246"/>
                        <a:gd name="connsiteY340" fmla="*/ 232991 h 711363"/>
                        <a:gd name="connsiteX341" fmla="*/ 770965 w 774246"/>
                        <a:gd name="connsiteY341" fmla="*/ 234590 h 711363"/>
                        <a:gd name="connsiteX342" fmla="*/ 773271 w 774246"/>
                        <a:gd name="connsiteY342" fmla="*/ 246237 h 711363"/>
                        <a:gd name="connsiteX343" fmla="*/ 773457 w 774246"/>
                        <a:gd name="connsiteY343" fmla="*/ 247576 h 711363"/>
                        <a:gd name="connsiteX344" fmla="*/ 774239 w 774246"/>
                        <a:gd name="connsiteY344" fmla="*/ 260784 h 711363"/>
                        <a:gd name="connsiteX345" fmla="*/ 773981 w 774246"/>
                        <a:gd name="connsiteY345" fmla="*/ 261075 h 711363"/>
                        <a:gd name="connsiteX346" fmla="*/ 774244 w 774246"/>
                        <a:gd name="connsiteY346" fmla="*/ 261338 h 711363"/>
                        <a:gd name="connsiteX347" fmla="*/ 774244 w 774246"/>
                        <a:gd name="connsiteY347" fmla="*/ 324222 h 711363"/>
                        <a:gd name="connsiteX348" fmla="*/ 774246 w 774246"/>
                        <a:gd name="connsiteY348" fmla="*/ 324224 h 711363"/>
                        <a:gd name="connsiteX349" fmla="*/ 774244 w 774246"/>
                        <a:gd name="connsiteY349" fmla="*/ 324226 h 711363"/>
                        <a:gd name="connsiteX350" fmla="*/ 774244 w 774246"/>
                        <a:gd name="connsiteY350" fmla="*/ 575777 h 711363"/>
                        <a:gd name="connsiteX351" fmla="*/ 774239 w 774246"/>
                        <a:gd name="connsiteY351" fmla="*/ 575782 h 711363"/>
                        <a:gd name="connsiteX352" fmla="*/ 774239 w 774246"/>
                        <a:gd name="connsiteY352" fmla="*/ 638662 h 711363"/>
                        <a:gd name="connsiteX353" fmla="*/ 773983 w 774246"/>
                        <a:gd name="connsiteY353" fmla="*/ 638918 h 711363"/>
                        <a:gd name="connsiteX354" fmla="*/ 774246 w 774246"/>
                        <a:gd name="connsiteY354" fmla="*/ 639214 h 711363"/>
                        <a:gd name="connsiteX355" fmla="*/ 774245 w 774246"/>
                        <a:gd name="connsiteY355" fmla="*/ 639214 h 711363"/>
                        <a:gd name="connsiteX356" fmla="*/ 773463 w 774246"/>
                        <a:gd name="connsiteY356" fmla="*/ 652422 h 711363"/>
                        <a:gd name="connsiteX357" fmla="*/ 773277 w 774246"/>
                        <a:gd name="connsiteY357" fmla="*/ 653762 h 711363"/>
                        <a:gd name="connsiteX358" fmla="*/ 770971 w 774246"/>
                        <a:gd name="connsiteY358" fmla="*/ 665408 h 711363"/>
                        <a:gd name="connsiteX359" fmla="*/ 770487 w 774246"/>
                        <a:gd name="connsiteY359" fmla="*/ 667008 h 711363"/>
                        <a:gd name="connsiteX360" fmla="*/ 766617 w 774246"/>
                        <a:gd name="connsiteY360" fmla="*/ 677091 h 711363"/>
                        <a:gd name="connsiteX361" fmla="*/ 765724 w 774246"/>
                        <a:gd name="connsiteY361" fmla="*/ 678840 h 711363"/>
                        <a:gd name="connsiteX362" fmla="*/ 760292 w 774246"/>
                        <a:gd name="connsiteY362" fmla="*/ 687397 h 711363"/>
                        <a:gd name="connsiteX363" fmla="*/ 758953 w 774246"/>
                        <a:gd name="connsiteY363" fmla="*/ 689072 h 711363"/>
                        <a:gd name="connsiteX364" fmla="*/ 751958 w 774246"/>
                        <a:gd name="connsiteY364" fmla="*/ 696067 h 711363"/>
                        <a:gd name="connsiteX365" fmla="*/ 750283 w 774246"/>
                        <a:gd name="connsiteY365" fmla="*/ 697406 h 711363"/>
                        <a:gd name="connsiteX366" fmla="*/ 741763 w 774246"/>
                        <a:gd name="connsiteY366" fmla="*/ 702838 h 711363"/>
                        <a:gd name="connsiteX367" fmla="*/ 740014 w 774246"/>
                        <a:gd name="connsiteY367" fmla="*/ 703694 h 711363"/>
                        <a:gd name="connsiteX368" fmla="*/ 729894 w 774246"/>
                        <a:gd name="connsiteY368" fmla="*/ 707601 h 711363"/>
                        <a:gd name="connsiteX369" fmla="*/ 728294 w 774246"/>
                        <a:gd name="connsiteY369" fmla="*/ 708047 h 711363"/>
                        <a:gd name="connsiteX370" fmla="*/ 716648 w 774246"/>
                        <a:gd name="connsiteY370" fmla="*/ 710391 h 711363"/>
                        <a:gd name="connsiteX371" fmla="*/ 715308 w 774246"/>
                        <a:gd name="connsiteY371" fmla="*/ 710577 h 711363"/>
                        <a:gd name="connsiteX372" fmla="*/ 702100 w 774246"/>
                        <a:gd name="connsiteY372" fmla="*/ 711322 h 711363"/>
                        <a:gd name="connsiteX373" fmla="*/ 701823 w 774246"/>
                        <a:gd name="connsiteY373" fmla="*/ 711076 h 711363"/>
                        <a:gd name="connsiteX374" fmla="*/ 701538 w 774246"/>
                        <a:gd name="connsiteY374" fmla="*/ 711360 h 711363"/>
                        <a:gd name="connsiteX375" fmla="*/ 135587 w 774246"/>
                        <a:gd name="connsiteY375" fmla="*/ 711360 h 711363"/>
                        <a:gd name="connsiteX376" fmla="*/ 135584 w 774246"/>
                        <a:gd name="connsiteY376" fmla="*/ 711363 h 711363"/>
                        <a:gd name="connsiteX377" fmla="*/ 72703 w 774246"/>
                        <a:gd name="connsiteY377" fmla="*/ 711363 h 711363"/>
                        <a:gd name="connsiteX378" fmla="*/ 72145 w 774246"/>
                        <a:gd name="connsiteY378" fmla="*/ 711326 h 711363"/>
                        <a:gd name="connsiteX379" fmla="*/ 58937 w 774246"/>
                        <a:gd name="connsiteY379" fmla="*/ 710581 h 711363"/>
                        <a:gd name="connsiteX380" fmla="*/ 57598 w 774246"/>
                        <a:gd name="connsiteY380" fmla="*/ 710395 h 711363"/>
                        <a:gd name="connsiteX381" fmla="*/ 45951 w 774246"/>
                        <a:gd name="connsiteY381" fmla="*/ 708051 h 711363"/>
                        <a:gd name="connsiteX382" fmla="*/ 44351 w 774246"/>
                        <a:gd name="connsiteY382" fmla="*/ 707605 h 711363"/>
                        <a:gd name="connsiteX383" fmla="*/ 34231 w 774246"/>
                        <a:gd name="connsiteY383" fmla="*/ 703698 h 711363"/>
                        <a:gd name="connsiteX384" fmla="*/ 33375 w 774246"/>
                        <a:gd name="connsiteY384" fmla="*/ 703326 h 711363"/>
                        <a:gd name="connsiteX385" fmla="*/ 1 w 774246"/>
                        <a:gd name="connsiteY385" fmla="*/ 638660 h 711363"/>
                        <a:gd name="connsiteX386" fmla="*/ 5 w 774246"/>
                        <a:gd name="connsiteY386" fmla="*/ 638656 h 711363"/>
                        <a:gd name="connsiteX387" fmla="*/ 1 w 774246"/>
                        <a:gd name="connsiteY387" fmla="*/ 638652 h 711363"/>
                        <a:gd name="connsiteX388" fmla="*/ 1 w 774246"/>
                        <a:gd name="connsiteY388" fmla="*/ 575779 h 711363"/>
                        <a:gd name="connsiteX389" fmla="*/ 1 w 774246"/>
                        <a:gd name="connsiteY389" fmla="*/ 261338 h 711363"/>
                        <a:gd name="connsiteX390" fmla="*/ 260 w 774246"/>
                        <a:gd name="connsiteY390" fmla="*/ 261079 h 711363"/>
                        <a:gd name="connsiteX391" fmla="*/ 0 w 774246"/>
                        <a:gd name="connsiteY391" fmla="*/ 260786 h 711363"/>
                        <a:gd name="connsiteX392" fmla="*/ 1 w 774246"/>
                        <a:gd name="connsiteY392" fmla="*/ 260785 h 711363"/>
                        <a:gd name="connsiteX393" fmla="*/ 782 w 774246"/>
                        <a:gd name="connsiteY393" fmla="*/ 247577 h 711363"/>
                        <a:gd name="connsiteX394" fmla="*/ 969 w 774246"/>
                        <a:gd name="connsiteY394" fmla="*/ 246238 h 711363"/>
                        <a:gd name="connsiteX395" fmla="*/ 3313 w 774246"/>
                        <a:gd name="connsiteY395" fmla="*/ 234591 h 711363"/>
                        <a:gd name="connsiteX396" fmla="*/ 3759 w 774246"/>
                        <a:gd name="connsiteY396" fmla="*/ 232992 h 711363"/>
                        <a:gd name="connsiteX397" fmla="*/ 7629 w 774246"/>
                        <a:gd name="connsiteY397" fmla="*/ 222871 h 711363"/>
                        <a:gd name="connsiteX398" fmla="*/ 8522 w 774246"/>
                        <a:gd name="connsiteY398" fmla="*/ 221123 h 711363"/>
                        <a:gd name="connsiteX399" fmla="*/ 13954 w 774246"/>
                        <a:gd name="connsiteY399" fmla="*/ 212602 h 711363"/>
                        <a:gd name="connsiteX400" fmla="*/ 15293 w 774246"/>
                        <a:gd name="connsiteY400" fmla="*/ 210928 h 711363"/>
                        <a:gd name="connsiteX401" fmla="*/ 22288 w 774246"/>
                        <a:gd name="connsiteY401" fmla="*/ 203933 h 711363"/>
                        <a:gd name="connsiteX402" fmla="*/ 23962 w 774246"/>
                        <a:gd name="connsiteY402" fmla="*/ 202593 h 711363"/>
                        <a:gd name="connsiteX403" fmla="*/ 32483 w 774246"/>
                        <a:gd name="connsiteY403" fmla="*/ 197161 h 711363"/>
                        <a:gd name="connsiteX404" fmla="*/ 34232 w 774246"/>
                        <a:gd name="connsiteY404" fmla="*/ 196268 h 711363"/>
                        <a:gd name="connsiteX405" fmla="*/ 44352 w 774246"/>
                        <a:gd name="connsiteY405" fmla="*/ 192399 h 711363"/>
                        <a:gd name="connsiteX406" fmla="*/ 45952 w 774246"/>
                        <a:gd name="connsiteY406" fmla="*/ 191952 h 711363"/>
                        <a:gd name="connsiteX407" fmla="*/ 57598 w 774246"/>
                        <a:gd name="connsiteY407" fmla="*/ 189608 h 711363"/>
                        <a:gd name="connsiteX408" fmla="*/ 58937 w 774246"/>
                        <a:gd name="connsiteY408" fmla="*/ 189422 h 711363"/>
                        <a:gd name="connsiteX409" fmla="*/ 62885 w 774246"/>
                        <a:gd name="connsiteY409" fmla="*/ 189188 h 711363"/>
                        <a:gd name="connsiteX410" fmla="*/ 62885 w 774246"/>
                        <a:gd name="connsiteY410" fmla="*/ 135589 h 711363"/>
                        <a:gd name="connsiteX411" fmla="*/ 62878 w 774246"/>
                        <a:gd name="connsiteY411" fmla="*/ 135582 h 711363"/>
                        <a:gd name="connsiteX412" fmla="*/ 72700 w 774246"/>
                        <a:gd name="connsiteY412" fmla="*/ 125760 h 711363"/>
                        <a:gd name="connsiteX413" fmla="*/ 72705 w 774246"/>
                        <a:gd name="connsiteY413" fmla="*/ 125760 h 711363"/>
                        <a:gd name="connsiteX414" fmla="*/ 72707 w 774246"/>
                        <a:gd name="connsiteY414" fmla="*/ 125758 h 711363"/>
                        <a:gd name="connsiteX415" fmla="*/ 72709 w 774246"/>
                        <a:gd name="connsiteY415" fmla="*/ 125760 h 711363"/>
                        <a:gd name="connsiteX416" fmla="*/ 127167 w 774246"/>
                        <a:gd name="connsiteY416" fmla="*/ 125760 h 711363"/>
                        <a:gd name="connsiteX417" fmla="*/ 134240 w 774246"/>
                        <a:gd name="connsiteY417" fmla="*/ 76252 h 711363"/>
                        <a:gd name="connsiteX418" fmla="*/ 261342 w 774246"/>
                        <a:gd name="connsiteY418" fmla="*/ 1 h 711363"/>
                        <a:gd name="connsiteX419" fmla="*/ 261361 w 774246"/>
                        <a:gd name="connsiteY419" fmla="*/ 20 h 711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  <a:cxn ang="0">
                          <a:pos x="connsiteX336" y="connsiteY336"/>
                        </a:cxn>
                        <a:cxn ang="0">
                          <a:pos x="connsiteX337" y="connsiteY337"/>
                        </a:cxn>
                        <a:cxn ang="0">
                          <a:pos x="connsiteX338" y="connsiteY338"/>
                        </a:cxn>
                        <a:cxn ang="0">
                          <a:pos x="connsiteX339" y="connsiteY339"/>
                        </a:cxn>
                        <a:cxn ang="0">
                          <a:pos x="connsiteX340" y="connsiteY340"/>
                        </a:cxn>
                        <a:cxn ang="0">
                          <a:pos x="connsiteX341" y="connsiteY341"/>
                        </a:cxn>
                        <a:cxn ang="0">
                          <a:pos x="connsiteX342" y="connsiteY342"/>
                        </a:cxn>
                        <a:cxn ang="0">
                          <a:pos x="connsiteX343" y="connsiteY343"/>
                        </a:cxn>
                        <a:cxn ang="0">
                          <a:pos x="connsiteX344" y="connsiteY344"/>
                        </a:cxn>
                        <a:cxn ang="0">
                          <a:pos x="connsiteX345" y="connsiteY345"/>
                        </a:cxn>
                        <a:cxn ang="0">
                          <a:pos x="connsiteX346" y="connsiteY346"/>
                        </a:cxn>
                        <a:cxn ang="0">
                          <a:pos x="connsiteX347" y="connsiteY347"/>
                        </a:cxn>
                        <a:cxn ang="0">
                          <a:pos x="connsiteX348" y="connsiteY348"/>
                        </a:cxn>
                        <a:cxn ang="0">
                          <a:pos x="connsiteX349" y="connsiteY349"/>
                        </a:cxn>
                        <a:cxn ang="0">
                          <a:pos x="connsiteX350" y="connsiteY350"/>
                        </a:cxn>
                        <a:cxn ang="0">
                          <a:pos x="connsiteX351" y="connsiteY351"/>
                        </a:cxn>
                        <a:cxn ang="0">
                          <a:pos x="connsiteX352" y="connsiteY352"/>
                        </a:cxn>
                        <a:cxn ang="0">
                          <a:pos x="connsiteX353" y="connsiteY353"/>
                        </a:cxn>
                        <a:cxn ang="0">
                          <a:pos x="connsiteX354" y="connsiteY354"/>
                        </a:cxn>
                        <a:cxn ang="0">
                          <a:pos x="connsiteX355" y="connsiteY355"/>
                        </a:cxn>
                        <a:cxn ang="0">
                          <a:pos x="connsiteX356" y="connsiteY356"/>
                        </a:cxn>
                        <a:cxn ang="0">
                          <a:pos x="connsiteX357" y="connsiteY357"/>
                        </a:cxn>
                        <a:cxn ang="0">
                          <a:pos x="connsiteX358" y="connsiteY358"/>
                        </a:cxn>
                        <a:cxn ang="0">
                          <a:pos x="connsiteX359" y="connsiteY359"/>
                        </a:cxn>
                        <a:cxn ang="0">
                          <a:pos x="connsiteX360" y="connsiteY360"/>
                        </a:cxn>
                        <a:cxn ang="0">
                          <a:pos x="connsiteX361" y="connsiteY361"/>
                        </a:cxn>
                        <a:cxn ang="0">
                          <a:pos x="connsiteX362" y="connsiteY362"/>
                        </a:cxn>
                        <a:cxn ang="0">
                          <a:pos x="connsiteX363" y="connsiteY363"/>
                        </a:cxn>
                        <a:cxn ang="0">
                          <a:pos x="connsiteX364" y="connsiteY364"/>
                        </a:cxn>
                        <a:cxn ang="0">
                          <a:pos x="connsiteX365" y="connsiteY365"/>
                        </a:cxn>
                        <a:cxn ang="0">
                          <a:pos x="connsiteX366" y="connsiteY366"/>
                        </a:cxn>
                        <a:cxn ang="0">
                          <a:pos x="connsiteX367" y="connsiteY367"/>
                        </a:cxn>
                        <a:cxn ang="0">
                          <a:pos x="connsiteX368" y="connsiteY368"/>
                        </a:cxn>
                        <a:cxn ang="0">
                          <a:pos x="connsiteX369" y="connsiteY369"/>
                        </a:cxn>
                        <a:cxn ang="0">
                          <a:pos x="connsiteX370" y="connsiteY370"/>
                        </a:cxn>
                        <a:cxn ang="0">
                          <a:pos x="connsiteX371" y="connsiteY371"/>
                        </a:cxn>
                        <a:cxn ang="0">
                          <a:pos x="connsiteX372" y="connsiteY372"/>
                        </a:cxn>
                        <a:cxn ang="0">
                          <a:pos x="connsiteX373" y="connsiteY373"/>
                        </a:cxn>
                        <a:cxn ang="0">
                          <a:pos x="connsiteX374" y="connsiteY374"/>
                        </a:cxn>
                        <a:cxn ang="0">
                          <a:pos x="connsiteX375" y="connsiteY375"/>
                        </a:cxn>
                        <a:cxn ang="0">
                          <a:pos x="connsiteX376" y="connsiteY376"/>
                        </a:cxn>
                        <a:cxn ang="0">
                          <a:pos x="connsiteX377" y="connsiteY377"/>
                        </a:cxn>
                        <a:cxn ang="0">
                          <a:pos x="connsiteX378" y="connsiteY378"/>
                        </a:cxn>
                        <a:cxn ang="0">
                          <a:pos x="connsiteX379" y="connsiteY379"/>
                        </a:cxn>
                        <a:cxn ang="0">
                          <a:pos x="connsiteX380" y="connsiteY380"/>
                        </a:cxn>
                        <a:cxn ang="0">
                          <a:pos x="connsiteX381" y="connsiteY381"/>
                        </a:cxn>
                        <a:cxn ang="0">
                          <a:pos x="connsiteX382" y="connsiteY382"/>
                        </a:cxn>
                        <a:cxn ang="0">
                          <a:pos x="connsiteX383" y="connsiteY383"/>
                        </a:cxn>
                        <a:cxn ang="0">
                          <a:pos x="connsiteX384" y="connsiteY384"/>
                        </a:cxn>
                        <a:cxn ang="0">
                          <a:pos x="connsiteX385" y="connsiteY385"/>
                        </a:cxn>
                        <a:cxn ang="0">
                          <a:pos x="connsiteX386" y="connsiteY386"/>
                        </a:cxn>
                        <a:cxn ang="0">
                          <a:pos x="connsiteX387" y="connsiteY387"/>
                        </a:cxn>
                        <a:cxn ang="0">
                          <a:pos x="connsiteX388" y="connsiteY388"/>
                        </a:cxn>
                        <a:cxn ang="0">
                          <a:pos x="connsiteX389" y="connsiteY389"/>
                        </a:cxn>
                        <a:cxn ang="0">
                          <a:pos x="connsiteX390" y="connsiteY390"/>
                        </a:cxn>
                        <a:cxn ang="0">
                          <a:pos x="connsiteX391" y="connsiteY391"/>
                        </a:cxn>
                        <a:cxn ang="0">
                          <a:pos x="connsiteX392" y="connsiteY392"/>
                        </a:cxn>
                        <a:cxn ang="0">
                          <a:pos x="connsiteX393" y="connsiteY393"/>
                        </a:cxn>
                        <a:cxn ang="0">
                          <a:pos x="connsiteX394" y="connsiteY394"/>
                        </a:cxn>
                        <a:cxn ang="0">
                          <a:pos x="connsiteX395" y="connsiteY395"/>
                        </a:cxn>
                        <a:cxn ang="0">
                          <a:pos x="connsiteX396" y="connsiteY396"/>
                        </a:cxn>
                        <a:cxn ang="0">
                          <a:pos x="connsiteX397" y="connsiteY397"/>
                        </a:cxn>
                        <a:cxn ang="0">
                          <a:pos x="connsiteX398" y="connsiteY398"/>
                        </a:cxn>
                        <a:cxn ang="0">
                          <a:pos x="connsiteX399" y="connsiteY399"/>
                        </a:cxn>
                        <a:cxn ang="0">
                          <a:pos x="connsiteX400" y="connsiteY400"/>
                        </a:cxn>
                        <a:cxn ang="0">
                          <a:pos x="connsiteX401" y="connsiteY401"/>
                        </a:cxn>
                        <a:cxn ang="0">
                          <a:pos x="connsiteX402" y="connsiteY402"/>
                        </a:cxn>
                        <a:cxn ang="0">
                          <a:pos x="connsiteX403" y="connsiteY403"/>
                        </a:cxn>
                        <a:cxn ang="0">
                          <a:pos x="connsiteX404" y="connsiteY404"/>
                        </a:cxn>
                        <a:cxn ang="0">
                          <a:pos x="connsiteX405" y="connsiteY405"/>
                        </a:cxn>
                        <a:cxn ang="0">
                          <a:pos x="connsiteX406" y="connsiteY406"/>
                        </a:cxn>
                        <a:cxn ang="0">
                          <a:pos x="connsiteX407" y="connsiteY407"/>
                        </a:cxn>
                        <a:cxn ang="0">
                          <a:pos x="connsiteX408" y="connsiteY408"/>
                        </a:cxn>
                        <a:cxn ang="0">
                          <a:pos x="connsiteX409" y="connsiteY409"/>
                        </a:cxn>
                        <a:cxn ang="0">
                          <a:pos x="connsiteX410" y="connsiteY410"/>
                        </a:cxn>
                        <a:cxn ang="0">
                          <a:pos x="connsiteX411" y="connsiteY411"/>
                        </a:cxn>
                        <a:cxn ang="0">
                          <a:pos x="connsiteX412" y="connsiteY412"/>
                        </a:cxn>
                        <a:cxn ang="0">
                          <a:pos x="connsiteX413" y="connsiteY413"/>
                        </a:cxn>
                        <a:cxn ang="0">
                          <a:pos x="connsiteX414" y="connsiteY414"/>
                        </a:cxn>
                        <a:cxn ang="0">
                          <a:pos x="connsiteX415" y="connsiteY415"/>
                        </a:cxn>
                        <a:cxn ang="0">
                          <a:pos x="connsiteX416" y="connsiteY416"/>
                        </a:cxn>
                        <a:cxn ang="0">
                          <a:pos x="connsiteX417" y="connsiteY417"/>
                        </a:cxn>
                        <a:cxn ang="0">
                          <a:pos x="connsiteX418" y="connsiteY418"/>
                        </a:cxn>
                        <a:cxn ang="0">
                          <a:pos x="connsiteX419" y="connsiteY419"/>
                        </a:cxn>
                      </a:cxnLst>
                      <a:rect l="l" t="t" r="r" b="b"/>
                      <a:pathLst>
                        <a:path w="774246" h="711363">
                          <a:moveTo>
                            <a:pt x="585606" y="459812"/>
                          </a:moveTo>
                          <a:lnTo>
                            <a:pt x="585606" y="512903"/>
                          </a:lnTo>
                          <a:cubicBezTo>
                            <a:pt x="585606" y="518298"/>
                            <a:pt x="581216" y="522726"/>
                            <a:pt x="575784" y="522726"/>
                          </a:cubicBezTo>
                          <a:lnTo>
                            <a:pt x="575775" y="522717"/>
                          </a:lnTo>
                          <a:lnTo>
                            <a:pt x="522722" y="522717"/>
                          </a:lnTo>
                          <a:lnTo>
                            <a:pt x="522722" y="565954"/>
                          </a:lnTo>
                          <a:lnTo>
                            <a:pt x="575781" y="565954"/>
                          </a:lnTo>
                          <a:cubicBezTo>
                            <a:pt x="581213" y="565954"/>
                            <a:pt x="585603" y="570344"/>
                            <a:pt x="585603" y="575776"/>
                          </a:cubicBezTo>
                          <a:lnTo>
                            <a:pt x="585602" y="575777"/>
                          </a:lnTo>
                          <a:lnTo>
                            <a:pt x="585606" y="575781"/>
                          </a:lnTo>
                          <a:lnTo>
                            <a:pt x="585606" y="628838"/>
                          </a:lnTo>
                          <a:lnTo>
                            <a:pt x="628842" y="628838"/>
                          </a:lnTo>
                          <a:lnTo>
                            <a:pt x="628842" y="575780"/>
                          </a:lnTo>
                          <a:lnTo>
                            <a:pt x="628838" y="575776"/>
                          </a:lnTo>
                          <a:cubicBezTo>
                            <a:pt x="628838" y="570344"/>
                            <a:pt x="633228" y="565954"/>
                            <a:pt x="638660" y="565954"/>
                          </a:cubicBezTo>
                          <a:lnTo>
                            <a:pt x="691716" y="565954"/>
                          </a:lnTo>
                          <a:lnTo>
                            <a:pt x="691716" y="522717"/>
                          </a:lnTo>
                          <a:lnTo>
                            <a:pt x="638667" y="522717"/>
                          </a:lnTo>
                          <a:lnTo>
                            <a:pt x="638664" y="522720"/>
                          </a:lnTo>
                          <a:lnTo>
                            <a:pt x="638661" y="522717"/>
                          </a:lnTo>
                          <a:lnTo>
                            <a:pt x="638656" y="522717"/>
                          </a:lnTo>
                          <a:lnTo>
                            <a:pt x="637365" y="521421"/>
                          </a:lnTo>
                          <a:lnTo>
                            <a:pt x="628842" y="512898"/>
                          </a:lnTo>
                          <a:lnTo>
                            <a:pt x="628842" y="512865"/>
                          </a:lnTo>
                          <a:lnTo>
                            <a:pt x="628834" y="512857"/>
                          </a:lnTo>
                          <a:lnTo>
                            <a:pt x="628842" y="512849"/>
                          </a:lnTo>
                          <a:lnTo>
                            <a:pt x="628842" y="459837"/>
                          </a:lnTo>
                          <a:close/>
                          <a:moveTo>
                            <a:pt x="638664" y="440159"/>
                          </a:moveTo>
                          <a:cubicBezTo>
                            <a:pt x="644096" y="440159"/>
                            <a:pt x="648486" y="444586"/>
                            <a:pt x="648486" y="449981"/>
                          </a:cubicBezTo>
                          <a:lnTo>
                            <a:pt x="648486" y="503035"/>
                          </a:lnTo>
                          <a:lnTo>
                            <a:pt x="701536" y="503035"/>
                          </a:lnTo>
                          <a:cubicBezTo>
                            <a:pt x="706968" y="503035"/>
                            <a:pt x="711358" y="507462"/>
                            <a:pt x="711358" y="512895"/>
                          </a:cubicBezTo>
                          <a:lnTo>
                            <a:pt x="711355" y="512898"/>
                          </a:lnTo>
                          <a:lnTo>
                            <a:pt x="711360" y="512903"/>
                          </a:lnTo>
                          <a:lnTo>
                            <a:pt x="711360" y="575774"/>
                          </a:lnTo>
                          <a:lnTo>
                            <a:pt x="711362" y="575776"/>
                          </a:lnTo>
                          <a:lnTo>
                            <a:pt x="711360" y="575778"/>
                          </a:lnTo>
                          <a:lnTo>
                            <a:pt x="711360" y="575783"/>
                          </a:lnTo>
                          <a:cubicBezTo>
                            <a:pt x="711360" y="581178"/>
                            <a:pt x="706970" y="585605"/>
                            <a:pt x="701538" y="585605"/>
                          </a:cubicBezTo>
                          <a:lnTo>
                            <a:pt x="701531" y="585598"/>
                          </a:lnTo>
                          <a:lnTo>
                            <a:pt x="648486" y="585598"/>
                          </a:lnTo>
                          <a:lnTo>
                            <a:pt x="648486" y="638657"/>
                          </a:lnTo>
                          <a:cubicBezTo>
                            <a:pt x="648486" y="644089"/>
                            <a:pt x="644096" y="648479"/>
                            <a:pt x="638664" y="648479"/>
                          </a:cubicBezTo>
                          <a:lnTo>
                            <a:pt x="638662" y="648477"/>
                          </a:lnTo>
                          <a:lnTo>
                            <a:pt x="638656" y="648482"/>
                          </a:lnTo>
                          <a:lnTo>
                            <a:pt x="575785" y="648482"/>
                          </a:lnTo>
                          <a:lnTo>
                            <a:pt x="575784" y="648483"/>
                          </a:lnTo>
                          <a:lnTo>
                            <a:pt x="575783" y="648482"/>
                          </a:lnTo>
                          <a:lnTo>
                            <a:pt x="575776" y="648482"/>
                          </a:lnTo>
                          <a:cubicBezTo>
                            <a:pt x="570344" y="648482"/>
                            <a:pt x="565954" y="644092"/>
                            <a:pt x="565954" y="638660"/>
                          </a:cubicBezTo>
                          <a:lnTo>
                            <a:pt x="565962" y="638652"/>
                          </a:lnTo>
                          <a:lnTo>
                            <a:pt x="565962" y="585598"/>
                          </a:lnTo>
                          <a:lnTo>
                            <a:pt x="512901" y="585598"/>
                          </a:lnTo>
                          <a:lnTo>
                            <a:pt x="512900" y="585599"/>
                          </a:lnTo>
                          <a:cubicBezTo>
                            <a:pt x="507468" y="585599"/>
                            <a:pt x="503078" y="581172"/>
                            <a:pt x="503078" y="575777"/>
                          </a:cubicBezTo>
                          <a:lnTo>
                            <a:pt x="503078" y="512897"/>
                          </a:lnTo>
                          <a:lnTo>
                            <a:pt x="503097" y="512878"/>
                          </a:lnTo>
                          <a:lnTo>
                            <a:pt x="503076" y="512857"/>
                          </a:lnTo>
                          <a:cubicBezTo>
                            <a:pt x="503076" y="507462"/>
                            <a:pt x="507466" y="503035"/>
                            <a:pt x="512898" y="503035"/>
                          </a:cubicBezTo>
                          <a:lnTo>
                            <a:pt x="565962" y="503035"/>
                          </a:lnTo>
                          <a:lnTo>
                            <a:pt x="565962" y="449986"/>
                          </a:lnTo>
                          <a:lnTo>
                            <a:pt x="565960" y="449984"/>
                          </a:lnTo>
                          <a:cubicBezTo>
                            <a:pt x="565960" y="444589"/>
                            <a:pt x="570350" y="440162"/>
                            <a:pt x="575782" y="440162"/>
                          </a:cubicBezTo>
                          <a:lnTo>
                            <a:pt x="575782" y="440161"/>
                          </a:lnTo>
                          <a:lnTo>
                            <a:pt x="638662" y="440161"/>
                          </a:lnTo>
                          <a:close/>
                          <a:moveTo>
                            <a:pt x="145404" y="334046"/>
                          </a:moveTo>
                          <a:lnTo>
                            <a:pt x="145404" y="387102"/>
                          </a:lnTo>
                          <a:cubicBezTo>
                            <a:pt x="145404" y="392534"/>
                            <a:pt x="141014" y="396924"/>
                            <a:pt x="135582" y="396924"/>
                          </a:cubicBezTo>
                          <a:lnTo>
                            <a:pt x="135579" y="396921"/>
                          </a:lnTo>
                          <a:lnTo>
                            <a:pt x="82524" y="396921"/>
                          </a:lnTo>
                          <a:lnTo>
                            <a:pt x="82524" y="440157"/>
                          </a:lnTo>
                          <a:lnTo>
                            <a:pt x="135584" y="440157"/>
                          </a:lnTo>
                          <a:cubicBezTo>
                            <a:pt x="141016" y="440157"/>
                            <a:pt x="145406" y="444584"/>
                            <a:pt x="145406" y="449979"/>
                          </a:cubicBezTo>
                          <a:lnTo>
                            <a:pt x="145404" y="449982"/>
                          </a:lnTo>
                          <a:lnTo>
                            <a:pt x="145408" y="449986"/>
                          </a:lnTo>
                          <a:lnTo>
                            <a:pt x="145408" y="503041"/>
                          </a:lnTo>
                          <a:lnTo>
                            <a:pt x="188644" y="503041"/>
                          </a:lnTo>
                          <a:lnTo>
                            <a:pt x="188644" y="449983"/>
                          </a:lnTo>
                          <a:lnTo>
                            <a:pt x="188640" y="449979"/>
                          </a:lnTo>
                          <a:cubicBezTo>
                            <a:pt x="188640" y="444584"/>
                            <a:pt x="193030" y="440157"/>
                            <a:pt x="198462" y="440157"/>
                          </a:cubicBezTo>
                          <a:lnTo>
                            <a:pt x="251518" y="440157"/>
                          </a:lnTo>
                          <a:lnTo>
                            <a:pt x="251518" y="396921"/>
                          </a:lnTo>
                          <a:lnTo>
                            <a:pt x="198469" y="396921"/>
                          </a:lnTo>
                          <a:lnTo>
                            <a:pt x="198466" y="396924"/>
                          </a:lnTo>
                          <a:cubicBezTo>
                            <a:pt x="193034" y="396924"/>
                            <a:pt x="188644" y="392534"/>
                            <a:pt x="188644" y="387102"/>
                          </a:cubicBezTo>
                          <a:lnTo>
                            <a:pt x="188644" y="334046"/>
                          </a:lnTo>
                          <a:close/>
                          <a:moveTo>
                            <a:pt x="135582" y="314400"/>
                          </a:moveTo>
                          <a:lnTo>
                            <a:pt x="135584" y="314402"/>
                          </a:lnTo>
                          <a:lnTo>
                            <a:pt x="198464" y="314402"/>
                          </a:lnTo>
                          <a:lnTo>
                            <a:pt x="198466" y="314400"/>
                          </a:lnTo>
                          <a:cubicBezTo>
                            <a:pt x="203898" y="314400"/>
                            <a:pt x="208288" y="318790"/>
                            <a:pt x="208288" y="324222"/>
                          </a:cubicBezTo>
                          <a:lnTo>
                            <a:pt x="208288" y="377277"/>
                          </a:lnTo>
                          <a:lnTo>
                            <a:pt x="261348" y="377277"/>
                          </a:lnTo>
                          <a:cubicBezTo>
                            <a:pt x="266780" y="377277"/>
                            <a:pt x="271170" y="381704"/>
                            <a:pt x="271170" y="387099"/>
                          </a:cubicBezTo>
                          <a:lnTo>
                            <a:pt x="271162" y="387107"/>
                          </a:lnTo>
                          <a:lnTo>
                            <a:pt x="271162" y="449977"/>
                          </a:lnTo>
                          <a:lnTo>
                            <a:pt x="271164" y="449979"/>
                          </a:lnTo>
                          <a:lnTo>
                            <a:pt x="271162" y="449981"/>
                          </a:lnTo>
                          <a:lnTo>
                            <a:pt x="271162" y="449986"/>
                          </a:lnTo>
                          <a:cubicBezTo>
                            <a:pt x="271162" y="455418"/>
                            <a:pt x="266772" y="459808"/>
                            <a:pt x="261340" y="459808"/>
                          </a:cubicBezTo>
                          <a:lnTo>
                            <a:pt x="261333" y="459801"/>
                          </a:lnTo>
                          <a:lnTo>
                            <a:pt x="208288" y="459801"/>
                          </a:lnTo>
                          <a:lnTo>
                            <a:pt x="208288" y="512861"/>
                          </a:lnTo>
                          <a:lnTo>
                            <a:pt x="208290" y="512863"/>
                          </a:lnTo>
                          <a:lnTo>
                            <a:pt x="208288" y="512865"/>
                          </a:lnTo>
                          <a:lnTo>
                            <a:pt x="208288" y="512898"/>
                          </a:lnTo>
                          <a:lnTo>
                            <a:pt x="199760" y="521427"/>
                          </a:lnTo>
                          <a:lnTo>
                            <a:pt x="198468" y="522723"/>
                          </a:lnTo>
                          <a:lnTo>
                            <a:pt x="135589" y="522723"/>
                          </a:lnTo>
                          <a:lnTo>
                            <a:pt x="135586" y="522726"/>
                          </a:lnTo>
                          <a:cubicBezTo>
                            <a:pt x="130154" y="522726"/>
                            <a:pt x="125764" y="518298"/>
                            <a:pt x="125764" y="512903"/>
                          </a:cubicBezTo>
                          <a:lnTo>
                            <a:pt x="125764" y="459801"/>
                          </a:lnTo>
                          <a:lnTo>
                            <a:pt x="72704" y="459801"/>
                          </a:lnTo>
                          <a:lnTo>
                            <a:pt x="72702" y="459803"/>
                          </a:lnTo>
                          <a:cubicBezTo>
                            <a:pt x="67270" y="459803"/>
                            <a:pt x="62880" y="455413"/>
                            <a:pt x="62880" y="449981"/>
                          </a:cubicBezTo>
                          <a:lnTo>
                            <a:pt x="62880" y="387101"/>
                          </a:lnTo>
                          <a:lnTo>
                            <a:pt x="62878" y="387099"/>
                          </a:lnTo>
                          <a:cubicBezTo>
                            <a:pt x="62878" y="381667"/>
                            <a:pt x="67268" y="377277"/>
                            <a:pt x="72700" y="377277"/>
                          </a:cubicBezTo>
                          <a:lnTo>
                            <a:pt x="125760" y="377277"/>
                          </a:lnTo>
                          <a:lnTo>
                            <a:pt x="125760" y="324222"/>
                          </a:lnTo>
                          <a:cubicBezTo>
                            <a:pt x="125760" y="318790"/>
                            <a:pt x="130150" y="314400"/>
                            <a:pt x="135582" y="314400"/>
                          </a:cubicBezTo>
                          <a:close/>
                          <a:moveTo>
                            <a:pt x="208288" y="208288"/>
                          </a:moveTo>
                          <a:lnTo>
                            <a:pt x="208288" y="261339"/>
                          </a:lnTo>
                          <a:cubicBezTo>
                            <a:pt x="208288" y="266771"/>
                            <a:pt x="203898" y="271161"/>
                            <a:pt x="198466" y="271161"/>
                          </a:cubicBezTo>
                          <a:lnTo>
                            <a:pt x="198463" y="271158"/>
                          </a:lnTo>
                          <a:lnTo>
                            <a:pt x="198459" y="271162"/>
                          </a:lnTo>
                          <a:lnTo>
                            <a:pt x="72700" y="271162"/>
                          </a:lnTo>
                          <a:cubicBezTo>
                            <a:pt x="67268" y="271162"/>
                            <a:pt x="62878" y="266772"/>
                            <a:pt x="62878" y="261340"/>
                          </a:cubicBezTo>
                          <a:lnTo>
                            <a:pt x="62885" y="261333"/>
                          </a:lnTo>
                          <a:lnTo>
                            <a:pt x="62885" y="208902"/>
                          </a:lnTo>
                          <a:lnTo>
                            <a:pt x="60662" y="209033"/>
                          </a:lnTo>
                          <a:lnTo>
                            <a:pt x="61430" y="208881"/>
                          </a:lnTo>
                          <a:lnTo>
                            <a:pt x="60090" y="209067"/>
                          </a:lnTo>
                          <a:lnTo>
                            <a:pt x="60662" y="209033"/>
                          </a:lnTo>
                          <a:lnTo>
                            <a:pt x="50682" y="211010"/>
                          </a:lnTo>
                          <a:lnTo>
                            <a:pt x="51383" y="210741"/>
                          </a:lnTo>
                          <a:lnTo>
                            <a:pt x="49784" y="211188"/>
                          </a:lnTo>
                          <a:lnTo>
                            <a:pt x="50682" y="211010"/>
                          </a:lnTo>
                          <a:lnTo>
                            <a:pt x="42313" y="214222"/>
                          </a:lnTo>
                          <a:lnTo>
                            <a:pt x="43049" y="213755"/>
                          </a:lnTo>
                          <a:lnTo>
                            <a:pt x="41300" y="214611"/>
                          </a:lnTo>
                          <a:lnTo>
                            <a:pt x="42313" y="214222"/>
                          </a:lnTo>
                          <a:lnTo>
                            <a:pt x="35411" y="218603"/>
                          </a:lnTo>
                          <a:lnTo>
                            <a:pt x="36166" y="217848"/>
                          </a:lnTo>
                          <a:lnTo>
                            <a:pt x="34491" y="219187"/>
                          </a:lnTo>
                          <a:lnTo>
                            <a:pt x="35411" y="218603"/>
                          </a:lnTo>
                          <a:lnTo>
                            <a:pt x="29963" y="224051"/>
                          </a:lnTo>
                          <a:lnTo>
                            <a:pt x="30547" y="223131"/>
                          </a:lnTo>
                          <a:lnTo>
                            <a:pt x="29208" y="224806"/>
                          </a:lnTo>
                          <a:lnTo>
                            <a:pt x="29963" y="224051"/>
                          </a:lnTo>
                          <a:lnTo>
                            <a:pt x="25582" y="230953"/>
                          </a:lnTo>
                          <a:lnTo>
                            <a:pt x="25971" y="229940"/>
                          </a:lnTo>
                          <a:lnTo>
                            <a:pt x="25115" y="231689"/>
                          </a:lnTo>
                          <a:lnTo>
                            <a:pt x="25582" y="230953"/>
                          </a:lnTo>
                          <a:lnTo>
                            <a:pt x="22370" y="239323"/>
                          </a:lnTo>
                          <a:lnTo>
                            <a:pt x="22548" y="238424"/>
                          </a:lnTo>
                          <a:lnTo>
                            <a:pt x="22101" y="240024"/>
                          </a:lnTo>
                          <a:lnTo>
                            <a:pt x="22370" y="239323"/>
                          </a:lnTo>
                          <a:lnTo>
                            <a:pt x="20344" y="249551"/>
                          </a:lnTo>
                          <a:lnTo>
                            <a:pt x="20390" y="248730"/>
                          </a:lnTo>
                          <a:lnTo>
                            <a:pt x="20241" y="250070"/>
                          </a:lnTo>
                          <a:lnTo>
                            <a:pt x="20344" y="249551"/>
                          </a:lnTo>
                          <a:lnTo>
                            <a:pt x="19646" y="261939"/>
                          </a:lnTo>
                          <a:lnTo>
                            <a:pt x="19645" y="261940"/>
                          </a:lnTo>
                          <a:lnTo>
                            <a:pt x="19645" y="565957"/>
                          </a:lnTo>
                          <a:lnTo>
                            <a:pt x="450021" y="565957"/>
                          </a:lnTo>
                          <a:cubicBezTo>
                            <a:pt x="455416" y="565957"/>
                            <a:pt x="459843" y="570347"/>
                            <a:pt x="459843" y="575779"/>
                          </a:cubicBezTo>
                          <a:cubicBezTo>
                            <a:pt x="459843" y="581211"/>
                            <a:pt x="455415" y="585601"/>
                            <a:pt x="450021" y="585601"/>
                          </a:cubicBezTo>
                          <a:lnTo>
                            <a:pt x="19645" y="585601"/>
                          </a:lnTo>
                          <a:lnTo>
                            <a:pt x="19645" y="638652"/>
                          </a:lnTo>
                          <a:lnTo>
                            <a:pt x="19641" y="638656"/>
                          </a:lnTo>
                          <a:lnTo>
                            <a:pt x="19645" y="638660"/>
                          </a:lnTo>
                          <a:lnTo>
                            <a:pt x="19646" y="638661"/>
                          </a:lnTo>
                          <a:cubicBezTo>
                            <a:pt x="19646" y="650605"/>
                            <a:pt x="21525" y="660502"/>
                            <a:pt x="25278" y="668352"/>
                          </a:cubicBezTo>
                          <a:lnTo>
                            <a:pt x="42036" y="685641"/>
                          </a:lnTo>
                          <a:lnTo>
                            <a:pt x="41300" y="685356"/>
                          </a:lnTo>
                          <a:lnTo>
                            <a:pt x="42156" y="685765"/>
                          </a:lnTo>
                          <a:lnTo>
                            <a:pt x="42036" y="685641"/>
                          </a:lnTo>
                          <a:lnTo>
                            <a:pt x="50514" y="688926"/>
                          </a:lnTo>
                          <a:lnTo>
                            <a:pt x="49784" y="688779"/>
                          </a:lnTo>
                          <a:lnTo>
                            <a:pt x="51384" y="689263"/>
                          </a:lnTo>
                          <a:lnTo>
                            <a:pt x="50514" y="688926"/>
                          </a:lnTo>
                          <a:lnTo>
                            <a:pt x="60679" y="690972"/>
                          </a:lnTo>
                          <a:lnTo>
                            <a:pt x="60090" y="690937"/>
                          </a:lnTo>
                          <a:lnTo>
                            <a:pt x="61430" y="691123"/>
                          </a:lnTo>
                          <a:lnTo>
                            <a:pt x="60679" y="690972"/>
                          </a:lnTo>
                          <a:lnTo>
                            <a:pt x="73265" y="691716"/>
                          </a:lnTo>
                          <a:lnTo>
                            <a:pt x="156527" y="691716"/>
                          </a:lnTo>
                          <a:lnTo>
                            <a:pt x="156565" y="691716"/>
                          </a:lnTo>
                          <a:lnTo>
                            <a:pt x="700945" y="691716"/>
                          </a:lnTo>
                          <a:lnTo>
                            <a:pt x="700947" y="691714"/>
                          </a:lnTo>
                          <a:lnTo>
                            <a:pt x="713573" y="690967"/>
                          </a:lnTo>
                          <a:lnTo>
                            <a:pt x="712816" y="691119"/>
                          </a:lnTo>
                          <a:lnTo>
                            <a:pt x="714156" y="690932"/>
                          </a:lnTo>
                          <a:lnTo>
                            <a:pt x="713573" y="690967"/>
                          </a:lnTo>
                          <a:lnTo>
                            <a:pt x="723732" y="688921"/>
                          </a:lnTo>
                          <a:lnTo>
                            <a:pt x="722862" y="689258"/>
                          </a:lnTo>
                          <a:lnTo>
                            <a:pt x="724462" y="688774"/>
                          </a:lnTo>
                          <a:lnTo>
                            <a:pt x="723732" y="688921"/>
                          </a:lnTo>
                          <a:lnTo>
                            <a:pt x="732068" y="685691"/>
                          </a:lnTo>
                          <a:lnTo>
                            <a:pt x="731197" y="686244"/>
                          </a:lnTo>
                          <a:lnTo>
                            <a:pt x="732946" y="685351"/>
                          </a:lnTo>
                          <a:lnTo>
                            <a:pt x="732068" y="685691"/>
                          </a:lnTo>
                          <a:lnTo>
                            <a:pt x="738838" y="681394"/>
                          </a:lnTo>
                          <a:lnTo>
                            <a:pt x="738080" y="682152"/>
                          </a:lnTo>
                          <a:lnTo>
                            <a:pt x="739755" y="680812"/>
                          </a:lnTo>
                          <a:lnTo>
                            <a:pt x="738838" y="681394"/>
                          </a:lnTo>
                          <a:lnTo>
                            <a:pt x="744233" y="675999"/>
                          </a:lnTo>
                          <a:lnTo>
                            <a:pt x="743699" y="676831"/>
                          </a:lnTo>
                          <a:lnTo>
                            <a:pt x="745075" y="675157"/>
                          </a:lnTo>
                          <a:lnTo>
                            <a:pt x="744233" y="675999"/>
                          </a:lnTo>
                          <a:lnTo>
                            <a:pt x="748616" y="669172"/>
                          </a:lnTo>
                          <a:lnTo>
                            <a:pt x="748275" y="670059"/>
                          </a:lnTo>
                          <a:lnTo>
                            <a:pt x="749168" y="668311"/>
                          </a:lnTo>
                          <a:lnTo>
                            <a:pt x="748616" y="669172"/>
                          </a:lnTo>
                          <a:lnTo>
                            <a:pt x="751876" y="660677"/>
                          </a:lnTo>
                          <a:lnTo>
                            <a:pt x="751698" y="661576"/>
                          </a:lnTo>
                          <a:lnTo>
                            <a:pt x="752145" y="659976"/>
                          </a:lnTo>
                          <a:lnTo>
                            <a:pt x="751876" y="660677"/>
                          </a:lnTo>
                          <a:lnTo>
                            <a:pt x="753902" y="650449"/>
                          </a:lnTo>
                          <a:lnTo>
                            <a:pt x="753856" y="651269"/>
                          </a:lnTo>
                          <a:lnTo>
                            <a:pt x="754005" y="649930"/>
                          </a:lnTo>
                          <a:lnTo>
                            <a:pt x="753902" y="650449"/>
                          </a:lnTo>
                          <a:lnTo>
                            <a:pt x="754595" y="638150"/>
                          </a:lnTo>
                          <a:lnTo>
                            <a:pt x="754595" y="512865"/>
                          </a:lnTo>
                          <a:lnTo>
                            <a:pt x="754600" y="512860"/>
                          </a:lnTo>
                          <a:lnTo>
                            <a:pt x="754600" y="334046"/>
                          </a:lnTo>
                          <a:lnTo>
                            <a:pt x="324226" y="334046"/>
                          </a:lnTo>
                          <a:cubicBezTo>
                            <a:pt x="318831" y="334046"/>
                            <a:pt x="314404" y="329656"/>
                            <a:pt x="314404" y="324224"/>
                          </a:cubicBezTo>
                          <a:cubicBezTo>
                            <a:pt x="314404" y="318792"/>
                            <a:pt x="318831" y="314402"/>
                            <a:pt x="324226" y="314402"/>
                          </a:cubicBezTo>
                          <a:lnTo>
                            <a:pt x="754600" y="314402"/>
                          </a:lnTo>
                          <a:lnTo>
                            <a:pt x="754600" y="261943"/>
                          </a:lnTo>
                          <a:lnTo>
                            <a:pt x="754594" y="261938"/>
                          </a:lnTo>
                          <a:lnTo>
                            <a:pt x="753896" y="249550"/>
                          </a:lnTo>
                          <a:lnTo>
                            <a:pt x="753999" y="250069"/>
                          </a:lnTo>
                          <a:lnTo>
                            <a:pt x="753850" y="248730"/>
                          </a:lnTo>
                          <a:lnTo>
                            <a:pt x="753896" y="249550"/>
                          </a:lnTo>
                          <a:lnTo>
                            <a:pt x="751870" y="239322"/>
                          </a:lnTo>
                          <a:lnTo>
                            <a:pt x="752139" y="240023"/>
                          </a:lnTo>
                          <a:lnTo>
                            <a:pt x="751692" y="238423"/>
                          </a:lnTo>
                          <a:lnTo>
                            <a:pt x="751870" y="239322"/>
                          </a:lnTo>
                          <a:lnTo>
                            <a:pt x="748658" y="230952"/>
                          </a:lnTo>
                          <a:lnTo>
                            <a:pt x="749125" y="231688"/>
                          </a:lnTo>
                          <a:lnTo>
                            <a:pt x="748269" y="229939"/>
                          </a:lnTo>
                          <a:lnTo>
                            <a:pt x="748658" y="230952"/>
                          </a:lnTo>
                          <a:lnTo>
                            <a:pt x="744220" y="223961"/>
                          </a:lnTo>
                          <a:lnTo>
                            <a:pt x="745069" y="224805"/>
                          </a:lnTo>
                          <a:lnTo>
                            <a:pt x="743693" y="223130"/>
                          </a:lnTo>
                          <a:lnTo>
                            <a:pt x="744220" y="223961"/>
                          </a:lnTo>
                          <a:lnTo>
                            <a:pt x="738840" y="218609"/>
                          </a:lnTo>
                          <a:lnTo>
                            <a:pt x="739749" y="219186"/>
                          </a:lnTo>
                          <a:lnTo>
                            <a:pt x="738074" y="217847"/>
                          </a:lnTo>
                          <a:lnTo>
                            <a:pt x="738840" y="218609"/>
                          </a:lnTo>
                          <a:lnTo>
                            <a:pt x="731928" y="214221"/>
                          </a:lnTo>
                          <a:lnTo>
                            <a:pt x="732940" y="214610"/>
                          </a:lnTo>
                          <a:lnTo>
                            <a:pt x="731191" y="213754"/>
                          </a:lnTo>
                          <a:lnTo>
                            <a:pt x="731928" y="214221"/>
                          </a:lnTo>
                          <a:lnTo>
                            <a:pt x="723551" y="211008"/>
                          </a:lnTo>
                          <a:lnTo>
                            <a:pt x="724456" y="211187"/>
                          </a:lnTo>
                          <a:lnTo>
                            <a:pt x="722856" y="210741"/>
                          </a:lnTo>
                          <a:lnTo>
                            <a:pt x="723551" y="211008"/>
                          </a:lnTo>
                          <a:lnTo>
                            <a:pt x="713578" y="209032"/>
                          </a:lnTo>
                          <a:lnTo>
                            <a:pt x="714150" y="209066"/>
                          </a:lnTo>
                          <a:lnTo>
                            <a:pt x="712810" y="208880"/>
                          </a:lnTo>
                          <a:lnTo>
                            <a:pt x="713578" y="209032"/>
                          </a:lnTo>
                          <a:lnTo>
                            <a:pt x="711360" y="208901"/>
                          </a:lnTo>
                          <a:lnTo>
                            <a:pt x="711360" y="261337"/>
                          </a:lnTo>
                          <a:lnTo>
                            <a:pt x="711363" y="261340"/>
                          </a:lnTo>
                          <a:cubicBezTo>
                            <a:pt x="711363" y="266772"/>
                            <a:pt x="706972" y="271162"/>
                            <a:pt x="701541" y="271162"/>
                          </a:cubicBezTo>
                          <a:lnTo>
                            <a:pt x="575782" y="271162"/>
                          </a:lnTo>
                          <a:lnTo>
                            <a:pt x="575781" y="271161"/>
                          </a:lnTo>
                          <a:lnTo>
                            <a:pt x="575780" y="271161"/>
                          </a:lnTo>
                          <a:cubicBezTo>
                            <a:pt x="570348" y="271161"/>
                            <a:pt x="565958" y="266770"/>
                            <a:pt x="565958" y="261339"/>
                          </a:cubicBezTo>
                          <a:lnTo>
                            <a:pt x="565958" y="208288"/>
                          </a:lnTo>
                          <a:close/>
                          <a:moveTo>
                            <a:pt x="82529" y="145404"/>
                          </a:moveTo>
                          <a:lnTo>
                            <a:pt x="82529" y="251518"/>
                          </a:lnTo>
                          <a:lnTo>
                            <a:pt x="188644" y="251518"/>
                          </a:lnTo>
                          <a:lnTo>
                            <a:pt x="188644" y="145404"/>
                          </a:lnTo>
                          <a:lnTo>
                            <a:pt x="135584" y="145404"/>
                          </a:lnTo>
                          <a:lnTo>
                            <a:pt x="135582" y="145406"/>
                          </a:lnTo>
                          <a:lnTo>
                            <a:pt x="135580" y="145404"/>
                          </a:lnTo>
                          <a:close/>
                          <a:moveTo>
                            <a:pt x="638666" y="145400"/>
                          </a:moveTo>
                          <a:lnTo>
                            <a:pt x="638662" y="145404"/>
                          </a:lnTo>
                          <a:lnTo>
                            <a:pt x="585602" y="145404"/>
                          </a:lnTo>
                          <a:lnTo>
                            <a:pt x="585602" y="198464"/>
                          </a:lnTo>
                          <a:lnTo>
                            <a:pt x="585604" y="198466"/>
                          </a:lnTo>
                          <a:lnTo>
                            <a:pt x="585602" y="198468"/>
                          </a:lnTo>
                          <a:lnTo>
                            <a:pt x="585602" y="251518"/>
                          </a:lnTo>
                          <a:lnTo>
                            <a:pt x="691716" y="251518"/>
                          </a:lnTo>
                          <a:lnTo>
                            <a:pt x="691716" y="197906"/>
                          </a:lnTo>
                          <a:lnTo>
                            <a:pt x="691714" y="197904"/>
                          </a:lnTo>
                          <a:lnTo>
                            <a:pt x="691716" y="197902"/>
                          </a:lnTo>
                          <a:lnTo>
                            <a:pt x="691716" y="145400"/>
                          </a:lnTo>
                          <a:close/>
                          <a:moveTo>
                            <a:pt x="261343" y="19644"/>
                          </a:moveTo>
                          <a:lnTo>
                            <a:pt x="261342" y="19645"/>
                          </a:lnTo>
                          <a:cubicBezTo>
                            <a:pt x="203383" y="19645"/>
                            <a:pt x="167147" y="41390"/>
                            <a:pt x="152652" y="84865"/>
                          </a:cubicBezTo>
                          <a:lnTo>
                            <a:pt x="146808" y="125760"/>
                          </a:lnTo>
                          <a:lnTo>
                            <a:pt x="198459" y="125760"/>
                          </a:lnTo>
                          <a:lnTo>
                            <a:pt x="198462" y="125762"/>
                          </a:lnTo>
                          <a:lnTo>
                            <a:pt x="198466" y="125758"/>
                          </a:lnTo>
                          <a:cubicBezTo>
                            <a:pt x="203898" y="125758"/>
                            <a:pt x="208288" y="130148"/>
                            <a:pt x="208288" y="135580"/>
                          </a:cubicBezTo>
                          <a:lnTo>
                            <a:pt x="208288" y="188644"/>
                          </a:lnTo>
                          <a:lnTo>
                            <a:pt x="565958" y="188644"/>
                          </a:lnTo>
                          <a:lnTo>
                            <a:pt x="565958" y="135580"/>
                          </a:lnTo>
                          <a:lnTo>
                            <a:pt x="565960" y="135578"/>
                          </a:lnTo>
                          <a:cubicBezTo>
                            <a:pt x="565960" y="130146"/>
                            <a:pt x="570350" y="125756"/>
                            <a:pt x="575782" y="125756"/>
                          </a:cubicBezTo>
                          <a:lnTo>
                            <a:pt x="627991" y="125756"/>
                          </a:lnTo>
                          <a:lnTo>
                            <a:pt x="625538" y="99162"/>
                          </a:lnTo>
                          <a:lnTo>
                            <a:pt x="611171" y="61919"/>
                          </a:lnTo>
                          <a:lnTo>
                            <a:pt x="611349" y="62061"/>
                          </a:lnTo>
                          <a:lnTo>
                            <a:pt x="610939" y="61317"/>
                          </a:lnTo>
                          <a:lnTo>
                            <a:pt x="611171" y="61919"/>
                          </a:lnTo>
                          <a:lnTo>
                            <a:pt x="569528" y="28687"/>
                          </a:lnTo>
                          <a:cubicBezTo>
                            <a:pt x="557027" y="23887"/>
                            <a:pt x="542479" y="20985"/>
                            <a:pt x="525885" y="20017"/>
                          </a:cubicBezTo>
                          <a:lnTo>
                            <a:pt x="526443" y="20017"/>
                          </a:lnTo>
                          <a:lnTo>
                            <a:pt x="261343" y="19645"/>
                          </a:lnTo>
                          <a:close/>
                          <a:moveTo>
                            <a:pt x="261381" y="0"/>
                          </a:moveTo>
                          <a:lnTo>
                            <a:pt x="526481" y="372"/>
                          </a:lnTo>
                          <a:cubicBezTo>
                            <a:pt x="526667" y="372"/>
                            <a:pt x="526853" y="372"/>
                            <a:pt x="527039" y="409"/>
                          </a:cubicBezTo>
                          <a:cubicBezTo>
                            <a:pt x="545679" y="1488"/>
                            <a:pt x="562162" y="4800"/>
                            <a:pt x="576598" y="10344"/>
                          </a:cubicBezTo>
                          <a:cubicBezTo>
                            <a:pt x="598774" y="18901"/>
                            <a:pt x="615889" y="32593"/>
                            <a:pt x="627907" y="51495"/>
                          </a:cubicBezTo>
                          <a:cubicBezTo>
                            <a:pt x="628093" y="51755"/>
                            <a:pt x="628204" y="51978"/>
                            <a:pt x="628353" y="52239"/>
                          </a:cubicBezTo>
                          <a:cubicBezTo>
                            <a:pt x="635962" y="66842"/>
                            <a:pt x="641441" y="81139"/>
                            <a:pt x="644789" y="95138"/>
                          </a:cubicBezTo>
                          <a:lnTo>
                            <a:pt x="647512" y="125756"/>
                          </a:lnTo>
                          <a:lnTo>
                            <a:pt x="701541" y="125756"/>
                          </a:lnTo>
                          <a:cubicBezTo>
                            <a:pt x="706973" y="125756"/>
                            <a:pt x="711363" y="130146"/>
                            <a:pt x="711363" y="135578"/>
                          </a:cubicBezTo>
                          <a:lnTo>
                            <a:pt x="711360" y="135581"/>
                          </a:lnTo>
                          <a:lnTo>
                            <a:pt x="711360" y="189188"/>
                          </a:lnTo>
                          <a:lnTo>
                            <a:pt x="715303" y="189421"/>
                          </a:lnTo>
                          <a:cubicBezTo>
                            <a:pt x="715749" y="189458"/>
                            <a:pt x="716233" y="189533"/>
                            <a:pt x="716642" y="189607"/>
                          </a:cubicBezTo>
                          <a:lnTo>
                            <a:pt x="728288" y="191951"/>
                          </a:lnTo>
                          <a:cubicBezTo>
                            <a:pt x="728846" y="192063"/>
                            <a:pt x="729404" y="192212"/>
                            <a:pt x="729888" y="192398"/>
                          </a:cubicBezTo>
                          <a:lnTo>
                            <a:pt x="740008" y="196267"/>
                          </a:lnTo>
                          <a:cubicBezTo>
                            <a:pt x="740604" y="196528"/>
                            <a:pt x="741199" y="196825"/>
                            <a:pt x="741757" y="197160"/>
                          </a:cubicBezTo>
                          <a:lnTo>
                            <a:pt x="750277" y="202592"/>
                          </a:lnTo>
                          <a:cubicBezTo>
                            <a:pt x="750873" y="202965"/>
                            <a:pt x="751468" y="203448"/>
                            <a:pt x="751952" y="203932"/>
                          </a:cubicBezTo>
                          <a:lnTo>
                            <a:pt x="758947" y="210927"/>
                          </a:lnTo>
                          <a:cubicBezTo>
                            <a:pt x="759468" y="211448"/>
                            <a:pt x="759914" y="212006"/>
                            <a:pt x="760286" y="212601"/>
                          </a:cubicBezTo>
                          <a:lnTo>
                            <a:pt x="765718" y="221122"/>
                          </a:lnTo>
                          <a:cubicBezTo>
                            <a:pt x="766090" y="221680"/>
                            <a:pt x="766351" y="222275"/>
                            <a:pt x="766611" y="222870"/>
                          </a:cubicBezTo>
                          <a:lnTo>
                            <a:pt x="770481" y="232991"/>
                          </a:lnTo>
                          <a:cubicBezTo>
                            <a:pt x="770667" y="233511"/>
                            <a:pt x="770853" y="234032"/>
                            <a:pt x="770965" y="234590"/>
                          </a:cubicBezTo>
                          <a:lnTo>
                            <a:pt x="773271" y="246237"/>
                          </a:lnTo>
                          <a:cubicBezTo>
                            <a:pt x="773383" y="246683"/>
                            <a:pt x="773420" y="247130"/>
                            <a:pt x="773457" y="247576"/>
                          </a:cubicBezTo>
                          <a:lnTo>
                            <a:pt x="774239" y="260784"/>
                          </a:lnTo>
                          <a:lnTo>
                            <a:pt x="773981" y="261075"/>
                          </a:lnTo>
                          <a:lnTo>
                            <a:pt x="774244" y="261338"/>
                          </a:lnTo>
                          <a:lnTo>
                            <a:pt x="774244" y="324222"/>
                          </a:lnTo>
                          <a:lnTo>
                            <a:pt x="774246" y="324224"/>
                          </a:lnTo>
                          <a:lnTo>
                            <a:pt x="774244" y="324226"/>
                          </a:lnTo>
                          <a:lnTo>
                            <a:pt x="774244" y="575777"/>
                          </a:lnTo>
                          <a:lnTo>
                            <a:pt x="774239" y="575782"/>
                          </a:lnTo>
                          <a:lnTo>
                            <a:pt x="774239" y="638662"/>
                          </a:lnTo>
                          <a:lnTo>
                            <a:pt x="773983" y="638918"/>
                          </a:lnTo>
                          <a:lnTo>
                            <a:pt x="774246" y="639214"/>
                          </a:lnTo>
                          <a:lnTo>
                            <a:pt x="774245" y="639214"/>
                          </a:lnTo>
                          <a:lnTo>
                            <a:pt x="773463" y="652422"/>
                          </a:lnTo>
                          <a:cubicBezTo>
                            <a:pt x="773426" y="652869"/>
                            <a:pt x="773389" y="653315"/>
                            <a:pt x="773277" y="653762"/>
                          </a:cubicBezTo>
                          <a:lnTo>
                            <a:pt x="770971" y="665408"/>
                          </a:lnTo>
                          <a:cubicBezTo>
                            <a:pt x="770859" y="665966"/>
                            <a:pt x="770673" y="666487"/>
                            <a:pt x="770487" y="667008"/>
                          </a:cubicBezTo>
                          <a:lnTo>
                            <a:pt x="766617" y="677091"/>
                          </a:lnTo>
                          <a:cubicBezTo>
                            <a:pt x="766357" y="677724"/>
                            <a:pt x="766096" y="678319"/>
                            <a:pt x="765724" y="678840"/>
                          </a:cubicBezTo>
                          <a:lnTo>
                            <a:pt x="760292" y="687397"/>
                          </a:lnTo>
                          <a:cubicBezTo>
                            <a:pt x="759920" y="687993"/>
                            <a:pt x="759474" y="688551"/>
                            <a:pt x="758953" y="689072"/>
                          </a:cubicBezTo>
                          <a:lnTo>
                            <a:pt x="751958" y="696067"/>
                          </a:lnTo>
                          <a:cubicBezTo>
                            <a:pt x="751474" y="696550"/>
                            <a:pt x="750879" y="696997"/>
                            <a:pt x="750283" y="697406"/>
                          </a:cubicBezTo>
                          <a:lnTo>
                            <a:pt x="741763" y="702838"/>
                          </a:lnTo>
                          <a:cubicBezTo>
                            <a:pt x="741205" y="703173"/>
                            <a:pt x="740610" y="703471"/>
                            <a:pt x="740014" y="703694"/>
                          </a:cubicBezTo>
                          <a:lnTo>
                            <a:pt x="729894" y="707601"/>
                          </a:lnTo>
                          <a:cubicBezTo>
                            <a:pt x="729410" y="707787"/>
                            <a:pt x="728852" y="707936"/>
                            <a:pt x="728294" y="708047"/>
                          </a:cubicBezTo>
                          <a:lnTo>
                            <a:pt x="716648" y="710391"/>
                          </a:lnTo>
                          <a:cubicBezTo>
                            <a:pt x="716239" y="710466"/>
                            <a:pt x="715755" y="710540"/>
                            <a:pt x="715308" y="710577"/>
                          </a:cubicBezTo>
                          <a:lnTo>
                            <a:pt x="702100" y="711322"/>
                          </a:lnTo>
                          <a:lnTo>
                            <a:pt x="701823" y="711076"/>
                          </a:lnTo>
                          <a:lnTo>
                            <a:pt x="701538" y="711360"/>
                          </a:lnTo>
                          <a:lnTo>
                            <a:pt x="135587" y="711360"/>
                          </a:lnTo>
                          <a:lnTo>
                            <a:pt x="135584" y="711363"/>
                          </a:lnTo>
                          <a:lnTo>
                            <a:pt x="72703" y="711363"/>
                          </a:lnTo>
                          <a:cubicBezTo>
                            <a:pt x="72517" y="711363"/>
                            <a:pt x="72331" y="711363"/>
                            <a:pt x="72145" y="711326"/>
                          </a:cubicBezTo>
                          <a:lnTo>
                            <a:pt x="58937" y="710581"/>
                          </a:lnTo>
                          <a:cubicBezTo>
                            <a:pt x="58491" y="710544"/>
                            <a:pt x="58044" y="710470"/>
                            <a:pt x="57598" y="710395"/>
                          </a:cubicBezTo>
                          <a:lnTo>
                            <a:pt x="45951" y="708051"/>
                          </a:lnTo>
                          <a:cubicBezTo>
                            <a:pt x="45393" y="707940"/>
                            <a:pt x="44872" y="707791"/>
                            <a:pt x="44351" y="707605"/>
                          </a:cubicBezTo>
                          <a:lnTo>
                            <a:pt x="34231" y="703698"/>
                          </a:lnTo>
                          <a:cubicBezTo>
                            <a:pt x="33934" y="703587"/>
                            <a:pt x="33673" y="703475"/>
                            <a:pt x="33375" y="703326"/>
                          </a:cubicBezTo>
                          <a:cubicBezTo>
                            <a:pt x="11126" y="692201"/>
                            <a:pt x="1" y="670658"/>
                            <a:pt x="1" y="638660"/>
                          </a:cubicBezTo>
                          <a:lnTo>
                            <a:pt x="5" y="638656"/>
                          </a:lnTo>
                          <a:lnTo>
                            <a:pt x="1" y="638652"/>
                          </a:lnTo>
                          <a:lnTo>
                            <a:pt x="1" y="575779"/>
                          </a:lnTo>
                          <a:lnTo>
                            <a:pt x="1" y="261338"/>
                          </a:lnTo>
                          <a:lnTo>
                            <a:pt x="260" y="261079"/>
                          </a:lnTo>
                          <a:lnTo>
                            <a:pt x="0" y="260786"/>
                          </a:lnTo>
                          <a:lnTo>
                            <a:pt x="1" y="260785"/>
                          </a:lnTo>
                          <a:lnTo>
                            <a:pt x="782" y="247577"/>
                          </a:lnTo>
                          <a:cubicBezTo>
                            <a:pt x="820" y="247131"/>
                            <a:pt x="894" y="246684"/>
                            <a:pt x="969" y="246238"/>
                          </a:cubicBezTo>
                          <a:lnTo>
                            <a:pt x="3313" y="234591"/>
                          </a:lnTo>
                          <a:cubicBezTo>
                            <a:pt x="3387" y="234033"/>
                            <a:pt x="3573" y="233512"/>
                            <a:pt x="3759" y="232992"/>
                          </a:cubicBezTo>
                          <a:lnTo>
                            <a:pt x="7629" y="222871"/>
                          </a:lnTo>
                          <a:cubicBezTo>
                            <a:pt x="7889" y="222276"/>
                            <a:pt x="8187" y="221681"/>
                            <a:pt x="8522" y="221123"/>
                          </a:cubicBezTo>
                          <a:lnTo>
                            <a:pt x="13954" y="212602"/>
                          </a:lnTo>
                          <a:cubicBezTo>
                            <a:pt x="14326" y="212007"/>
                            <a:pt x="14772" y="211449"/>
                            <a:pt x="15293" y="210928"/>
                          </a:cubicBezTo>
                          <a:lnTo>
                            <a:pt x="22288" y="203933"/>
                          </a:lnTo>
                          <a:cubicBezTo>
                            <a:pt x="22809" y="203449"/>
                            <a:pt x="23367" y="202966"/>
                            <a:pt x="23962" y="202593"/>
                          </a:cubicBezTo>
                          <a:lnTo>
                            <a:pt x="32483" y="197161"/>
                          </a:lnTo>
                          <a:cubicBezTo>
                            <a:pt x="33041" y="196826"/>
                            <a:pt x="33636" y="196529"/>
                            <a:pt x="34232" y="196268"/>
                          </a:cubicBezTo>
                          <a:lnTo>
                            <a:pt x="44352" y="192399"/>
                          </a:lnTo>
                          <a:cubicBezTo>
                            <a:pt x="44873" y="192213"/>
                            <a:pt x="45394" y="192064"/>
                            <a:pt x="45952" y="191952"/>
                          </a:cubicBezTo>
                          <a:lnTo>
                            <a:pt x="57598" y="189608"/>
                          </a:lnTo>
                          <a:cubicBezTo>
                            <a:pt x="58044" y="189534"/>
                            <a:pt x="58491" y="189459"/>
                            <a:pt x="58937" y="189422"/>
                          </a:cubicBezTo>
                          <a:lnTo>
                            <a:pt x="62885" y="189188"/>
                          </a:lnTo>
                          <a:lnTo>
                            <a:pt x="62885" y="135589"/>
                          </a:lnTo>
                          <a:lnTo>
                            <a:pt x="62878" y="135582"/>
                          </a:lnTo>
                          <a:cubicBezTo>
                            <a:pt x="62878" y="130150"/>
                            <a:pt x="67268" y="125760"/>
                            <a:pt x="72700" y="125760"/>
                          </a:cubicBezTo>
                          <a:lnTo>
                            <a:pt x="72705" y="125760"/>
                          </a:lnTo>
                          <a:lnTo>
                            <a:pt x="72707" y="125758"/>
                          </a:lnTo>
                          <a:lnTo>
                            <a:pt x="72709" y="125760"/>
                          </a:lnTo>
                          <a:lnTo>
                            <a:pt x="127167" y="125760"/>
                          </a:lnTo>
                          <a:lnTo>
                            <a:pt x="134240" y="76252"/>
                          </a:lnTo>
                          <a:cubicBezTo>
                            <a:pt x="151190" y="25406"/>
                            <a:pt x="193563" y="1"/>
                            <a:pt x="261342" y="1"/>
                          </a:cubicBezTo>
                          <a:lnTo>
                            <a:pt x="261361" y="20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</p:grp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A781EC17-288F-6570-39F7-989B3EF8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Trends in medical conditions</a:t>
            </a:r>
          </a:p>
        </p:txBody>
      </p:sp>
      <p:grpSp>
        <p:nvGrpSpPr>
          <p:cNvPr id="13" name="Graphic 6">
            <a:extLst>
              <a:ext uri="{FF2B5EF4-FFF2-40B4-BE49-F238E27FC236}">
                <a16:creationId xmlns:a16="http://schemas.microsoft.com/office/drawing/2014/main" id="{97E7F40F-FED7-7FDE-9D6C-F5DBB54A402E}"/>
              </a:ext>
            </a:extLst>
          </p:cNvPr>
          <p:cNvGrpSpPr/>
          <p:nvPr/>
        </p:nvGrpSpPr>
        <p:grpSpPr>
          <a:xfrm>
            <a:off x="4520367" y="2406093"/>
            <a:ext cx="3151266" cy="2073321"/>
            <a:chOff x="5871503" y="538666"/>
            <a:chExt cx="3151266" cy="2073321"/>
          </a:xfrm>
        </p:grpSpPr>
        <p:grpSp>
          <p:nvGrpSpPr>
            <p:cNvPr id="85" name="Graphic 6">
              <a:extLst>
                <a:ext uri="{FF2B5EF4-FFF2-40B4-BE49-F238E27FC236}">
                  <a16:creationId xmlns:a16="http://schemas.microsoft.com/office/drawing/2014/main" id="{846C8E70-444C-4AD5-2199-41466CE94B8A}"/>
                </a:ext>
              </a:extLst>
            </p:cNvPr>
            <p:cNvGrpSpPr/>
            <p:nvPr/>
          </p:nvGrpSpPr>
          <p:grpSpPr>
            <a:xfrm>
              <a:off x="8252342" y="1584556"/>
              <a:ext cx="604232" cy="761746"/>
              <a:chOff x="8252342" y="1584556"/>
              <a:chExt cx="604232" cy="761746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451E756C-6E5B-56A1-2A76-4E266FC30C33}"/>
                  </a:ext>
                </a:extLst>
              </p:cNvPr>
              <p:cNvSpPr/>
              <p:nvPr/>
            </p:nvSpPr>
            <p:spPr>
              <a:xfrm>
                <a:off x="8252342" y="1584556"/>
                <a:ext cx="604232" cy="761746"/>
              </a:xfrm>
              <a:custGeom>
                <a:avLst/>
                <a:gdLst>
                  <a:gd name="connsiteX0" fmla="*/ 593253 w 604232"/>
                  <a:gd name="connsiteY0" fmla="*/ 663797 h 761746"/>
                  <a:gd name="connsiteX1" fmla="*/ 372923 w 604232"/>
                  <a:gd name="connsiteY1" fmla="*/ 357019 h 761746"/>
                  <a:gd name="connsiteX2" fmla="*/ 361697 w 604232"/>
                  <a:gd name="connsiteY2" fmla="*/ 345011 h 761746"/>
                  <a:gd name="connsiteX3" fmla="*/ 361697 w 604232"/>
                  <a:gd name="connsiteY3" fmla="*/ 54105 h 761746"/>
                  <a:gd name="connsiteX4" fmla="*/ 375867 w 604232"/>
                  <a:gd name="connsiteY4" fmla="*/ 54105 h 761746"/>
                  <a:gd name="connsiteX5" fmla="*/ 375867 w 604232"/>
                  <a:gd name="connsiteY5" fmla="*/ 0 h 761746"/>
                  <a:gd name="connsiteX6" fmla="*/ 228367 w 604232"/>
                  <a:gd name="connsiteY6" fmla="*/ 0 h 761746"/>
                  <a:gd name="connsiteX7" fmla="*/ 228367 w 604232"/>
                  <a:gd name="connsiteY7" fmla="*/ 54105 h 761746"/>
                  <a:gd name="connsiteX8" fmla="*/ 242538 w 604232"/>
                  <a:gd name="connsiteY8" fmla="*/ 54105 h 761746"/>
                  <a:gd name="connsiteX9" fmla="*/ 242538 w 604232"/>
                  <a:gd name="connsiteY9" fmla="*/ 345011 h 761746"/>
                  <a:gd name="connsiteX10" fmla="*/ 231311 w 604232"/>
                  <a:gd name="connsiteY10" fmla="*/ 357019 h 761746"/>
                  <a:gd name="connsiteX11" fmla="*/ 10981 w 604232"/>
                  <a:gd name="connsiteY11" fmla="*/ 663797 h 761746"/>
                  <a:gd name="connsiteX12" fmla="*/ 81741 w 604232"/>
                  <a:gd name="connsiteY12" fmla="*/ 761747 h 761746"/>
                  <a:gd name="connsiteX13" fmla="*/ 302071 w 604232"/>
                  <a:gd name="connsiteY13" fmla="*/ 761747 h 761746"/>
                  <a:gd name="connsiteX14" fmla="*/ 522401 w 604232"/>
                  <a:gd name="connsiteY14" fmla="*/ 761747 h 761746"/>
                  <a:gd name="connsiteX15" fmla="*/ 593253 w 604232"/>
                  <a:gd name="connsiteY15" fmla="*/ 663797 h 76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4232" h="761746">
                    <a:moveTo>
                      <a:pt x="593253" y="663797"/>
                    </a:moveTo>
                    <a:lnTo>
                      <a:pt x="372923" y="357019"/>
                    </a:lnTo>
                    <a:cubicBezTo>
                      <a:pt x="369702" y="352510"/>
                      <a:pt x="365837" y="348599"/>
                      <a:pt x="361697" y="345011"/>
                    </a:cubicBezTo>
                    <a:lnTo>
                      <a:pt x="361697" y="54105"/>
                    </a:lnTo>
                    <a:lnTo>
                      <a:pt x="375867" y="54105"/>
                    </a:lnTo>
                    <a:lnTo>
                      <a:pt x="375867" y="0"/>
                    </a:lnTo>
                    <a:lnTo>
                      <a:pt x="228367" y="0"/>
                    </a:lnTo>
                    <a:lnTo>
                      <a:pt x="228367" y="54105"/>
                    </a:lnTo>
                    <a:lnTo>
                      <a:pt x="242538" y="54105"/>
                    </a:lnTo>
                    <a:lnTo>
                      <a:pt x="242538" y="345011"/>
                    </a:lnTo>
                    <a:cubicBezTo>
                      <a:pt x="238397" y="348599"/>
                      <a:pt x="234578" y="352510"/>
                      <a:pt x="231311" y="357019"/>
                    </a:cubicBezTo>
                    <a:lnTo>
                      <a:pt x="10981" y="663797"/>
                    </a:lnTo>
                    <a:cubicBezTo>
                      <a:pt x="-20304" y="707366"/>
                      <a:pt x="18986" y="761747"/>
                      <a:pt x="81741" y="761747"/>
                    </a:cubicBezTo>
                    <a:lnTo>
                      <a:pt x="302071" y="761747"/>
                    </a:lnTo>
                    <a:lnTo>
                      <a:pt x="522401" y="761747"/>
                    </a:lnTo>
                    <a:cubicBezTo>
                      <a:pt x="585248" y="761701"/>
                      <a:pt x="624538" y="707366"/>
                      <a:pt x="593253" y="663797"/>
                    </a:cubicBez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C91FD83B-12E9-D976-529A-90CA9A079305}"/>
                  </a:ext>
                </a:extLst>
              </p:cNvPr>
              <p:cNvSpPr/>
              <p:nvPr/>
            </p:nvSpPr>
            <p:spPr>
              <a:xfrm>
                <a:off x="8352948" y="2176397"/>
                <a:ext cx="403028" cy="121643"/>
              </a:xfrm>
              <a:custGeom>
                <a:avLst/>
                <a:gdLst>
                  <a:gd name="connsiteX0" fmla="*/ 348506 w 403028"/>
                  <a:gd name="connsiteY0" fmla="*/ 121644 h 121643"/>
                  <a:gd name="connsiteX1" fmla="*/ 54563 w 403028"/>
                  <a:gd name="connsiteY1" fmla="*/ 121644 h 121643"/>
                  <a:gd name="connsiteX2" fmla="*/ 7313 w 403028"/>
                  <a:gd name="connsiteY2" fmla="*/ 56267 h 121643"/>
                  <a:gd name="connsiteX3" fmla="*/ 47754 w 403028"/>
                  <a:gd name="connsiteY3" fmla="*/ 0 h 121643"/>
                  <a:gd name="connsiteX4" fmla="*/ 355223 w 403028"/>
                  <a:gd name="connsiteY4" fmla="*/ 0 h 121643"/>
                  <a:gd name="connsiteX5" fmla="*/ 395663 w 403028"/>
                  <a:gd name="connsiteY5" fmla="*/ 56267 h 121643"/>
                  <a:gd name="connsiteX6" fmla="*/ 348506 w 403028"/>
                  <a:gd name="connsiteY6" fmla="*/ 121644 h 12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3028" h="121643">
                    <a:moveTo>
                      <a:pt x="348506" y="121644"/>
                    </a:moveTo>
                    <a:lnTo>
                      <a:pt x="54563" y="121644"/>
                    </a:lnTo>
                    <a:cubicBezTo>
                      <a:pt x="12650" y="121644"/>
                      <a:pt x="-13528" y="85390"/>
                      <a:pt x="7313" y="56267"/>
                    </a:cubicBezTo>
                    <a:lnTo>
                      <a:pt x="47754" y="0"/>
                    </a:lnTo>
                    <a:lnTo>
                      <a:pt x="355223" y="0"/>
                    </a:lnTo>
                    <a:lnTo>
                      <a:pt x="395663" y="56267"/>
                    </a:lnTo>
                    <a:cubicBezTo>
                      <a:pt x="416596" y="85390"/>
                      <a:pt x="390418" y="121644"/>
                      <a:pt x="348506" y="12164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86" name="Graphic 6">
              <a:extLst>
                <a:ext uri="{FF2B5EF4-FFF2-40B4-BE49-F238E27FC236}">
                  <a16:creationId xmlns:a16="http://schemas.microsoft.com/office/drawing/2014/main" id="{F961948C-FA8A-D8E1-5A85-3FB7DA3FBD86}"/>
                </a:ext>
              </a:extLst>
            </p:cNvPr>
            <p:cNvGrpSpPr/>
            <p:nvPr/>
          </p:nvGrpSpPr>
          <p:grpSpPr>
            <a:xfrm>
              <a:off x="7658541" y="1495118"/>
              <a:ext cx="532286" cy="851139"/>
              <a:chOff x="7658541" y="1495118"/>
              <a:chExt cx="532286" cy="851139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B2707CB2-31FA-0B83-DD11-30EAA850F636}"/>
                  </a:ext>
                </a:extLst>
              </p:cNvPr>
              <p:cNvSpPr/>
              <p:nvPr/>
            </p:nvSpPr>
            <p:spPr>
              <a:xfrm>
                <a:off x="7658541" y="1495118"/>
                <a:ext cx="532286" cy="851139"/>
              </a:xfrm>
              <a:custGeom>
                <a:avLst/>
                <a:gdLst>
                  <a:gd name="connsiteX0" fmla="*/ 522613 w 532286"/>
                  <a:gd name="connsiteY0" fmla="*/ 743390 h 851139"/>
                  <a:gd name="connsiteX1" fmla="*/ 328507 w 532286"/>
                  <a:gd name="connsiteY1" fmla="*/ 405787 h 851139"/>
                  <a:gd name="connsiteX2" fmla="*/ 325701 w 532286"/>
                  <a:gd name="connsiteY2" fmla="*/ 401600 h 851139"/>
                  <a:gd name="connsiteX3" fmla="*/ 325701 w 532286"/>
                  <a:gd name="connsiteY3" fmla="*/ 54105 h 851139"/>
                  <a:gd name="connsiteX4" fmla="*/ 339871 w 532286"/>
                  <a:gd name="connsiteY4" fmla="*/ 54105 h 851139"/>
                  <a:gd name="connsiteX5" fmla="*/ 339871 w 532286"/>
                  <a:gd name="connsiteY5" fmla="*/ 0 h 851139"/>
                  <a:gd name="connsiteX6" fmla="*/ 192371 w 532286"/>
                  <a:gd name="connsiteY6" fmla="*/ 0 h 851139"/>
                  <a:gd name="connsiteX7" fmla="*/ 192371 w 532286"/>
                  <a:gd name="connsiteY7" fmla="*/ 54105 h 851139"/>
                  <a:gd name="connsiteX8" fmla="*/ 206541 w 532286"/>
                  <a:gd name="connsiteY8" fmla="*/ 54105 h 851139"/>
                  <a:gd name="connsiteX9" fmla="*/ 206541 w 532286"/>
                  <a:gd name="connsiteY9" fmla="*/ 401600 h 851139"/>
                  <a:gd name="connsiteX10" fmla="*/ 203735 w 532286"/>
                  <a:gd name="connsiteY10" fmla="*/ 405787 h 851139"/>
                  <a:gd name="connsiteX11" fmla="*/ 9675 w 532286"/>
                  <a:gd name="connsiteY11" fmla="*/ 743390 h 851139"/>
                  <a:gd name="connsiteX12" fmla="*/ 72015 w 532286"/>
                  <a:gd name="connsiteY12" fmla="*/ 851140 h 851139"/>
                  <a:gd name="connsiteX13" fmla="*/ 266121 w 532286"/>
                  <a:gd name="connsiteY13" fmla="*/ 851140 h 851139"/>
                  <a:gd name="connsiteX14" fmla="*/ 460227 w 532286"/>
                  <a:gd name="connsiteY14" fmla="*/ 851140 h 851139"/>
                  <a:gd name="connsiteX15" fmla="*/ 522613 w 532286"/>
                  <a:gd name="connsiteY15" fmla="*/ 743390 h 851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2286" h="851139">
                    <a:moveTo>
                      <a:pt x="522613" y="743390"/>
                    </a:moveTo>
                    <a:lnTo>
                      <a:pt x="328507" y="405787"/>
                    </a:lnTo>
                    <a:cubicBezTo>
                      <a:pt x="327633" y="404314"/>
                      <a:pt x="326667" y="403026"/>
                      <a:pt x="325701" y="401600"/>
                    </a:cubicBezTo>
                    <a:lnTo>
                      <a:pt x="325701" y="54105"/>
                    </a:lnTo>
                    <a:lnTo>
                      <a:pt x="339871" y="54105"/>
                    </a:lnTo>
                    <a:lnTo>
                      <a:pt x="339871" y="0"/>
                    </a:lnTo>
                    <a:lnTo>
                      <a:pt x="192371" y="0"/>
                    </a:lnTo>
                    <a:lnTo>
                      <a:pt x="192371" y="54105"/>
                    </a:lnTo>
                    <a:lnTo>
                      <a:pt x="206541" y="54105"/>
                    </a:lnTo>
                    <a:lnTo>
                      <a:pt x="206541" y="401600"/>
                    </a:lnTo>
                    <a:cubicBezTo>
                      <a:pt x="205621" y="402980"/>
                      <a:pt x="204609" y="404268"/>
                      <a:pt x="203735" y="405787"/>
                    </a:cubicBezTo>
                    <a:lnTo>
                      <a:pt x="9675" y="743390"/>
                    </a:lnTo>
                    <a:cubicBezTo>
                      <a:pt x="-17884" y="791330"/>
                      <a:pt x="16714" y="851140"/>
                      <a:pt x="72015" y="851140"/>
                    </a:cubicBezTo>
                    <a:lnTo>
                      <a:pt x="266121" y="851140"/>
                    </a:lnTo>
                    <a:lnTo>
                      <a:pt x="460227" y="851140"/>
                    </a:lnTo>
                    <a:cubicBezTo>
                      <a:pt x="515574" y="851140"/>
                      <a:pt x="550171" y="791330"/>
                      <a:pt x="522613" y="743390"/>
                    </a:cubicBez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B36EA94-6355-718D-1FF5-947A15BF2264}"/>
                  </a:ext>
                </a:extLst>
              </p:cNvPr>
              <p:cNvSpPr/>
              <p:nvPr/>
            </p:nvSpPr>
            <p:spPr>
              <a:xfrm>
                <a:off x="7747183" y="2051119"/>
                <a:ext cx="355068" cy="242045"/>
              </a:xfrm>
              <a:custGeom>
                <a:avLst/>
                <a:gdLst>
                  <a:gd name="connsiteX0" fmla="*/ 306989 w 355068"/>
                  <a:gd name="connsiteY0" fmla="*/ 242046 h 242045"/>
                  <a:gd name="connsiteX1" fmla="*/ 48059 w 355068"/>
                  <a:gd name="connsiteY1" fmla="*/ 242046 h 242045"/>
                  <a:gd name="connsiteX2" fmla="*/ 6468 w 355068"/>
                  <a:gd name="connsiteY2" fmla="*/ 170136 h 242045"/>
                  <a:gd name="connsiteX3" fmla="*/ 104372 w 355068"/>
                  <a:gd name="connsiteY3" fmla="*/ 0 h 242045"/>
                  <a:gd name="connsiteX4" fmla="*/ 250722 w 355068"/>
                  <a:gd name="connsiteY4" fmla="*/ 0 h 242045"/>
                  <a:gd name="connsiteX5" fmla="*/ 348626 w 355068"/>
                  <a:gd name="connsiteY5" fmla="*/ 170136 h 242045"/>
                  <a:gd name="connsiteX6" fmla="*/ 306989 w 355068"/>
                  <a:gd name="connsiteY6" fmla="*/ 242046 h 242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5068" h="242045">
                    <a:moveTo>
                      <a:pt x="306989" y="242046"/>
                    </a:moveTo>
                    <a:lnTo>
                      <a:pt x="48059" y="242046"/>
                    </a:lnTo>
                    <a:cubicBezTo>
                      <a:pt x="11115" y="242046"/>
                      <a:pt x="-11935" y="202157"/>
                      <a:pt x="6468" y="170136"/>
                    </a:cubicBezTo>
                    <a:lnTo>
                      <a:pt x="104372" y="0"/>
                    </a:lnTo>
                    <a:lnTo>
                      <a:pt x="250722" y="0"/>
                    </a:lnTo>
                    <a:lnTo>
                      <a:pt x="348626" y="170136"/>
                    </a:lnTo>
                    <a:cubicBezTo>
                      <a:pt x="366983" y="202157"/>
                      <a:pt x="343934" y="242046"/>
                      <a:pt x="306989" y="242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87" name="Graphic 6">
              <a:extLst>
                <a:ext uri="{FF2B5EF4-FFF2-40B4-BE49-F238E27FC236}">
                  <a16:creationId xmlns:a16="http://schemas.microsoft.com/office/drawing/2014/main" id="{CD9AE453-D002-B992-07A5-A1BCE48C4C62}"/>
                </a:ext>
              </a:extLst>
            </p:cNvPr>
            <p:cNvGrpSpPr/>
            <p:nvPr/>
          </p:nvGrpSpPr>
          <p:grpSpPr>
            <a:xfrm>
              <a:off x="7113412" y="1659641"/>
              <a:ext cx="483626" cy="686662"/>
              <a:chOff x="7113412" y="1659641"/>
              <a:chExt cx="483626" cy="686662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2A67D857-DC34-03EF-CD0B-4B4231D7C218}"/>
                  </a:ext>
                </a:extLst>
              </p:cNvPr>
              <p:cNvSpPr/>
              <p:nvPr/>
            </p:nvSpPr>
            <p:spPr>
              <a:xfrm>
                <a:off x="7113412" y="1659641"/>
                <a:ext cx="483626" cy="686662"/>
              </a:xfrm>
              <a:custGeom>
                <a:avLst/>
                <a:gdLst>
                  <a:gd name="connsiteX0" fmla="*/ 474842 w 483626"/>
                  <a:gd name="connsiteY0" fmla="*/ 588713 h 686662"/>
                  <a:gd name="connsiteX1" fmla="*/ 301394 w 483626"/>
                  <a:gd name="connsiteY1" fmla="*/ 286995 h 686662"/>
                  <a:gd name="connsiteX2" fmla="*/ 301394 w 483626"/>
                  <a:gd name="connsiteY2" fmla="*/ 54105 h 686662"/>
                  <a:gd name="connsiteX3" fmla="*/ 315564 w 483626"/>
                  <a:gd name="connsiteY3" fmla="*/ 54105 h 686662"/>
                  <a:gd name="connsiteX4" fmla="*/ 315564 w 483626"/>
                  <a:gd name="connsiteY4" fmla="*/ 0 h 686662"/>
                  <a:gd name="connsiteX5" fmla="*/ 168064 w 483626"/>
                  <a:gd name="connsiteY5" fmla="*/ 0 h 686662"/>
                  <a:gd name="connsiteX6" fmla="*/ 168064 w 483626"/>
                  <a:gd name="connsiteY6" fmla="*/ 54105 h 686662"/>
                  <a:gd name="connsiteX7" fmla="*/ 182234 w 483626"/>
                  <a:gd name="connsiteY7" fmla="*/ 54105 h 686662"/>
                  <a:gd name="connsiteX8" fmla="*/ 182234 w 483626"/>
                  <a:gd name="connsiteY8" fmla="*/ 286995 h 686662"/>
                  <a:gd name="connsiteX9" fmla="*/ 8786 w 483626"/>
                  <a:gd name="connsiteY9" fmla="*/ 588713 h 686662"/>
                  <a:gd name="connsiteX10" fmla="*/ 65421 w 483626"/>
                  <a:gd name="connsiteY10" fmla="*/ 686663 h 686662"/>
                  <a:gd name="connsiteX11" fmla="*/ 241768 w 483626"/>
                  <a:gd name="connsiteY11" fmla="*/ 686663 h 686662"/>
                  <a:gd name="connsiteX12" fmla="*/ 418115 w 483626"/>
                  <a:gd name="connsiteY12" fmla="*/ 686663 h 686662"/>
                  <a:gd name="connsiteX13" fmla="*/ 474842 w 483626"/>
                  <a:gd name="connsiteY13" fmla="*/ 588713 h 68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3626" h="686662">
                    <a:moveTo>
                      <a:pt x="474842" y="588713"/>
                    </a:moveTo>
                    <a:lnTo>
                      <a:pt x="301394" y="286995"/>
                    </a:lnTo>
                    <a:lnTo>
                      <a:pt x="301394" y="54105"/>
                    </a:lnTo>
                    <a:lnTo>
                      <a:pt x="315564" y="54105"/>
                    </a:lnTo>
                    <a:lnTo>
                      <a:pt x="315564" y="0"/>
                    </a:lnTo>
                    <a:lnTo>
                      <a:pt x="168064" y="0"/>
                    </a:lnTo>
                    <a:lnTo>
                      <a:pt x="168064" y="54105"/>
                    </a:lnTo>
                    <a:lnTo>
                      <a:pt x="182234" y="54105"/>
                    </a:lnTo>
                    <a:lnTo>
                      <a:pt x="182234" y="286995"/>
                    </a:lnTo>
                    <a:lnTo>
                      <a:pt x="8786" y="588713"/>
                    </a:lnTo>
                    <a:cubicBezTo>
                      <a:pt x="-16242" y="632282"/>
                      <a:pt x="15181" y="686663"/>
                      <a:pt x="65421" y="686663"/>
                    </a:cubicBezTo>
                    <a:lnTo>
                      <a:pt x="241768" y="686663"/>
                    </a:lnTo>
                    <a:lnTo>
                      <a:pt x="418115" y="686663"/>
                    </a:lnTo>
                    <a:cubicBezTo>
                      <a:pt x="468447" y="686617"/>
                      <a:pt x="499871" y="632282"/>
                      <a:pt x="474842" y="588713"/>
                    </a:cubicBez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DF986105-2FEE-B6EB-FAA0-F450AB89962D}"/>
                  </a:ext>
                </a:extLst>
              </p:cNvPr>
              <p:cNvSpPr/>
              <p:nvPr/>
            </p:nvSpPr>
            <p:spPr>
              <a:xfrm>
                <a:off x="7182969" y="2118014"/>
                <a:ext cx="344539" cy="189919"/>
              </a:xfrm>
              <a:custGeom>
                <a:avLst/>
                <a:gdLst>
                  <a:gd name="connsiteX0" fmla="*/ 297858 w 344539"/>
                  <a:gd name="connsiteY0" fmla="*/ 189919 h 189919"/>
                  <a:gd name="connsiteX1" fmla="*/ 46611 w 344539"/>
                  <a:gd name="connsiteY1" fmla="*/ 189919 h 189919"/>
                  <a:gd name="connsiteX2" fmla="*/ 6262 w 344539"/>
                  <a:gd name="connsiteY2" fmla="*/ 120172 h 189919"/>
                  <a:gd name="connsiteX3" fmla="*/ 75365 w 344539"/>
                  <a:gd name="connsiteY3" fmla="*/ 0 h 189919"/>
                  <a:gd name="connsiteX4" fmla="*/ 269195 w 344539"/>
                  <a:gd name="connsiteY4" fmla="*/ 0 h 189919"/>
                  <a:gd name="connsiteX5" fmla="*/ 338298 w 344539"/>
                  <a:gd name="connsiteY5" fmla="*/ 120172 h 189919"/>
                  <a:gd name="connsiteX6" fmla="*/ 297858 w 344539"/>
                  <a:gd name="connsiteY6" fmla="*/ 189919 h 189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539" h="189919">
                    <a:moveTo>
                      <a:pt x="297858" y="189919"/>
                    </a:moveTo>
                    <a:lnTo>
                      <a:pt x="46611" y="189919"/>
                    </a:lnTo>
                    <a:cubicBezTo>
                      <a:pt x="10863" y="189919"/>
                      <a:pt x="-11589" y="151227"/>
                      <a:pt x="6262" y="120172"/>
                    </a:cubicBezTo>
                    <a:lnTo>
                      <a:pt x="75365" y="0"/>
                    </a:lnTo>
                    <a:lnTo>
                      <a:pt x="269195" y="0"/>
                    </a:lnTo>
                    <a:lnTo>
                      <a:pt x="338298" y="120172"/>
                    </a:lnTo>
                    <a:cubicBezTo>
                      <a:pt x="356103" y="151227"/>
                      <a:pt x="333698" y="189919"/>
                      <a:pt x="297858" y="1899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D7C1A1E-137F-F300-9650-B827B79C72B4}"/>
                </a:ext>
              </a:extLst>
            </p:cNvPr>
            <p:cNvSpPr/>
            <p:nvPr/>
          </p:nvSpPr>
          <p:spPr>
            <a:xfrm>
              <a:off x="7063538" y="1756901"/>
              <a:ext cx="1859762" cy="616317"/>
            </a:xfrm>
            <a:custGeom>
              <a:avLst/>
              <a:gdLst>
                <a:gd name="connsiteX0" fmla="*/ 1859763 w 1859762"/>
                <a:gd name="connsiteY0" fmla="*/ 616317 h 616317"/>
                <a:gd name="connsiteX1" fmla="*/ 1846190 w 1859762"/>
                <a:gd name="connsiteY1" fmla="*/ 616317 h 616317"/>
                <a:gd name="connsiteX2" fmla="*/ 1846190 w 1859762"/>
                <a:gd name="connsiteY2" fmla="*/ 13572 h 616317"/>
                <a:gd name="connsiteX3" fmla="*/ 0 w 1859762"/>
                <a:gd name="connsiteY3" fmla="*/ 13572 h 616317"/>
                <a:gd name="connsiteX4" fmla="*/ 0 w 1859762"/>
                <a:gd name="connsiteY4" fmla="*/ 0 h 616317"/>
                <a:gd name="connsiteX5" fmla="*/ 1859763 w 1859762"/>
                <a:gd name="connsiteY5" fmla="*/ 0 h 61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9762" h="616317">
                  <a:moveTo>
                    <a:pt x="1859763" y="616317"/>
                  </a:moveTo>
                  <a:lnTo>
                    <a:pt x="1846190" y="616317"/>
                  </a:lnTo>
                  <a:lnTo>
                    <a:pt x="1846190" y="13572"/>
                  </a:lnTo>
                  <a:lnTo>
                    <a:pt x="0" y="13572"/>
                  </a:lnTo>
                  <a:lnTo>
                    <a:pt x="0" y="0"/>
                  </a:lnTo>
                  <a:lnTo>
                    <a:pt x="1859763" y="0"/>
                  </a:lnTo>
                  <a:close/>
                </a:path>
              </a:pathLst>
            </a:custGeom>
            <a:solidFill>
              <a:srgbClr val="B8BACF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9A88063-8423-C24C-5AFD-7C5BB14396C0}"/>
                </a:ext>
              </a:extLst>
            </p:cNvPr>
            <p:cNvSpPr/>
            <p:nvPr/>
          </p:nvSpPr>
          <p:spPr>
            <a:xfrm>
              <a:off x="7150446" y="2400362"/>
              <a:ext cx="200777" cy="200776"/>
            </a:xfrm>
            <a:custGeom>
              <a:avLst/>
              <a:gdLst>
                <a:gd name="connsiteX0" fmla="*/ 200777 w 200777"/>
                <a:gd name="connsiteY0" fmla="*/ 100388 h 200776"/>
                <a:gd name="connsiteX1" fmla="*/ 100389 w 200777"/>
                <a:gd name="connsiteY1" fmla="*/ 200777 h 200776"/>
                <a:gd name="connsiteX2" fmla="*/ 0 w 200777"/>
                <a:gd name="connsiteY2" fmla="*/ 100388 h 200776"/>
                <a:gd name="connsiteX3" fmla="*/ 100389 w 200777"/>
                <a:gd name="connsiteY3" fmla="*/ 0 h 200776"/>
                <a:gd name="connsiteX4" fmla="*/ 200777 w 200777"/>
                <a:gd name="connsiteY4" fmla="*/ 100388 h 20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77" h="200776">
                  <a:moveTo>
                    <a:pt x="200777" y="100388"/>
                  </a:moveTo>
                  <a:cubicBezTo>
                    <a:pt x="200777" y="155828"/>
                    <a:pt x="155828" y="200777"/>
                    <a:pt x="100389" y="200777"/>
                  </a:cubicBezTo>
                  <a:cubicBezTo>
                    <a:pt x="44949" y="200777"/>
                    <a:pt x="0" y="155828"/>
                    <a:pt x="0" y="100388"/>
                  </a:cubicBezTo>
                  <a:cubicBezTo>
                    <a:pt x="0" y="44949"/>
                    <a:pt x="44949" y="0"/>
                    <a:pt x="100389" y="0"/>
                  </a:cubicBezTo>
                  <a:cubicBezTo>
                    <a:pt x="155828" y="0"/>
                    <a:pt x="200777" y="44949"/>
                    <a:pt x="200777" y="100388"/>
                  </a:cubicBezTo>
                  <a:close/>
                </a:path>
              </a:pathLst>
            </a:custGeom>
            <a:solidFill>
              <a:schemeClr val="accent2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471B55A-91AA-9CDA-269E-38727FCB5373}"/>
                </a:ext>
              </a:extLst>
            </p:cNvPr>
            <p:cNvSpPr/>
            <p:nvPr/>
          </p:nvSpPr>
          <p:spPr>
            <a:xfrm>
              <a:off x="8655629" y="2400362"/>
              <a:ext cx="200777" cy="200776"/>
            </a:xfrm>
            <a:custGeom>
              <a:avLst/>
              <a:gdLst>
                <a:gd name="connsiteX0" fmla="*/ 200777 w 200777"/>
                <a:gd name="connsiteY0" fmla="*/ 100388 h 200776"/>
                <a:gd name="connsiteX1" fmla="*/ 100389 w 200777"/>
                <a:gd name="connsiteY1" fmla="*/ 200777 h 200776"/>
                <a:gd name="connsiteX2" fmla="*/ 0 w 200777"/>
                <a:gd name="connsiteY2" fmla="*/ 100388 h 200776"/>
                <a:gd name="connsiteX3" fmla="*/ 100389 w 200777"/>
                <a:gd name="connsiteY3" fmla="*/ 0 h 200776"/>
                <a:gd name="connsiteX4" fmla="*/ 200777 w 200777"/>
                <a:gd name="connsiteY4" fmla="*/ 100388 h 20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77" h="200776">
                  <a:moveTo>
                    <a:pt x="200777" y="100388"/>
                  </a:moveTo>
                  <a:cubicBezTo>
                    <a:pt x="200777" y="155828"/>
                    <a:pt x="155828" y="200777"/>
                    <a:pt x="100389" y="200777"/>
                  </a:cubicBezTo>
                  <a:cubicBezTo>
                    <a:pt x="44949" y="200777"/>
                    <a:pt x="0" y="155828"/>
                    <a:pt x="0" y="100388"/>
                  </a:cubicBezTo>
                  <a:cubicBezTo>
                    <a:pt x="0" y="44949"/>
                    <a:pt x="44949" y="0"/>
                    <a:pt x="100389" y="0"/>
                  </a:cubicBezTo>
                  <a:cubicBezTo>
                    <a:pt x="155828" y="0"/>
                    <a:pt x="200777" y="44949"/>
                    <a:pt x="200777" y="100388"/>
                  </a:cubicBezTo>
                  <a:close/>
                </a:path>
              </a:pathLst>
            </a:custGeom>
            <a:solidFill>
              <a:schemeClr val="accent2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C06050-500C-2959-1E13-6A4AC7EF5439}"/>
                </a:ext>
              </a:extLst>
            </p:cNvPr>
            <p:cNvSpPr/>
            <p:nvPr/>
          </p:nvSpPr>
          <p:spPr>
            <a:xfrm>
              <a:off x="6397302" y="1397858"/>
              <a:ext cx="2625467" cy="1002504"/>
            </a:xfrm>
            <a:custGeom>
              <a:avLst/>
              <a:gdLst>
                <a:gd name="connsiteX0" fmla="*/ 2625468 w 2625467"/>
                <a:gd name="connsiteY0" fmla="*/ 1002505 h 1002504"/>
                <a:gd name="connsiteX1" fmla="*/ 547215 w 2625467"/>
                <a:gd name="connsiteY1" fmla="*/ 1002505 h 1002504"/>
                <a:gd name="connsiteX2" fmla="*/ 156565 w 2625467"/>
                <a:gd name="connsiteY2" fmla="*/ 43017 h 1002504"/>
                <a:gd name="connsiteX3" fmla="*/ 27559 w 2625467"/>
                <a:gd name="connsiteY3" fmla="*/ 43017 h 1002504"/>
                <a:gd name="connsiteX4" fmla="*/ 185 w 2625467"/>
                <a:gd name="connsiteY4" fmla="*/ 12284 h 1002504"/>
                <a:gd name="connsiteX5" fmla="*/ 1611 w 2625467"/>
                <a:gd name="connsiteY5" fmla="*/ 0 h 1002504"/>
                <a:gd name="connsiteX6" fmla="*/ 198109 w 2625467"/>
                <a:gd name="connsiteY6" fmla="*/ 0 h 1002504"/>
                <a:gd name="connsiteX7" fmla="*/ 583791 w 2625467"/>
                <a:gd name="connsiteY7" fmla="*/ 948216 h 1002504"/>
                <a:gd name="connsiteX8" fmla="*/ 2625468 w 2625467"/>
                <a:gd name="connsiteY8" fmla="*/ 948216 h 1002504"/>
                <a:gd name="connsiteX9" fmla="*/ 2625468 w 2625467"/>
                <a:gd name="connsiteY9" fmla="*/ 1002505 h 100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5467" h="1002504">
                  <a:moveTo>
                    <a:pt x="2625468" y="1002505"/>
                  </a:moveTo>
                  <a:lnTo>
                    <a:pt x="547215" y="1002505"/>
                  </a:lnTo>
                  <a:lnTo>
                    <a:pt x="156565" y="43017"/>
                  </a:lnTo>
                  <a:lnTo>
                    <a:pt x="27559" y="43017"/>
                  </a:lnTo>
                  <a:cubicBezTo>
                    <a:pt x="11089" y="43017"/>
                    <a:pt x="-1702" y="28663"/>
                    <a:pt x="185" y="12284"/>
                  </a:cubicBezTo>
                  <a:lnTo>
                    <a:pt x="1611" y="0"/>
                  </a:lnTo>
                  <a:lnTo>
                    <a:pt x="198109" y="0"/>
                  </a:lnTo>
                  <a:lnTo>
                    <a:pt x="583791" y="948216"/>
                  </a:lnTo>
                  <a:lnTo>
                    <a:pt x="2625468" y="948216"/>
                  </a:lnTo>
                  <a:lnTo>
                    <a:pt x="2625468" y="1002505"/>
                  </a:lnTo>
                  <a:close/>
                </a:path>
              </a:pathLst>
            </a:custGeom>
            <a:solidFill>
              <a:schemeClr val="accent2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FC7BFC2-5507-3862-DCF4-FB5BB57E45B8}"/>
                </a:ext>
              </a:extLst>
            </p:cNvPr>
            <p:cNvSpPr/>
            <p:nvPr/>
          </p:nvSpPr>
          <p:spPr>
            <a:xfrm>
              <a:off x="6326087" y="2464273"/>
              <a:ext cx="251871" cy="147714"/>
            </a:xfrm>
            <a:custGeom>
              <a:avLst/>
              <a:gdLst>
                <a:gd name="connsiteX0" fmla="*/ 7771 w 251871"/>
                <a:gd name="connsiteY0" fmla="*/ 33533 h 147714"/>
                <a:gd name="connsiteX1" fmla="*/ 64176 w 251871"/>
                <a:gd name="connsiteY1" fmla="*/ 20283 h 147714"/>
                <a:gd name="connsiteX2" fmla="*/ 85938 w 251871"/>
                <a:gd name="connsiteY2" fmla="*/ 408 h 147714"/>
                <a:gd name="connsiteX3" fmla="*/ 103375 w 251871"/>
                <a:gd name="connsiteY3" fmla="*/ 34637 h 147714"/>
                <a:gd name="connsiteX4" fmla="*/ 185959 w 251871"/>
                <a:gd name="connsiteY4" fmla="*/ 89755 h 147714"/>
                <a:gd name="connsiteX5" fmla="*/ 249403 w 251871"/>
                <a:gd name="connsiteY5" fmla="*/ 105903 h 147714"/>
                <a:gd name="connsiteX6" fmla="*/ 182508 w 251871"/>
                <a:gd name="connsiteY6" fmla="*/ 146252 h 147714"/>
                <a:gd name="connsiteX7" fmla="*/ 8599 w 251871"/>
                <a:gd name="connsiteY7" fmla="*/ 144826 h 147714"/>
                <a:gd name="connsiteX8" fmla="*/ 7771 w 251871"/>
                <a:gd name="connsiteY8" fmla="*/ 33533 h 14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871" h="147714">
                  <a:moveTo>
                    <a:pt x="7771" y="33533"/>
                  </a:moveTo>
                  <a:cubicBezTo>
                    <a:pt x="7771" y="33533"/>
                    <a:pt x="62290" y="21985"/>
                    <a:pt x="64176" y="20283"/>
                  </a:cubicBezTo>
                  <a:cubicBezTo>
                    <a:pt x="66063" y="18581"/>
                    <a:pt x="77426" y="-3227"/>
                    <a:pt x="85938" y="408"/>
                  </a:cubicBezTo>
                  <a:cubicBezTo>
                    <a:pt x="94450" y="4042"/>
                    <a:pt x="95048" y="30313"/>
                    <a:pt x="103375" y="34637"/>
                  </a:cubicBezTo>
                  <a:cubicBezTo>
                    <a:pt x="111702" y="38916"/>
                    <a:pt x="177769" y="81887"/>
                    <a:pt x="185959" y="89755"/>
                  </a:cubicBezTo>
                  <a:cubicBezTo>
                    <a:pt x="194102" y="97622"/>
                    <a:pt x="243468" y="92055"/>
                    <a:pt x="249403" y="105903"/>
                  </a:cubicBezTo>
                  <a:cubicBezTo>
                    <a:pt x="255338" y="119751"/>
                    <a:pt x="256396" y="152693"/>
                    <a:pt x="182508" y="146252"/>
                  </a:cubicBezTo>
                  <a:cubicBezTo>
                    <a:pt x="108620" y="139811"/>
                    <a:pt x="24610" y="153291"/>
                    <a:pt x="8599" y="144826"/>
                  </a:cubicBezTo>
                  <a:cubicBezTo>
                    <a:pt x="-7503" y="136406"/>
                    <a:pt x="3079" y="54881"/>
                    <a:pt x="7771" y="33533"/>
                  </a:cubicBezTo>
                  <a:close/>
                </a:path>
              </a:pathLst>
            </a:custGeom>
            <a:solidFill>
              <a:srgbClr val="353A3D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BD451A7-C726-852C-827D-5952AC46BE57}"/>
                </a:ext>
              </a:extLst>
            </p:cNvPr>
            <p:cNvSpPr/>
            <p:nvPr/>
          </p:nvSpPr>
          <p:spPr>
            <a:xfrm>
              <a:off x="5871503" y="2446410"/>
              <a:ext cx="249460" cy="165565"/>
            </a:xfrm>
            <a:custGeom>
              <a:avLst/>
              <a:gdLst>
                <a:gd name="connsiteX0" fmla="*/ 21649 w 249460"/>
                <a:gd name="connsiteY0" fmla="*/ 20985 h 165565"/>
                <a:gd name="connsiteX1" fmla="*/ 79434 w 249460"/>
                <a:gd name="connsiteY1" fmla="*/ 16937 h 165565"/>
                <a:gd name="connsiteX2" fmla="*/ 104094 w 249460"/>
                <a:gd name="connsiteY2" fmla="*/ 788 h 165565"/>
                <a:gd name="connsiteX3" fmla="*/ 115826 w 249460"/>
                <a:gd name="connsiteY3" fmla="*/ 37364 h 165565"/>
                <a:gd name="connsiteX4" fmla="*/ 188518 w 249460"/>
                <a:gd name="connsiteY4" fmla="*/ 104995 h 165565"/>
                <a:gd name="connsiteX5" fmla="*/ 248558 w 249460"/>
                <a:gd name="connsiteY5" fmla="*/ 131082 h 165565"/>
                <a:gd name="connsiteX6" fmla="*/ 176050 w 249460"/>
                <a:gd name="connsiteY6" fmla="*/ 160204 h 165565"/>
                <a:gd name="connsiteX7" fmla="*/ 4626 w 249460"/>
                <a:gd name="connsiteY7" fmla="*/ 130990 h 165565"/>
                <a:gd name="connsiteX8" fmla="*/ 21649 w 249460"/>
                <a:gd name="connsiteY8" fmla="*/ 20985 h 16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9460" h="165565">
                  <a:moveTo>
                    <a:pt x="21649" y="20985"/>
                  </a:moveTo>
                  <a:cubicBezTo>
                    <a:pt x="21649" y="20985"/>
                    <a:pt x="77318" y="18317"/>
                    <a:pt x="79434" y="16937"/>
                  </a:cubicBezTo>
                  <a:cubicBezTo>
                    <a:pt x="81551" y="15557"/>
                    <a:pt x="96273" y="-4135"/>
                    <a:pt x="104094" y="788"/>
                  </a:cubicBezTo>
                  <a:cubicBezTo>
                    <a:pt x="111916" y="5711"/>
                    <a:pt x="108281" y="31751"/>
                    <a:pt x="115826" y="37364"/>
                  </a:cubicBezTo>
                  <a:cubicBezTo>
                    <a:pt x="123372" y="42931"/>
                    <a:pt x="181709" y="95932"/>
                    <a:pt x="188518" y="104995"/>
                  </a:cubicBezTo>
                  <a:cubicBezTo>
                    <a:pt x="195327" y="114105"/>
                    <a:pt x="244923" y="116451"/>
                    <a:pt x="248558" y="131082"/>
                  </a:cubicBezTo>
                  <a:cubicBezTo>
                    <a:pt x="252193" y="145712"/>
                    <a:pt x="247960" y="178377"/>
                    <a:pt x="176050" y="160204"/>
                  </a:cubicBezTo>
                  <a:cubicBezTo>
                    <a:pt x="104140" y="142031"/>
                    <a:pt x="19072" y="141893"/>
                    <a:pt x="4626" y="130990"/>
                  </a:cubicBezTo>
                  <a:cubicBezTo>
                    <a:pt x="-9866" y="120086"/>
                    <a:pt x="13598" y="41275"/>
                    <a:pt x="21649" y="20985"/>
                  </a:cubicBezTo>
                  <a:close/>
                </a:path>
              </a:pathLst>
            </a:custGeom>
            <a:solidFill>
              <a:srgbClr val="353A3D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13CDBD0-24B1-9D78-41C9-DB4EA6EA98FD}"/>
                </a:ext>
              </a:extLst>
            </p:cNvPr>
            <p:cNvSpPr/>
            <p:nvPr/>
          </p:nvSpPr>
          <p:spPr>
            <a:xfrm>
              <a:off x="5893152" y="2418397"/>
              <a:ext cx="81157" cy="53644"/>
            </a:xfrm>
            <a:custGeom>
              <a:avLst/>
              <a:gdLst>
                <a:gd name="connsiteX0" fmla="*/ 0 w 81157"/>
                <a:gd name="connsiteY0" fmla="*/ 48998 h 53644"/>
                <a:gd name="connsiteX1" fmla="*/ 14814 w 81157"/>
                <a:gd name="connsiteY1" fmla="*/ 0 h 53644"/>
                <a:gd name="connsiteX2" fmla="*/ 81157 w 81157"/>
                <a:gd name="connsiteY2" fmla="*/ 9524 h 53644"/>
                <a:gd name="connsiteX3" fmla="*/ 72047 w 81157"/>
                <a:gd name="connsiteY3" fmla="*/ 53645 h 5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7" h="53644">
                  <a:moveTo>
                    <a:pt x="0" y="48998"/>
                  </a:moveTo>
                  <a:lnTo>
                    <a:pt x="14814" y="0"/>
                  </a:lnTo>
                  <a:lnTo>
                    <a:pt x="81157" y="9524"/>
                  </a:lnTo>
                  <a:lnTo>
                    <a:pt x="72047" y="53645"/>
                  </a:ln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EDECA79-CA71-9E2A-E790-8B3610CD616E}"/>
                </a:ext>
              </a:extLst>
            </p:cNvPr>
            <p:cNvSpPr/>
            <p:nvPr/>
          </p:nvSpPr>
          <p:spPr>
            <a:xfrm>
              <a:off x="6329672" y="2444529"/>
              <a:ext cx="76464" cy="53276"/>
            </a:xfrm>
            <a:custGeom>
              <a:avLst/>
              <a:gdLst>
                <a:gd name="connsiteX0" fmla="*/ 0 w 76464"/>
                <a:gd name="connsiteY0" fmla="*/ 26592 h 53276"/>
                <a:gd name="connsiteX1" fmla="*/ 4186 w 76464"/>
                <a:gd name="connsiteY1" fmla="*/ 53277 h 53276"/>
                <a:gd name="connsiteX2" fmla="*/ 76465 w 76464"/>
                <a:gd name="connsiteY2" fmla="*/ 39935 h 53276"/>
                <a:gd name="connsiteX3" fmla="*/ 71864 w 76464"/>
                <a:gd name="connsiteY3" fmla="*/ 0 h 5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464" h="53276">
                  <a:moveTo>
                    <a:pt x="0" y="26592"/>
                  </a:moveTo>
                  <a:lnTo>
                    <a:pt x="4186" y="53277"/>
                  </a:lnTo>
                  <a:lnTo>
                    <a:pt x="76465" y="39935"/>
                  </a:lnTo>
                  <a:lnTo>
                    <a:pt x="71864" y="0"/>
                  </a:ln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0E3D613-958E-66D6-5477-10D2EFE83758}"/>
                </a:ext>
              </a:extLst>
            </p:cNvPr>
            <p:cNvSpPr/>
            <p:nvPr/>
          </p:nvSpPr>
          <p:spPr>
            <a:xfrm>
              <a:off x="5875900" y="1507816"/>
              <a:ext cx="283636" cy="970644"/>
            </a:xfrm>
            <a:custGeom>
              <a:avLst/>
              <a:gdLst>
                <a:gd name="connsiteX0" fmla="*/ 283637 w 283636"/>
                <a:gd name="connsiteY0" fmla="*/ 106691 h 970644"/>
                <a:gd name="connsiteX1" fmla="*/ 260126 w 283636"/>
                <a:gd name="connsiteY1" fmla="*/ 300567 h 970644"/>
                <a:gd name="connsiteX2" fmla="*/ 251661 w 283636"/>
                <a:gd name="connsiteY2" fmla="*/ 366818 h 970644"/>
                <a:gd name="connsiteX3" fmla="*/ 230313 w 283636"/>
                <a:gd name="connsiteY3" fmla="*/ 507831 h 970644"/>
                <a:gd name="connsiteX4" fmla="*/ 124036 w 283636"/>
                <a:gd name="connsiteY4" fmla="*/ 969195 h 970644"/>
                <a:gd name="connsiteX5" fmla="*/ 0 w 283636"/>
                <a:gd name="connsiteY5" fmla="*/ 963398 h 970644"/>
                <a:gd name="connsiteX6" fmla="*/ 88242 w 283636"/>
                <a:gd name="connsiteY6" fmla="*/ 468955 h 970644"/>
                <a:gd name="connsiteX7" fmla="*/ 102689 w 283636"/>
                <a:gd name="connsiteY7" fmla="*/ 0 h 970644"/>
                <a:gd name="connsiteX8" fmla="*/ 283637 w 283636"/>
                <a:gd name="connsiteY8" fmla="*/ 106691 h 97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636" h="970644">
                  <a:moveTo>
                    <a:pt x="283637" y="106691"/>
                  </a:moveTo>
                  <a:cubicBezTo>
                    <a:pt x="283637" y="106691"/>
                    <a:pt x="272411" y="202433"/>
                    <a:pt x="260126" y="300567"/>
                  </a:cubicBezTo>
                  <a:cubicBezTo>
                    <a:pt x="257320" y="322881"/>
                    <a:pt x="254467" y="345333"/>
                    <a:pt x="251661" y="366818"/>
                  </a:cubicBezTo>
                  <a:cubicBezTo>
                    <a:pt x="242460" y="437348"/>
                    <a:pt x="233948" y="497342"/>
                    <a:pt x="230313" y="507831"/>
                  </a:cubicBezTo>
                  <a:cubicBezTo>
                    <a:pt x="220514" y="536172"/>
                    <a:pt x="124036" y="969195"/>
                    <a:pt x="124036" y="969195"/>
                  </a:cubicBezTo>
                  <a:cubicBezTo>
                    <a:pt x="124036" y="969195"/>
                    <a:pt x="3543" y="974992"/>
                    <a:pt x="0" y="963398"/>
                  </a:cubicBezTo>
                  <a:cubicBezTo>
                    <a:pt x="0" y="963398"/>
                    <a:pt x="89577" y="485012"/>
                    <a:pt x="88242" y="468955"/>
                  </a:cubicBezTo>
                  <a:cubicBezTo>
                    <a:pt x="86908" y="452898"/>
                    <a:pt x="102689" y="0"/>
                    <a:pt x="102689" y="0"/>
                  </a:cubicBezTo>
                  <a:cubicBezTo>
                    <a:pt x="102689" y="0"/>
                    <a:pt x="278254" y="80651"/>
                    <a:pt x="283637" y="106691"/>
                  </a:cubicBezTo>
                  <a:close/>
                </a:path>
              </a:pathLst>
            </a:custGeom>
            <a:solidFill>
              <a:srgbClr val="2F4563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0DCBDA0-7D58-DF97-6A74-CD8895155CFF}"/>
                </a:ext>
              </a:extLst>
            </p:cNvPr>
            <p:cNvSpPr/>
            <p:nvPr/>
          </p:nvSpPr>
          <p:spPr>
            <a:xfrm>
              <a:off x="5987422" y="1442477"/>
              <a:ext cx="447101" cy="1072486"/>
            </a:xfrm>
            <a:custGeom>
              <a:avLst/>
              <a:gdLst>
                <a:gd name="connsiteX0" fmla="*/ 265188 w 447101"/>
                <a:gd name="connsiteY0" fmla="*/ 45786 h 1072486"/>
                <a:gd name="connsiteX1" fmla="*/ 371833 w 447101"/>
                <a:gd name="connsiteY1" fmla="*/ 511336 h 1072486"/>
                <a:gd name="connsiteX2" fmla="*/ 447101 w 447101"/>
                <a:gd name="connsiteY2" fmla="*/ 1043552 h 1072486"/>
                <a:gd name="connsiteX3" fmla="*/ 328310 w 447101"/>
                <a:gd name="connsiteY3" fmla="*/ 1072214 h 1072486"/>
                <a:gd name="connsiteX4" fmla="*/ 214165 w 447101"/>
                <a:gd name="connsiteY4" fmla="*/ 522976 h 1072486"/>
                <a:gd name="connsiteX5" fmla="*/ 52909 w 447101"/>
                <a:gd name="connsiteY5" fmla="*/ 119168 h 1072486"/>
                <a:gd name="connsiteX6" fmla="*/ 0 w 447101"/>
                <a:gd name="connsiteY6" fmla="*/ 22230 h 1072486"/>
                <a:gd name="connsiteX7" fmla="*/ 265188 w 447101"/>
                <a:gd name="connsiteY7" fmla="*/ 45786 h 107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7101" h="1072486">
                  <a:moveTo>
                    <a:pt x="265188" y="45786"/>
                  </a:moveTo>
                  <a:cubicBezTo>
                    <a:pt x="265188" y="45786"/>
                    <a:pt x="363827" y="477475"/>
                    <a:pt x="371833" y="511336"/>
                  </a:cubicBezTo>
                  <a:cubicBezTo>
                    <a:pt x="379884" y="545244"/>
                    <a:pt x="447101" y="1043552"/>
                    <a:pt x="447101" y="1043552"/>
                  </a:cubicBezTo>
                  <a:cubicBezTo>
                    <a:pt x="447101" y="1043552"/>
                    <a:pt x="398885" y="1075757"/>
                    <a:pt x="328310" y="1072214"/>
                  </a:cubicBezTo>
                  <a:cubicBezTo>
                    <a:pt x="328310" y="1072214"/>
                    <a:pt x="222723" y="539217"/>
                    <a:pt x="214165" y="522976"/>
                  </a:cubicBezTo>
                  <a:cubicBezTo>
                    <a:pt x="180901" y="459946"/>
                    <a:pt x="68965" y="162875"/>
                    <a:pt x="52909" y="119168"/>
                  </a:cubicBezTo>
                  <a:cubicBezTo>
                    <a:pt x="36852" y="75461"/>
                    <a:pt x="0" y="22230"/>
                    <a:pt x="0" y="22230"/>
                  </a:cubicBezTo>
                  <a:cubicBezTo>
                    <a:pt x="0" y="22230"/>
                    <a:pt x="101263" y="-40984"/>
                    <a:pt x="265188" y="45786"/>
                  </a:cubicBezTo>
                  <a:close/>
                </a:path>
              </a:pathLst>
            </a:custGeom>
            <a:solidFill>
              <a:srgbClr val="2F4563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7CCF75F-71BF-1A69-0AC0-60056114DE50}"/>
                </a:ext>
              </a:extLst>
            </p:cNvPr>
            <p:cNvSpPr/>
            <p:nvPr/>
          </p:nvSpPr>
          <p:spPr>
            <a:xfrm>
              <a:off x="5890426" y="840660"/>
              <a:ext cx="430642" cy="1425681"/>
            </a:xfrm>
            <a:custGeom>
              <a:avLst/>
              <a:gdLst>
                <a:gd name="connsiteX0" fmla="*/ 430643 w 430642"/>
                <a:gd name="connsiteY0" fmla="*/ 1425682 h 1425681"/>
                <a:gd name="connsiteX1" fmla="*/ 107210 w 430642"/>
                <a:gd name="connsiteY1" fmla="*/ 1419793 h 1425681"/>
                <a:gd name="connsiteX2" fmla="*/ 886 w 430642"/>
                <a:gd name="connsiteY2" fmla="*/ 1296999 h 1425681"/>
                <a:gd name="connsiteX3" fmla="*/ 93638 w 430642"/>
                <a:gd name="connsiteY3" fmla="*/ 516573 h 1425681"/>
                <a:gd name="connsiteX4" fmla="*/ 103713 w 430642"/>
                <a:gd name="connsiteY4" fmla="*/ 269696 h 1425681"/>
                <a:gd name="connsiteX5" fmla="*/ 253744 w 430642"/>
                <a:gd name="connsiteY5" fmla="*/ 0 h 1425681"/>
                <a:gd name="connsiteX6" fmla="*/ 330208 w 430642"/>
                <a:gd name="connsiteY6" fmla="*/ 35334 h 1425681"/>
                <a:gd name="connsiteX7" fmla="*/ 384267 w 430642"/>
                <a:gd name="connsiteY7" fmla="*/ 176945 h 1425681"/>
                <a:gd name="connsiteX8" fmla="*/ 355789 w 430642"/>
                <a:gd name="connsiteY8" fmla="*/ 433161 h 1425681"/>
                <a:gd name="connsiteX9" fmla="*/ 362045 w 430642"/>
                <a:gd name="connsiteY9" fmla="*/ 531985 h 1425681"/>
                <a:gd name="connsiteX10" fmla="*/ 366554 w 430642"/>
                <a:gd name="connsiteY10" fmla="*/ 594740 h 1425681"/>
                <a:gd name="connsiteX11" fmla="*/ 430643 w 430642"/>
                <a:gd name="connsiteY11" fmla="*/ 1425682 h 142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0642" h="1425681">
                  <a:moveTo>
                    <a:pt x="430643" y="1425682"/>
                  </a:moveTo>
                  <a:lnTo>
                    <a:pt x="107210" y="1419793"/>
                  </a:lnTo>
                  <a:cubicBezTo>
                    <a:pt x="42293" y="1418597"/>
                    <a:pt x="-7303" y="1361363"/>
                    <a:pt x="886" y="1296999"/>
                  </a:cubicBezTo>
                  <a:cubicBezTo>
                    <a:pt x="30147" y="1067053"/>
                    <a:pt x="91061" y="582916"/>
                    <a:pt x="93638" y="516573"/>
                  </a:cubicBezTo>
                  <a:cubicBezTo>
                    <a:pt x="97686" y="414344"/>
                    <a:pt x="105231" y="328678"/>
                    <a:pt x="103713" y="269696"/>
                  </a:cubicBezTo>
                  <a:cubicBezTo>
                    <a:pt x="98652" y="68459"/>
                    <a:pt x="253744" y="0"/>
                    <a:pt x="253744" y="0"/>
                  </a:cubicBezTo>
                  <a:lnTo>
                    <a:pt x="330208" y="35334"/>
                  </a:lnTo>
                  <a:cubicBezTo>
                    <a:pt x="330208" y="35334"/>
                    <a:pt x="376078" y="123760"/>
                    <a:pt x="384267" y="176945"/>
                  </a:cubicBezTo>
                  <a:cubicBezTo>
                    <a:pt x="392502" y="230130"/>
                    <a:pt x="354776" y="403026"/>
                    <a:pt x="355789" y="433161"/>
                  </a:cubicBezTo>
                  <a:cubicBezTo>
                    <a:pt x="356202" y="446411"/>
                    <a:pt x="358503" y="481883"/>
                    <a:pt x="362045" y="531985"/>
                  </a:cubicBezTo>
                  <a:cubicBezTo>
                    <a:pt x="363426" y="550940"/>
                    <a:pt x="364898" y="572012"/>
                    <a:pt x="366554" y="594740"/>
                  </a:cubicBezTo>
                  <a:cubicBezTo>
                    <a:pt x="387350" y="878882"/>
                    <a:pt x="430643" y="1425682"/>
                    <a:pt x="430643" y="1425682"/>
                  </a:cubicBezTo>
                  <a:close/>
                </a:path>
              </a:pathLst>
            </a:custGeom>
            <a:solidFill>
              <a:schemeClr val="bg2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B2EE097-A22B-7142-940E-40AFB17C3786}"/>
                </a:ext>
              </a:extLst>
            </p:cNvPr>
            <p:cNvSpPr/>
            <p:nvPr/>
          </p:nvSpPr>
          <p:spPr>
            <a:xfrm>
              <a:off x="6130417" y="579631"/>
              <a:ext cx="237901" cy="258379"/>
            </a:xfrm>
            <a:custGeom>
              <a:avLst/>
              <a:gdLst>
                <a:gd name="connsiteX0" fmla="*/ 190237 w 237901"/>
                <a:gd name="connsiteY0" fmla="*/ 45530 h 258379"/>
                <a:gd name="connsiteX1" fmla="*/ 212137 w 237901"/>
                <a:gd name="connsiteY1" fmla="*/ 100233 h 258379"/>
                <a:gd name="connsiteX2" fmla="*/ 237349 w 237901"/>
                <a:gd name="connsiteY2" fmla="*/ 160227 h 258379"/>
                <a:gd name="connsiteX3" fmla="*/ 215680 w 237901"/>
                <a:gd name="connsiteY3" fmla="*/ 182586 h 258379"/>
                <a:gd name="connsiteX4" fmla="*/ 188259 w 237901"/>
                <a:gd name="connsiteY4" fmla="*/ 257579 h 258379"/>
                <a:gd name="connsiteX5" fmla="*/ 54515 w 237901"/>
                <a:gd name="connsiteY5" fmla="*/ 225281 h 258379"/>
                <a:gd name="connsiteX6" fmla="*/ 1285 w 237901"/>
                <a:gd name="connsiteY6" fmla="*/ 52063 h 258379"/>
                <a:gd name="connsiteX7" fmla="*/ 190237 w 237901"/>
                <a:gd name="connsiteY7" fmla="*/ 45530 h 258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901" h="258379">
                  <a:moveTo>
                    <a:pt x="190237" y="45530"/>
                  </a:moveTo>
                  <a:cubicBezTo>
                    <a:pt x="190237" y="45530"/>
                    <a:pt x="224145" y="90617"/>
                    <a:pt x="212137" y="100233"/>
                  </a:cubicBezTo>
                  <a:cubicBezTo>
                    <a:pt x="202245" y="108192"/>
                    <a:pt x="233071" y="152819"/>
                    <a:pt x="237349" y="160227"/>
                  </a:cubicBezTo>
                  <a:cubicBezTo>
                    <a:pt x="241628" y="167634"/>
                    <a:pt x="219775" y="176789"/>
                    <a:pt x="215680" y="182586"/>
                  </a:cubicBezTo>
                  <a:cubicBezTo>
                    <a:pt x="211631" y="188383"/>
                    <a:pt x="206709" y="252886"/>
                    <a:pt x="188259" y="257579"/>
                  </a:cubicBezTo>
                  <a:cubicBezTo>
                    <a:pt x="169810" y="262271"/>
                    <a:pt x="81062" y="245663"/>
                    <a:pt x="54515" y="225281"/>
                  </a:cubicBezTo>
                  <a:cubicBezTo>
                    <a:pt x="27969" y="204854"/>
                    <a:pt x="-7181" y="99865"/>
                    <a:pt x="1285" y="52063"/>
                  </a:cubicBezTo>
                  <a:cubicBezTo>
                    <a:pt x="9796" y="4261"/>
                    <a:pt x="130566" y="-33143"/>
                    <a:pt x="190237" y="45530"/>
                  </a:cubicBez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06E99E4-060C-B030-FB03-D490D456A48D}"/>
                </a:ext>
              </a:extLst>
            </p:cNvPr>
            <p:cNvSpPr/>
            <p:nvPr/>
          </p:nvSpPr>
          <p:spPr>
            <a:xfrm>
              <a:off x="6144123" y="656693"/>
              <a:ext cx="116307" cy="277635"/>
            </a:xfrm>
            <a:custGeom>
              <a:avLst/>
              <a:gdLst>
                <a:gd name="connsiteX0" fmla="*/ 116307 w 116307"/>
                <a:gd name="connsiteY0" fmla="*/ 175594 h 277635"/>
                <a:gd name="connsiteX1" fmla="*/ 112626 w 116307"/>
                <a:gd name="connsiteY1" fmla="*/ 189167 h 277635"/>
                <a:gd name="connsiteX2" fmla="*/ 109636 w 116307"/>
                <a:gd name="connsiteY2" fmla="*/ 200898 h 277635"/>
                <a:gd name="connsiteX3" fmla="*/ 107060 w 116307"/>
                <a:gd name="connsiteY3" fmla="*/ 211250 h 277635"/>
                <a:gd name="connsiteX4" fmla="*/ 96432 w 116307"/>
                <a:gd name="connsiteY4" fmla="*/ 274235 h 277635"/>
                <a:gd name="connsiteX5" fmla="*/ 0 w 116307"/>
                <a:gd name="connsiteY5" fmla="*/ 183876 h 277635"/>
                <a:gd name="connsiteX6" fmla="*/ 41407 w 116307"/>
                <a:gd name="connsiteY6" fmla="*/ 18985 h 277635"/>
                <a:gd name="connsiteX7" fmla="*/ 116307 w 116307"/>
                <a:gd name="connsiteY7" fmla="*/ 175594 h 27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307" h="277635">
                  <a:moveTo>
                    <a:pt x="116307" y="175594"/>
                  </a:moveTo>
                  <a:cubicBezTo>
                    <a:pt x="116307" y="175594"/>
                    <a:pt x="114789" y="180931"/>
                    <a:pt x="112626" y="189167"/>
                  </a:cubicBezTo>
                  <a:cubicBezTo>
                    <a:pt x="111706" y="192617"/>
                    <a:pt x="110694" y="196620"/>
                    <a:pt x="109636" y="200898"/>
                  </a:cubicBezTo>
                  <a:cubicBezTo>
                    <a:pt x="108808" y="204165"/>
                    <a:pt x="107934" y="207662"/>
                    <a:pt x="107060" y="211250"/>
                  </a:cubicBezTo>
                  <a:cubicBezTo>
                    <a:pt x="101631" y="233840"/>
                    <a:pt x="95880" y="261168"/>
                    <a:pt x="96432" y="274235"/>
                  </a:cubicBezTo>
                  <a:cubicBezTo>
                    <a:pt x="97398" y="298619"/>
                    <a:pt x="0" y="183876"/>
                    <a:pt x="0" y="183876"/>
                  </a:cubicBezTo>
                  <a:cubicBezTo>
                    <a:pt x="0" y="183876"/>
                    <a:pt x="31976" y="106675"/>
                    <a:pt x="41407" y="18985"/>
                  </a:cubicBezTo>
                  <a:cubicBezTo>
                    <a:pt x="50885" y="-68660"/>
                    <a:pt x="116307" y="175594"/>
                    <a:pt x="116307" y="175594"/>
                  </a:cubicBez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1CB8D9C-E51A-15C0-F669-63EB0DC5845B}"/>
                </a:ext>
              </a:extLst>
            </p:cNvPr>
            <p:cNvSpPr/>
            <p:nvPr/>
          </p:nvSpPr>
          <p:spPr>
            <a:xfrm>
              <a:off x="6108206" y="538666"/>
              <a:ext cx="222491" cy="255391"/>
            </a:xfrm>
            <a:custGeom>
              <a:avLst/>
              <a:gdLst>
                <a:gd name="connsiteX0" fmla="*/ 219303 w 222491"/>
                <a:gd name="connsiteY0" fmla="*/ 96340 h 255391"/>
                <a:gd name="connsiteX1" fmla="*/ 183326 w 222491"/>
                <a:gd name="connsiteY1" fmla="*/ 7316 h 255391"/>
                <a:gd name="connsiteX2" fmla="*/ 38356 w 222491"/>
                <a:gd name="connsiteY2" fmla="*/ 62249 h 255391"/>
                <a:gd name="connsiteX3" fmla="*/ 15812 w 222491"/>
                <a:gd name="connsiteY3" fmla="*/ 176347 h 255391"/>
                <a:gd name="connsiteX4" fmla="*/ 52158 w 222491"/>
                <a:gd name="connsiteY4" fmla="*/ 255388 h 255391"/>
                <a:gd name="connsiteX5" fmla="*/ 78705 w 222491"/>
                <a:gd name="connsiteY5" fmla="*/ 200317 h 255391"/>
                <a:gd name="connsiteX6" fmla="*/ 130233 w 222491"/>
                <a:gd name="connsiteY6" fmla="*/ 183202 h 255391"/>
                <a:gd name="connsiteX7" fmla="*/ 132073 w 222491"/>
                <a:gd name="connsiteY7" fmla="*/ 129236 h 255391"/>
                <a:gd name="connsiteX8" fmla="*/ 219303 w 222491"/>
                <a:gd name="connsiteY8" fmla="*/ 96340 h 25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491" h="255391">
                  <a:moveTo>
                    <a:pt x="219303" y="96340"/>
                  </a:moveTo>
                  <a:cubicBezTo>
                    <a:pt x="219303" y="96340"/>
                    <a:pt x="238351" y="39245"/>
                    <a:pt x="183326" y="7316"/>
                  </a:cubicBezTo>
                  <a:cubicBezTo>
                    <a:pt x="128301" y="-24614"/>
                    <a:pt x="48156" y="58062"/>
                    <a:pt x="38356" y="62249"/>
                  </a:cubicBezTo>
                  <a:cubicBezTo>
                    <a:pt x="28556" y="66435"/>
                    <a:pt x="-26561" y="78167"/>
                    <a:pt x="15812" y="176347"/>
                  </a:cubicBezTo>
                  <a:cubicBezTo>
                    <a:pt x="50686" y="257183"/>
                    <a:pt x="52158" y="255388"/>
                    <a:pt x="52158" y="255388"/>
                  </a:cubicBezTo>
                  <a:cubicBezTo>
                    <a:pt x="52158" y="255388"/>
                    <a:pt x="69273" y="209611"/>
                    <a:pt x="78705" y="200317"/>
                  </a:cubicBezTo>
                  <a:cubicBezTo>
                    <a:pt x="93473" y="185779"/>
                    <a:pt x="130233" y="183202"/>
                    <a:pt x="130233" y="183202"/>
                  </a:cubicBezTo>
                  <a:cubicBezTo>
                    <a:pt x="130233" y="183202"/>
                    <a:pt x="105987" y="139817"/>
                    <a:pt x="132073" y="129236"/>
                  </a:cubicBezTo>
                  <a:cubicBezTo>
                    <a:pt x="158160" y="118654"/>
                    <a:pt x="190411" y="90313"/>
                    <a:pt x="219303" y="96340"/>
                  </a:cubicBezTo>
                  <a:close/>
                </a:path>
              </a:pathLst>
            </a:custGeom>
            <a:solidFill>
              <a:srgbClr val="E8734D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58ACE9B-A544-D2CF-D317-7E12A0F9C316}"/>
                </a:ext>
              </a:extLst>
            </p:cNvPr>
            <p:cNvSpPr/>
            <p:nvPr/>
          </p:nvSpPr>
          <p:spPr>
            <a:xfrm>
              <a:off x="6164216" y="680314"/>
              <a:ext cx="53055" cy="71966"/>
            </a:xfrm>
            <a:custGeom>
              <a:avLst/>
              <a:gdLst>
                <a:gd name="connsiteX0" fmla="*/ 41465 w 53055"/>
                <a:gd name="connsiteY0" fmla="*/ 19563 h 71966"/>
                <a:gd name="connsiteX1" fmla="*/ 5441 w 53055"/>
                <a:gd name="connsiteY1" fmla="*/ 7095 h 71966"/>
                <a:gd name="connsiteX2" fmla="*/ 34196 w 53055"/>
                <a:gd name="connsiteY2" fmla="*/ 71965 h 71966"/>
                <a:gd name="connsiteX3" fmla="*/ 41465 w 53055"/>
                <a:gd name="connsiteY3" fmla="*/ 19563 h 7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55" h="71966">
                  <a:moveTo>
                    <a:pt x="41465" y="19563"/>
                  </a:moveTo>
                  <a:cubicBezTo>
                    <a:pt x="38107" y="13628"/>
                    <a:pt x="26329" y="-12320"/>
                    <a:pt x="5441" y="7095"/>
                  </a:cubicBezTo>
                  <a:cubicBezTo>
                    <a:pt x="-15400" y="26510"/>
                    <a:pt x="30055" y="71919"/>
                    <a:pt x="34196" y="71965"/>
                  </a:cubicBezTo>
                  <a:cubicBezTo>
                    <a:pt x="38337" y="72011"/>
                    <a:pt x="69530" y="69619"/>
                    <a:pt x="41465" y="19563"/>
                  </a:cubicBez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A116CD7-8E80-71A0-A60B-ABC6F68D94DD}"/>
                </a:ext>
              </a:extLst>
            </p:cNvPr>
            <p:cNvSpPr/>
            <p:nvPr/>
          </p:nvSpPr>
          <p:spPr>
            <a:xfrm>
              <a:off x="6188935" y="807627"/>
              <a:ext cx="71955" cy="49964"/>
            </a:xfrm>
            <a:custGeom>
              <a:avLst/>
              <a:gdLst>
                <a:gd name="connsiteX0" fmla="*/ 71956 w 71955"/>
                <a:gd name="connsiteY0" fmla="*/ 24108 h 49964"/>
                <a:gd name="connsiteX1" fmla="*/ 67815 w 71955"/>
                <a:gd name="connsiteY1" fmla="*/ 38232 h 49964"/>
                <a:gd name="connsiteX2" fmla="*/ 64825 w 71955"/>
                <a:gd name="connsiteY2" fmla="*/ 49964 h 49964"/>
                <a:gd name="connsiteX3" fmla="*/ 0 w 71955"/>
                <a:gd name="connsiteY3" fmla="*/ 0 h 49964"/>
                <a:gd name="connsiteX4" fmla="*/ 71956 w 71955"/>
                <a:gd name="connsiteY4" fmla="*/ 24108 h 4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955" h="49964">
                  <a:moveTo>
                    <a:pt x="71956" y="24108"/>
                  </a:moveTo>
                  <a:cubicBezTo>
                    <a:pt x="71956" y="24108"/>
                    <a:pt x="69978" y="29997"/>
                    <a:pt x="67815" y="38232"/>
                  </a:cubicBezTo>
                  <a:cubicBezTo>
                    <a:pt x="66895" y="41683"/>
                    <a:pt x="65883" y="45685"/>
                    <a:pt x="64825" y="49964"/>
                  </a:cubicBezTo>
                  <a:cubicBezTo>
                    <a:pt x="14769" y="23326"/>
                    <a:pt x="461" y="690"/>
                    <a:pt x="0" y="0"/>
                  </a:cubicBezTo>
                  <a:cubicBezTo>
                    <a:pt x="23326" y="12100"/>
                    <a:pt x="71956" y="24108"/>
                    <a:pt x="71956" y="24108"/>
                  </a:cubicBezTo>
                  <a:close/>
                </a:path>
              </a:pathLst>
            </a:custGeom>
            <a:solidFill>
              <a:srgbClr val="A77860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5AF7CB7-A8DF-5E3B-D1B3-C94BFF322A68}"/>
                </a:ext>
              </a:extLst>
            </p:cNvPr>
            <p:cNvSpPr/>
            <p:nvPr/>
          </p:nvSpPr>
          <p:spPr>
            <a:xfrm>
              <a:off x="6029243" y="1107458"/>
              <a:ext cx="227737" cy="327849"/>
            </a:xfrm>
            <a:custGeom>
              <a:avLst/>
              <a:gdLst>
                <a:gd name="connsiteX0" fmla="*/ 227737 w 227737"/>
                <a:gd name="connsiteY0" fmla="*/ 327850 h 327849"/>
                <a:gd name="connsiteX1" fmla="*/ 31930 w 227737"/>
                <a:gd name="connsiteY1" fmla="*/ 268868 h 327849"/>
                <a:gd name="connsiteX2" fmla="*/ 0 w 227737"/>
                <a:gd name="connsiteY2" fmla="*/ 0 h 327849"/>
                <a:gd name="connsiteX3" fmla="*/ 223183 w 227737"/>
                <a:gd name="connsiteY3" fmla="*/ 265142 h 327849"/>
                <a:gd name="connsiteX4" fmla="*/ 227737 w 227737"/>
                <a:gd name="connsiteY4" fmla="*/ 327850 h 327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737" h="327849">
                  <a:moveTo>
                    <a:pt x="227737" y="327850"/>
                  </a:moveTo>
                  <a:cubicBezTo>
                    <a:pt x="227737" y="327850"/>
                    <a:pt x="57648" y="284649"/>
                    <a:pt x="31930" y="268868"/>
                  </a:cubicBezTo>
                  <a:cubicBezTo>
                    <a:pt x="6211" y="253134"/>
                    <a:pt x="0" y="0"/>
                    <a:pt x="0" y="0"/>
                  </a:cubicBezTo>
                  <a:lnTo>
                    <a:pt x="223183" y="265142"/>
                  </a:lnTo>
                  <a:cubicBezTo>
                    <a:pt x="224563" y="284051"/>
                    <a:pt x="226081" y="305122"/>
                    <a:pt x="227737" y="327850"/>
                  </a:cubicBezTo>
                  <a:close/>
                </a:path>
              </a:pathLst>
            </a:custGeom>
            <a:solidFill>
              <a:srgbClr val="A1A3B0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90B831B-1E88-5115-8A5C-25F9F533F9B5}"/>
                </a:ext>
              </a:extLst>
            </p:cNvPr>
            <p:cNvSpPr/>
            <p:nvPr/>
          </p:nvSpPr>
          <p:spPr>
            <a:xfrm>
              <a:off x="6378620" y="1359349"/>
              <a:ext cx="191382" cy="110172"/>
            </a:xfrm>
            <a:custGeom>
              <a:avLst/>
              <a:gdLst>
                <a:gd name="connsiteX0" fmla="*/ 45643 w 191382"/>
                <a:gd name="connsiteY0" fmla="*/ 0 h 110172"/>
                <a:gd name="connsiteX1" fmla="*/ 72512 w 191382"/>
                <a:gd name="connsiteY1" fmla="*/ 7637 h 110172"/>
                <a:gd name="connsiteX2" fmla="*/ 140373 w 191382"/>
                <a:gd name="connsiteY2" fmla="*/ 10996 h 110172"/>
                <a:gd name="connsiteX3" fmla="*/ 190751 w 191382"/>
                <a:gd name="connsiteY3" fmla="*/ 78581 h 110172"/>
                <a:gd name="connsiteX4" fmla="*/ 175385 w 191382"/>
                <a:gd name="connsiteY4" fmla="*/ 78581 h 110172"/>
                <a:gd name="connsiteX5" fmla="*/ 128457 w 191382"/>
                <a:gd name="connsiteY5" fmla="*/ 41499 h 110172"/>
                <a:gd name="connsiteX6" fmla="*/ 157073 w 191382"/>
                <a:gd name="connsiteY6" fmla="*/ 91831 h 110172"/>
                <a:gd name="connsiteX7" fmla="*/ 134024 w 191382"/>
                <a:gd name="connsiteY7" fmla="*/ 103379 h 110172"/>
                <a:gd name="connsiteX8" fmla="*/ 105407 w 191382"/>
                <a:gd name="connsiteY8" fmla="*/ 108486 h 110172"/>
                <a:gd name="connsiteX9" fmla="*/ 39248 w 191382"/>
                <a:gd name="connsiteY9" fmla="*/ 48676 h 110172"/>
                <a:gd name="connsiteX10" fmla="*/ 4 w 191382"/>
                <a:gd name="connsiteY10" fmla="*/ 28617 h 110172"/>
                <a:gd name="connsiteX11" fmla="*/ 45643 w 191382"/>
                <a:gd name="connsiteY11" fmla="*/ 0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1382" h="110172">
                  <a:moveTo>
                    <a:pt x="45643" y="0"/>
                  </a:moveTo>
                  <a:cubicBezTo>
                    <a:pt x="45643" y="0"/>
                    <a:pt x="63954" y="8097"/>
                    <a:pt x="72512" y="7637"/>
                  </a:cubicBezTo>
                  <a:cubicBezTo>
                    <a:pt x="81069" y="7223"/>
                    <a:pt x="133564" y="1978"/>
                    <a:pt x="140373" y="10996"/>
                  </a:cubicBezTo>
                  <a:cubicBezTo>
                    <a:pt x="147182" y="20013"/>
                    <a:pt x="197560" y="70852"/>
                    <a:pt x="190751" y="78581"/>
                  </a:cubicBezTo>
                  <a:cubicBezTo>
                    <a:pt x="183942" y="86264"/>
                    <a:pt x="178789" y="82446"/>
                    <a:pt x="175385" y="78581"/>
                  </a:cubicBezTo>
                  <a:cubicBezTo>
                    <a:pt x="171980" y="74716"/>
                    <a:pt x="133150" y="42051"/>
                    <a:pt x="128457" y="41499"/>
                  </a:cubicBezTo>
                  <a:cubicBezTo>
                    <a:pt x="128457" y="41499"/>
                    <a:pt x="163009" y="80283"/>
                    <a:pt x="157073" y="91831"/>
                  </a:cubicBezTo>
                  <a:cubicBezTo>
                    <a:pt x="151093" y="103379"/>
                    <a:pt x="140419" y="101217"/>
                    <a:pt x="134024" y="103379"/>
                  </a:cubicBezTo>
                  <a:cubicBezTo>
                    <a:pt x="127629" y="105541"/>
                    <a:pt x="116955" y="113639"/>
                    <a:pt x="105407" y="108486"/>
                  </a:cubicBezTo>
                  <a:cubicBezTo>
                    <a:pt x="93859" y="103379"/>
                    <a:pt x="49922" y="55485"/>
                    <a:pt x="39248" y="48676"/>
                  </a:cubicBezTo>
                  <a:cubicBezTo>
                    <a:pt x="28575" y="41821"/>
                    <a:pt x="418" y="31147"/>
                    <a:pt x="4" y="28617"/>
                  </a:cubicBezTo>
                  <a:cubicBezTo>
                    <a:pt x="-502" y="26040"/>
                    <a:pt x="45643" y="0"/>
                    <a:pt x="45643" y="0"/>
                  </a:cubicBezTo>
                  <a:close/>
                </a:path>
              </a:pathLst>
            </a:custGeom>
            <a:solidFill>
              <a:srgbClr val="EEA886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A293AF-15ED-DDEB-F45C-8D0DD4A4CF15}"/>
                </a:ext>
              </a:extLst>
            </p:cNvPr>
            <p:cNvSpPr/>
            <p:nvPr/>
          </p:nvSpPr>
          <p:spPr>
            <a:xfrm>
              <a:off x="6021929" y="921569"/>
              <a:ext cx="426923" cy="503433"/>
            </a:xfrm>
            <a:custGeom>
              <a:avLst/>
              <a:gdLst>
                <a:gd name="connsiteX0" fmla="*/ 116949 w 426923"/>
                <a:gd name="connsiteY0" fmla="*/ 78186 h 503433"/>
                <a:gd name="connsiteX1" fmla="*/ 153157 w 426923"/>
                <a:gd name="connsiteY1" fmla="*/ 338312 h 503433"/>
                <a:gd name="connsiteX2" fmla="*/ 424464 w 426923"/>
                <a:gd name="connsiteY2" fmla="*/ 436815 h 503433"/>
                <a:gd name="connsiteX3" fmla="*/ 407165 w 426923"/>
                <a:gd name="connsiteY3" fmla="*/ 503434 h 503433"/>
                <a:gd name="connsiteX4" fmla="*/ 67491 w 426923"/>
                <a:gd name="connsiteY4" fmla="*/ 426371 h 503433"/>
                <a:gd name="connsiteX5" fmla="*/ 366 w 426923"/>
                <a:gd name="connsiteY5" fmla="*/ 111679 h 503433"/>
                <a:gd name="connsiteX6" fmla="*/ 61326 w 426923"/>
                <a:gd name="connsiteY6" fmla="*/ 19 h 503433"/>
                <a:gd name="connsiteX7" fmla="*/ 116949 w 426923"/>
                <a:gd name="connsiteY7" fmla="*/ 78186 h 50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923" h="503433">
                  <a:moveTo>
                    <a:pt x="116949" y="78186"/>
                  </a:moveTo>
                  <a:cubicBezTo>
                    <a:pt x="116949" y="78186"/>
                    <a:pt x="119618" y="249058"/>
                    <a:pt x="153157" y="338312"/>
                  </a:cubicBezTo>
                  <a:cubicBezTo>
                    <a:pt x="163693" y="366285"/>
                    <a:pt x="389268" y="423012"/>
                    <a:pt x="424464" y="436815"/>
                  </a:cubicBezTo>
                  <a:cubicBezTo>
                    <a:pt x="435230" y="441047"/>
                    <a:pt x="407165" y="503434"/>
                    <a:pt x="407165" y="503434"/>
                  </a:cubicBezTo>
                  <a:cubicBezTo>
                    <a:pt x="407165" y="503434"/>
                    <a:pt x="77613" y="442197"/>
                    <a:pt x="67491" y="426371"/>
                  </a:cubicBezTo>
                  <a:cubicBezTo>
                    <a:pt x="57324" y="410544"/>
                    <a:pt x="-5339" y="171305"/>
                    <a:pt x="366" y="111679"/>
                  </a:cubicBezTo>
                  <a:cubicBezTo>
                    <a:pt x="4645" y="66914"/>
                    <a:pt x="24428" y="1031"/>
                    <a:pt x="61326" y="19"/>
                  </a:cubicBezTo>
                  <a:cubicBezTo>
                    <a:pt x="110969" y="-1407"/>
                    <a:pt x="116949" y="78186"/>
                    <a:pt x="116949" y="78186"/>
                  </a:cubicBezTo>
                  <a:close/>
                </a:path>
              </a:pathLst>
            </a:custGeom>
            <a:solidFill>
              <a:schemeClr val="bg2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CDFA4A2-B774-5350-A4D5-4805881DA6EC}"/>
                </a:ext>
              </a:extLst>
            </p:cNvPr>
            <p:cNvSpPr/>
            <p:nvPr/>
          </p:nvSpPr>
          <p:spPr>
            <a:xfrm>
              <a:off x="6133956" y="823454"/>
              <a:ext cx="117503" cy="119803"/>
            </a:xfrm>
            <a:custGeom>
              <a:avLst/>
              <a:gdLst>
                <a:gd name="connsiteX0" fmla="*/ 0 w 117503"/>
                <a:gd name="connsiteY0" fmla="*/ 22452 h 119803"/>
                <a:gd name="connsiteX1" fmla="*/ 16655 w 117503"/>
                <a:gd name="connsiteY1" fmla="*/ 0 h 119803"/>
                <a:gd name="connsiteX2" fmla="*/ 115387 w 117503"/>
                <a:gd name="connsiteY2" fmla="*/ 74394 h 119803"/>
                <a:gd name="connsiteX3" fmla="*/ 117503 w 117503"/>
                <a:gd name="connsiteY3" fmla="*/ 119804 h 119803"/>
                <a:gd name="connsiteX4" fmla="*/ 0 w 117503"/>
                <a:gd name="connsiteY4" fmla="*/ 22452 h 11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03" h="119803">
                  <a:moveTo>
                    <a:pt x="0" y="22452"/>
                  </a:moveTo>
                  <a:lnTo>
                    <a:pt x="16655" y="0"/>
                  </a:lnTo>
                  <a:lnTo>
                    <a:pt x="115387" y="74394"/>
                  </a:lnTo>
                  <a:lnTo>
                    <a:pt x="117503" y="119804"/>
                  </a:lnTo>
                  <a:cubicBezTo>
                    <a:pt x="117550" y="119758"/>
                    <a:pt x="70438" y="104621"/>
                    <a:pt x="0" y="22452"/>
                  </a:cubicBezTo>
                  <a:close/>
                </a:path>
              </a:pathLst>
            </a:custGeom>
            <a:solidFill>
              <a:srgbClr val="DBDFF0"/>
            </a:solidFill>
            <a:ln w="46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033D844-0B1E-FA81-8FB1-0994BCB5D681}"/>
              </a:ext>
            </a:extLst>
          </p:cNvPr>
          <p:cNvGrpSpPr/>
          <p:nvPr/>
        </p:nvGrpSpPr>
        <p:grpSpPr>
          <a:xfrm flipH="1">
            <a:off x="11621644" y="444820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6DB0981-1ABB-C853-C442-2A7AC4548561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9BC7C6F-658D-04E0-087A-B05132AADFD3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D5BCEEA-FA35-1537-143D-6E52043D99F1}"/>
              </a:ext>
            </a:extLst>
          </p:cNvPr>
          <p:cNvGrpSpPr/>
          <p:nvPr/>
        </p:nvGrpSpPr>
        <p:grpSpPr>
          <a:xfrm rot="5400000" flipH="1" flipV="1">
            <a:off x="7567341" y="-265767"/>
            <a:ext cx="709528" cy="1809235"/>
            <a:chOff x="11482472" y="4469734"/>
            <a:chExt cx="709528" cy="1809235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F33159-F9C6-F725-9655-8E114B44051D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5C570FE-DFD0-BC15-EC2F-31BE2AA34272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F3885D64-8E39-8663-BA49-93051380DE44}"/>
              </a:ext>
            </a:extLst>
          </p:cNvPr>
          <p:cNvSpPr/>
          <p:nvPr/>
        </p:nvSpPr>
        <p:spPr>
          <a:xfrm rot="10800000" flipV="1">
            <a:off x="9889036" y="6080105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65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9" name="Group 868">
            <a:extLst>
              <a:ext uri="{FF2B5EF4-FFF2-40B4-BE49-F238E27FC236}">
                <a16:creationId xmlns:a16="http://schemas.microsoft.com/office/drawing/2014/main" id="{664A170F-69C2-0A8A-5036-B4857F4CD9DD}"/>
              </a:ext>
            </a:extLst>
          </p:cNvPr>
          <p:cNvGrpSpPr/>
          <p:nvPr/>
        </p:nvGrpSpPr>
        <p:grpSpPr>
          <a:xfrm>
            <a:off x="923632" y="1501080"/>
            <a:ext cx="10344736" cy="4403323"/>
            <a:chOff x="923632" y="1501080"/>
            <a:chExt cx="10344736" cy="4403323"/>
          </a:xfrm>
        </p:grpSpPr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C34F324B-34CB-61D7-B303-60B2BDE215A9}"/>
                </a:ext>
              </a:extLst>
            </p:cNvPr>
            <p:cNvGrpSpPr/>
            <p:nvPr/>
          </p:nvGrpSpPr>
          <p:grpSpPr>
            <a:xfrm>
              <a:off x="4038600" y="1645341"/>
              <a:ext cx="4114800" cy="4114800"/>
              <a:chOff x="3577621" y="1977685"/>
              <a:chExt cx="4114800" cy="4114800"/>
            </a:xfrm>
          </p:grpSpPr>
          <p:sp>
            <p:nvSpPr>
              <p:cNvPr id="867" name="Freeform: Shape 866">
                <a:extLst>
                  <a:ext uri="{FF2B5EF4-FFF2-40B4-BE49-F238E27FC236}">
                    <a16:creationId xmlns:a16="http://schemas.microsoft.com/office/drawing/2014/main" id="{F82536D8-C169-39E3-3349-DE28804ABCAB}"/>
                  </a:ext>
                </a:extLst>
              </p:cNvPr>
              <p:cNvSpPr/>
              <p:nvPr/>
            </p:nvSpPr>
            <p:spPr>
              <a:xfrm>
                <a:off x="3577621" y="1977685"/>
                <a:ext cx="4114800" cy="4114800"/>
              </a:xfrm>
              <a:custGeom>
                <a:avLst/>
                <a:gdLst>
                  <a:gd name="connsiteX0" fmla="*/ 4113063 w 4114800"/>
                  <a:gd name="connsiteY0" fmla="*/ 2057674 h 4114800"/>
                  <a:gd name="connsiteX1" fmla="*/ 2057675 w 4114800"/>
                  <a:gd name="connsiteY1" fmla="*/ 4113063 h 4114800"/>
                  <a:gd name="connsiteX2" fmla="*/ 2286 w 4114800"/>
                  <a:gd name="connsiteY2" fmla="*/ 2057675 h 4114800"/>
                  <a:gd name="connsiteX3" fmla="*/ 2057675 w 4114800"/>
                  <a:gd name="connsiteY3" fmla="*/ 2286 h 4114800"/>
                  <a:gd name="connsiteX4" fmla="*/ 4113063 w 4114800"/>
                  <a:gd name="connsiteY4" fmla="*/ 2057674 h 411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14800" h="4114800">
                    <a:moveTo>
                      <a:pt x="4113063" y="2057674"/>
                    </a:moveTo>
                    <a:cubicBezTo>
                      <a:pt x="4113063" y="3192834"/>
                      <a:pt x="3192834" y="4113063"/>
                      <a:pt x="2057675" y="4113063"/>
                    </a:cubicBezTo>
                    <a:cubicBezTo>
                      <a:pt x="922515" y="4113063"/>
                      <a:pt x="2286" y="3192834"/>
                      <a:pt x="2286" y="2057675"/>
                    </a:cubicBezTo>
                    <a:cubicBezTo>
                      <a:pt x="2286" y="922515"/>
                      <a:pt x="922515" y="2286"/>
                      <a:pt x="2057675" y="2286"/>
                    </a:cubicBezTo>
                    <a:cubicBezTo>
                      <a:pt x="3192834" y="2286"/>
                      <a:pt x="4113063" y="922515"/>
                      <a:pt x="4113063" y="205767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68" name="Freeform: Shape 867">
                <a:extLst>
                  <a:ext uri="{FF2B5EF4-FFF2-40B4-BE49-F238E27FC236}">
                    <a16:creationId xmlns:a16="http://schemas.microsoft.com/office/drawing/2014/main" id="{89180E4E-3A28-AE0A-4090-C4535B92474C}"/>
                  </a:ext>
                </a:extLst>
              </p:cNvPr>
              <p:cNvSpPr/>
              <p:nvPr/>
            </p:nvSpPr>
            <p:spPr>
              <a:xfrm>
                <a:off x="4374001" y="2774065"/>
                <a:ext cx="2520332" cy="2520332"/>
              </a:xfrm>
              <a:custGeom>
                <a:avLst/>
                <a:gdLst>
                  <a:gd name="connsiteX0" fmla="*/ 2770602 w 2770632"/>
                  <a:gd name="connsiteY0" fmla="*/ 1386444 h 2770632"/>
                  <a:gd name="connsiteX1" fmla="*/ 1386444 w 2770632"/>
                  <a:gd name="connsiteY1" fmla="*/ 2770602 h 2770632"/>
                  <a:gd name="connsiteX2" fmla="*/ 2286 w 2770632"/>
                  <a:gd name="connsiteY2" fmla="*/ 1386444 h 2770632"/>
                  <a:gd name="connsiteX3" fmla="*/ 1386444 w 2770632"/>
                  <a:gd name="connsiteY3" fmla="*/ 2286 h 2770632"/>
                  <a:gd name="connsiteX4" fmla="*/ 2770602 w 2770632"/>
                  <a:gd name="connsiteY4" fmla="*/ 1386444 h 277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0632" h="2770632">
                    <a:moveTo>
                      <a:pt x="2770602" y="1386444"/>
                    </a:moveTo>
                    <a:cubicBezTo>
                      <a:pt x="2770602" y="2150893"/>
                      <a:pt x="2150894" y="2770602"/>
                      <a:pt x="1386444" y="2770602"/>
                    </a:cubicBezTo>
                    <a:cubicBezTo>
                      <a:pt x="621995" y="2770602"/>
                      <a:pt x="2286" y="2150893"/>
                      <a:pt x="2286" y="1386444"/>
                    </a:cubicBezTo>
                    <a:cubicBezTo>
                      <a:pt x="2286" y="621995"/>
                      <a:pt x="621995" y="2286"/>
                      <a:pt x="1386444" y="2286"/>
                    </a:cubicBezTo>
                    <a:cubicBezTo>
                      <a:pt x="2150894" y="2286"/>
                      <a:pt x="2770602" y="621995"/>
                      <a:pt x="2770602" y="138644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501E703-C730-F544-3FCC-650051156146}"/>
                </a:ext>
              </a:extLst>
            </p:cNvPr>
            <p:cNvGrpSpPr/>
            <p:nvPr/>
          </p:nvGrpSpPr>
          <p:grpSpPr>
            <a:xfrm>
              <a:off x="923632" y="1501080"/>
              <a:ext cx="10344736" cy="4403323"/>
              <a:chOff x="923632" y="1501080"/>
              <a:chExt cx="10344736" cy="4403323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C075228-51B4-EC2E-CEBF-CB8420634F69}"/>
                  </a:ext>
                </a:extLst>
              </p:cNvPr>
              <p:cNvGrpSpPr/>
              <p:nvPr/>
            </p:nvGrpSpPr>
            <p:grpSpPr>
              <a:xfrm>
                <a:off x="923632" y="4728602"/>
                <a:ext cx="4126920" cy="1175801"/>
                <a:chOff x="923632" y="4728602"/>
                <a:chExt cx="4126920" cy="1175801"/>
              </a:xfrm>
            </p:grpSpPr>
            <p:grpSp>
              <p:nvGrpSpPr>
                <p:cNvPr id="1104" name="Group 1103">
                  <a:extLst>
                    <a:ext uri="{FF2B5EF4-FFF2-40B4-BE49-F238E27FC236}">
                      <a16:creationId xmlns:a16="http://schemas.microsoft.com/office/drawing/2014/main" id="{4EAD43C7-6EDC-5DF6-7AC6-5DE8005360EB}"/>
                    </a:ext>
                  </a:extLst>
                </p:cNvPr>
                <p:cNvGrpSpPr/>
                <p:nvPr/>
              </p:nvGrpSpPr>
              <p:grpSpPr>
                <a:xfrm>
                  <a:off x="923632" y="4728602"/>
                  <a:ext cx="2931646" cy="1175801"/>
                  <a:chOff x="656825" y="1955100"/>
                  <a:chExt cx="2931646" cy="1175801"/>
                </a:xfrm>
              </p:grpSpPr>
              <p:sp>
                <p:nvSpPr>
                  <p:cNvPr id="1132" name="TextBox 1131">
                    <a:extLst>
                      <a:ext uri="{FF2B5EF4-FFF2-40B4-BE49-F238E27FC236}">
                        <a16:creationId xmlns:a16="http://schemas.microsoft.com/office/drawing/2014/main" id="{53284A53-F387-AE74-3DB4-F8D890C762D8}"/>
                      </a:ext>
                    </a:extLst>
                  </p:cNvPr>
                  <p:cNvSpPr txBox="1"/>
                  <p:nvPr/>
                </p:nvSpPr>
                <p:spPr>
                  <a:xfrm>
                    <a:off x="656825" y="2230655"/>
                    <a:ext cx="2931646" cy="90024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133" name="TextBox 1132">
                    <a:extLst>
                      <a:ext uri="{FF2B5EF4-FFF2-40B4-BE49-F238E27FC236}">
                        <a16:creationId xmlns:a16="http://schemas.microsoft.com/office/drawing/2014/main" id="{5CFCD0BC-2927-6B5B-EEA8-189E81801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56725" y="1955100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400" b="1" i="0" dirty="0">
                        <a:solidFill>
                          <a:schemeClr val="accent3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accent3"/>
                      </a:solidFill>
                    </a:endParaRPr>
                  </a:p>
                </p:txBody>
              </p:sp>
            </p:grpSp>
            <p:grpSp>
              <p:nvGrpSpPr>
                <p:cNvPr id="1111" name="Group 1110">
                  <a:extLst>
                    <a:ext uri="{FF2B5EF4-FFF2-40B4-BE49-F238E27FC236}">
                      <a16:creationId xmlns:a16="http://schemas.microsoft.com/office/drawing/2014/main" id="{BA64EEF1-D014-4811-5C6A-4363949E9C3A}"/>
                    </a:ext>
                  </a:extLst>
                </p:cNvPr>
                <p:cNvGrpSpPr/>
                <p:nvPr/>
              </p:nvGrpSpPr>
              <p:grpSpPr>
                <a:xfrm>
                  <a:off x="4206256" y="4894354"/>
                  <a:ext cx="844296" cy="844296"/>
                  <a:chOff x="4206256" y="4894354"/>
                  <a:chExt cx="844296" cy="844296"/>
                </a:xfrm>
              </p:grpSpPr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25420C54-5965-85EC-23A6-D4BA62AC098B}"/>
                      </a:ext>
                    </a:extLst>
                  </p:cNvPr>
                  <p:cNvSpPr/>
                  <p:nvPr/>
                </p:nvSpPr>
                <p:spPr>
                  <a:xfrm>
                    <a:off x="4206256" y="4894354"/>
                    <a:ext cx="844296" cy="844296"/>
                  </a:xfrm>
                  <a:custGeom>
                    <a:avLst/>
                    <a:gdLst>
                      <a:gd name="connsiteX0" fmla="*/ 843412 w 844296"/>
                      <a:gd name="connsiteY0" fmla="*/ 422849 h 844296"/>
                      <a:gd name="connsiteX1" fmla="*/ 422849 w 844296"/>
                      <a:gd name="connsiteY1" fmla="*/ 843412 h 844296"/>
                      <a:gd name="connsiteX2" fmla="*/ 2286 w 844296"/>
                      <a:gd name="connsiteY2" fmla="*/ 422849 h 844296"/>
                      <a:gd name="connsiteX3" fmla="*/ 422849 w 844296"/>
                      <a:gd name="connsiteY3" fmla="*/ 2286 h 844296"/>
                      <a:gd name="connsiteX4" fmla="*/ 843412 w 844296"/>
                      <a:gd name="connsiteY4" fmla="*/ 422849 h 844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4296" h="844296">
                        <a:moveTo>
                          <a:pt x="843412" y="422849"/>
                        </a:moveTo>
                        <a:cubicBezTo>
                          <a:pt x="843412" y="655119"/>
                          <a:pt x="655119" y="843412"/>
                          <a:pt x="422849" y="843412"/>
                        </a:cubicBezTo>
                        <a:cubicBezTo>
                          <a:pt x="190578" y="843412"/>
                          <a:pt x="2286" y="655119"/>
                          <a:pt x="2286" y="422849"/>
                        </a:cubicBezTo>
                        <a:cubicBezTo>
                          <a:pt x="2286" y="190578"/>
                          <a:pt x="190578" y="2286"/>
                          <a:pt x="422849" y="2286"/>
                        </a:cubicBezTo>
                        <a:cubicBezTo>
                          <a:pt x="655119" y="2286"/>
                          <a:pt x="843412" y="190578"/>
                          <a:pt x="843412" y="422849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15B277E6-4A0B-01C5-C76C-1004D0658C0B}"/>
                      </a:ext>
                    </a:extLst>
                  </p:cNvPr>
                  <p:cNvSpPr/>
                  <p:nvPr/>
                </p:nvSpPr>
                <p:spPr>
                  <a:xfrm>
                    <a:off x="4343228" y="5068025"/>
                    <a:ext cx="570352" cy="496954"/>
                  </a:xfrm>
                  <a:custGeom>
                    <a:avLst/>
                    <a:gdLst>
                      <a:gd name="connsiteX0" fmla="*/ 48159 w 881025"/>
                      <a:gd name="connsiteY0" fmla="*/ 681340 h 767649"/>
                      <a:gd name="connsiteX1" fmla="*/ 26537 w 881025"/>
                      <a:gd name="connsiteY1" fmla="*/ 743824 h 767649"/>
                      <a:gd name="connsiteX2" fmla="*/ 80163 w 881025"/>
                      <a:gd name="connsiteY2" fmla="*/ 743824 h 767649"/>
                      <a:gd name="connsiteX3" fmla="*/ 48159 w 881025"/>
                      <a:gd name="connsiteY3" fmla="*/ 681340 h 767649"/>
                      <a:gd name="connsiteX4" fmla="*/ 213227 w 881025"/>
                      <a:gd name="connsiteY4" fmla="*/ 624096 h 767649"/>
                      <a:gd name="connsiteX5" fmla="*/ 194177 w 881025"/>
                      <a:gd name="connsiteY5" fmla="*/ 643146 h 767649"/>
                      <a:gd name="connsiteX6" fmla="*/ 213227 w 881025"/>
                      <a:gd name="connsiteY6" fmla="*/ 662196 h 767649"/>
                      <a:gd name="connsiteX7" fmla="*/ 213323 w 881025"/>
                      <a:gd name="connsiteY7" fmla="*/ 662196 h 767649"/>
                      <a:gd name="connsiteX8" fmla="*/ 232277 w 881025"/>
                      <a:gd name="connsiteY8" fmla="*/ 643146 h 767649"/>
                      <a:gd name="connsiteX9" fmla="*/ 213227 w 881025"/>
                      <a:gd name="connsiteY9" fmla="*/ 624096 h 767649"/>
                      <a:gd name="connsiteX10" fmla="*/ 213227 w 881025"/>
                      <a:gd name="connsiteY10" fmla="*/ 600950 h 767649"/>
                      <a:gd name="connsiteX11" fmla="*/ 213323 w 881025"/>
                      <a:gd name="connsiteY11" fmla="*/ 600950 h 767649"/>
                      <a:gd name="connsiteX12" fmla="*/ 255804 w 881025"/>
                      <a:gd name="connsiteY12" fmla="*/ 643431 h 767649"/>
                      <a:gd name="connsiteX13" fmla="*/ 255804 w 881025"/>
                      <a:gd name="connsiteY13" fmla="*/ 643527 h 767649"/>
                      <a:gd name="connsiteX14" fmla="*/ 213228 w 881025"/>
                      <a:gd name="connsiteY14" fmla="*/ 686103 h 767649"/>
                      <a:gd name="connsiteX15" fmla="*/ 170651 w 881025"/>
                      <a:gd name="connsiteY15" fmla="*/ 643527 h 767649"/>
                      <a:gd name="connsiteX16" fmla="*/ 213227 w 881025"/>
                      <a:gd name="connsiteY16" fmla="*/ 600950 h 767649"/>
                      <a:gd name="connsiteX17" fmla="*/ 225992 w 881025"/>
                      <a:gd name="connsiteY17" fmla="*/ 394662 h 767649"/>
                      <a:gd name="connsiteX18" fmla="*/ 178937 w 881025"/>
                      <a:gd name="connsiteY18" fmla="*/ 406449 h 767649"/>
                      <a:gd name="connsiteX19" fmla="*/ 226562 w 881025"/>
                      <a:gd name="connsiteY19" fmla="*/ 533988 h 767649"/>
                      <a:gd name="connsiteX20" fmla="*/ 226581 w 881025"/>
                      <a:gd name="connsiteY20" fmla="*/ 534041 h 767649"/>
                      <a:gd name="connsiteX21" fmla="*/ 219513 w 881025"/>
                      <a:gd name="connsiteY21" fmla="*/ 549324 h 767649"/>
                      <a:gd name="connsiteX22" fmla="*/ 215418 w 881025"/>
                      <a:gd name="connsiteY22" fmla="*/ 550086 h 767649"/>
                      <a:gd name="connsiteX23" fmla="*/ 204178 w 881025"/>
                      <a:gd name="connsiteY23" fmla="*/ 542275 h 767649"/>
                      <a:gd name="connsiteX24" fmla="*/ 194653 w 881025"/>
                      <a:gd name="connsiteY24" fmla="*/ 516177 h 767649"/>
                      <a:gd name="connsiteX25" fmla="*/ 59589 w 881025"/>
                      <a:gd name="connsiteY25" fmla="*/ 659052 h 767649"/>
                      <a:gd name="connsiteX26" fmla="*/ 104070 w 881025"/>
                      <a:gd name="connsiteY26" fmla="*/ 743729 h 767649"/>
                      <a:gd name="connsiteX27" fmla="*/ 334575 w 881025"/>
                      <a:gd name="connsiteY27" fmla="*/ 743729 h 767649"/>
                      <a:gd name="connsiteX28" fmla="*/ 412014 w 881025"/>
                      <a:gd name="connsiteY28" fmla="*/ 678483 h 767649"/>
                      <a:gd name="connsiteX29" fmla="*/ 478022 w 881025"/>
                      <a:gd name="connsiteY29" fmla="*/ 678483 h 767649"/>
                      <a:gd name="connsiteX30" fmla="*/ 545935 w 881025"/>
                      <a:gd name="connsiteY30" fmla="*/ 609998 h 767649"/>
                      <a:gd name="connsiteX31" fmla="*/ 560604 w 881025"/>
                      <a:gd name="connsiteY31" fmla="*/ 618285 h 767649"/>
                      <a:gd name="connsiteX32" fmla="*/ 552317 w 881025"/>
                      <a:gd name="connsiteY32" fmla="*/ 632953 h 767649"/>
                      <a:gd name="connsiteX33" fmla="*/ 500120 w 881025"/>
                      <a:gd name="connsiteY33" fmla="*/ 691532 h 767649"/>
                      <a:gd name="connsiteX34" fmla="*/ 488214 w 881025"/>
                      <a:gd name="connsiteY34" fmla="*/ 702295 h 767649"/>
                      <a:gd name="connsiteX35" fmla="*/ 412014 w 881025"/>
                      <a:gd name="connsiteY35" fmla="*/ 702295 h 767649"/>
                      <a:gd name="connsiteX36" fmla="*/ 357912 w 881025"/>
                      <a:gd name="connsiteY36" fmla="*/ 747444 h 767649"/>
                      <a:gd name="connsiteX37" fmla="*/ 363341 w 881025"/>
                      <a:gd name="connsiteY37" fmla="*/ 743824 h 767649"/>
                      <a:gd name="connsiteX38" fmla="*/ 717004 w 881025"/>
                      <a:gd name="connsiteY38" fmla="*/ 743824 h 767649"/>
                      <a:gd name="connsiteX39" fmla="*/ 716814 w 881025"/>
                      <a:gd name="connsiteY39" fmla="*/ 743634 h 767649"/>
                      <a:gd name="connsiteX40" fmla="*/ 686048 w 881025"/>
                      <a:gd name="connsiteY40" fmla="*/ 546466 h 767649"/>
                      <a:gd name="connsiteX41" fmla="*/ 440589 w 881025"/>
                      <a:gd name="connsiteY41" fmla="*/ 455788 h 767649"/>
                      <a:gd name="connsiteX42" fmla="*/ 370675 w 881025"/>
                      <a:gd name="connsiteY42" fmla="*/ 459789 h 767649"/>
                      <a:gd name="connsiteX43" fmla="*/ 385248 w 881025"/>
                      <a:gd name="connsiteY43" fmla="*/ 489888 h 767649"/>
                      <a:gd name="connsiteX44" fmla="*/ 378962 w 881025"/>
                      <a:gd name="connsiteY44" fmla="*/ 505699 h 767649"/>
                      <a:gd name="connsiteX45" fmla="*/ 363150 w 881025"/>
                      <a:gd name="connsiteY45" fmla="*/ 499413 h 767649"/>
                      <a:gd name="connsiteX46" fmla="*/ 274187 w 881025"/>
                      <a:gd name="connsiteY46" fmla="*/ 400162 h 767649"/>
                      <a:gd name="connsiteX47" fmla="*/ 225992 w 881025"/>
                      <a:gd name="connsiteY47" fmla="*/ 394662 h 767649"/>
                      <a:gd name="connsiteX48" fmla="*/ 475164 w 881025"/>
                      <a:gd name="connsiteY48" fmla="*/ 281100 h 767649"/>
                      <a:gd name="connsiteX49" fmla="*/ 422205 w 881025"/>
                      <a:gd name="connsiteY49" fmla="*/ 309675 h 767649"/>
                      <a:gd name="connsiteX50" fmla="*/ 556413 w 881025"/>
                      <a:gd name="connsiteY50" fmla="*/ 443787 h 767649"/>
                      <a:gd name="connsiteX51" fmla="*/ 566700 w 881025"/>
                      <a:gd name="connsiteY51" fmla="*/ 446168 h 767649"/>
                      <a:gd name="connsiteX52" fmla="*/ 591751 w 881025"/>
                      <a:gd name="connsiteY52" fmla="*/ 397781 h 767649"/>
                      <a:gd name="connsiteX53" fmla="*/ 503263 w 881025"/>
                      <a:gd name="connsiteY53" fmla="*/ 275575 h 767649"/>
                      <a:gd name="connsiteX54" fmla="*/ 597466 w 881025"/>
                      <a:gd name="connsiteY54" fmla="*/ 369777 h 767649"/>
                      <a:gd name="connsiteX55" fmla="*/ 583464 w 881025"/>
                      <a:gd name="connsiteY55" fmla="*/ 289863 h 767649"/>
                      <a:gd name="connsiteX56" fmla="*/ 503263 w 881025"/>
                      <a:gd name="connsiteY56" fmla="*/ 275575 h 767649"/>
                      <a:gd name="connsiteX57" fmla="*/ 588512 w 881025"/>
                      <a:gd name="connsiteY57" fmla="*/ 190612 h 767649"/>
                      <a:gd name="connsiteX58" fmla="*/ 602514 w 881025"/>
                      <a:gd name="connsiteY58" fmla="*/ 270813 h 767649"/>
                      <a:gd name="connsiteX59" fmla="*/ 682428 w 881025"/>
                      <a:gd name="connsiteY59" fmla="*/ 284719 h 767649"/>
                      <a:gd name="connsiteX60" fmla="*/ 622421 w 881025"/>
                      <a:gd name="connsiteY60" fmla="*/ 109459 h 767649"/>
                      <a:gd name="connsiteX61" fmla="*/ 593846 w 881025"/>
                      <a:gd name="connsiteY61" fmla="*/ 162513 h 767649"/>
                      <a:gd name="connsiteX62" fmla="*/ 710432 w 881025"/>
                      <a:gd name="connsiteY62" fmla="*/ 279195 h 767649"/>
                      <a:gd name="connsiteX63" fmla="*/ 763486 w 881025"/>
                      <a:gd name="connsiteY63" fmla="*/ 250620 h 767649"/>
                      <a:gd name="connsiteX64" fmla="*/ 592783 w 881025"/>
                      <a:gd name="connsiteY64" fmla="*/ 23800 h 767649"/>
                      <a:gd name="connsiteX65" fmla="*/ 411347 w 881025"/>
                      <a:gd name="connsiteY65" fmla="*/ 98791 h 767649"/>
                      <a:gd name="connsiteX66" fmla="*/ 387820 w 881025"/>
                      <a:gd name="connsiteY66" fmla="*/ 434262 h 767649"/>
                      <a:gd name="connsiteX67" fmla="*/ 440589 w 881025"/>
                      <a:gd name="connsiteY67" fmla="*/ 431976 h 767649"/>
                      <a:gd name="connsiteX68" fmla="*/ 515455 w 881025"/>
                      <a:gd name="connsiteY68" fmla="*/ 436548 h 767649"/>
                      <a:gd name="connsiteX69" fmla="*/ 402965 w 881025"/>
                      <a:gd name="connsiteY69" fmla="*/ 324057 h 767649"/>
                      <a:gd name="connsiteX70" fmla="*/ 383915 w 881025"/>
                      <a:gd name="connsiteY70" fmla="*/ 342155 h 767649"/>
                      <a:gd name="connsiteX71" fmla="*/ 382977 w 881025"/>
                      <a:gd name="connsiteY71" fmla="*/ 343098 h 767649"/>
                      <a:gd name="connsiteX72" fmla="*/ 366163 w 881025"/>
                      <a:gd name="connsiteY72" fmla="*/ 342205 h 767649"/>
                      <a:gd name="connsiteX73" fmla="*/ 367056 w 881025"/>
                      <a:gd name="connsiteY73" fmla="*/ 325391 h 767649"/>
                      <a:gd name="connsiteX74" fmla="*/ 395631 w 881025"/>
                      <a:gd name="connsiteY74" fmla="*/ 299578 h 767649"/>
                      <a:gd name="connsiteX75" fmla="*/ 473164 w 881025"/>
                      <a:gd name="connsiteY75" fmla="*/ 256620 h 767649"/>
                      <a:gd name="connsiteX76" fmla="*/ 475736 w 881025"/>
                      <a:gd name="connsiteY76" fmla="*/ 255858 h 767649"/>
                      <a:gd name="connsiteX77" fmla="*/ 573939 w 881025"/>
                      <a:gd name="connsiteY77" fmla="*/ 261288 h 767649"/>
                      <a:gd name="connsiteX78" fmla="*/ 569081 w 881025"/>
                      <a:gd name="connsiteY78" fmla="*/ 163847 h 767649"/>
                      <a:gd name="connsiteX79" fmla="*/ 569938 w 881025"/>
                      <a:gd name="connsiteY79" fmla="*/ 160989 h 767649"/>
                      <a:gd name="connsiteX80" fmla="*/ 612801 w 881025"/>
                      <a:gd name="connsiteY80" fmla="*/ 83646 h 767649"/>
                      <a:gd name="connsiteX81" fmla="*/ 638613 w 881025"/>
                      <a:gd name="connsiteY81" fmla="*/ 55071 h 767649"/>
                      <a:gd name="connsiteX82" fmla="*/ 639551 w 881025"/>
                      <a:gd name="connsiteY82" fmla="*/ 54128 h 767649"/>
                      <a:gd name="connsiteX83" fmla="*/ 656366 w 881025"/>
                      <a:gd name="connsiteY83" fmla="*/ 55021 h 767649"/>
                      <a:gd name="connsiteX84" fmla="*/ 655473 w 881025"/>
                      <a:gd name="connsiteY84" fmla="*/ 71835 h 767649"/>
                      <a:gd name="connsiteX85" fmla="*/ 637375 w 881025"/>
                      <a:gd name="connsiteY85" fmla="*/ 90885 h 767649"/>
                      <a:gd name="connsiteX86" fmla="*/ 782346 w 881025"/>
                      <a:gd name="connsiteY86" fmla="*/ 235856 h 767649"/>
                      <a:gd name="connsiteX87" fmla="*/ 801396 w 881025"/>
                      <a:gd name="connsiteY87" fmla="*/ 217758 h 767649"/>
                      <a:gd name="connsiteX88" fmla="*/ 818160 w 881025"/>
                      <a:gd name="connsiteY88" fmla="*/ 217758 h 767649"/>
                      <a:gd name="connsiteX89" fmla="*/ 818160 w 881025"/>
                      <a:gd name="connsiteY89" fmla="*/ 234522 h 767649"/>
                      <a:gd name="connsiteX90" fmla="*/ 789585 w 881025"/>
                      <a:gd name="connsiteY90" fmla="*/ 260335 h 767649"/>
                      <a:gd name="connsiteX91" fmla="*/ 712147 w 881025"/>
                      <a:gd name="connsiteY91" fmla="*/ 303293 h 767649"/>
                      <a:gd name="connsiteX92" fmla="*/ 709384 w 881025"/>
                      <a:gd name="connsiteY92" fmla="*/ 304055 h 767649"/>
                      <a:gd name="connsiteX93" fmla="*/ 611277 w 881025"/>
                      <a:gd name="connsiteY93" fmla="*/ 298626 h 767649"/>
                      <a:gd name="connsiteX94" fmla="*/ 616801 w 881025"/>
                      <a:gd name="connsiteY94" fmla="*/ 396638 h 767649"/>
                      <a:gd name="connsiteX95" fmla="*/ 616039 w 881025"/>
                      <a:gd name="connsiteY95" fmla="*/ 399495 h 767649"/>
                      <a:gd name="connsiteX96" fmla="*/ 590512 w 881025"/>
                      <a:gd name="connsiteY96" fmla="*/ 453407 h 767649"/>
                      <a:gd name="connsiteX97" fmla="*/ 692049 w 881025"/>
                      <a:gd name="connsiteY97" fmla="*/ 516748 h 767649"/>
                      <a:gd name="connsiteX98" fmla="*/ 773828 w 881025"/>
                      <a:gd name="connsiteY98" fmla="*/ 461825 h 767649"/>
                      <a:gd name="connsiteX99" fmla="*/ 774104 w 881025"/>
                      <a:gd name="connsiteY99" fmla="*/ 99067 h 767649"/>
                      <a:gd name="connsiteX100" fmla="*/ 592783 w 881025"/>
                      <a:gd name="connsiteY100" fmla="*/ 23800 h 767649"/>
                      <a:gd name="connsiteX101" fmla="*/ 592642 w 881025"/>
                      <a:gd name="connsiteY101" fmla="*/ 1 h 767649"/>
                      <a:gd name="connsiteX102" fmla="*/ 790908 w 881025"/>
                      <a:gd name="connsiteY102" fmla="*/ 82175 h 767649"/>
                      <a:gd name="connsiteX103" fmla="*/ 790823 w 881025"/>
                      <a:gd name="connsiteY103" fmla="*/ 478743 h 767649"/>
                      <a:gd name="connsiteX104" fmla="*/ 707289 w 881025"/>
                      <a:gd name="connsiteY104" fmla="*/ 535893 h 767649"/>
                      <a:gd name="connsiteX105" fmla="*/ 748532 w 881025"/>
                      <a:gd name="connsiteY105" fmla="*/ 666386 h 767649"/>
                      <a:gd name="connsiteX106" fmla="*/ 741579 w 881025"/>
                      <a:gd name="connsiteY106" fmla="*/ 743634 h 767649"/>
                      <a:gd name="connsiteX107" fmla="*/ 773964 w 881025"/>
                      <a:gd name="connsiteY107" fmla="*/ 743634 h 767649"/>
                      <a:gd name="connsiteX108" fmla="*/ 774250 w 881025"/>
                      <a:gd name="connsiteY108" fmla="*/ 743633 h 767649"/>
                      <a:gd name="connsiteX109" fmla="*/ 857307 w 881025"/>
                      <a:gd name="connsiteY109" fmla="*/ 660004 h 767649"/>
                      <a:gd name="connsiteX110" fmla="*/ 857307 w 881025"/>
                      <a:gd name="connsiteY110" fmla="*/ 658956 h 767649"/>
                      <a:gd name="connsiteX111" fmla="*/ 773964 w 881025"/>
                      <a:gd name="connsiteY111" fmla="*/ 575613 h 767649"/>
                      <a:gd name="connsiteX112" fmla="*/ 771582 w 881025"/>
                      <a:gd name="connsiteY112" fmla="*/ 575327 h 767649"/>
                      <a:gd name="connsiteX113" fmla="*/ 762057 w 881025"/>
                      <a:gd name="connsiteY113" fmla="*/ 563992 h 767649"/>
                      <a:gd name="connsiteX114" fmla="*/ 773964 w 881025"/>
                      <a:gd name="connsiteY114" fmla="*/ 552086 h 767649"/>
                      <a:gd name="connsiteX115" fmla="*/ 881025 w 881025"/>
                      <a:gd name="connsiteY115" fmla="*/ 659242 h 767649"/>
                      <a:gd name="connsiteX116" fmla="*/ 881025 w 881025"/>
                      <a:gd name="connsiteY116" fmla="*/ 660290 h 767649"/>
                      <a:gd name="connsiteX117" fmla="*/ 774440 w 881025"/>
                      <a:gd name="connsiteY117" fmla="*/ 767637 h 767649"/>
                      <a:gd name="connsiteX118" fmla="*/ 726815 w 881025"/>
                      <a:gd name="connsiteY118" fmla="*/ 767637 h 767649"/>
                      <a:gd name="connsiteX119" fmla="*/ 93498 w 881025"/>
                      <a:gd name="connsiteY119" fmla="*/ 767637 h 767649"/>
                      <a:gd name="connsiteX120" fmla="*/ 12440 w 881025"/>
                      <a:gd name="connsiteY120" fmla="*/ 767637 h 767649"/>
                      <a:gd name="connsiteX121" fmla="*/ 2915 w 881025"/>
                      <a:gd name="connsiteY121" fmla="*/ 763446 h 767649"/>
                      <a:gd name="connsiteX122" fmla="*/ 153 w 881025"/>
                      <a:gd name="connsiteY122" fmla="*/ 753921 h 767649"/>
                      <a:gd name="connsiteX123" fmla="*/ 33109 w 881025"/>
                      <a:gd name="connsiteY123" fmla="*/ 660480 h 767649"/>
                      <a:gd name="connsiteX124" fmla="*/ 35300 w 881025"/>
                      <a:gd name="connsiteY124" fmla="*/ 655146 h 767649"/>
                      <a:gd name="connsiteX125" fmla="*/ 36157 w 881025"/>
                      <a:gd name="connsiteY125" fmla="*/ 654384 h 767649"/>
                      <a:gd name="connsiteX126" fmla="*/ 185604 w 881025"/>
                      <a:gd name="connsiteY126" fmla="*/ 494460 h 767649"/>
                      <a:gd name="connsiteX127" fmla="*/ 152267 w 881025"/>
                      <a:gd name="connsiteY127" fmla="*/ 404639 h 767649"/>
                      <a:gd name="connsiteX128" fmla="*/ 157506 w 881025"/>
                      <a:gd name="connsiteY128" fmla="*/ 390161 h 767649"/>
                      <a:gd name="connsiteX129" fmla="*/ 281331 w 881025"/>
                      <a:gd name="connsiteY129" fmla="*/ 377588 h 767649"/>
                      <a:gd name="connsiteX130" fmla="*/ 356673 w 881025"/>
                      <a:gd name="connsiteY130" fmla="*/ 437500 h 767649"/>
                      <a:gd name="connsiteX131" fmla="*/ 360293 w 881025"/>
                      <a:gd name="connsiteY131" fmla="*/ 437500 h 767649"/>
                      <a:gd name="connsiteX132" fmla="*/ 394340 w 881025"/>
                      <a:gd name="connsiteY132" fmla="*/ 82090 h 767649"/>
                      <a:gd name="connsiteX133" fmla="*/ 592642 w 881025"/>
                      <a:gd name="connsiteY133" fmla="*/ 1 h 767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</a:cxnLst>
                    <a:rect l="l" t="t" r="r" b="b"/>
                    <a:pathLst>
                      <a:path w="881025" h="767649">
                        <a:moveTo>
                          <a:pt x="48159" y="681340"/>
                        </a:moveTo>
                        <a:cubicBezTo>
                          <a:pt x="39057" y="701464"/>
                          <a:pt x="31819" y="722379"/>
                          <a:pt x="26537" y="743824"/>
                        </a:cubicBezTo>
                        <a:lnTo>
                          <a:pt x="80163" y="743824"/>
                        </a:lnTo>
                        <a:cubicBezTo>
                          <a:pt x="77074" y="719912"/>
                          <a:pt x="65759" y="697820"/>
                          <a:pt x="48159" y="681340"/>
                        </a:cubicBezTo>
                        <a:close/>
                        <a:moveTo>
                          <a:pt x="213227" y="624096"/>
                        </a:moveTo>
                        <a:cubicBezTo>
                          <a:pt x="202706" y="624096"/>
                          <a:pt x="194177" y="632625"/>
                          <a:pt x="194177" y="643146"/>
                        </a:cubicBezTo>
                        <a:cubicBezTo>
                          <a:pt x="194177" y="653667"/>
                          <a:pt x="202706" y="662196"/>
                          <a:pt x="213227" y="662196"/>
                        </a:cubicBezTo>
                        <a:lnTo>
                          <a:pt x="213323" y="662196"/>
                        </a:lnTo>
                        <a:cubicBezTo>
                          <a:pt x="223806" y="662143"/>
                          <a:pt x="232278" y="653630"/>
                          <a:pt x="232277" y="643146"/>
                        </a:cubicBezTo>
                        <a:cubicBezTo>
                          <a:pt x="232277" y="632625"/>
                          <a:pt x="223748" y="624096"/>
                          <a:pt x="213227" y="624096"/>
                        </a:cubicBezTo>
                        <a:close/>
                        <a:moveTo>
                          <a:pt x="213227" y="600950"/>
                        </a:moveTo>
                        <a:cubicBezTo>
                          <a:pt x="213259" y="600950"/>
                          <a:pt x="213291" y="600950"/>
                          <a:pt x="213323" y="600950"/>
                        </a:cubicBezTo>
                        <a:cubicBezTo>
                          <a:pt x="236785" y="600950"/>
                          <a:pt x="255804" y="619970"/>
                          <a:pt x="255804" y="643431"/>
                        </a:cubicBezTo>
                        <a:cubicBezTo>
                          <a:pt x="255804" y="643463"/>
                          <a:pt x="255804" y="643495"/>
                          <a:pt x="255804" y="643527"/>
                        </a:cubicBezTo>
                        <a:cubicBezTo>
                          <a:pt x="255804" y="667041"/>
                          <a:pt x="236742" y="686103"/>
                          <a:pt x="213228" y="686103"/>
                        </a:cubicBezTo>
                        <a:cubicBezTo>
                          <a:pt x="189713" y="686103"/>
                          <a:pt x="170651" y="667041"/>
                          <a:pt x="170651" y="643527"/>
                        </a:cubicBezTo>
                        <a:cubicBezTo>
                          <a:pt x="170651" y="620012"/>
                          <a:pt x="189713" y="600950"/>
                          <a:pt x="213227" y="600950"/>
                        </a:cubicBezTo>
                        <a:close/>
                        <a:moveTo>
                          <a:pt x="225992" y="394662"/>
                        </a:moveTo>
                        <a:cubicBezTo>
                          <a:pt x="209856" y="395727"/>
                          <a:pt x="193909" y="399674"/>
                          <a:pt x="178937" y="406449"/>
                        </a:cubicBezTo>
                        <a:lnTo>
                          <a:pt x="226562" y="533988"/>
                        </a:lnTo>
                        <a:cubicBezTo>
                          <a:pt x="226568" y="534006"/>
                          <a:pt x="226575" y="534023"/>
                          <a:pt x="226581" y="534041"/>
                        </a:cubicBezTo>
                        <a:cubicBezTo>
                          <a:pt x="228850" y="540213"/>
                          <a:pt x="225685" y="547055"/>
                          <a:pt x="219513" y="549324"/>
                        </a:cubicBezTo>
                        <a:cubicBezTo>
                          <a:pt x="218201" y="549805"/>
                          <a:pt x="216816" y="550063"/>
                          <a:pt x="215418" y="550086"/>
                        </a:cubicBezTo>
                        <a:cubicBezTo>
                          <a:pt x="210417" y="550056"/>
                          <a:pt x="205950" y="546952"/>
                          <a:pt x="204178" y="542275"/>
                        </a:cubicBezTo>
                        <a:lnTo>
                          <a:pt x="194653" y="516177"/>
                        </a:lnTo>
                        <a:cubicBezTo>
                          <a:pt x="137280" y="550388"/>
                          <a:pt x="90524" y="599848"/>
                          <a:pt x="59589" y="659052"/>
                        </a:cubicBezTo>
                        <a:cubicBezTo>
                          <a:pt x="84847" y="680432"/>
                          <a:pt x="100799" y="710799"/>
                          <a:pt x="104070" y="743729"/>
                        </a:cubicBezTo>
                        <a:lnTo>
                          <a:pt x="334575" y="743729"/>
                        </a:lnTo>
                        <a:cubicBezTo>
                          <a:pt x="340921" y="705948"/>
                          <a:pt x="373704" y="678327"/>
                          <a:pt x="412014" y="678483"/>
                        </a:cubicBezTo>
                        <a:lnTo>
                          <a:pt x="478022" y="678483"/>
                        </a:lnTo>
                        <a:cubicBezTo>
                          <a:pt x="489357" y="626190"/>
                          <a:pt x="543554" y="610665"/>
                          <a:pt x="545935" y="609998"/>
                        </a:cubicBezTo>
                        <a:cubicBezTo>
                          <a:pt x="552274" y="608236"/>
                          <a:pt x="558841" y="611946"/>
                          <a:pt x="560604" y="618285"/>
                        </a:cubicBezTo>
                        <a:cubicBezTo>
                          <a:pt x="562366" y="624624"/>
                          <a:pt x="558656" y="631191"/>
                          <a:pt x="552317" y="632953"/>
                        </a:cubicBezTo>
                        <a:cubicBezTo>
                          <a:pt x="550221" y="633525"/>
                          <a:pt x="504216" y="647050"/>
                          <a:pt x="500120" y="691532"/>
                        </a:cubicBezTo>
                        <a:cubicBezTo>
                          <a:pt x="499529" y="697658"/>
                          <a:pt x="494368" y="702324"/>
                          <a:pt x="488214" y="702295"/>
                        </a:cubicBezTo>
                        <a:lnTo>
                          <a:pt x="412014" y="702295"/>
                        </a:lnTo>
                        <a:cubicBezTo>
                          <a:pt x="385322" y="701968"/>
                          <a:pt x="362366" y="721124"/>
                          <a:pt x="357912" y="747444"/>
                        </a:cubicBezTo>
                        <a:lnTo>
                          <a:pt x="363341" y="743824"/>
                        </a:lnTo>
                        <a:lnTo>
                          <a:pt x="717004" y="743824"/>
                        </a:lnTo>
                        <a:lnTo>
                          <a:pt x="716814" y="743634"/>
                        </a:lnTo>
                        <a:cubicBezTo>
                          <a:pt x="723576" y="714868"/>
                          <a:pt x="739864" y="618856"/>
                          <a:pt x="686048" y="546466"/>
                        </a:cubicBezTo>
                        <a:cubicBezTo>
                          <a:pt x="641185" y="486268"/>
                          <a:pt x="558603" y="455788"/>
                          <a:pt x="440589" y="455788"/>
                        </a:cubicBezTo>
                        <a:cubicBezTo>
                          <a:pt x="417227" y="455800"/>
                          <a:pt x="393885" y="457136"/>
                          <a:pt x="370675" y="459789"/>
                        </a:cubicBezTo>
                        <a:cubicBezTo>
                          <a:pt x="376098" y="469538"/>
                          <a:pt x="380963" y="479587"/>
                          <a:pt x="385248" y="489888"/>
                        </a:cubicBezTo>
                        <a:cubicBezTo>
                          <a:pt x="387879" y="495990"/>
                          <a:pt x="385064" y="503069"/>
                          <a:pt x="378962" y="505699"/>
                        </a:cubicBezTo>
                        <a:cubicBezTo>
                          <a:pt x="372860" y="508329"/>
                          <a:pt x="365781" y="505515"/>
                          <a:pt x="363150" y="499413"/>
                        </a:cubicBezTo>
                        <a:cubicBezTo>
                          <a:pt x="341529" y="446358"/>
                          <a:pt x="311525" y="413688"/>
                          <a:pt x="274187" y="400162"/>
                        </a:cubicBezTo>
                        <a:cubicBezTo>
                          <a:pt x="258455" y="395413"/>
                          <a:pt x="242128" y="393597"/>
                          <a:pt x="225992" y="394662"/>
                        </a:cubicBezTo>
                        <a:close/>
                        <a:moveTo>
                          <a:pt x="475164" y="281100"/>
                        </a:moveTo>
                        <a:cubicBezTo>
                          <a:pt x="456048" y="287620"/>
                          <a:pt x="438151" y="297277"/>
                          <a:pt x="422205" y="309675"/>
                        </a:cubicBezTo>
                        <a:lnTo>
                          <a:pt x="556413" y="443787"/>
                        </a:lnTo>
                        <a:lnTo>
                          <a:pt x="566700" y="446168"/>
                        </a:lnTo>
                        <a:cubicBezTo>
                          <a:pt x="577514" y="431439"/>
                          <a:pt x="585965" y="415114"/>
                          <a:pt x="591751" y="397781"/>
                        </a:cubicBezTo>
                        <a:close/>
                        <a:moveTo>
                          <a:pt x="503263" y="275575"/>
                        </a:moveTo>
                        <a:lnTo>
                          <a:pt x="597466" y="369777"/>
                        </a:lnTo>
                        <a:cubicBezTo>
                          <a:pt x="598323" y="342461"/>
                          <a:pt x="593557" y="315260"/>
                          <a:pt x="583464" y="289863"/>
                        </a:cubicBezTo>
                        <a:cubicBezTo>
                          <a:pt x="558016" y="279572"/>
                          <a:pt x="530700" y="274706"/>
                          <a:pt x="503263" y="275575"/>
                        </a:cubicBezTo>
                        <a:close/>
                        <a:moveTo>
                          <a:pt x="588512" y="190612"/>
                        </a:moveTo>
                        <a:cubicBezTo>
                          <a:pt x="587566" y="218027"/>
                          <a:pt x="592334" y="245340"/>
                          <a:pt x="602514" y="270813"/>
                        </a:cubicBezTo>
                        <a:cubicBezTo>
                          <a:pt x="627905" y="280921"/>
                          <a:pt x="655115" y="285656"/>
                          <a:pt x="682428" y="284719"/>
                        </a:cubicBezTo>
                        <a:close/>
                        <a:moveTo>
                          <a:pt x="622421" y="109459"/>
                        </a:moveTo>
                        <a:cubicBezTo>
                          <a:pt x="609998" y="125423"/>
                          <a:pt x="600339" y="143356"/>
                          <a:pt x="593846" y="162513"/>
                        </a:cubicBezTo>
                        <a:lnTo>
                          <a:pt x="710432" y="279195"/>
                        </a:lnTo>
                        <a:cubicBezTo>
                          <a:pt x="729589" y="272702"/>
                          <a:pt x="747523" y="263043"/>
                          <a:pt x="763486" y="250620"/>
                        </a:cubicBezTo>
                        <a:close/>
                        <a:moveTo>
                          <a:pt x="592783" y="23800"/>
                        </a:moveTo>
                        <a:cubicBezTo>
                          <a:pt x="527137" y="23750"/>
                          <a:pt x="461472" y="48743"/>
                          <a:pt x="411347" y="98791"/>
                        </a:cubicBezTo>
                        <a:cubicBezTo>
                          <a:pt x="321350" y="189286"/>
                          <a:pt x="311335" y="332092"/>
                          <a:pt x="387820" y="434262"/>
                        </a:cubicBezTo>
                        <a:cubicBezTo>
                          <a:pt x="404775" y="432928"/>
                          <a:pt x="422205" y="431976"/>
                          <a:pt x="440589" y="431976"/>
                        </a:cubicBezTo>
                        <a:cubicBezTo>
                          <a:pt x="465615" y="431928"/>
                          <a:pt x="490620" y="433455"/>
                          <a:pt x="515455" y="436548"/>
                        </a:cubicBezTo>
                        <a:lnTo>
                          <a:pt x="402965" y="324057"/>
                        </a:lnTo>
                        <a:cubicBezTo>
                          <a:pt x="396964" y="329582"/>
                          <a:pt x="390487" y="335583"/>
                          <a:pt x="383915" y="342155"/>
                        </a:cubicBezTo>
                        <a:cubicBezTo>
                          <a:pt x="383620" y="342486"/>
                          <a:pt x="383307" y="342801"/>
                          <a:pt x="382977" y="343098"/>
                        </a:cubicBezTo>
                        <a:cubicBezTo>
                          <a:pt x="378087" y="347495"/>
                          <a:pt x="370559" y="347095"/>
                          <a:pt x="366163" y="342205"/>
                        </a:cubicBezTo>
                        <a:cubicBezTo>
                          <a:pt x="361766" y="337315"/>
                          <a:pt x="362166" y="329787"/>
                          <a:pt x="367056" y="325391"/>
                        </a:cubicBezTo>
                        <a:cubicBezTo>
                          <a:pt x="376132" y="316303"/>
                          <a:pt x="385670" y="307687"/>
                          <a:pt x="395631" y="299578"/>
                        </a:cubicBezTo>
                        <a:cubicBezTo>
                          <a:pt x="418196" y="280008"/>
                          <a:pt x="444606" y="265375"/>
                          <a:pt x="473164" y="256620"/>
                        </a:cubicBezTo>
                        <a:cubicBezTo>
                          <a:pt x="473993" y="256279"/>
                          <a:pt x="474855" y="256024"/>
                          <a:pt x="475736" y="255858"/>
                        </a:cubicBezTo>
                        <a:cubicBezTo>
                          <a:pt x="508308" y="248150"/>
                          <a:pt x="542415" y="250035"/>
                          <a:pt x="573939" y="261288"/>
                        </a:cubicBezTo>
                        <a:cubicBezTo>
                          <a:pt x="563083" y="229931"/>
                          <a:pt x="561398" y="196128"/>
                          <a:pt x="569081" y="163847"/>
                        </a:cubicBezTo>
                        <a:cubicBezTo>
                          <a:pt x="569234" y="162859"/>
                          <a:pt x="569522" y="161898"/>
                          <a:pt x="569938" y="160989"/>
                        </a:cubicBezTo>
                        <a:cubicBezTo>
                          <a:pt x="578663" y="132496"/>
                          <a:pt x="593264" y="106148"/>
                          <a:pt x="612801" y="83646"/>
                        </a:cubicBezTo>
                        <a:cubicBezTo>
                          <a:pt x="620326" y="74121"/>
                          <a:pt x="629089" y="64596"/>
                          <a:pt x="638613" y="55071"/>
                        </a:cubicBezTo>
                        <a:cubicBezTo>
                          <a:pt x="638908" y="54740"/>
                          <a:pt x="639221" y="54425"/>
                          <a:pt x="639551" y="54128"/>
                        </a:cubicBezTo>
                        <a:cubicBezTo>
                          <a:pt x="644441" y="49732"/>
                          <a:pt x="651969" y="50131"/>
                          <a:pt x="656366" y="55021"/>
                        </a:cubicBezTo>
                        <a:cubicBezTo>
                          <a:pt x="660762" y="59911"/>
                          <a:pt x="660362" y="67439"/>
                          <a:pt x="655473" y="71835"/>
                        </a:cubicBezTo>
                        <a:cubicBezTo>
                          <a:pt x="648805" y="78217"/>
                          <a:pt x="642805" y="84599"/>
                          <a:pt x="637375" y="90885"/>
                        </a:cubicBezTo>
                        <a:lnTo>
                          <a:pt x="782346" y="235856"/>
                        </a:lnTo>
                        <a:cubicBezTo>
                          <a:pt x="788347" y="230331"/>
                          <a:pt x="794728" y="224331"/>
                          <a:pt x="801396" y="217758"/>
                        </a:cubicBezTo>
                        <a:cubicBezTo>
                          <a:pt x="806025" y="213129"/>
                          <a:pt x="813531" y="213129"/>
                          <a:pt x="818160" y="217758"/>
                        </a:cubicBezTo>
                        <a:cubicBezTo>
                          <a:pt x="822789" y="222388"/>
                          <a:pt x="822789" y="229893"/>
                          <a:pt x="818160" y="234522"/>
                        </a:cubicBezTo>
                        <a:cubicBezTo>
                          <a:pt x="809083" y="243611"/>
                          <a:pt x="799546" y="252226"/>
                          <a:pt x="789585" y="260335"/>
                        </a:cubicBezTo>
                        <a:cubicBezTo>
                          <a:pt x="767028" y="279866"/>
                          <a:pt x="740657" y="294495"/>
                          <a:pt x="712147" y="303293"/>
                        </a:cubicBezTo>
                        <a:cubicBezTo>
                          <a:pt x="711252" y="303635"/>
                          <a:pt x="710327" y="303890"/>
                          <a:pt x="709384" y="304055"/>
                        </a:cubicBezTo>
                        <a:cubicBezTo>
                          <a:pt x="676840" y="311718"/>
                          <a:pt x="642777" y="309833"/>
                          <a:pt x="611277" y="298626"/>
                        </a:cubicBezTo>
                        <a:cubicBezTo>
                          <a:pt x="622513" y="330084"/>
                          <a:pt x="624431" y="364116"/>
                          <a:pt x="616801" y="396638"/>
                        </a:cubicBezTo>
                        <a:cubicBezTo>
                          <a:pt x="616637" y="397612"/>
                          <a:pt x="616382" y="398569"/>
                          <a:pt x="616039" y="399495"/>
                        </a:cubicBezTo>
                        <a:cubicBezTo>
                          <a:pt x="610382" y="418682"/>
                          <a:pt x="601769" y="436871"/>
                          <a:pt x="590512" y="453407"/>
                        </a:cubicBezTo>
                        <a:cubicBezTo>
                          <a:pt x="629221" y="465482"/>
                          <a:pt x="664182" y="487292"/>
                          <a:pt x="692049" y="516748"/>
                        </a:cubicBezTo>
                        <a:cubicBezTo>
                          <a:pt x="722601" y="503896"/>
                          <a:pt x="750373" y="485244"/>
                          <a:pt x="773828" y="461825"/>
                        </a:cubicBezTo>
                        <a:cubicBezTo>
                          <a:pt x="874077" y="361729"/>
                          <a:pt x="874201" y="199316"/>
                          <a:pt x="774104" y="99067"/>
                        </a:cubicBezTo>
                        <a:cubicBezTo>
                          <a:pt x="724056" y="48943"/>
                          <a:pt x="658429" y="23850"/>
                          <a:pt x="592783" y="23800"/>
                        </a:cubicBezTo>
                        <a:close/>
                        <a:moveTo>
                          <a:pt x="592642" y="1"/>
                        </a:moveTo>
                        <a:cubicBezTo>
                          <a:pt x="664406" y="16"/>
                          <a:pt x="736165" y="27409"/>
                          <a:pt x="790908" y="82175"/>
                        </a:cubicBezTo>
                        <a:cubicBezTo>
                          <a:pt x="900394" y="191708"/>
                          <a:pt x="900356" y="369258"/>
                          <a:pt x="790823" y="478743"/>
                        </a:cubicBezTo>
                        <a:cubicBezTo>
                          <a:pt x="766720" y="502757"/>
                          <a:pt x="738404" y="522130"/>
                          <a:pt x="707289" y="535893"/>
                        </a:cubicBezTo>
                        <a:cubicBezTo>
                          <a:pt x="733653" y="574348"/>
                          <a:pt x="748007" y="619764"/>
                          <a:pt x="748532" y="666386"/>
                        </a:cubicBezTo>
                        <a:cubicBezTo>
                          <a:pt x="749294" y="692320"/>
                          <a:pt x="746960" y="718252"/>
                          <a:pt x="741579" y="743634"/>
                        </a:cubicBezTo>
                        <a:lnTo>
                          <a:pt x="773964" y="743634"/>
                        </a:lnTo>
                        <a:cubicBezTo>
                          <a:pt x="774059" y="743634"/>
                          <a:pt x="774155" y="743633"/>
                          <a:pt x="774250" y="743633"/>
                        </a:cubicBezTo>
                        <a:cubicBezTo>
                          <a:pt x="820279" y="743475"/>
                          <a:pt x="857465" y="706033"/>
                          <a:pt x="857307" y="660004"/>
                        </a:cubicBezTo>
                        <a:lnTo>
                          <a:pt x="857307" y="658956"/>
                        </a:lnTo>
                        <a:cubicBezTo>
                          <a:pt x="857255" y="612949"/>
                          <a:pt x="819971" y="575665"/>
                          <a:pt x="773964" y="575613"/>
                        </a:cubicBezTo>
                        <a:cubicBezTo>
                          <a:pt x="773162" y="575611"/>
                          <a:pt x="772362" y="575516"/>
                          <a:pt x="771582" y="575327"/>
                        </a:cubicBezTo>
                        <a:cubicBezTo>
                          <a:pt x="766100" y="574322"/>
                          <a:pt x="762103" y="569566"/>
                          <a:pt x="762057" y="563992"/>
                        </a:cubicBezTo>
                        <a:cubicBezTo>
                          <a:pt x="762057" y="557417"/>
                          <a:pt x="767388" y="552086"/>
                          <a:pt x="773964" y="552086"/>
                        </a:cubicBezTo>
                        <a:cubicBezTo>
                          <a:pt x="833064" y="552243"/>
                          <a:pt x="880920" y="600142"/>
                          <a:pt x="881025" y="659242"/>
                        </a:cubicBezTo>
                        <a:lnTo>
                          <a:pt x="881025" y="660290"/>
                        </a:lnTo>
                        <a:cubicBezTo>
                          <a:pt x="881078" y="719301"/>
                          <a:pt x="833450" y="767270"/>
                          <a:pt x="774440" y="767637"/>
                        </a:cubicBezTo>
                        <a:lnTo>
                          <a:pt x="726815" y="767637"/>
                        </a:lnTo>
                        <a:lnTo>
                          <a:pt x="93498" y="767637"/>
                        </a:lnTo>
                        <a:lnTo>
                          <a:pt x="12440" y="767637"/>
                        </a:lnTo>
                        <a:cubicBezTo>
                          <a:pt x="8785" y="767804"/>
                          <a:pt x="5261" y="766253"/>
                          <a:pt x="2915" y="763446"/>
                        </a:cubicBezTo>
                        <a:cubicBezTo>
                          <a:pt x="605" y="760849"/>
                          <a:pt x="-410" y="757350"/>
                          <a:pt x="153" y="753921"/>
                        </a:cubicBezTo>
                        <a:cubicBezTo>
                          <a:pt x="6880" y="721432"/>
                          <a:pt x="17965" y="690001"/>
                          <a:pt x="33109" y="660480"/>
                        </a:cubicBezTo>
                        <a:cubicBezTo>
                          <a:pt x="33388" y="658549"/>
                          <a:pt x="34140" y="656716"/>
                          <a:pt x="35300" y="655146"/>
                        </a:cubicBezTo>
                        <a:cubicBezTo>
                          <a:pt x="35564" y="654869"/>
                          <a:pt x="35851" y="654614"/>
                          <a:pt x="36157" y="654384"/>
                        </a:cubicBezTo>
                        <a:cubicBezTo>
                          <a:pt x="69875" y="588035"/>
                          <a:pt x="121689" y="532589"/>
                          <a:pt x="185604" y="494460"/>
                        </a:cubicBezTo>
                        <a:lnTo>
                          <a:pt x="152267" y="404639"/>
                        </a:lnTo>
                        <a:cubicBezTo>
                          <a:pt x="150238" y="399181"/>
                          <a:pt x="152454" y="393057"/>
                          <a:pt x="157506" y="390161"/>
                        </a:cubicBezTo>
                        <a:cubicBezTo>
                          <a:pt x="160173" y="388732"/>
                          <a:pt x="218275" y="356061"/>
                          <a:pt x="281331" y="377588"/>
                        </a:cubicBezTo>
                        <a:cubicBezTo>
                          <a:pt x="312238" y="388931"/>
                          <a:pt x="338661" y="409942"/>
                          <a:pt x="356673" y="437500"/>
                        </a:cubicBezTo>
                        <a:lnTo>
                          <a:pt x="360293" y="437500"/>
                        </a:lnTo>
                        <a:cubicBezTo>
                          <a:pt x="285012" y="326177"/>
                          <a:pt x="299293" y="177096"/>
                          <a:pt x="394340" y="82090"/>
                        </a:cubicBezTo>
                        <a:cubicBezTo>
                          <a:pt x="449107" y="27347"/>
                          <a:pt x="520877" y="-15"/>
                          <a:pt x="592642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83AB439-B5BC-CECD-6335-AA713A67F7D5}"/>
                  </a:ext>
                </a:extLst>
              </p:cNvPr>
              <p:cNvGrpSpPr/>
              <p:nvPr/>
            </p:nvGrpSpPr>
            <p:grpSpPr>
              <a:xfrm>
                <a:off x="923632" y="1501080"/>
                <a:ext cx="4126920" cy="1175801"/>
                <a:chOff x="923632" y="1501080"/>
                <a:chExt cx="4126920" cy="1175801"/>
              </a:xfrm>
            </p:grpSpPr>
            <p:grpSp>
              <p:nvGrpSpPr>
                <p:cNvPr id="1098" name="Group 1097">
                  <a:extLst>
                    <a:ext uri="{FF2B5EF4-FFF2-40B4-BE49-F238E27FC236}">
                      <a16:creationId xmlns:a16="http://schemas.microsoft.com/office/drawing/2014/main" id="{ACA8D65A-F43B-82A6-AC1A-8D27C9B69E12}"/>
                    </a:ext>
                  </a:extLst>
                </p:cNvPr>
                <p:cNvGrpSpPr/>
                <p:nvPr/>
              </p:nvGrpSpPr>
              <p:grpSpPr>
                <a:xfrm>
                  <a:off x="923632" y="1501080"/>
                  <a:ext cx="2931646" cy="1175801"/>
                  <a:chOff x="656825" y="1955100"/>
                  <a:chExt cx="2931646" cy="1175801"/>
                </a:xfrm>
              </p:grpSpPr>
              <p:sp>
                <p:nvSpPr>
                  <p:cNvPr id="1102" name="TextBox 1101">
                    <a:extLst>
                      <a:ext uri="{FF2B5EF4-FFF2-40B4-BE49-F238E27FC236}">
                        <a16:creationId xmlns:a16="http://schemas.microsoft.com/office/drawing/2014/main" id="{AD3B248E-A28B-C95C-5C5D-1036992240F3}"/>
                      </a:ext>
                    </a:extLst>
                  </p:cNvPr>
                  <p:cNvSpPr txBox="1"/>
                  <p:nvPr/>
                </p:nvSpPr>
                <p:spPr>
                  <a:xfrm>
                    <a:off x="656825" y="2230655"/>
                    <a:ext cx="2931646" cy="90024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103" name="TextBox 1102">
                    <a:extLst>
                      <a:ext uri="{FF2B5EF4-FFF2-40B4-BE49-F238E27FC236}">
                        <a16:creationId xmlns:a16="http://schemas.microsoft.com/office/drawing/2014/main" id="{A2029953-9724-BA06-1EE0-4A3E44DD21AA}"/>
                      </a:ext>
                    </a:extLst>
                  </p:cNvPr>
                  <p:cNvSpPr txBox="1"/>
                  <p:nvPr/>
                </p:nvSpPr>
                <p:spPr>
                  <a:xfrm>
                    <a:off x="956725" y="1955100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400" b="1" i="0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099" name="Group 1098">
                  <a:extLst>
                    <a:ext uri="{FF2B5EF4-FFF2-40B4-BE49-F238E27FC236}">
                      <a16:creationId xmlns:a16="http://schemas.microsoft.com/office/drawing/2014/main" id="{BF752F07-3739-B6DB-B61B-48A3EA8726BD}"/>
                    </a:ext>
                  </a:extLst>
                </p:cNvPr>
                <p:cNvGrpSpPr/>
                <p:nvPr/>
              </p:nvGrpSpPr>
              <p:grpSpPr>
                <a:xfrm>
                  <a:off x="4206256" y="1666832"/>
                  <a:ext cx="844296" cy="844296"/>
                  <a:chOff x="4206256" y="1666832"/>
                  <a:chExt cx="844296" cy="844296"/>
                </a:xfrm>
              </p:grpSpPr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FBE472D6-2223-A553-D047-9358CC11A6D9}"/>
                      </a:ext>
                    </a:extLst>
                  </p:cNvPr>
                  <p:cNvSpPr/>
                  <p:nvPr/>
                </p:nvSpPr>
                <p:spPr>
                  <a:xfrm>
                    <a:off x="4206256" y="1666832"/>
                    <a:ext cx="844296" cy="844296"/>
                  </a:xfrm>
                  <a:custGeom>
                    <a:avLst/>
                    <a:gdLst>
                      <a:gd name="connsiteX0" fmla="*/ 843412 w 844296"/>
                      <a:gd name="connsiteY0" fmla="*/ 422849 h 844296"/>
                      <a:gd name="connsiteX1" fmla="*/ 422849 w 844296"/>
                      <a:gd name="connsiteY1" fmla="*/ 843412 h 844296"/>
                      <a:gd name="connsiteX2" fmla="*/ 2286 w 844296"/>
                      <a:gd name="connsiteY2" fmla="*/ 422849 h 844296"/>
                      <a:gd name="connsiteX3" fmla="*/ 422849 w 844296"/>
                      <a:gd name="connsiteY3" fmla="*/ 2286 h 844296"/>
                      <a:gd name="connsiteX4" fmla="*/ 843412 w 844296"/>
                      <a:gd name="connsiteY4" fmla="*/ 422849 h 844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4296" h="844296">
                        <a:moveTo>
                          <a:pt x="843412" y="422849"/>
                        </a:moveTo>
                        <a:cubicBezTo>
                          <a:pt x="843412" y="655120"/>
                          <a:pt x="655119" y="843412"/>
                          <a:pt x="422849" y="843412"/>
                        </a:cubicBezTo>
                        <a:cubicBezTo>
                          <a:pt x="190578" y="843412"/>
                          <a:pt x="2286" y="655120"/>
                          <a:pt x="2286" y="422849"/>
                        </a:cubicBezTo>
                        <a:cubicBezTo>
                          <a:pt x="2286" y="190579"/>
                          <a:pt x="190578" y="2286"/>
                          <a:pt x="422849" y="2286"/>
                        </a:cubicBezTo>
                        <a:cubicBezTo>
                          <a:pt x="655119" y="2286"/>
                          <a:pt x="843412" y="190579"/>
                          <a:pt x="843412" y="42284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IN" dirty="0"/>
                  </a:p>
                </p:txBody>
              </p:sp>
              <p:sp>
                <p:nvSpPr>
                  <p:cNvPr id="1101" name="Graphic 13">
                    <a:extLst>
                      <a:ext uri="{FF2B5EF4-FFF2-40B4-BE49-F238E27FC236}">
                        <a16:creationId xmlns:a16="http://schemas.microsoft.com/office/drawing/2014/main" id="{4AE234DB-AADC-A903-817D-033455D46CC9}"/>
                      </a:ext>
                    </a:extLst>
                  </p:cNvPr>
                  <p:cNvSpPr/>
                  <p:nvPr/>
                </p:nvSpPr>
                <p:spPr>
                  <a:xfrm>
                    <a:off x="4344758" y="1805334"/>
                    <a:ext cx="567292" cy="567292"/>
                  </a:xfrm>
                  <a:custGeom>
                    <a:avLst/>
                    <a:gdLst>
                      <a:gd name="connsiteX0" fmla="*/ 394547 w 876300"/>
                      <a:gd name="connsiteY0" fmla="*/ 661887 h 876300"/>
                      <a:gd name="connsiteX1" fmla="*/ 360278 w 876300"/>
                      <a:gd name="connsiteY1" fmla="*/ 661887 h 876300"/>
                      <a:gd name="connsiteX2" fmla="*/ 340261 w 876300"/>
                      <a:gd name="connsiteY2" fmla="*/ 648009 h 876300"/>
                      <a:gd name="connsiteX3" fmla="*/ 346214 w 876300"/>
                      <a:gd name="connsiteY3" fmla="*/ 624382 h 876300"/>
                      <a:gd name="connsiteX4" fmla="*/ 380891 w 876300"/>
                      <a:gd name="connsiteY4" fmla="*/ 594021 h 876300"/>
                      <a:gd name="connsiteX5" fmla="*/ 384016 w 876300"/>
                      <a:gd name="connsiteY5" fmla="*/ 566042 h 876300"/>
                      <a:gd name="connsiteX6" fmla="*/ 321285 w 876300"/>
                      <a:gd name="connsiteY6" fmla="*/ 507180 h 876300"/>
                      <a:gd name="connsiteX7" fmla="*/ 245829 w 876300"/>
                      <a:gd name="connsiteY7" fmla="*/ 610136 h 876300"/>
                      <a:gd name="connsiteX8" fmla="*/ 240657 w 876300"/>
                      <a:gd name="connsiteY8" fmla="*/ 627325 h 876300"/>
                      <a:gd name="connsiteX9" fmla="*/ 237457 w 876300"/>
                      <a:gd name="connsiteY9" fmla="*/ 638190 h 876300"/>
                      <a:gd name="connsiteX10" fmla="*/ 200325 w 876300"/>
                      <a:gd name="connsiteY10" fmla="*/ 661891 h 876300"/>
                      <a:gd name="connsiteX11" fmla="*/ 108237 w 876300"/>
                      <a:gd name="connsiteY11" fmla="*/ 661891 h 876300"/>
                      <a:gd name="connsiteX12" fmla="*/ 87774 w 876300"/>
                      <a:gd name="connsiteY12" fmla="*/ 646710 h 876300"/>
                      <a:gd name="connsiteX13" fmla="*/ 96369 w 876300"/>
                      <a:gd name="connsiteY13" fmla="*/ 622711 h 876300"/>
                      <a:gd name="connsiteX14" fmla="*/ 144738 w 876300"/>
                      <a:gd name="connsiteY14" fmla="*/ 590490 h 876300"/>
                      <a:gd name="connsiteX15" fmla="*/ 154560 w 876300"/>
                      <a:gd name="connsiteY15" fmla="*/ 577096 h 876300"/>
                      <a:gd name="connsiteX16" fmla="*/ 220714 w 876300"/>
                      <a:gd name="connsiteY16" fmla="*/ 348611 h 876300"/>
                      <a:gd name="connsiteX17" fmla="*/ 209589 w 876300"/>
                      <a:gd name="connsiteY17" fmla="*/ 320557 h 876300"/>
                      <a:gd name="connsiteX18" fmla="*/ 209551 w 876300"/>
                      <a:gd name="connsiteY18" fmla="*/ 320519 h 876300"/>
                      <a:gd name="connsiteX19" fmla="*/ 198092 w 876300"/>
                      <a:gd name="connsiteY19" fmla="*/ 299906 h 876300"/>
                      <a:gd name="connsiteX20" fmla="*/ 73038 w 876300"/>
                      <a:gd name="connsiteY20" fmla="*/ 195541 h 876300"/>
                      <a:gd name="connsiteX21" fmla="*/ 39254 w 876300"/>
                      <a:gd name="connsiteY21" fmla="*/ 161013 h 876300"/>
                      <a:gd name="connsiteX22" fmla="*/ 10121 w 876300"/>
                      <a:gd name="connsiteY22" fmla="*/ 103342 h 876300"/>
                      <a:gd name="connsiteX23" fmla="*/ 9674 w 876300"/>
                      <a:gd name="connsiteY23" fmla="*/ 79269 h 876300"/>
                      <a:gd name="connsiteX24" fmla="*/ 28092 w 876300"/>
                      <a:gd name="connsiteY24" fmla="*/ 63865 h 876300"/>
                      <a:gd name="connsiteX25" fmla="*/ 156155 w 876300"/>
                      <a:gd name="connsiteY25" fmla="*/ 30751 h 876300"/>
                      <a:gd name="connsiteX26" fmla="*/ 177550 w 876300"/>
                      <a:gd name="connsiteY26" fmla="*/ 30937 h 876300"/>
                      <a:gd name="connsiteX27" fmla="*/ 204971 w 876300"/>
                      <a:gd name="connsiteY27" fmla="*/ 38564 h 876300"/>
                      <a:gd name="connsiteX28" fmla="*/ 265246 w 876300"/>
                      <a:gd name="connsiteY28" fmla="*/ 7831 h 876300"/>
                      <a:gd name="connsiteX29" fmla="*/ 307291 w 876300"/>
                      <a:gd name="connsiteY29" fmla="*/ 66990 h 876300"/>
                      <a:gd name="connsiteX30" fmla="*/ 310937 w 876300"/>
                      <a:gd name="connsiteY30" fmla="*/ 67994 h 876300"/>
                      <a:gd name="connsiteX31" fmla="*/ 376198 w 876300"/>
                      <a:gd name="connsiteY31" fmla="*/ 94151 h 876300"/>
                      <a:gd name="connsiteX32" fmla="*/ 379510 w 876300"/>
                      <a:gd name="connsiteY32" fmla="*/ 129126 h 876300"/>
                      <a:gd name="connsiteX33" fmla="*/ 412066 w 876300"/>
                      <a:gd name="connsiteY33" fmla="*/ 172174 h 876300"/>
                      <a:gd name="connsiteX34" fmla="*/ 426205 w 876300"/>
                      <a:gd name="connsiteY34" fmla="*/ 181252 h 876300"/>
                      <a:gd name="connsiteX35" fmla="*/ 426242 w 876300"/>
                      <a:gd name="connsiteY35" fmla="*/ 181252 h 876300"/>
                      <a:gd name="connsiteX36" fmla="*/ 719060 w 876300"/>
                      <a:gd name="connsiteY36" fmla="*/ 364904 h 876300"/>
                      <a:gd name="connsiteX37" fmla="*/ 710651 w 876300"/>
                      <a:gd name="connsiteY37" fmla="*/ 345668 h 876300"/>
                      <a:gd name="connsiteX38" fmla="*/ 642450 w 876300"/>
                      <a:gd name="connsiteY38" fmla="*/ 237169 h 876300"/>
                      <a:gd name="connsiteX39" fmla="*/ 610639 w 876300"/>
                      <a:gd name="connsiteY39" fmla="*/ 118887 h 876300"/>
                      <a:gd name="connsiteX40" fmla="*/ 730482 w 876300"/>
                      <a:gd name="connsiteY40" fmla="*/ 8417 h 876300"/>
                      <a:gd name="connsiteX41" fmla="*/ 750090 w 876300"/>
                      <a:gd name="connsiteY41" fmla="*/ 16044 h 876300"/>
                      <a:gd name="connsiteX42" fmla="*/ 742463 w 876300"/>
                      <a:gd name="connsiteY42" fmla="*/ 35652 h 876300"/>
                      <a:gd name="connsiteX43" fmla="*/ 640555 w 876300"/>
                      <a:gd name="connsiteY43" fmla="*/ 121972 h 876300"/>
                      <a:gd name="connsiteX44" fmla="*/ 650006 w 876300"/>
                      <a:gd name="connsiteY44" fmla="*/ 188462 h 876300"/>
                      <a:gd name="connsiteX45" fmla="*/ 696143 w 876300"/>
                      <a:gd name="connsiteY45" fmla="*/ 264922 h 876300"/>
                      <a:gd name="connsiteX46" fmla="*/ 747377 w 876300"/>
                      <a:gd name="connsiteY46" fmla="*/ 355744 h 876300"/>
                      <a:gd name="connsiteX47" fmla="*/ 754893 w 876300"/>
                      <a:gd name="connsiteY47" fmla="*/ 418104 h 876300"/>
                      <a:gd name="connsiteX48" fmla="*/ 702952 w 876300"/>
                      <a:gd name="connsiteY48" fmla="*/ 400244 h 876300"/>
                      <a:gd name="connsiteX49" fmla="*/ 419697 w 876300"/>
                      <a:gd name="connsiteY49" fmla="*/ 210268 h 876300"/>
                      <a:gd name="connsiteX50" fmla="*/ 388369 w 876300"/>
                      <a:gd name="connsiteY50" fmla="*/ 190102 h 876300"/>
                      <a:gd name="connsiteX51" fmla="*/ 363849 w 876300"/>
                      <a:gd name="connsiteY51" fmla="*/ 157658 h 876300"/>
                      <a:gd name="connsiteX52" fmla="*/ 331443 w 876300"/>
                      <a:gd name="connsiteY52" fmla="*/ 184856 h 876300"/>
                      <a:gd name="connsiteX53" fmla="*/ 310905 w 876300"/>
                      <a:gd name="connsiteY53" fmla="*/ 180206 h 876300"/>
                      <a:gd name="connsiteX54" fmla="*/ 309044 w 876300"/>
                      <a:gd name="connsiteY54" fmla="*/ 175890 h 876300"/>
                      <a:gd name="connsiteX55" fmla="*/ 297993 w 876300"/>
                      <a:gd name="connsiteY55" fmla="*/ 155314 h 876300"/>
                      <a:gd name="connsiteX56" fmla="*/ 289994 w 876300"/>
                      <a:gd name="connsiteY56" fmla="*/ 134329 h 876300"/>
                      <a:gd name="connsiteX57" fmla="*/ 296952 w 876300"/>
                      <a:gd name="connsiteY57" fmla="*/ 121009 h 876300"/>
                      <a:gd name="connsiteX58" fmla="*/ 304393 w 876300"/>
                      <a:gd name="connsiteY58" fmla="*/ 113382 h 876300"/>
                      <a:gd name="connsiteX59" fmla="*/ 327647 w 876300"/>
                      <a:gd name="connsiteY59" fmla="*/ 97271 h 876300"/>
                      <a:gd name="connsiteX60" fmla="*/ 330140 w 876300"/>
                      <a:gd name="connsiteY60" fmla="*/ 96453 h 876300"/>
                      <a:gd name="connsiteX61" fmla="*/ 303277 w 876300"/>
                      <a:gd name="connsiteY61" fmla="*/ 101290 h 876300"/>
                      <a:gd name="connsiteX62" fmla="*/ 283706 w 876300"/>
                      <a:gd name="connsiteY62" fmla="*/ 93551 h 876300"/>
                      <a:gd name="connsiteX63" fmla="*/ 282887 w 876300"/>
                      <a:gd name="connsiteY63" fmla="*/ 91095 h 876300"/>
                      <a:gd name="connsiteX64" fmla="*/ 169559 w 876300"/>
                      <a:gd name="connsiteY64" fmla="*/ 59618 h 876300"/>
                      <a:gd name="connsiteX65" fmla="*/ 163606 w 876300"/>
                      <a:gd name="connsiteY65" fmla="*/ 59580 h 876300"/>
                      <a:gd name="connsiteX66" fmla="*/ 78849 w 876300"/>
                      <a:gd name="connsiteY66" fmla="*/ 81496 h 876300"/>
                      <a:gd name="connsiteX67" fmla="*/ 80300 w 876300"/>
                      <a:gd name="connsiteY67" fmla="*/ 96490 h 876300"/>
                      <a:gd name="connsiteX68" fmla="*/ 58757 w 876300"/>
                      <a:gd name="connsiteY68" fmla="*/ 133659 h 876300"/>
                      <a:gd name="connsiteX69" fmla="*/ 65789 w 876300"/>
                      <a:gd name="connsiteY69" fmla="*/ 147537 h 876300"/>
                      <a:gd name="connsiteX70" fmla="*/ 65789 w 876300"/>
                      <a:gd name="connsiteY70" fmla="*/ 147574 h 876300"/>
                      <a:gd name="connsiteX71" fmla="*/ 66012 w 876300"/>
                      <a:gd name="connsiteY71" fmla="*/ 147984 h 876300"/>
                      <a:gd name="connsiteX72" fmla="*/ 135031 w 876300"/>
                      <a:gd name="connsiteY72" fmla="*/ 146272 h 876300"/>
                      <a:gd name="connsiteX73" fmla="*/ 174769 w 876300"/>
                      <a:gd name="connsiteY73" fmla="*/ 168634 h 876300"/>
                      <a:gd name="connsiteX74" fmla="*/ 172983 w 876300"/>
                      <a:gd name="connsiteY74" fmla="*/ 189619 h 876300"/>
                      <a:gd name="connsiteX75" fmla="*/ 151998 w 876300"/>
                      <a:gd name="connsiteY75" fmla="*/ 187833 h 876300"/>
                      <a:gd name="connsiteX76" fmla="*/ 128446 w 876300"/>
                      <a:gd name="connsiteY76" fmla="*/ 175294 h 876300"/>
                      <a:gd name="connsiteX77" fmla="*/ 94960 w 876300"/>
                      <a:gd name="connsiteY77" fmla="*/ 173582 h 876300"/>
                      <a:gd name="connsiteX78" fmla="*/ 221461 w 876300"/>
                      <a:gd name="connsiteY78" fmla="*/ 281520 h 876300"/>
                      <a:gd name="connsiteX79" fmla="*/ 221498 w 876300"/>
                      <a:gd name="connsiteY79" fmla="*/ 281557 h 876300"/>
                      <a:gd name="connsiteX80" fmla="*/ 237423 w 876300"/>
                      <a:gd name="connsiteY80" fmla="*/ 310280 h 876300"/>
                      <a:gd name="connsiteX81" fmla="*/ 375650 w 876300"/>
                      <a:gd name="connsiteY81" fmla="*/ 519869 h 876300"/>
                      <a:gd name="connsiteX82" fmla="*/ 335690 w 876300"/>
                      <a:gd name="connsiteY82" fmla="*/ 424954 h 876300"/>
                      <a:gd name="connsiteX83" fmla="*/ 343615 w 876300"/>
                      <a:gd name="connsiteY83" fmla="*/ 405457 h 876300"/>
                      <a:gd name="connsiteX84" fmla="*/ 363112 w 876300"/>
                      <a:gd name="connsiteY84" fmla="*/ 413382 h 876300"/>
                      <a:gd name="connsiteX85" fmla="*/ 407313 w 876300"/>
                      <a:gd name="connsiteY85" fmla="*/ 518348 h 876300"/>
                      <a:gd name="connsiteX86" fmla="*/ 414122 w 876300"/>
                      <a:gd name="connsiteY86" fmla="*/ 548188 h 876300"/>
                      <a:gd name="connsiteX87" fmla="*/ 395668 w 876300"/>
                      <a:gd name="connsiteY87" fmla="*/ 618212 h 876300"/>
                      <a:gd name="connsiteX88" fmla="*/ 382496 w 876300"/>
                      <a:gd name="connsiteY88" fmla="*/ 632164 h 876300"/>
                      <a:gd name="connsiteX89" fmla="*/ 394477 w 876300"/>
                      <a:gd name="connsiteY89" fmla="*/ 632164 h 876300"/>
                      <a:gd name="connsiteX90" fmla="*/ 394030 w 876300"/>
                      <a:gd name="connsiteY90" fmla="*/ 647047 h 876300"/>
                      <a:gd name="connsiteX91" fmla="*/ 394477 w 876300"/>
                      <a:gd name="connsiteY91" fmla="*/ 661929 h 876300"/>
                      <a:gd name="connsiteX92" fmla="*/ 50046 w 876300"/>
                      <a:gd name="connsiteY92" fmla="*/ 88863 h 876300"/>
                      <a:gd name="connsiteX93" fmla="*/ 37805 w 876300"/>
                      <a:gd name="connsiteY93" fmla="*/ 92025 h 876300"/>
                      <a:gd name="connsiteX94" fmla="*/ 44800 w 876300"/>
                      <a:gd name="connsiteY94" fmla="*/ 105903 h 876300"/>
                      <a:gd name="connsiteX95" fmla="*/ 50641 w 876300"/>
                      <a:gd name="connsiteY95" fmla="*/ 94034 h 876300"/>
                      <a:gd name="connsiteX96" fmla="*/ 50046 w 876300"/>
                      <a:gd name="connsiteY96" fmla="*/ 88825 h 876300"/>
                      <a:gd name="connsiteX97" fmla="*/ 235860 w 876300"/>
                      <a:gd name="connsiteY97" fmla="*/ 47042 h 876300"/>
                      <a:gd name="connsiteX98" fmla="*/ 276601 w 876300"/>
                      <a:gd name="connsiteY98" fmla="*/ 58353 h 876300"/>
                      <a:gd name="connsiteX99" fmla="*/ 260044 w 876300"/>
                      <a:gd name="connsiteY99" fmla="*/ 37033 h 876300"/>
                      <a:gd name="connsiteX100" fmla="*/ 235859 w 876300"/>
                      <a:gd name="connsiteY100" fmla="*/ 47042 h 876300"/>
                      <a:gd name="connsiteX101" fmla="*/ 301382 w 876300"/>
                      <a:gd name="connsiteY101" fmla="*/ 483926 h 876300"/>
                      <a:gd name="connsiteX102" fmla="*/ 239879 w 876300"/>
                      <a:gd name="connsiteY102" fmla="*/ 389345 h 876300"/>
                      <a:gd name="connsiteX103" fmla="*/ 183175 w 876300"/>
                      <a:gd name="connsiteY103" fmla="*/ 585274 h 876300"/>
                      <a:gd name="connsiteX104" fmla="*/ 161260 w 876300"/>
                      <a:gd name="connsiteY104" fmla="*/ 615151 h 876300"/>
                      <a:gd name="connsiteX105" fmla="*/ 135922 w 876300"/>
                      <a:gd name="connsiteY105" fmla="*/ 632043 h 876300"/>
                      <a:gd name="connsiteX106" fmla="*/ 200364 w 876300"/>
                      <a:gd name="connsiteY106" fmla="*/ 632043 h 876300"/>
                      <a:gd name="connsiteX107" fmla="*/ 210484 w 876300"/>
                      <a:gd name="connsiteY107" fmla="*/ 625569 h 876300"/>
                      <a:gd name="connsiteX108" fmla="*/ 220456 w 876300"/>
                      <a:gd name="connsiteY108" fmla="*/ 594501 h 876300"/>
                      <a:gd name="connsiteX109" fmla="*/ 301419 w 876300"/>
                      <a:gd name="connsiteY109" fmla="*/ 483888 h 876300"/>
                      <a:gd name="connsiteX110" fmla="*/ 329994 w 876300"/>
                      <a:gd name="connsiteY110" fmla="*/ 149207 h 876300"/>
                      <a:gd name="connsiteX111" fmla="*/ 348708 w 876300"/>
                      <a:gd name="connsiteY111" fmla="*/ 127107 h 876300"/>
                      <a:gd name="connsiteX112" fmla="*/ 350122 w 876300"/>
                      <a:gd name="connsiteY112" fmla="*/ 123721 h 876300"/>
                      <a:gd name="connsiteX113" fmla="*/ 335575 w 876300"/>
                      <a:gd name="connsiteY113" fmla="*/ 125990 h 876300"/>
                      <a:gd name="connsiteX114" fmla="*/ 322738 w 876300"/>
                      <a:gd name="connsiteY114" fmla="*/ 137301 h 876300"/>
                      <a:gd name="connsiteX115" fmla="*/ 322031 w 876300"/>
                      <a:gd name="connsiteY115" fmla="*/ 138083 h 876300"/>
                      <a:gd name="connsiteX116" fmla="*/ 324189 w 876300"/>
                      <a:gd name="connsiteY116" fmla="*/ 140724 h 876300"/>
                      <a:gd name="connsiteX117" fmla="*/ 329956 w 876300"/>
                      <a:gd name="connsiteY117" fmla="*/ 149208 h 876300"/>
                      <a:gd name="connsiteX118" fmla="*/ 647110 w 876300"/>
                      <a:gd name="connsiteY118" fmla="*/ 423718 h 876300"/>
                      <a:gd name="connsiteX119" fmla="*/ 870356 w 876300"/>
                      <a:gd name="connsiteY119" fmla="*/ 646965 h 876300"/>
                      <a:gd name="connsiteX120" fmla="*/ 647110 w 876300"/>
                      <a:gd name="connsiteY120" fmla="*/ 870212 h 876300"/>
                      <a:gd name="connsiteX121" fmla="*/ 423863 w 876300"/>
                      <a:gd name="connsiteY121" fmla="*/ 646965 h 876300"/>
                      <a:gd name="connsiteX122" fmla="*/ 647110 w 876300"/>
                      <a:gd name="connsiteY122" fmla="*/ 423718 h 876300"/>
                      <a:gd name="connsiteX123" fmla="*/ 647110 w 876300"/>
                      <a:gd name="connsiteY123" fmla="*/ 453484 h 876300"/>
                      <a:gd name="connsiteX124" fmla="*/ 453638 w 876300"/>
                      <a:gd name="connsiteY124" fmla="*/ 646955 h 876300"/>
                      <a:gd name="connsiteX125" fmla="*/ 647110 w 876300"/>
                      <a:gd name="connsiteY125" fmla="*/ 840427 h 876300"/>
                      <a:gd name="connsiteX126" fmla="*/ 840581 w 876300"/>
                      <a:gd name="connsiteY126" fmla="*/ 646955 h 876300"/>
                      <a:gd name="connsiteX127" fmla="*/ 647110 w 876300"/>
                      <a:gd name="connsiteY127" fmla="*/ 453484 h 876300"/>
                      <a:gd name="connsiteX128" fmla="*/ 587578 w 876300"/>
                      <a:gd name="connsiteY128" fmla="*/ 587424 h 876300"/>
                      <a:gd name="connsiteX129" fmla="*/ 580137 w 876300"/>
                      <a:gd name="connsiteY129" fmla="*/ 587424 h 876300"/>
                      <a:gd name="connsiteX130" fmla="*/ 565254 w 876300"/>
                      <a:gd name="connsiteY130" fmla="*/ 572541 h 876300"/>
                      <a:gd name="connsiteX131" fmla="*/ 565254 w 876300"/>
                      <a:gd name="connsiteY131" fmla="*/ 513010 h 876300"/>
                      <a:gd name="connsiteX132" fmla="*/ 580137 w 876300"/>
                      <a:gd name="connsiteY132" fmla="*/ 498127 h 876300"/>
                      <a:gd name="connsiteX133" fmla="*/ 714077 w 876300"/>
                      <a:gd name="connsiteY133" fmla="*/ 498127 h 876300"/>
                      <a:gd name="connsiteX134" fmla="*/ 728960 w 876300"/>
                      <a:gd name="connsiteY134" fmla="*/ 513010 h 876300"/>
                      <a:gd name="connsiteX135" fmla="*/ 728960 w 876300"/>
                      <a:gd name="connsiteY135" fmla="*/ 572541 h 876300"/>
                      <a:gd name="connsiteX136" fmla="*/ 714077 w 876300"/>
                      <a:gd name="connsiteY136" fmla="*/ 587424 h 876300"/>
                      <a:gd name="connsiteX137" fmla="*/ 706636 w 876300"/>
                      <a:gd name="connsiteY137" fmla="*/ 587424 h 876300"/>
                      <a:gd name="connsiteX138" fmla="*/ 706636 w 876300"/>
                      <a:gd name="connsiteY138" fmla="*/ 751140 h 876300"/>
                      <a:gd name="connsiteX139" fmla="*/ 647105 w 876300"/>
                      <a:gd name="connsiteY139" fmla="*/ 810671 h 876300"/>
                      <a:gd name="connsiteX140" fmla="*/ 587574 w 876300"/>
                      <a:gd name="connsiteY140" fmla="*/ 751140 h 876300"/>
                      <a:gd name="connsiteX141" fmla="*/ 684314 w 876300"/>
                      <a:gd name="connsiteY141" fmla="*/ 557659 h 876300"/>
                      <a:gd name="connsiteX142" fmla="*/ 699197 w 876300"/>
                      <a:gd name="connsiteY142" fmla="*/ 557659 h 876300"/>
                      <a:gd name="connsiteX143" fmla="*/ 699197 w 876300"/>
                      <a:gd name="connsiteY143" fmla="*/ 527893 h 876300"/>
                      <a:gd name="connsiteX144" fmla="*/ 684314 w 876300"/>
                      <a:gd name="connsiteY144" fmla="*/ 527893 h 876300"/>
                      <a:gd name="connsiteX145" fmla="*/ 617342 w 876300"/>
                      <a:gd name="connsiteY145" fmla="*/ 587424 h 876300"/>
                      <a:gd name="connsiteX146" fmla="*/ 617342 w 876300"/>
                      <a:gd name="connsiteY146" fmla="*/ 624631 h 876300"/>
                      <a:gd name="connsiteX147" fmla="*/ 676873 w 876300"/>
                      <a:gd name="connsiteY147" fmla="*/ 624631 h 876300"/>
                      <a:gd name="connsiteX148" fmla="*/ 676873 w 876300"/>
                      <a:gd name="connsiteY148" fmla="*/ 587424 h 876300"/>
                      <a:gd name="connsiteX149" fmla="*/ 617342 w 876300"/>
                      <a:gd name="connsiteY149" fmla="*/ 654396 h 876300"/>
                      <a:gd name="connsiteX150" fmla="*/ 617342 w 876300"/>
                      <a:gd name="connsiteY150" fmla="*/ 751132 h 876300"/>
                      <a:gd name="connsiteX151" fmla="*/ 647108 w 876300"/>
                      <a:gd name="connsiteY151" fmla="*/ 780898 h 876300"/>
                      <a:gd name="connsiteX152" fmla="*/ 676873 w 876300"/>
                      <a:gd name="connsiteY152" fmla="*/ 751132 h 876300"/>
                      <a:gd name="connsiteX153" fmla="*/ 676873 w 876300"/>
                      <a:gd name="connsiteY153" fmla="*/ 654396 h 876300"/>
                      <a:gd name="connsiteX154" fmla="*/ 654549 w 876300"/>
                      <a:gd name="connsiteY154" fmla="*/ 527895 h 876300"/>
                      <a:gd name="connsiteX155" fmla="*/ 639666 w 876300"/>
                      <a:gd name="connsiteY155" fmla="*/ 527895 h 876300"/>
                      <a:gd name="connsiteX156" fmla="*/ 639666 w 876300"/>
                      <a:gd name="connsiteY156" fmla="*/ 557660 h 876300"/>
                      <a:gd name="connsiteX157" fmla="*/ 654549 w 876300"/>
                      <a:gd name="connsiteY157" fmla="*/ 557660 h 876300"/>
                      <a:gd name="connsiteX158" fmla="*/ 609900 w 876300"/>
                      <a:gd name="connsiteY158" fmla="*/ 527895 h 876300"/>
                      <a:gd name="connsiteX159" fmla="*/ 595017 w 876300"/>
                      <a:gd name="connsiteY159" fmla="*/ 527895 h 876300"/>
                      <a:gd name="connsiteX160" fmla="*/ 595017 w 876300"/>
                      <a:gd name="connsiteY160" fmla="*/ 557660 h 876300"/>
                      <a:gd name="connsiteX161" fmla="*/ 609900 w 876300"/>
                      <a:gd name="connsiteY161" fmla="*/ 557660 h 876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</a:cxnLst>
                    <a:rect l="l" t="t" r="r" b="b"/>
                    <a:pathLst>
                      <a:path w="876300" h="876300">
                        <a:moveTo>
                          <a:pt x="394547" y="661887"/>
                        </a:moveTo>
                        <a:lnTo>
                          <a:pt x="360278" y="661887"/>
                        </a:lnTo>
                        <a:cubicBezTo>
                          <a:pt x="351349" y="661887"/>
                          <a:pt x="343387" y="656343"/>
                          <a:pt x="340261" y="648009"/>
                        </a:cubicBezTo>
                        <a:cubicBezTo>
                          <a:pt x="337135" y="639675"/>
                          <a:pt x="339479" y="630261"/>
                          <a:pt x="346214" y="624382"/>
                        </a:cubicBezTo>
                        <a:lnTo>
                          <a:pt x="380891" y="594021"/>
                        </a:lnTo>
                        <a:lnTo>
                          <a:pt x="384016" y="566042"/>
                        </a:lnTo>
                        <a:cubicBezTo>
                          <a:pt x="361357" y="547959"/>
                          <a:pt x="340447" y="528314"/>
                          <a:pt x="321285" y="507180"/>
                        </a:cubicBezTo>
                        <a:cubicBezTo>
                          <a:pt x="296319" y="541038"/>
                          <a:pt x="263688" y="580999"/>
                          <a:pt x="245829" y="610136"/>
                        </a:cubicBezTo>
                        <a:cubicBezTo>
                          <a:pt x="241848" y="616647"/>
                          <a:pt x="241550" y="622563"/>
                          <a:pt x="240657" y="627325"/>
                        </a:cubicBezTo>
                        <a:cubicBezTo>
                          <a:pt x="239913" y="631344"/>
                          <a:pt x="238983" y="634953"/>
                          <a:pt x="237457" y="638190"/>
                        </a:cubicBezTo>
                        <a:cubicBezTo>
                          <a:pt x="230760" y="652626"/>
                          <a:pt x="216249" y="661891"/>
                          <a:pt x="200325" y="661891"/>
                        </a:cubicBezTo>
                        <a:lnTo>
                          <a:pt x="108237" y="661891"/>
                        </a:lnTo>
                        <a:cubicBezTo>
                          <a:pt x="98824" y="661891"/>
                          <a:pt x="90490" y="655714"/>
                          <a:pt x="87774" y="646710"/>
                        </a:cubicBezTo>
                        <a:cubicBezTo>
                          <a:pt x="85058" y="637705"/>
                          <a:pt x="88555" y="627957"/>
                          <a:pt x="96369" y="622711"/>
                        </a:cubicBezTo>
                        <a:lnTo>
                          <a:pt x="144738" y="590490"/>
                        </a:lnTo>
                        <a:cubicBezTo>
                          <a:pt x="149500" y="587328"/>
                          <a:pt x="152960" y="582565"/>
                          <a:pt x="154560" y="577096"/>
                        </a:cubicBezTo>
                        <a:lnTo>
                          <a:pt x="220714" y="348611"/>
                        </a:lnTo>
                        <a:cubicBezTo>
                          <a:pt x="216807" y="339383"/>
                          <a:pt x="213086" y="330044"/>
                          <a:pt x="209589" y="320557"/>
                        </a:cubicBezTo>
                        <a:lnTo>
                          <a:pt x="209551" y="320519"/>
                        </a:lnTo>
                        <a:cubicBezTo>
                          <a:pt x="206835" y="313078"/>
                          <a:pt x="202966" y="306120"/>
                          <a:pt x="198092" y="299906"/>
                        </a:cubicBezTo>
                        <a:cubicBezTo>
                          <a:pt x="159359" y="250607"/>
                          <a:pt x="117427" y="219279"/>
                          <a:pt x="73038" y="195541"/>
                        </a:cubicBezTo>
                        <a:cubicBezTo>
                          <a:pt x="58453" y="187765"/>
                          <a:pt x="46622" y="175673"/>
                          <a:pt x="39254" y="161013"/>
                        </a:cubicBezTo>
                        <a:cubicBezTo>
                          <a:pt x="30548" y="143860"/>
                          <a:pt x="17971" y="118931"/>
                          <a:pt x="10121" y="103342"/>
                        </a:cubicBezTo>
                        <a:cubicBezTo>
                          <a:pt x="6326" y="95789"/>
                          <a:pt x="6140" y="86970"/>
                          <a:pt x="9674" y="79269"/>
                        </a:cubicBezTo>
                        <a:cubicBezTo>
                          <a:pt x="13172" y="71642"/>
                          <a:pt x="19906" y="65987"/>
                          <a:pt x="28092" y="63865"/>
                        </a:cubicBezTo>
                        <a:lnTo>
                          <a:pt x="156155" y="30751"/>
                        </a:lnTo>
                        <a:cubicBezTo>
                          <a:pt x="163188" y="28928"/>
                          <a:pt x="170554" y="29002"/>
                          <a:pt x="177550" y="30937"/>
                        </a:cubicBezTo>
                        <a:lnTo>
                          <a:pt x="204971" y="38564"/>
                        </a:lnTo>
                        <a:cubicBezTo>
                          <a:pt x="220746" y="14379"/>
                          <a:pt x="245117" y="4296"/>
                          <a:pt x="265246" y="7831"/>
                        </a:cubicBezTo>
                        <a:cubicBezTo>
                          <a:pt x="286194" y="11514"/>
                          <a:pt x="305913" y="29709"/>
                          <a:pt x="307291" y="66990"/>
                        </a:cubicBezTo>
                        <a:lnTo>
                          <a:pt x="310937" y="67994"/>
                        </a:lnTo>
                        <a:cubicBezTo>
                          <a:pt x="340777" y="62525"/>
                          <a:pt x="366041" y="74989"/>
                          <a:pt x="376198" y="94151"/>
                        </a:cubicBezTo>
                        <a:cubicBezTo>
                          <a:pt x="381258" y="103676"/>
                          <a:pt x="383082" y="115805"/>
                          <a:pt x="379510" y="129126"/>
                        </a:cubicBezTo>
                        <a:lnTo>
                          <a:pt x="412066" y="172174"/>
                        </a:lnTo>
                        <a:cubicBezTo>
                          <a:pt x="415526" y="176750"/>
                          <a:pt x="420549" y="179987"/>
                          <a:pt x="426205" y="181252"/>
                        </a:cubicBezTo>
                        <a:lnTo>
                          <a:pt x="426242" y="181252"/>
                        </a:lnTo>
                        <a:cubicBezTo>
                          <a:pt x="575966" y="215111"/>
                          <a:pt x="671664" y="277503"/>
                          <a:pt x="719060" y="364904"/>
                        </a:cubicBezTo>
                        <a:cubicBezTo>
                          <a:pt x="716679" y="358504"/>
                          <a:pt x="713851" y="352104"/>
                          <a:pt x="710651" y="345668"/>
                        </a:cubicBezTo>
                        <a:cubicBezTo>
                          <a:pt x="692829" y="309652"/>
                          <a:pt x="664403" y="273226"/>
                          <a:pt x="642450" y="237169"/>
                        </a:cubicBezTo>
                        <a:cubicBezTo>
                          <a:pt x="618080" y="197134"/>
                          <a:pt x="601969" y="157174"/>
                          <a:pt x="610639" y="118887"/>
                        </a:cubicBezTo>
                        <a:cubicBezTo>
                          <a:pt x="619196" y="80973"/>
                          <a:pt x="652050" y="42873"/>
                          <a:pt x="730482" y="8417"/>
                        </a:cubicBezTo>
                        <a:cubicBezTo>
                          <a:pt x="737998" y="5105"/>
                          <a:pt x="746779" y="8528"/>
                          <a:pt x="750090" y="16044"/>
                        </a:cubicBezTo>
                        <a:cubicBezTo>
                          <a:pt x="753402" y="23560"/>
                          <a:pt x="749979" y="32340"/>
                          <a:pt x="742463" y="35652"/>
                        </a:cubicBezTo>
                        <a:cubicBezTo>
                          <a:pt x="679248" y="63409"/>
                          <a:pt x="649110" y="91500"/>
                          <a:pt x="640555" y="121972"/>
                        </a:cubicBezTo>
                        <a:cubicBezTo>
                          <a:pt x="634453" y="143701"/>
                          <a:pt x="639848" y="165914"/>
                          <a:pt x="650006" y="188462"/>
                        </a:cubicBezTo>
                        <a:cubicBezTo>
                          <a:pt x="661428" y="213725"/>
                          <a:pt x="678916" y="239286"/>
                          <a:pt x="696143" y="264922"/>
                        </a:cubicBezTo>
                        <a:cubicBezTo>
                          <a:pt x="716532" y="295283"/>
                          <a:pt x="736550" y="325718"/>
                          <a:pt x="747377" y="355744"/>
                        </a:cubicBezTo>
                        <a:cubicBezTo>
                          <a:pt x="754967" y="376729"/>
                          <a:pt x="758241" y="397565"/>
                          <a:pt x="754893" y="418104"/>
                        </a:cubicBezTo>
                        <a:cubicBezTo>
                          <a:pt x="738484" y="410365"/>
                          <a:pt x="721071" y="404337"/>
                          <a:pt x="702952" y="400244"/>
                        </a:cubicBezTo>
                        <a:cubicBezTo>
                          <a:pt x="663661" y="308157"/>
                          <a:pt x="570640" y="244387"/>
                          <a:pt x="419697" y="210268"/>
                        </a:cubicBezTo>
                        <a:cubicBezTo>
                          <a:pt x="407159" y="207440"/>
                          <a:pt x="396071" y="200297"/>
                          <a:pt x="388369" y="190102"/>
                        </a:cubicBezTo>
                        <a:lnTo>
                          <a:pt x="363849" y="157658"/>
                        </a:lnTo>
                        <a:cubicBezTo>
                          <a:pt x="356110" y="166774"/>
                          <a:pt x="345506" y="175964"/>
                          <a:pt x="331443" y="184856"/>
                        </a:cubicBezTo>
                        <a:cubicBezTo>
                          <a:pt x="324485" y="189247"/>
                          <a:pt x="315295" y="187163"/>
                          <a:pt x="310905" y="180206"/>
                        </a:cubicBezTo>
                        <a:cubicBezTo>
                          <a:pt x="310049" y="178829"/>
                          <a:pt x="309454" y="177378"/>
                          <a:pt x="309044" y="175890"/>
                        </a:cubicBezTo>
                        <a:cubicBezTo>
                          <a:pt x="306365" y="165174"/>
                          <a:pt x="301417" y="160076"/>
                          <a:pt x="297993" y="155314"/>
                        </a:cubicBezTo>
                        <a:cubicBezTo>
                          <a:pt x="293454" y="148988"/>
                          <a:pt x="290403" y="142886"/>
                          <a:pt x="289994" y="134329"/>
                        </a:cubicBezTo>
                        <a:cubicBezTo>
                          <a:pt x="289734" y="128971"/>
                          <a:pt x="292412" y="123874"/>
                          <a:pt x="296952" y="121009"/>
                        </a:cubicBezTo>
                        <a:cubicBezTo>
                          <a:pt x="299668" y="119298"/>
                          <a:pt x="301714" y="116284"/>
                          <a:pt x="304393" y="113382"/>
                        </a:cubicBezTo>
                        <a:cubicBezTo>
                          <a:pt x="310123" y="107168"/>
                          <a:pt x="317080" y="100955"/>
                          <a:pt x="327647" y="97271"/>
                        </a:cubicBezTo>
                        <a:cubicBezTo>
                          <a:pt x="328466" y="96974"/>
                          <a:pt x="329284" y="96713"/>
                          <a:pt x="330140" y="96453"/>
                        </a:cubicBezTo>
                        <a:cubicBezTo>
                          <a:pt x="322215" y="95634"/>
                          <a:pt x="312876" y="97160"/>
                          <a:pt x="303277" y="101290"/>
                        </a:cubicBezTo>
                        <a:cubicBezTo>
                          <a:pt x="295724" y="104564"/>
                          <a:pt x="286981" y="101066"/>
                          <a:pt x="283706" y="93551"/>
                        </a:cubicBezTo>
                        <a:cubicBezTo>
                          <a:pt x="283371" y="92732"/>
                          <a:pt x="283073" y="91913"/>
                          <a:pt x="282887" y="91095"/>
                        </a:cubicBezTo>
                        <a:lnTo>
                          <a:pt x="169559" y="59618"/>
                        </a:lnTo>
                        <a:cubicBezTo>
                          <a:pt x="167624" y="59097"/>
                          <a:pt x="165578" y="59060"/>
                          <a:pt x="163606" y="59580"/>
                        </a:cubicBezTo>
                        <a:lnTo>
                          <a:pt x="78849" y="81496"/>
                        </a:lnTo>
                        <a:cubicBezTo>
                          <a:pt x="80225" y="86519"/>
                          <a:pt x="80709" y="91542"/>
                          <a:pt x="80300" y="96490"/>
                        </a:cubicBezTo>
                        <a:cubicBezTo>
                          <a:pt x="79332" y="108880"/>
                          <a:pt x="72784" y="121604"/>
                          <a:pt x="58757" y="133659"/>
                        </a:cubicBezTo>
                        <a:cubicBezTo>
                          <a:pt x="61250" y="138608"/>
                          <a:pt x="63631" y="143296"/>
                          <a:pt x="65789" y="147537"/>
                        </a:cubicBezTo>
                        <a:lnTo>
                          <a:pt x="65789" y="147574"/>
                        </a:lnTo>
                        <a:cubicBezTo>
                          <a:pt x="65863" y="147723"/>
                          <a:pt x="65938" y="147872"/>
                          <a:pt x="66012" y="147984"/>
                        </a:cubicBezTo>
                        <a:cubicBezTo>
                          <a:pt x="89899" y="142775"/>
                          <a:pt x="114642" y="141659"/>
                          <a:pt x="135031" y="146272"/>
                        </a:cubicBezTo>
                        <a:cubicBezTo>
                          <a:pt x="151477" y="149993"/>
                          <a:pt x="165281" y="157397"/>
                          <a:pt x="174769" y="168634"/>
                        </a:cubicBezTo>
                        <a:cubicBezTo>
                          <a:pt x="180052" y="174922"/>
                          <a:pt x="179271" y="184298"/>
                          <a:pt x="172983" y="189619"/>
                        </a:cubicBezTo>
                        <a:cubicBezTo>
                          <a:pt x="166695" y="194902"/>
                          <a:pt x="157319" y="194121"/>
                          <a:pt x="151998" y="187833"/>
                        </a:cubicBezTo>
                        <a:cubicBezTo>
                          <a:pt x="146454" y="181247"/>
                          <a:pt x="138083" y="177452"/>
                          <a:pt x="128446" y="175294"/>
                        </a:cubicBezTo>
                        <a:cubicBezTo>
                          <a:pt x="118288" y="172987"/>
                          <a:pt x="106792" y="172578"/>
                          <a:pt x="94960" y="173582"/>
                        </a:cubicBezTo>
                        <a:cubicBezTo>
                          <a:pt x="139757" y="198585"/>
                          <a:pt x="182135" y="231439"/>
                          <a:pt x="221461" y="281520"/>
                        </a:cubicBezTo>
                        <a:lnTo>
                          <a:pt x="221498" y="281557"/>
                        </a:lnTo>
                        <a:cubicBezTo>
                          <a:pt x="228307" y="290263"/>
                          <a:pt x="233665" y="299974"/>
                          <a:pt x="237423" y="310280"/>
                        </a:cubicBezTo>
                        <a:cubicBezTo>
                          <a:pt x="267449" y="391653"/>
                          <a:pt x="313475" y="462757"/>
                          <a:pt x="375650" y="519869"/>
                        </a:cubicBezTo>
                        <a:lnTo>
                          <a:pt x="335690" y="424954"/>
                        </a:lnTo>
                        <a:cubicBezTo>
                          <a:pt x="332490" y="417401"/>
                          <a:pt x="336062" y="408657"/>
                          <a:pt x="343615" y="405457"/>
                        </a:cubicBezTo>
                        <a:cubicBezTo>
                          <a:pt x="351168" y="402257"/>
                          <a:pt x="359911" y="405829"/>
                          <a:pt x="363112" y="413382"/>
                        </a:cubicBezTo>
                        <a:lnTo>
                          <a:pt x="407313" y="518348"/>
                        </a:lnTo>
                        <a:cubicBezTo>
                          <a:pt x="411778" y="525566"/>
                          <a:pt x="413639" y="536617"/>
                          <a:pt x="414122" y="548188"/>
                        </a:cubicBezTo>
                        <a:cubicBezTo>
                          <a:pt x="404783" y="570140"/>
                          <a:pt x="398458" y="593654"/>
                          <a:pt x="395668" y="618212"/>
                        </a:cubicBezTo>
                        <a:cubicBezTo>
                          <a:pt x="388970" y="625653"/>
                          <a:pt x="382496" y="632164"/>
                          <a:pt x="382496" y="632164"/>
                        </a:cubicBezTo>
                        <a:lnTo>
                          <a:pt x="394477" y="632164"/>
                        </a:lnTo>
                        <a:cubicBezTo>
                          <a:pt x="394179" y="637075"/>
                          <a:pt x="394030" y="642061"/>
                          <a:pt x="394030" y="647047"/>
                        </a:cubicBezTo>
                        <a:cubicBezTo>
                          <a:pt x="394030" y="652032"/>
                          <a:pt x="394179" y="657018"/>
                          <a:pt x="394477" y="661929"/>
                        </a:cubicBezTo>
                        <a:close/>
                        <a:moveTo>
                          <a:pt x="50046" y="88863"/>
                        </a:moveTo>
                        <a:lnTo>
                          <a:pt x="37805" y="92025"/>
                        </a:lnTo>
                        <a:cubicBezTo>
                          <a:pt x="39888" y="96193"/>
                          <a:pt x="42270" y="100918"/>
                          <a:pt x="44800" y="105903"/>
                        </a:cubicBezTo>
                        <a:cubicBezTo>
                          <a:pt x="48260" y="102071"/>
                          <a:pt x="50306" y="98201"/>
                          <a:pt x="50641" y="94034"/>
                        </a:cubicBezTo>
                        <a:cubicBezTo>
                          <a:pt x="50790" y="92286"/>
                          <a:pt x="50567" y="90574"/>
                          <a:pt x="50046" y="88825"/>
                        </a:cubicBezTo>
                        <a:close/>
                        <a:moveTo>
                          <a:pt x="235860" y="47042"/>
                        </a:moveTo>
                        <a:lnTo>
                          <a:pt x="276601" y="58353"/>
                        </a:lnTo>
                        <a:cubicBezTo>
                          <a:pt x="274406" y="45852"/>
                          <a:pt x="268565" y="38522"/>
                          <a:pt x="260044" y="37033"/>
                        </a:cubicBezTo>
                        <a:cubicBezTo>
                          <a:pt x="251896" y="35620"/>
                          <a:pt x="243190" y="39377"/>
                          <a:pt x="235859" y="47042"/>
                        </a:cubicBezTo>
                        <a:close/>
                        <a:moveTo>
                          <a:pt x="301382" y="483926"/>
                        </a:moveTo>
                        <a:cubicBezTo>
                          <a:pt x="277829" y="454755"/>
                          <a:pt x="257328" y="423129"/>
                          <a:pt x="239879" y="389345"/>
                        </a:cubicBezTo>
                        <a:lnTo>
                          <a:pt x="183175" y="585274"/>
                        </a:lnTo>
                        <a:cubicBezTo>
                          <a:pt x="179641" y="597516"/>
                          <a:pt x="171864" y="608082"/>
                          <a:pt x="161260" y="615151"/>
                        </a:cubicBezTo>
                        <a:lnTo>
                          <a:pt x="135922" y="632043"/>
                        </a:lnTo>
                        <a:lnTo>
                          <a:pt x="200364" y="632043"/>
                        </a:lnTo>
                        <a:cubicBezTo>
                          <a:pt x="204717" y="632043"/>
                          <a:pt x="208661" y="629513"/>
                          <a:pt x="210484" y="625569"/>
                        </a:cubicBezTo>
                        <a:cubicBezTo>
                          <a:pt x="211712" y="622965"/>
                          <a:pt x="210112" y="609570"/>
                          <a:pt x="220456" y="594501"/>
                        </a:cubicBezTo>
                        <a:cubicBezTo>
                          <a:pt x="239655" y="563173"/>
                          <a:pt x="275672" y="519418"/>
                          <a:pt x="301419" y="483888"/>
                        </a:cubicBezTo>
                        <a:close/>
                        <a:moveTo>
                          <a:pt x="329994" y="149207"/>
                        </a:moveTo>
                        <a:cubicBezTo>
                          <a:pt x="339109" y="141729"/>
                          <a:pt x="345249" y="134288"/>
                          <a:pt x="348708" y="127107"/>
                        </a:cubicBezTo>
                        <a:cubicBezTo>
                          <a:pt x="349267" y="125953"/>
                          <a:pt x="349750" y="124837"/>
                          <a:pt x="350122" y="123721"/>
                        </a:cubicBezTo>
                        <a:cubicBezTo>
                          <a:pt x="343983" y="123386"/>
                          <a:pt x="339295" y="124242"/>
                          <a:pt x="335575" y="125990"/>
                        </a:cubicBezTo>
                        <a:cubicBezTo>
                          <a:pt x="329510" y="128781"/>
                          <a:pt x="326124" y="133581"/>
                          <a:pt x="322738" y="137301"/>
                        </a:cubicBezTo>
                        <a:cubicBezTo>
                          <a:pt x="322515" y="137562"/>
                          <a:pt x="322254" y="137822"/>
                          <a:pt x="322031" y="138083"/>
                        </a:cubicBezTo>
                        <a:cubicBezTo>
                          <a:pt x="322738" y="138938"/>
                          <a:pt x="323482" y="139757"/>
                          <a:pt x="324189" y="140724"/>
                        </a:cubicBezTo>
                        <a:cubicBezTo>
                          <a:pt x="326049" y="143254"/>
                          <a:pt x="328059" y="146008"/>
                          <a:pt x="329956" y="149208"/>
                        </a:cubicBezTo>
                        <a:close/>
                        <a:moveTo>
                          <a:pt x="647110" y="423718"/>
                        </a:moveTo>
                        <a:cubicBezTo>
                          <a:pt x="770306" y="423718"/>
                          <a:pt x="870356" y="523769"/>
                          <a:pt x="870356" y="646965"/>
                        </a:cubicBezTo>
                        <a:cubicBezTo>
                          <a:pt x="870356" y="770161"/>
                          <a:pt x="770306" y="870212"/>
                          <a:pt x="647110" y="870212"/>
                        </a:cubicBezTo>
                        <a:cubicBezTo>
                          <a:pt x="523913" y="870212"/>
                          <a:pt x="423863" y="770161"/>
                          <a:pt x="423863" y="646965"/>
                        </a:cubicBezTo>
                        <a:cubicBezTo>
                          <a:pt x="423863" y="523769"/>
                          <a:pt x="523913" y="423718"/>
                          <a:pt x="647110" y="423718"/>
                        </a:cubicBezTo>
                        <a:close/>
                        <a:moveTo>
                          <a:pt x="647110" y="453484"/>
                        </a:moveTo>
                        <a:cubicBezTo>
                          <a:pt x="540325" y="453484"/>
                          <a:pt x="453638" y="540176"/>
                          <a:pt x="453638" y="646955"/>
                        </a:cubicBezTo>
                        <a:cubicBezTo>
                          <a:pt x="453638" y="753740"/>
                          <a:pt x="540330" y="840427"/>
                          <a:pt x="647110" y="840427"/>
                        </a:cubicBezTo>
                        <a:cubicBezTo>
                          <a:pt x="753889" y="840427"/>
                          <a:pt x="840581" y="753735"/>
                          <a:pt x="840581" y="646955"/>
                        </a:cubicBezTo>
                        <a:cubicBezTo>
                          <a:pt x="840581" y="540171"/>
                          <a:pt x="753889" y="453484"/>
                          <a:pt x="647110" y="453484"/>
                        </a:cubicBezTo>
                        <a:close/>
                        <a:moveTo>
                          <a:pt x="587578" y="587424"/>
                        </a:moveTo>
                        <a:lnTo>
                          <a:pt x="580137" y="587424"/>
                        </a:lnTo>
                        <a:cubicBezTo>
                          <a:pt x="571914" y="587424"/>
                          <a:pt x="565254" y="580764"/>
                          <a:pt x="565254" y="572541"/>
                        </a:cubicBezTo>
                        <a:lnTo>
                          <a:pt x="565254" y="513010"/>
                        </a:lnTo>
                        <a:cubicBezTo>
                          <a:pt x="565254" y="504787"/>
                          <a:pt x="571914" y="498127"/>
                          <a:pt x="580137" y="498127"/>
                        </a:cubicBezTo>
                        <a:lnTo>
                          <a:pt x="714077" y="498127"/>
                        </a:lnTo>
                        <a:cubicBezTo>
                          <a:pt x="722300" y="498127"/>
                          <a:pt x="728960" y="504787"/>
                          <a:pt x="728960" y="513010"/>
                        </a:cubicBezTo>
                        <a:lnTo>
                          <a:pt x="728960" y="572541"/>
                        </a:lnTo>
                        <a:cubicBezTo>
                          <a:pt x="728960" y="580764"/>
                          <a:pt x="722300" y="587424"/>
                          <a:pt x="714077" y="587424"/>
                        </a:cubicBezTo>
                        <a:lnTo>
                          <a:pt x="706636" y="587424"/>
                        </a:lnTo>
                        <a:lnTo>
                          <a:pt x="706636" y="751140"/>
                        </a:lnTo>
                        <a:cubicBezTo>
                          <a:pt x="706636" y="784031"/>
                          <a:pt x="679996" y="810671"/>
                          <a:pt x="647105" y="810671"/>
                        </a:cubicBezTo>
                        <a:cubicBezTo>
                          <a:pt x="614214" y="810671"/>
                          <a:pt x="587574" y="784031"/>
                          <a:pt x="587574" y="751140"/>
                        </a:cubicBezTo>
                        <a:close/>
                        <a:moveTo>
                          <a:pt x="684314" y="557659"/>
                        </a:moveTo>
                        <a:lnTo>
                          <a:pt x="699197" y="557659"/>
                        </a:lnTo>
                        <a:lnTo>
                          <a:pt x="699197" y="527893"/>
                        </a:lnTo>
                        <a:lnTo>
                          <a:pt x="684314" y="527893"/>
                        </a:lnTo>
                        <a:close/>
                        <a:moveTo>
                          <a:pt x="617342" y="587424"/>
                        </a:moveTo>
                        <a:lnTo>
                          <a:pt x="617342" y="624631"/>
                        </a:lnTo>
                        <a:lnTo>
                          <a:pt x="676873" y="624631"/>
                        </a:lnTo>
                        <a:lnTo>
                          <a:pt x="676873" y="587424"/>
                        </a:lnTo>
                        <a:close/>
                        <a:moveTo>
                          <a:pt x="617342" y="654396"/>
                        </a:moveTo>
                        <a:lnTo>
                          <a:pt x="617342" y="751132"/>
                        </a:lnTo>
                        <a:cubicBezTo>
                          <a:pt x="617342" y="767578"/>
                          <a:pt x="630662" y="780898"/>
                          <a:pt x="647108" y="780898"/>
                        </a:cubicBezTo>
                        <a:cubicBezTo>
                          <a:pt x="663553" y="780898"/>
                          <a:pt x="676873" y="767578"/>
                          <a:pt x="676873" y="751132"/>
                        </a:cubicBezTo>
                        <a:lnTo>
                          <a:pt x="676873" y="654396"/>
                        </a:lnTo>
                        <a:close/>
                        <a:moveTo>
                          <a:pt x="654549" y="527895"/>
                        </a:moveTo>
                        <a:lnTo>
                          <a:pt x="639666" y="527895"/>
                        </a:lnTo>
                        <a:lnTo>
                          <a:pt x="639666" y="557660"/>
                        </a:lnTo>
                        <a:lnTo>
                          <a:pt x="654549" y="557660"/>
                        </a:lnTo>
                        <a:close/>
                        <a:moveTo>
                          <a:pt x="609900" y="527895"/>
                        </a:moveTo>
                        <a:lnTo>
                          <a:pt x="595017" y="527895"/>
                        </a:lnTo>
                        <a:lnTo>
                          <a:pt x="595017" y="557660"/>
                        </a:lnTo>
                        <a:lnTo>
                          <a:pt x="609900" y="55766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6295135A-9E4F-6B89-2552-D9FE8517B803}"/>
                  </a:ext>
                </a:extLst>
              </p:cNvPr>
              <p:cNvGrpSpPr/>
              <p:nvPr/>
            </p:nvGrpSpPr>
            <p:grpSpPr>
              <a:xfrm>
                <a:off x="7113011" y="1501080"/>
                <a:ext cx="4155357" cy="1175801"/>
                <a:chOff x="7113011" y="1501080"/>
                <a:chExt cx="4155357" cy="1175801"/>
              </a:xfrm>
            </p:grpSpPr>
            <p:grpSp>
              <p:nvGrpSpPr>
                <p:cNvPr id="1092" name="Group 1091">
                  <a:extLst>
                    <a:ext uri="{FF2B5EF4-FFF2-40B4-BE49-F238E27FC236}">
                      <a16:creationId xmlns:a16="http://schemas.microsoft.com/office/drawing/2014/main" id="{8C60B497-03CB-E979-4D37-A56844220248}"/>
                    </a:ext>
                  </a:extLst>
                </p:cNvPr>
                <p:cNvGrpSpPr/>
                <p:nvPr/>
              </p:nvGrpSpPr>
              <p:grpSpPr>
                <a:xfrm>
                  <a:off x="8336722" y="1501080"/>
                  <a:ext cx="2931646" cy="1175801"/>
                  <a:chOff x="8283202" y="1547926"/>
                  <a:chExt cx="2931646" cy="1175801"/>
                </a:xfrm>
              </p:grpSpPr>
              <p:sp>
                <p:nvSpPr>
                  <p:cNvPr id="1096" name="TextBox 1095">
                    <a:extLst>
                      <a:ext uri="{FF2B5EF4-FFF2-40B4-BE49-F238E27FC236}">
                        <a16:creationId xmlns:a16="http://schemas.microsoft.com/office/drawing/2014/main" id="{662596D1-0A0C-5C16-697A-D61D610C87AE}"/>
                      </a:ext>
                    </a:extLst>
                  </p:cNvPr>
                  <p:cNvSpPr txBox="1"/>
                  <p:nvPr/>
                </p:nvSpPr>
                <p:spPr>
                  <a:xfrm>
                    <a:off x="8283202" y="1823481"/>
                    <a:ext cx="2931646" cy="90024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097" name="TextBox 1096">
                    <a:extLst>
                      <a:ext uri="{FF2B5EF4-FFF2-40B4-BE49-F238E27FC236}">
                        <a16:creationId xmlns:a16="http://schemas.microsoft.com/office/drawing/2014/main" id="{CA59BB9E-BD81-94BE-86F9-580AE16C95F3}"/>
                      </a:ext>
                    </a:extLst>
                  </p:cNvPr>
                  <p:cNvSpPr txBox="1"/>
                  <p:nvPr/>
                </p:nvSpPr>
                <p:spPr>
                  <a:xfrm>
                    <a:off x="8287507" y="1547926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accent3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accent3"/>
                      </a:solidFill>
                    </a:endParaRPr>
                  </a:p>
                </p:txBody>
              </p:sp>
            </p:grpSp>
            <p:grpSp>
              <p:nvGrpSpPr>
                <p:cNvPr id="1093" name="Group 1092">
                  <a:extLst>
                    <a:ext uri="{FF2B5EF4-FFF2-40B4-BE49-F238E27FC236}">
                      <a16:creationId xmlns:a16="http://schemas.microsoft.com/office/drawing/2014/main" id="{6204D52A-F252-9B07-1CAC-DFCC27A1DF0F}"/>
                    </a:ext>
                  </a:extLst>
                </p:cNvPr>
                <p:cNvGrpSpPr/>
                <p:nvPr/>
              </p:nvGrpSpPr>
              <p:grpSpPr>
                <a:xfrm>
                  <a:off x="7113011" y="1666832"/>
                  <a:ext cx="844296" cy="844296"/>
                  <a:chOff x="7113011" y="1666832"/>
                  <a:chExt cx="844296" cy="844296"/>
                </a:xfrm>
              </p:grpSpPr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402D75E0-EB53-27FC-7A4F-EEDAB740209E}"/>
                      </a:ext>
                    </a:extLst>
                  </p:cNvPr>
                  <p:cNvSpPr/>
                  <p:nvPr/>
                </p:nvSpPr>
                <p:spPr>
                  <a:xfrm>
                    <a:off x="7113011" y="1666832"/>
                    <a:ext cx="844296" cy="844296"/>
                  </a:xfrm>
                  <a:custGeom>
                    <a:avLst/>
                    <a:gdLst>
                      <a:gd name="connsiteX0" fmla="*/ 843412 w 844296"/>
                      <a:gd name="connsiteY0" fmla="*/ 422849 h 844296"/>
                      <a:gd name="connsiteX1" fmla="*/ 422849 w 844296"/>
                      <a:gd name="connsiteY1" fmla="*/ 843412 h 844296"/>
                      <a:gd name="connsiteX2" fmla="*/ 2286 w 844296"/>
                      <a:gd name="connsiteY2" fmla="*/ 422849 h 844296"/>
                      <a:gd name="connsiteX3" fmla="*/ 422849 w 844296"/>
                      <a:gd name="connsiteY3" fmla="*/ 2286 h 844296"/>
                      <a:gd name="connsiteX4" fmla="*/ 843412 w 844296"/>
                      <a:gd name="connsiteY4" fmla="*/ 422849 h 844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4296" h="844296">
                        <a:moveTo>
                          <a:pt x="843412" y="422849"/>
                        </a:moveTo>
                        <a:cubicBezTo>
                          <a:pt x="843412" y="655120"/>
                          <a:pt x="655120" y="843412"/>
                          <a:pt x="422849" y="843412"/>
                        </a:cubicBezTo>
                        <a:cubicBezTo>
                          <a:pt x="190578" y="843412"/>
                          <a:pt x="2286" y="655120"/>
                          <a:pt x="2286" y="422849"/>
                        </a:cubicBezTo>
                        <a:cubicBezTo>
                          <a:pt x="2286" y="190579"/>
                          <a:pt x="190578" y="2286"/>
                          <a:pt x="422849" y="2286"/>
                        </a:cubicBezTo>
                        <a:cubicBezTo>
                          <a:pt x="655120" y="2286"/>
                          <a:pt x="843412" y="190579"/>
                          <a:pt x="843412" y="422849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0FA1B14B-6760-36D5-21BB-F081CC3AAB87}"/>
                      </a:ext>
                    </a:extLst>
                  </p:cNvPr>
                  <p:cNvSpPr/>
                  <p:nvPr/>
                </p:nvSpPr>
                <p:spPr>
                  <a:xfrm>
                    <a:off x="7265086" y="1825096"/>
                    <a:ext cx="540146" cy="527768"/>
                  </a:xfrm>
                  <a:custGeom>
                    <a:avLst/>
                    <a:gdLst>
                      <a:gd name="connsiteX0" fmla="*/ 108532 w 609999"/>
                      <a:gd name="connsiteY0" fmla="*/ 524584 h 596021"/>
                      <a:gd name="connsiteX1" fmla="*/ 121867 w 609999"/>
                      <a:gd name="connsiteY1" fmla="*/ 524584 h 596021"/>
                      <a:gd name="connsiteX2" fmla="*/ 121867 w 609999"/>
                      <a:gd name="connsiteY2" fmla="*/ 537919 h 596021"/>
                      <a:gd name="connsiteX3" fmla="*/ 108532 w 609999"/>
                      <a:gd name="connsiteY3" fmla="*/ 537919 h 596021"/>
                      <a:gd name="connsiteX4" fmla="*/ 108532 w 609999"/>
                      <a:gd name="connsiteY4" fmla="*/ 524584 h 596021"/>
                      <a:gd name="connsiteX5" fmla="*/ 253312 w 609999"/>
                      <a:gd name="connsiteY5" fmla="*/ 514106 h 596021"/>
                      <a:gd name="connsiteX6" fmla="*/ 266647 w 609999"/>
                      <a:gd name="connsiteY6" fmla="*/ 514106 h 596021"/>
                      <a:gd name="connsiteX7" fmla="*/ 266647 w 609999"/>
                      <a:gd name="connsiteY7" fmla="*/ 527441 h 596021"/>
                      <a:gd name="connsiteX8" fmla="*/ 253312 w 609999"/>
                      <a:gd name="connsiteY8" fmla="*/ 527441 h 596021"/>
                      <a:gd name="connsiteX9" fmla="*/ 253312 w 609999"/>
                      <a:gd name="connsiteY9" fmla="*/ 514106 h 596021"/>
                      <a:gd name="connsiteX10" fmla="*/ 299032 w 609999"/>
                      <a:gd name="connsiteY10" fmla="*/ 466481 h 596021"/>
                      <a:gd name="connsiteX11" fmla="*/ 290459 w 609999"/>
                      <a:gd name="connsiteY11" fmla="*/ 476006 h 596021"/>
                      <a:gd name="connsiteX12" fmla="*/ 222832 w 609999"/>
                      <a:gd name="connsiteY12" fmla="*/ 489341 h 596021"/>
                      <a:gd name="connsiteX13" fmla="*/ 171397 w 609999"/>
                      <a:gd name="connsiteY13" fmla="*/ 487436 h 596021"/>
                      <a:gd name="connsiteX14" fmla="*/ 116152 w 609999"/>
                      <a:gd name="connsiteY14" fmla="*/ 494104 h 596021"/>
                      <a:gd name="connsiteX15" fmla="*/ 70432 w 609999"/>
                      <a:gd name="connsiteY15" fmla="*/ 475054 h 596021"/>
                      <a:gd name="connsiteX16" fmla="*/ 22807 w 609999"/>
                      <a:gd name="connsiteY16" fmla="*/ 545539 h 596021"/>
                      <a:gd name="connsiteX17" fmla="*/ 38999 w 609999"/>
                      <a:gd name="connsiteY17" fmla="*/ 576971 h 596021"/>
                      <a:gd name="connsiteX18" fmla="*/ 336179 w 609999"/>
                      <a:gd name="connsiteY18" fmla="*/ 576971 h 596021"/>
                      <a:gd name="connsiteX19" fmla="*/ 352372 w 609999"/>
                      <a:gd name="connsiteY19" fmla="*/ 545539 h 596021"/>
                      <a:gd name="connsiteX20" fmla="*/ 211402 w 609999"/>
                      <a:gd name="connsiteY20" fmla="*/ 396949 h 596021"/>
                      <a:gd name="connsiteX21" fmla="*/ 199972 w 609999"/>
                      <a:gd name="connsiteY21" fmla="*/ 408379 h 596021"/>
                      <a:gd name="connsiteX22" fmla="*/ 211402 w 609999"/>
                      <a:gd name="connsiteY22" fmla="*/ 419809 h 596021"/>
                      <a:gd name="connsiteX23" fmla="*/ 222832 w 609999"/>
                      <a:gd name="connsiteY23" fmla="*/ 408379 h 596021"/>
                      <a:gd name="connsiteX24" fmla="*/ 211402 w 609999"/>
                      <a:gd name="connsiteY24" fmla="*/ 396949 h 596021"/>
                      <a:gd name="connsiteX25" fmla="*/ 210450 w 609999"/>
                      <a:gd name="connsiteY25" fmla="*/ 377899 h 596021"/>
                      <a:gd name="connsiteX26" fmla="*/ 240930 w 609999"/>
                      <a:gd name="connsiteY26" fmla="*/ 408379 h 596021"/>
                      <a:gd name="connsiteX27" fmla="*/ 210450 w 609999"/>
                      <a:gd name="connsiteY27" fmla="*/ 438859 h 596021"/>
                      <a:gd name="connsiteX28" fmla="*/ 179970 w 609999"/>
                      <a:gd name="connsiteY28" fmla="*/ 408379 h 596021"/>
                      <a:gd name="connsiteX29" fmla="*/ 210450 w 609999"/>
                      <a:gd name="connsiteY29" fmla="*/ 377899 h 596021"/>
                      <a:gd name="connsiteX30" fmla="*/ 168539 w 609999"/>
                      <a:gd name="connsiteY30" fmla="*/ 313129 h 596021"/>
                      <a:gd name="connsiteX31" fmla="*/ 181874 w 609999"/>
                      <a:gd name="connsiteY31" fmla="*/ 313129 h 596021"/>
                      <a:gd name="connsiteX32" fmla="*/ 181874 w 609999"/>
                      <a:gd name="connsiteY32" fmla="*/ 326464 h 596021"/>
                      <a:gd name="connsiteX33" fmla="*/ 168539 w 609999"/>
                      <a:gd name="connsiteY33" fmla="*/ 326464 h 596021"/>
                      <a:gd name="connsiteX34" fmla="*/ 168539 w 609999"/>
                      <a:gd name="connsiteY34" fmla="*/ 313129 h 596021"/>
                      <a:gd name="connsiteX35" fmla="*/ 536204 w 609999"/>
                      <a:gd name="connsiteY35" fmla="*/ 252169 h 596021"/>
                      <a:gd name="connsiteX36" fmla="*/ 549539 w 609999"/>
                      <a:gd name="connsiteY36" fmla="*/ 252169 h 596021"/>
                      <a:gd name="connsiteX37" fmla="*/ 549539 w 609999"/>
                      <a:gd name="connsiteY37" fmla="*/ 265504 h 596021"/>
                      <a:gd name="connsiteX38" fmla="*/ 536204 w 609999"/>
                      <a:gd name="connsiteY38" fmla="*/ 265504 h 596021"/>
                      <a:gd name="connsiteX39" fmla="*/ 536204 w 609999"/>
                      <a:gd name="connsiteY39" fmla="*/ 252169 h 596021"/>
                      <a:gd name="connsiteX40" fmla="*/ 189495 w 609999"/>
                      <a:gd name="connsiteY40" fmla="*/ 239787 h 596021"/>
                      <a:gd name="connsiteX41" fmla="*/ 178065 w 609999"/>
                      <a:gd name="connsiteY41" fmla="*/ 251217 h 596021"/>
                      <a:gd name="connsiteX42" fmla="*/ 189495 w 609999"/>
                      <a:gd name="connsiteY42" fmla="*/ 262647 h 596021"/>
                      <a:gd name="connsiteX43" fmla="*/ 200925 w 609999"/>
                      <a:gd name="connsiteY43" fmla="*/ 251217 h 596021"/>
                      <a:gd name="connsiteX44" fmla="*/ 189495 w 609999"/>
                      <a:gd name="connsiteY44" fmla="*/ 239787 h 596021"/>
                      <a:gd name="connsiteX45" fmla="*/ 189495 w 609999"/>
                      <a:gd name="connsiteY45" fmla="*/ 220737 h 596021"/>
                      <a:gd name="connsiteX46" fmla="*/ 219975 w 609999"/>
                      <a:gd name="connsiteY46" fmla="*/ 251217 h 596021"/>
                      <a:gd name="connsiteX47" fmla="*/ 189495 w 609999"/>
                      <a:gd name="connsiteY47" fmla="*/ 281697 h 596021"/>
                      <a:gd name="connsiteX48" fmla="*/ 159015 w 609999"/>
                      <a:gd name="connsiteY48" fmla="*/ 251217 h 596021"/>
                      <a:gd name="connsiteX49" fmla="*/ 189495 w 609999"/>
                      <a:gd name="connsiteY49" fmla="*/ 220737 h 596021"/>
                      <a:gd name="connsiteX50" fmla="*/ 448574 w 609999"/>
                      <a:gd name="connsiteY50" fmla="*/ 217879 h 596021"/>
                      <a:gd name="connsiteX51" fmla="*/ 461909 w 609999"/>
                      <a:gd name="connsiteY51" fmla="*/ 217879 h 596021"/>
                      <a:gd name="connsiteX52" fmla="*/ 461909 w 609999"/>
                      <a:gd name="connsiteY52" fmla="*/ 231214 h 596021"/>
                      <a:gd name="connsiteX53" fmla="*/ 448574 w 609999"/>
                      <a:gd name="connsiteY53" fmla="*/ 231214 h 596021"/>
                      <a:gd name="connsiteX54" fmla="*/ 448574 w 609999"/>
                      <a:gd name="connsiteY54" fmla="*/ 217879 h 596021"/>
                      <a:gd name="connsiteX55" fmla="*/ 143774 w 609999"/>
                      <a:gd name="connsiteY55" fmla="*/ 198829 h 596021"/>
                      <a:gd name="connsiteX56" fmla="*/ 143774 w 609999"/>
                      <a:gd name="connsiteY56" fmla="*/ 363611 h 596021"/>
                      <a:gd name="connsiteX57" fmla="*/ 141869 w 609999"/>
                      <a:gd name="connsiteY57" fmla="*/ 369326 h 596021"/>
                      <a:gd name="connsiteX58" fmla="*/ 81862 w 609999"/>
                      <a:gd name="connsiteY58" fmla="*/ 458861 h 596021"/>
                      <a:gd name="connsiteX59" fmla="*/ 123772 w 609999"/>
                      <a:gd name="connsiteY59" fmla="*/ 476959 h 596021"/>
                      <a:gd name="connsiteX60" fmla="*/ 160919 w 609999"/>
                      <a:gd name="connsiteY60" fmla="*/ 472196 h 596021"/>
                      <a:gd name="connsiteX61" fmla="*/ 234262 w 609999"/>
                      <a:gd name="connsiteY61" fmla="*/ 473149 h 596021"/>
                      <a:gd name="connsiteX62" fmla="*/ 276172 w 609999"/>
                      <a:gd name="connsiteY62" fmla="*/ 463624 h 596021"/>
                      <a:gd name="connsiteX63" fmla="*/ 288554 w 609999"/>
                      <a:gd name="connsiteY63" fmla="*/ 450289 h 596021"/>
                      <a:gd name="connsiteX64" fmla="*/ 234262 w 609999"/>
                      <a:gd name="connsiteY64" fmla="*/ 370279 h 596021"/>
                      <a:gd name="connsiteX65" fmla="*/ 232357 w 609999"/>
                      <a:gd name="connsiteY65" fmla="*/ 364564 h 596021"/>
                      <a:gd name="connsiteX66" fmla="*/ 232357 w 609999"/>
                      <a:gd name="connsiteY66" fmla="*/ 198829 h 596021"/>
                      <a:gd name="connsiteX67" fmla="*/ 115199 w 609999"/>
                      <a:gd name="connsiteY67" fmla="*/ 179779 h 596021"/>
                      <a:gd name="connsiteX68" fmla="*/ 259979 w 609999"/>
                      <a:gd name="connsiteY68" fmla="*/ 179779 h 596021"/>
                      <a:gd name="connsiteX69" fmla="*/ 269504 w 609999"/>
                      <a:gd name="connsiteY69" fmla="*/ 189304 h 596021"/>
                      <a:gd name="connsiteX70" fmla="*/ 259979 w 609999"/>
                      <a:gd name="connsiteY70" fmla="*/ 198829 h 596021"/>
                      <a:gd name="connsiteX71" fmla="*/ 250454 w 609999"/>
                      <a:gd name="connsiteY71" fmla="*/ 198829 h 596021"/>
                      <a:gd name="connsiteX72" fmla="*/ 250454 w 609999"/>
                      <a:gd name="connsiteY72" fmla="*/ 361706 h 596021"/>
                      <a:gd name="connsiteX73" fmla="*/ 368564 w 609999"/>
                      <a:gd name="connsiteY73" fmla="*/ 535061 h 596021"/>
                      <a:gd name="connsiteX74" fmla="*/ 336179 w 609999"/>
                      <a:gd name="connsiteY74" fmla="*/ 596021 h 596021"/>
                      <a:gd name="connsiteX75" fmla="*/ 38999 w 609999"/>
                      <a:gd name="connsiteY75" fmla="*/ 596021 h 596021"/>
                      <a:gd name="connsiteX76" fmla="*/ 6614 w 609999"/>
                      <a:gd name="connsiteY76" fmla="*/ 535061 h 596021"/>
                      <a:gd name="connsiteX77" fmla="*/ 124724 w 609999"/>
                      <a:gd name="connsiteY77" fmla="*/ 361706 h 596021"/>
                      <a:gd name="connsiteX78" fmla="*/ 124724 w 609999"/>
                      <a:gd name="connsiteY78" fmla="*/ 198829 h 596021"/>
                      <a:gd name="connsiteX79" fmla="*/ 115199 w 609999"/>
                      <a:gd name="connsiteY79" fmla="*/ 198829 h 596021"/>
                      <a:gd name="connsiteX80" fmla="*/ 105674 w 609999"/>
                      <a:gd name="connsiteY80" fmla="*/ 189304 h 596021"/>
                      <a:gd name="connsiteX81" fmla="*/ 115199 w 609999"/>
                      <a:gd name="connsiteY81" fmla="*/ 179779 h 596021"/>
                      <a:gd name="connsiteX82" fmla="*/ 445717 w 609999"/>
                      <a:gd name="connsiteY82" fmla="*/ 155966 h 596021"/>
                      <a:gd name="connsiteX83" fmla="*/ 374280 w 609999"/>
                      <a:gd name="connsiteY83" fmla="*/ 193114 h 596021"/>
                      <a:gd name="connsiteX84" fmla="*/ 532395 w 609999"/>
                      <a:gd name="connsiteY84" fmla="*/ 313129 h 596021"/>
                      <a:gd name="connsiteX85" fmla="*/ 582877 w 609999"/>
                      <a:gd name="connsiteY85" fmla="*/ 306461 h 596021"/>
                      <a:gd name="connsiteX86" fmla="*/ 576210 w 609999"/>
                      <a:gd name="connsiteY86" fmla="*/ 255026 h 596021"/>
                      <a:gd name="connsiteX87" fmla="*/ 300937 w 609999"/>
                      <a:gd name="connsiteY87" fmla="*/ 102626 h 596021"/>
                      <a:gd name="connsiteX88" fmla="*/ 314272 w 609999"/>
                      <a:gd name="connsiteY88" fmla="*/ 102626 h 596021"/>
                      <a:gd name="connsiteX89" fmla="*/ 314272 w 609999"/>
                      <a:gd name="connsiteY89" fmla="*/ 115961 h 596021"/>
                      <a:gd name="connsiteX90" fmla="*/ 300937 w 609999"/>
                      <a:gd name="connsiteY90" fmla="*/ 115961 h 596021"/>
                      <a:gd name="connsiteX91" fmla="*/ 300937 w 609999"/>
                      <a:gd name="connsiteY91" fmla="*/ 102626 h 596021"/>
                      <a:gd name="connsiteX92" fmla="*/ 296175 w 609999"/>
                      <a:gd name="connsiteY92" fmla="*/ 42619 h 596021"/>
                      <a:gd name="connsiteX93" fmla="*/ 252360 w 609999"/>
                      <a:gd name="connsiteY93" fmla="*/ 99769 h 596021"/>
                      <a:gd name="connsiteX94" fmla="*/ 349515 w 609999"/>
                      <a:gd name="connsiteY94" fmla="*/ 174064 h 596021"/>
                      <a:gd name="connsiteX95" fmla="*/ 430477 w 609999"/>
                      <a:gd name="connsiteY95" fmla="*/ 144536 h 596021"/>
                      <a:gd name="connsiteX96" fmla="*/ 315225 w 609999"/>
                      <a:gd name="connsiteY96" fmla="*/ 1661 h 596021"/>
                      <a:gd name="connsiteX97" fmla="*/ 317130 w 609999"/>
                      <a:gd name="connsiteY97" fmla="*/ 14996 h 596021"/>
                      <a:gd name="connsiteX98" fmla="*/ 307605 w 609999"/>
                      <a:gd name="connsiteY98" fmla="*/ 27379 h 596021"/>
                      <a:gd name="connsiteX99" fmla="*/ 587640 w 609999"/>
                      <a:gd name="connsiteY99" fmla="*/ 240739 h 596021"/>
                      <a:gd name="connsiteX100" fmla="*/ 599070 w 609999"/>
                      <a:gd name="connsiteY100" fmla="*/ 317891 h 596021"/>
                      <a:gd name="connsiteX101" fmla="*/ 521917 w 609999"/>
                      <a:gd name="connsiteY101" fmla="*/ 328369 h 596021"/>
                      <a:gd name="connsiteX102" fmla="*/ 241882 w 609999"/>
                      <a:gd name="connsiteY102" fmla="*/ 115009 h 596021"/>
                      <a:gd name="connsiteX103" fmla="*/ 232357 w 609999"/>
                      <a:gd name="connsiteY103" fmla="*/ 127391 h 596021"/>
                      <a:gd name="connsiteX104" fmla="*/ 219022 w 609999"/>
                      <a:gd name="connsiteY104" fmla="*/ 129296 h 596021"/>
                      <a:gd name="connsiteX105" fmla="*/ 217117 w 609999"/>
                      <a:gd name="connsiteY105" fmla="*/ 115961 h 596021"/>
                      <a:gd name="connsiteX106" fmla="*/ 301890 w 609999"/>
                      <a:gd name="connsiteY106" fmla="*/ 3566 h 596021"/>
                      <a:gd name="connsiteX107" fmla="*/ 315225 w 609999"/>
                      <a:gd name="connsiteY107" fmla="*/ 1661 h 596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</a:cxnLst>
                    <a:rect l="l" t="t" r="r" b="b"/>
                    <a:pathLst>
                      <a:path w="609999" h="596021">
                        <a:moveTo>
                          <a:pt x="108532" y="524584"/>
                        </a:moveTo>
                        <a:cubicBezTo>
                          <a:pt x="111390" y="520774"/>
                          <a:pt x="118057" y="520774"/>
                          <a:pt x="121867" y="524584"/>
                        </a:cubicBezTo>
                        <a:cubicBezTo>
                          <a:pt x="125677" y="528394"/>
                          <a:pt x="125677" y="534109"/>
                          <a:pt x="121867" y="537919"/>
                        </a:cubicBezTo>
                        <a:cubicBezTo>
                          <a:pt x="118057" y="541729"/>
                          <a:pt x="112342" y="541729"/>
                          <a:pt x="108532" y="537919"/>
                        </a:cubicBezTo>
                        <a:cubicBezTo>
                          <a:pt x="104722" y="534109"/>
                          <a:pt x="104722" y="528394"/>
                          <a:pt x="108532" y="524584"/>
                        </a:cubicBezTo>
                        <a:close/>
                        <a:moveTo>
                          <a:pt x="253312" y="514106"/>
                        </a:moveTo>
                        <a:cubicBezTo>
                          <a:pt x="257122" y="510296"/>
                          <a:pt x="263790" y="510296"/>
                          <a:pt x="266647" y="514106"/>
                        </a:cubicBezTo>
                        <a:cubicBezTo>
                          <a:pt x="270457" y="517916"/>
                          <a:pt x="270457" y="523631"/>
                          <a:pt x="266647" y="527441"/>
                        </a:cubicBezTo>
                        <a:cubicBezTo>
                          <a:pt x="262837" y="531251"/>
                          <a:pt x="257122" y="531251"/>
                          <a:pt x="253312" y="527441"/>
                        </a:cubicBezTo>
                        <a:cubicBezTo>
                          <a:pt x="249502" y="523631"/>
                          <a:pt x="249502" y="517916"/>
                          <a:pt x="253312" y="514106"/>
                        </a:cubicBezTo>
                        <a:close/>
                        <a:moveTo>
                          <a:pt x="299032" y="466481"/>
                        </a:moveTo>
                        <a:lnTo>
                          <a:pt x="290459" y="476006"/>
                        </a:lnTo>
                        <a:cubicBezTo>
                          <a:pt x="269504" y="500771"/>
                          <a:pt x="234262" y="498866"/>
                          <a:pt x="222832" y="489341"/>
                        </a:cubicBezTo>
                        <a:cubicBezTo>
                          <a:pt x="219974" y="487436"/>
                          <a:pt x="193304" y="471244"/>
                          <a:pt x="171397" y="487436"/>
                        </a:cubicBezTo>
                        <a:cubicBezTo>
                          <a:pt x="155204" y="499819"/>
                          <a:pt x="134249" y="501724"/>
                          <a:pt x="116152" y="494104"/>
                        </a:cubicBezTo>
                        <a:lnTo>
                          <a:pt x="70432" y="475054"/>
                        </a:lnTo>
                        <a:lnTo>
                          <a:pt x="22807" y="545539"/>
                        </a:lnTo>
                        <a:cubicBezTo>
                          <a:pt x="13282" y="558874"/>
                          <a:pt x="22807" y="576971"/>
                          <a:pt x="38999" y="576971"/>
                        </a:cubicBezTo>
                        <a:lnTo>
                          <a:pt x="336179" y="576971"/>
                        </a:lnTo>
                        <a:cubicBezTo>
                          <a:pt x="352372" y="576971"/>
                          <a:pt x="361897" y="558874"/>
                          <a:pt x="352372" y="545539"/>
                        </a:cubicBezTo>
                        <a:close/>
                        <a:moveTo>
                          <a:pt x="211402" y="396949"/>
                        </a:moveTo>
                        <a:cubicBezTo>
                          <a:pt x="204735" y="396949"/>
                          <a:pt x="199972" y="401711"/>
                          <a:pt x="199972" y="408379"/>
                        </a:cubicBezTo>
                        <a:cubicBezTo>
                          <a:pt x="199972" y="415046"/>
                          <a:pt x="204735" y="419809"/>
                          <a:pt x="211402" y="419809"/>
                        </a:cubicBezTo>
                        <a:cubicBezTo>
                          <a:pt x="218070" y="419809"/>
                          <a:pt x="222832" y="415046"/>
                          <a:pt x="222832" y="408379"/>
                        </a:cubicBezTo>
                        <a:cubicBezTo>
                          <a:pt x="222832" y="402664"/>
                          <a:pt x="217117" y="396949"/>
                          <a:pt x="211402" y="396949"/>
                        </a:cubicBezTo>
                        <a:close/>
                        <a:moveTo>
                          <a:pt x="210450" y="377899"/>
                        </a:moveTo>
                        <a:cubicBezTo>
                          <a:pt x="227595" y="377899"/>
                          <a:pt x="240930" y="391234"/>
                          <a:pt x="240930" y="408379"/>
                        </a:cubicBezTo>
                        <a:cubicBezTo>
                          <a:pt x="240930" y="425524"/>
                          <a:pt x="227595" y="438859"/>
                          <a:pt x="210450" y="438859"/>
                        </a:cubicBezTo>
                        <a:cubicBezTo>
                          <a:pt x="193305" y="438859"/>
                          <a:pt x="179970" y="425524"/>
                          <a:pt x="179970" y="408379"/>
                        </a:cubicBezTo>
                        <a:cubicBezTo>
                          <a:pt x="179970" y="392186"/>
                          <a:pt x="194257" y="377899"/>
                          <a:pt x="210450" y="377899"/>
                        </a:cubicBezTo>
                        <a:close/>
                        <a:moveTo>
                          <a:pt x="168539" y="313129"/>
                        </a:moveTo>
                        <a:cubicBezTo>
                          <a:pt x="172349" y="309319"/>
                          <a:pt x="178064" y="309319"/>
                          <a:pt x="181874" y="313129"/>
                        </a:cubicBezTo>
                        <a:cubicBezTo>
                          <a:pt x="184732" y="316939"/>
                          <a:pt x="185684" y="323607"/>
                          <a:pt x="181874" y="326464"/>
                        </a:cubicBezTo>
                        <a:cubicBezTo>
                          <a:pt x="178064" y="330274"/>
                          <a:pt x="172349" y="330274"/>
                          <a:pt x="168539" y="326464"/>
                        </a:cubicBezTo>
                        <a:cubicBezTo>
                          <a:pt x="164729" y="322654"/>
                          <a:pt x="164729" y="316939"/>
                          <a:pt x="168539" y="313129"/>
                        </a:cubicBezTo>
                        <a:close/>
                        <a:moveTo>
                          <a:pt x="536204" y="252169"/>
                        </a:moveTo>
                        <a:cubicBezTo>
                          <a:pt x="540014" y="248359"/>
                          <a:pt x="546682" y="249311"/>
                          <a:pt x="549539" y="252169"/>
                        </a:cubicBezTo>
                        <a:cubicBezTo>
                          <a:pt x="553349" y="255979"/>
                          <a:pt x="553349" y="261694"/>
                          <a:pt x="549539" y="265504"/>
                        </a:cubicBezTo>
                        <a:cubicBezTo>
                          <a:pt x="545729" y="269314"/>
                          <a:pt x="540014" y="269314"/>
                          <a:pt x="536204" y="265504"/>
                        </a:cubicBezTo>
                        <a:cubicBezTo>
                          <a:pt x="532394" y="261694"/>
                          <a:pt x="532394" y="255026"/>
                          <a:pt x="536204" y="252169"/>
                        </a:cubicBezTo>
                        <a:close/>
                        <a:moveTo>
                          <a:pt x="189495" y="239787"/>
                        </a:moveTo>
                        <a:cubicBezTo>
                          <a:pt x="183780" y="239787"/>
                          <a:pt x="178065" y="244549"/>
                          <a:pt x="178065" y="251217"/>
                        </a:cubicBezTo>
                        <a:cubicBezTo>
                          <a:pt x="178065" y="257884"/>
                          <a:pt x="182827" y="262647"/>
                          <a:pt x="189495" y="262647"/>
                        </a:cubicBezTo>
                        <a:cubicBezTo>
                          <a:pt x="196162" y="262647"/>
                          <a:pt x="200925" y="257884"/>
                          <a:pt x="200925" y="251217"/>
                        </a:cubicBezTo>
                        <a:cubicBezTo>
                          <a:pt x="200925" y="244549"/>
                          <a:pt x="196162" y="239787"/>
                          <a:pt x="189495" y="239787"/>
                        </a:cubicBezTo>
                        <a:close/>
                        <a:moveTo>
                          <a:pt x="189495" y="220737"/>
                        </a:moveTo>
                        <a:cubicBezTo>
                          <a:pt x="206640" y="220737"/>
                          <a:pt x="219975" y="234072"/>
                          <a:pt x="219975" y="251217"/>
                        </a:cubicBezTo>
                        <a:cubicBezTo>
                          <a:pt x="219975" y="268362"/>
                          <a:pt x="206640" y="281697"/>
                          <a:pt x="189495" y="281697"/>
                        </a:cubicBezTo>
                        <a:cubicBezTo>
                          <a:pt x="173302" y="281697"/>
                          <a:pt x="159015" y="268362"/>
                          <a:pt x="159015" y="251217"/>
                        </a:cubicBezTo>
                        <a:cubicBezTo>
                          <a:pt x="159015" y="234072"/>
                          <a:pt x="172350" y="220737"/>
                          <a:pt x="189495" y="220737"/>
                        </a:cubicBezTo>
                        <a:close/>
                        <a:moveTo>
                          <a:pt x="448574" y="217879"/>
                        </a:moveTo>
                        <a:cubicBezTo>
                          <a:pt x="452384" y="214069"/>
                          <a:pt x="459052" y="214069"/>
                          <a:pt x="461909" y="217879"/>
                        </a:cubicBezTo>
                        <a:cubicBezTo>
                          <a:pt x="465719" y="221689"/>
                          <a:pt x="465719" y="227404"/>
                          <a:pt x="461909" y="231214"/>
                        </a:cubicBezTo>
                        <a:cubicBezTo>
                          <a:pt x="458099" y="235024"/>
                          <a:pt x="452384" y="235024"/>
                          <a:pt x="448574" y="231214"/>
                        </a:cubicBezTo>
                        <a:cubicBezTo>
                          <a:pt x="444764" y="227404"/>
                          <a:pt x="444764" y="221689"/>
                          <a:pt x="448574" y="217879"/>
                        </a:cubicBezTo>
                        <a:close/>
                        <a:moveTo>
                          <a:pt x="143774" y="198829"/>
                        </a:moveTo>
                        <a:lnTo>
                          <a:pt x="143774" y="363611"/>
                        </a:lnTo>
                        <a:cubicBezTo>
                          <a:pt x="143774" y="365516"/>
                          <a:pt x="142822" y="367421"/>
                          <a:pt x="141869" y="369326"/>
                        </a:cubicBezTo>
                        <a:lnTo>
                          <a:pt x="81862" y="458861"/>
                        </a:lnTo>
                        <a:lnTo>
                          <a:pt x="123772" y="476959"/>
                        </a:lnTo>
                        <a:cubicBezTo>
                          <a:pt x="136154" y="481721"/>
                          <a:pt x="150442" y="479816"/>
                          <a:pt x="160919" y="472196"/>
                        </a:cubicBezTo>
                        <a:cubicBezTo>
                          <a:pt x="190447" y="449336"/>
                          <a:pt x="225689" y="467434"/>
                          <a:pt x="234262" y="473149"/>
                        </a:cubicBezTo>
                        <a:cubicBezTo>
                          <a:pt x="248549" y="479816"/>
                          <a:pt x="265694" y="476006"/>
                          <a:pt x="276172" y="463624"/>
                        </a:cubicBezTo>
                        <a:lnTo>
                          <a:pt x="288554" y="450289"/>
                        </a:lnTo>
                        <a:lnTo>
                          <a:pt x="234262" y="370279"/>
                        </a:lnTo>
                        <a:cubicBezTo>
                          <a:pt x="233309" y="368374"/>
                          <a:pt x="232357" y="366469"/>
                          <a:pt x="232357" y="364564"/>
                        </a:cubicBezTo>
                        <a:lnTo>
                          <a:pt x="232357" y="198829"/>
                        </a:lnTo>
                        <a:close/>
                        <a:moveTo>
                          <a:pt x="115199" y="179779"/>
                        </a:moveTo>
                        <a:cubicBezTo>
                          <a:pt x="145679" y="179779"/>
                          <a:pt x="228547" y="179779"/>
                          <a:pt x="259979" y="179779"/>
                        </a:cubicBezTo>
                        <a:cubicBezTo>
                          <a:pt x="265694" y="179779"/>
                          <a:pt x="269504" y="183589"/>
                          <a:pt x="269504" y="189304"/>
                        </a:cubicBezTo>
                        <a:cubicBezTo>
                          <a:pt x="269504" y="195019"/>
                          <a:pt x="265694" y="198829"/>
                          <a:pt x="259979" y="198829"/>
                        </a:cubicBezTo>
                        <a:lnTo>
                          <a:pt x="250454" y="198829"/>
                        </a:lnTo>
                        <a:lnTo>
                          <a:pt x="250454" y="361706"/>
                        </a:lnTo>
                        <a:lnTo>
                          <a:pt x="368564" y="535061"/>
                        </a:lnTo>
                        <a:cubicBezTo>
                          <a:pt x="385709" y="560779"/>
                          <a:pt x="367612" y="596021"/>
                          <a:pt x="336179" y="596021"/>
                        </a:cubicBezTo>
                        <a:lnTo>
                          <a:pt x="38999" y="596021"/>
                        </a:lnTo>
                        <a:cubicBezTo>
                          <a:pt x="7567" y="596021"/>
                          <a:pt x="-10531" y="560779"/>
                          <a:pt x="6614" y="535061"/>
                        </a:cubicBezTo>
                        <a:lnTo>
                          <a:pt x="124724" y="361706"/>
                        </a:lnTo>
                        <a:lnTo>
                          <a:pt x="124724" y="198829"/>
                        </a:lnTo>
                        <a:lnTo>
                          <a:pt x="115199" y="198829"/>
                        </a:lnTo>
                        <a:cubicBezTo>
                          <a:pt x="109484" y="198829"/>
                          <a:pt x="105674" y="195019"/>
                          <a:pt x="105674" y="189304"/>
                        </a:cubicBezTo>
                        <a:cubicBezTo>
                          <a:pt x="105674" y="183589"/>
                          <a:pt x="109484" y="179779"/>
                          <a:pt x="115199" y="179779"/>
                        </a:cubicBezTo>
                        <a:close/>
                        <a:moveTo>
                          <a:pt x="445717" y="155966"/>
                        </a:moveTo>
                        <a:cubicBezTo>
                          <a:pt x="434287" y="167396"/>
                          <a:pt x="409522" y="188351"/>
                          <a:pt x="374280" y="193114"/>
                        </a:cubicBezTo>
                        <a:lnTo>
                          <a:pt x="532395" y="313129"/>
                        </a:lnTo>
                        <a:cubicBezTo>
                          <a:pt x="547635" y="325511"/>
                          <a:pt x="570495" y="322654"/>
                          <a:pt x="582877" y="306461"/>
                        </a:cubicBezTo>
                        <a:cubicBezTo>
                          <a:pt x="595260" y="290269"/>
                          <a:pt x="592402" y="267409"/>
                          <a:pt x="576210" y="255026"/>
                        </a:cubicBezTo>
                        <a:close/>
                        <a:moveTo>
                          <a:pt x="300937" y="102626"/>
                        </a:moveTo>
                        <a:cubicBezTo>
                          <a:pt x="304747" y="98816"/>
                          <a:pt x="310462" y="98816"/>
                          <a:pt x="314272" y="102626"/>
                        </a:cubicBezTo>
                        <a:cubicBezTo>
                          <a:pt x="318082" y="106436"/>
                          <a:pt x="318082" y="112151"/>
                          <a:pt x="314272" y="115961"/>
                        </a:cubicBezTo>
                        <a:cubicBezTo>
                          <a:pt x="311415" y="119771"/>
                          <a:pt x="304747" y="119771"/>
                          <a:pt x="300937" y="115961"/>
                        </a:cubicBezTo>
                        <a:cubicBezTo>
                          <a:pt x="297127" y="112151"/>
                          <a:pt x="297127" y="106436"/>
                          <a:pt x="300937" y="102626"/>
                        </a:cubicBezTo>
                        <a:close/>
                        <a:moveTo>
                          <a:pt x="296175" y="42619"/>
                        </a:moveTo>
                        <a:lnTo>
                          <a:pt x="252360" y="99769"/>
                        </a:lnTo>
                        <a:lnTo>
                          <a:pt x="349515" y="174064"/>
                        </a:lnTo>
                        <a:cubicBezTo>
                          <a:pt x="388567" y="178826"/>
                          <a:pt x="418095" y="156919"/>
                          <a:pt x="430477" y="144536"/>
                        </a:cubicBezTo>
                        <a:close/>
                        <a:moveTo>
                          <a:pt x="315225" y="1661"/>
                        </a:moveTo>
                        <a:cubicBezTo>
                          <a:pt x="319035" y="4519"/>
                          <a:pt x="319987" y="11186"/>
                          <a:pt x="317130" y="14996"/>
                        </a:cubicBezTo>
                        <a:lnTo>
                          <a:pt x="307605" y="27379"/>
                        </a:lnTo>
                        <a:lnTo>
                          <a:pt x="587640" y="240739"/>
                        </a:lnTo>
                        <a:cubicBezTo>
                          <a:pt x="612405" y="258836"/>
                          <a:pt x="617167" y="294079"/>
                          <a:pt x="599070" y="317891"/>
                        </a:cubicBezTo>
                        <a:cubicBezTo>
                          <a:pt x="580972" y="341704"/>
                          <a:pt x="545730" y="346466"/>
                          <a:pt x="521917" y="328369"/>
                        </a:cubicBezTo>
                        <a:lnTo>
                          <a:pt x="241882" y="115009"/>
                        </a:lnTo>
                        <a:lnTo>
                          <a:pt x="232357" y="127391"/>
                        </a:lnTo>
                        <a:cubicBezTo>
                          <a:pt x="229500" y="131201"/>
                          <a:pt x="222832" y="132154"/>
                          <a:pt x="219022" y="129296"/>
                        </a:cubicBezTo>
                        <a:cubicBezTo>
                          <a:pt x="215212" y="126439"/>
                          <a:pt x="214260" y="119771"/>
                          <a:pt x="217117" y="115961"/>
                        </a:cubicBezTo>
                        <a:cubicBezTo>
                          <a:pt x="216165" y="116914"/>
                          <a:pt x="300937" y="4519"/>
                          <a:pt x="301890" y="3566"/>
                        </a:cubicBezTo>
                        <a:cubicBezTo>
                          <a:pt x="304747" y="-244"/>
                          <a:pt x="311415" y="-1196"/>
                          <a:pt x="315225" y="166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C25EFF6-BB90-6B8F-88A0-D8661D0425C7}"/>
                  </a:ext>
                </a:extLst>
              </p:cNvPr>
              <p:cNvGrpSpPr/>
              <p:nvPr/>
            </p:nvGrpSpPr>
            <p:grpSpPr>
              <a:xfrm>
                <a:off x="7113011" y="4728602"/>
                <a:ext cx="4155357" cy="1175801"/>
                <a:chOff x="7113011" y="4728602"/>
                <a:chExt cx="4155357" cy="1175801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AD6FAF7A-AE72-8A15-ADAE-50106105C170}"/>
                    </a:ext>
                  </a:extLst>
                </p:cNvPr>
                <p:cNvGrpSpPr/>
                <p:nvPr/>
              </p:nvGrpSpPr>
              <p:grpSpPr>
                <a:xfrm>
                  <a:off x="8336722" y="4728602"/>
                  <a:ext cx="2931646" cy="1175801"/>
                  <a:chOff x="8283202" y="1547926"/>
                  <a:chExt cx="2931646" cy="1175801"/>
                </a:xfrm>
              </p:grpSpPr>
              <p:sp>
                <p:nvSpPr>
                  <p:cNvPr id="1089" name="TextBox 1088">
                    <a:extLst>
                      <a:ext uri="{FF2B5EF4-FFF2-40B4-BE49-F238E27FC236}">
                        <a16:creationId xmlns:a16="http://schemas.microsoft.com/office/drawing/2014/main" id="{2D4D34EB-3928-0E3B-B1B4-313631C80DE5}"/>
                      </a:ext>
                    </a:extLst>
                  </p:cNvPr>
                  <p:cNvSpPr txBox="1"/>
                  <p:nvPr/>
                </p:nvSpPr>
                <p:spPr>
                  <a:xfrm>
                    <a:off x="8283202" y="1823481"/>
                    <a:ext cx="2931646" cy="90024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090" name="TextBox 1089">
                    <a:extLst>
                      <a:ext uri="{FF2B5EF4-FFF2-40B4-BE49-F238E27FC236}">
                        <a16:creationId xmlns:a16="http://schemas.microsoft.com/office/drawing/2014/main" id="{AAAE0B24-5B0E-FBC1-8C1D-9EB7F4EC0950}"/>
                      </a:ext>
                    </a:extLst>
                  </p:cNvPr>
                  <p:cNvSpPr txBox="1"/>
                  <p:nvPr/>
                </p:nvSpPr>
                <p:spPr>
                  <a:xfrm>
                    <a:off x="8287507" y="1547926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D30A04ED-B5AF-F83D-9D20-1AADEF7C637F}"/>
                    </a:ext>
                  </a:extLst>
                </p:cNvPr>
                <p:cNvGrpSpPr/>
                <p:nvPr/>
              </p:nvGrpSpPr>
              <p:grpSpPr>
                <a:xfrm>
                  <a:off x="7113011" y="4894354"/>
                  <a:ext cx="844296" cy="844296"/>
                  <a:chOff x="7113011" y="4894354"/>
                  <a:chExt cx="844296" cy="844296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D5CE0ACC-9480-101B-2CBD-DA9831F79DFC}"/>
                      </a:ext>
                    </a:extLst>
                  </p:cNvPr>
                  <p:cNvSpPr/>
                  <p:nvPr/>
                </p:nvSpPr>
                <p:spPr>
                  <a:xfrm>
                    <a:off x="7113011" y="4894354"/>
                    <a:ext cx="844296" cy="844296"/>
                  </a:xfrm>
                  <a:custGeom>
                    <a:avLst/>
                    <a:gdLst>
                      <a:gd name="connsiteX0" fmla="*/ 843412 w 844296"/>
                      <a:gd name="connsiteY0" fmla="*/ 422849 h 844296"/>
                      <a:gd name="connsiteX1" fmla="*/ 422849 w 844296"/>
                      <a:gd name="connsiteY1" fmla="*/ 843412 h 844296"/>
                      <a:gd name="connsiteX2" fmla="*/ 2286 w 844296"/>
                      <a:gd name="connsiteY2" fmla="*/ 422849 h 844296"/>
                      <a:gd name="connsiteX3" fmla="*/ 422849 w 844296"/>
                      <a:gd name="connsiteY3" fmla="*/ 2286 h 844296"/>
                      <a:gd name="connsiteX4" fmla="*/ 843412 w 844296"/>
                      <a:gd name="connsiteY4" fmla="*/ 422849 h 844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4296" h="844296">
                        <a:moveTo>
                          <a:pt x="843412" y="422849"/>
                        </a:moveTo>
                        <a:cubicBezTo>
                          <a:pt x="843412" y="655119"/>
                          <a:pt x="655120" y="843412"/>
                          <a:pt x="422849" y="843412"/>
                        </a:cubicBezTo>
                        <a:cubicBezTo>
                          <a:pt x="190578" y="843412"/>
                          <a:pt x="2286" y="655119"/>
                          <a:pt x="2286" y="422849"/>
                        </a:cubicBezTo>
                        <a:cubicBezTo>
                          <a:pt x="2286" y="190578"/>
                          <a:pt x="190578" y="2286"/>
                          <a:pt x="422849" y="2286"/>
                        </a:cubicBezTo>
                        <a:cubicBezTo>
                          <a:pt x="655120" y="2286"/>
                          <a:pt x="843412" y="190578"/>
                          <a:pt x="843412" y="42284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F785D122-01C9-97EE-EC9E-4028FEFA9C3F}"/>
                      </a:ext>
                    </a:extLst>
                  </p:cNvPr>
                  <p:cNvSpPr/>
                  <p:nvPr/>
                </p:nvSpPr>
                <p:spPr>
                  <a:xfrm>
                    <a:off x="7287683" y="5069026"/>
                    <a:ext cx="494952" cy="494952"/>
                  </a:xfrm>
                  <a:custGeom>
                    <a:avLst/>
                    <a:gdLst>
                      <a:gd name="connsiteX0" fmla="*/ 456558 w 609602"/>
                      <a:gd name="connsiteY0" fmla="*/ 533354 h 609602"/>
                      <a:gd name="connsiteX1" fmla="*/ 416613 w 609602"/>
                      <a:gd name="connsiteY1" fmla="*/ 556665 h 609602"/>
                      <a:gd name="connsiteX2" fmla="*/ 333375 w 609602"/>
                      <a:gd name="connsiteY2" fmla="*/ 571502 h 609602"/>
                      <a:gd name="connsiteX3" fmla="*/ 224797 w 609602"/>
                      <a:gd name="connsiteY3" fmla="*/ 545191 h 609602"/>
                      <a:gd name="connsiteX4" fmla="*/ 207201 w 609602"/>
                      <a:gd name="connsiteY4" fmla="*/ 533370 h 609602"/>
                      <a:gd name="connsiteX5" fmla="*/ 207169 w 609602"/>
                      <a:gd name="connsiteY5" fmla="*/ 533402 h 609602"/>
                      <a:gd name="connsiteX6" fmla="*/ 200025 w 609602"/>
                      <a:gd name="connsiteY6" fmla="*/ 533402 h 609602"/>
                      <a:gd name="connsiteX7" fmla="*/ 134026 w 609602"/>
                      <a:gd name="connsiteY7" fmla="*/ 590552 h 609602"/>
                      <a:gd name="connsiteX8" fmla="*/ 513673 w 609602"/>
                      <a:gd name="connsiteY8" fmla="*/ 590552 h 609602"/>
                      <a:gd name="connsiteX9" fmla="*/ 494824 w 609602"/>
                      <a:gd name="connsiteY9" fmla="*/ 552871 h 609602"/>
                      <a:gd name="connsiteX10" fmla="*/ 457095 w 609602"/>
                      <a:gd name="connsiteY10" fmla="*/ 534068 h 609602"/>
                      <a:gd name="connsiteX11" fmla="*/ 19050 w 609602"/>
                      <a:gd name="connsiteY11" fmla="*/ 438152 h 609602"/>
                      <a:gd name="connsiteX12" fmla="*/ 19050 w 609602"/>
                      <a:gd name="connsiteY12" fmla="*/ 457202 h 609602"/>
                      <a:gd name="connsiteX13" fmla="*/ 361950 w 609602"/>
                      <a:gd name="connsiteY13" fmla="*/ 457202 h 609602"/>
                      <a:gd name="connsiteX14" fmla="*/ 361950 w 609602"/>
                      <a:gd name="connsiteY14" fmla="*/ 438152 h 609602"/>
                      <a:gd name="connsiteX15" fmla="*/ 66675 w 609602"/>
                      <a:gd name="connsiteY15" fmla="*/ 361952 h 609602"/>
                      <a:gd name="connsiteX16" fmla="*/ 57150 w 609602"/>
                      <a:gd name="connsiteY16" fmla="*/ 371477 h 609602"/>
                      <a:gd name="connsiteX17" fmla="*/ 66675 w 609602"/>
                      <a:gd name="connsiteY17" fmla="*/ 381002 h 609602"/>
                      <a:gd name="connsiteX18" fmla="*/ 76200 w 609602"/>
                      <a:gd name="connsiteY18" fmla="*/ 371477 h 609602"/>
                      <a:gd name="connsiteX19" fmla="*/ 66675 w 609602"/>
                      <a:gd name="connsiteY19" fmla="*/ 361952 h 609602"/>
                      <a:gd name="connsiteX20" fmla="*/ 561975 w 609602"/>
                      <a:gd name="connsiteY20" fmla="*/ 323852 h 609602"/>
                      <a:gd name="connsiteX21" fmla="*/ 571500 w 609602"/>
                      <a:gd name="connsiteY21" fmla="*/ 333377 h 609602"/>
                      <a:gd name="connsiteX22" fmla="*/ 561975 w 609602"/>
                      <a:gd name="connsiteY22" fmla="*/ 342902 h 609602"/>
                      <a:gd name="connsiteX23" fmla="*/ 552450 w 609602"/>
                      <a:gd name="connsiteY23" fmla="*/ 333377 h 609602"/>
                      <a:gd name="connsiteX24" fmla="*/ 561975 w 609602"/>
                      <a:gd name="connsiteY24" fmla="*/ 323852 h 609602"/>
                      <a:gd name="connsiteX25" fmla="*/ 295275 w 609602"/>
                      <a:gd name="connsiteY25" fmla="*/ 261120 h 609602"/>
                      <a:gd name="connsiteX26" fmla="*/ 280168 w 609602"/>
                      <a:gd name="connsiteY26" fmla="*/ 276227 h 609602"/>
                      <a:gd name="connsiteX27" fmla="*/ 282959 w 609602"/>
                      <a:gd name="connsiteY27" fmla="*/ 279018 h 609602"/>
                      <a:gd name="connsiteX28" fmla="*/ 302009 w 609602"/>
                      <a:gd name="connsiteY28" fmla="*/ 298068 h 609602"/>
                      <a:gd name="connsiteX29" fmla="*/ 321059 w 609602"/>
                      <a:gd name="connsiteY29" fmla="*/ 317118 h 609602"/>
                      <a:gd name="connsiteX30" fmla="*/ 323850 w 609602"/>
                      <a:gd name="connsiteY30" fmla="*/ 319909 h 609602"/>
                      <a:gd name="connsiteX31" fmla="*/ 338957 w 609602"/>
                      <a:gd name="connsiteY31" fmla="*/ 304802 h 609602"/>
                      <a:gd name="connsiteX32" fmla="*/ 129216 w 609602"/>
                      <a:gd name="connsiteY32" fmla="*/ 228602 h 609602"/>
                      <a:gd name="connsiteX33" fmla="*/ 106356 w 609602"/>
                      <a:gd name="connsiteY33" fmla="*/ 266702 h 609602"/>
                      <a:gd name="connsiteX34" fmla="*/ 129216 w 609602"/>
                      <a:gd name="connsiteY34" fmla="*/ 304802 h 609602"/>
                      <a:gd name="connsiteX35" fmla="*/ 175574 w 609602"/>
                      <a:gd name="connsiteY35" fmla="*/ 304802 h 609602"/>
                      <a:gd name="connsiteX36" fmla="*/ 198434 w 609602"/>
                      <a:gd name="connsiteY36" fmla="*/ 266702 h 609602"/>
                      <a:gd name="connsiteX37" fmla="*/ 175574 w 609602"/>
                      <a:gd name="connsiteY37" fmla="*/ 228602 h 609602"/>
                      <a:gd name="connsiteX38" fmla="*/ 323850 w 609602"/>
                      <a:gd name="connsiteY38" fmla="*/ 213495 h 609602"/>
                      <a:gd name="connsiteX39" fmla="*/ 299218 w 609602"/>
                      <a:gd name="connsiteY39" fmla="*/ 238127 h 609602"/>
                      <a:gd name="connsiteX40" fmla="*/ 302009 w 609602"/>
                      <a:gd name="connsiteY40" fmla="*/ 240918 h 609602"/>
                      <a:gd name="connsiteX41" fmla="*/ 359159 w 609602"/>
                      <a:gd name="connsiteY41" fmla="*/ 298068 h 609602"/>
                      <a:gd name="connsiteX42" fmla="*/ 361950 w 609602"/>
                      <a:gd name="connsiteY42" fmla="*/ 300859 h 609602"/>
                      <a:gd name="connsiteX43" fmla="*/ 386582 w 609602"/>
                      <a:gd name="connsiteY43" fmla="*/ 276227 h 609602"/>
                      <a:gd name="connsiteX44" fmla="*/ 485775 w 609602"/>
                      <a:gd name="connsiteY44" fmla="*/ 190502 h 609602"/>
                      <a:gd name="connsiteX45" fmla="*/ 476250 w 609602"/>
                      <a:gd name="connsiteY45" fmla="*/ 200027 h 609602"/>
                      <a:gd name="connsiteX46" fmla="*/ 485775 w 609602"/>
                      <a:gd name="connsiteY46" fmla="*/ 209552 h 609602"/>
                      <a:gd name="connsiteX47" fmla="*/ 495300 w 609602"/>
                      <a:gd name="connsiteY47" fmla="*/ 200027 h 609602"/>
                      <a:gd name="connsiteX48" fmla="*/ 485775 w 609602"/>
                      <a:gd name="connsiteY48" fmla="*/ 190502 h 609602"/>
                      <a:gd name="connsiteX49" fmla="*/ 43491 w 609602"/>
                      <a:gd name="connsiteY49" fmla="*/ 180977 h 609602"/>
                      <a:gd name="connsiteX50" fmla="*/ 20631 w 609602"/>
                      <a:gd name="connsiteY50" fmla="*/ 219077 h 609602"/>
                      <a:gd name="connsiteX51" fmla="*/ 43491 w 609602"/>
                      <a:gd name="connsiteY51" fmla="*/ 257177 h 609602"/>
                      <a:gd name="connsiteX52" fmla="*/ 89849 w 609602"/>
                      <a:gd name="connsiteY52" fmla="*/ 257177 h 609602"/>
                      <a:gd name="connsiteX53" fmla="*/ 112709 w 609602"/>
                      <a:gd name="connsiteY53" fmla="*/ 219077 h 609602"/>
                      <a:gd name="connsiteX54" fmla="*/ 89849 w 609602"/>
                      <a:gd name="connsiteY54" fmla="*/ 180977 h 609602"/>
                      <a:gd name="connsiteX55" fmla="*/ 485775 w 609602"/>
                      <a:gd name="connsiteY55" fmla="*/ 171452 h 609602"/>
                      <a:gd name="connsiteX56" fmla="*/ 514350 w 609602"/>
                      <a:gd name="connsiteY56" fmla="*/ 200027 h 609602"/>
                      <a:gd name="connsiteX57" fmla="*/ 485775 w 609602"/>
                      <a:gd name="connsiteY57" fmla="*/ 228602 h 609602"/>
                      <a:gd name="connsiteX58" fmla="*/ 457200 w 609602"/>
                      <a:gd name="connsiteY58" fmla="*/ 200027 h 609602"/>
                      <a:gd name="connsiteX59" fmla="*/ 485775 w 609602"/>
                      <a:gd name="connsiteY59" fmla="*/ 171452 h 609602"/>
                      <a:gd name="connsiteX60" fmla="*/ 485775 w 609602"/>
                      <a:gd name="connsiteY60" fmla="*/ 152402 h 609602"/>
                      <a:gd name="connsiteX61" fmla="*/ 438150 w 609602"/>
                      <a:gd name="connsiteY61" fmla="*/ 200027 h 609602"/>
                      <a:gd name="connsiteX62" fmla="*/ 485775 w 609602"/>
                      <a:gd name="connsiteY62" fmla="*/ 247652 h 609602"/>
                      <a:gd name="connsiteX63" fmla="*/ 533400 w 609602"/>
                      <a:gd name="connsiteY63" fmla="*/ 200027 h 609602"/>
                      <a:gd name="connsiteX64" fmla="*/ 485775 w 609602"/>
                      <a:gd name="connsiteY64" fmla="*/ 152402 h 609602"/>
                      <a:gd name="connsiteX65" fmla="*/ 152400 w 609602"/>
                      <a:gd name="connsiteY65" fmla="*/ 104777 h 609602"/>
                      <a:gd name="connsiteX66" fmla="*/ 142875 w 609602"/>
                      <a:gd name="connsiteY66" fmla="*/ 114302 h 609602"/>
                      <a:gd name="connsiteX67" fmla="*/ 152400 w 609602"/>
                      <a:gd name="connsiteY67" fmla="*/ 123827 h 609602"/>
                      <a:gd name="connsiteX68" fmla="*/ 161925 w 609602"/>
                      <a:gd name="connsiteY68" fmla="*/ 114302 h 609602"/>
                      <a:gd name="connsiteX69" fmla="*/ 152400 w 609602"/>
                      <a:gd name="connsiteY69" fmla="*/ 104777 h 609602"/>
                      <a:gd name="connsiteX70" fmla="*/ 504654 w 609602"/>
                      <a:gd name="connsiteY70" fmla="*/ 41874 h 609602"/>
                      <a:gd name="connsiteX71" fmla="*/ 337509 w 609602"/>
                      <a:gd name="connsiteY71" fmla="*/ 200217 h 609602"/>
                      <a:gd name="connsiteX72" fmla="*/ 400231 w 609602"/>
                      <a:gd name="connsiteY72" fmla="*/ 262939 h 609602"/>
                      <a:gd name="connsiteX73" fmla="*/ 430164 w 609602"/>
                      <a:gd name="connsiteY73" fmla="*/ 234575 h 609602"/>
                      <a:gd name="connsiteX74" fmla="*/ 424348 w 609602"/>
                      <a:gd name="connsiteY74" fmla="*/ 225955 h 609602"/>
                      <a:gd name="connsiteX75" fmla="*/ 419100 w 609602"/>
                      <a:gd name="connsiteY75" fmla="*/ 200027 h 609602"/>
                      <a:gd name="connsiteX76" fmla="*/ 485775 w 609602"/>
                      <a:gd name="connsiteY76" fmla="*/ 133352 h 609602"/>
                      <a:gd name="connsiteX77" fmla="*/ 511704 w 609602"/>
                      <a:gd name="connsiteY77" fmla="*/ 138599 h 609602"/>
                      <a:gd name="connsiteX78" fmla="*/ 523263 w 609602"/>
                      <a:gd name="connsiteY78" fmla="*/ 146399 h 609602"/>
                      <a:gd name="connsiteX79" fmla="*/ 567376 w 609602"/>
                      <a:gd name="connsiteY79" fmla="*/ 104596 h 609602"/>
                      <a:gd name="connsiteX80" fmla="*/ 555241 w 609602"/>
                      <a:gd name="connsiteY80" fmla="*/ 92461 h 609602"/>
                      <a:gd name="connsiteX81" fmla="*/ 517141 w 609602"/>
                      <a:gd name="connsiteY81" fmla="*/ 54361 h 609602"/>
                      <a:gd name="connsiteX82" fmla="*/ 561975 w 609602"/>
                      <a:gd name="connsiteY82" fmla="*/ 22995 h 609602"/>
                      <a:gd name="connsiteX83" fmla="*/ 537348 w 609602"/>
                      <a:gd name="connsiteY83" fmla="*/ 47622 h 609602"/>
                      <a:gd name="connsiteX84" fmla="*/ 561980 w 609602"/>
                      <a:gd name="connsiteY84" fmla="*/ 72254 h 609602"/>
                      <a:gd name="connsiteX85" fmla="*/ 586607 w 609602"/>
                      <a:gd name="connsiteY85" fmla="*/ 47627 h 609602"/>
                      <a:gd name="connsiteX86" fmla="*/ 85725 w 609602"/>
                      <a:gd name="connsiteY86" fmla="*/ 19052 h 609602"/>
                      <a:gd name="connsiteX87" fmla="*/ 76200 w 609602"/>
                      <a:gd name="connsiteY87" fmla="*/ 28577 h 609602"/>
                      <a:gd name="connsiteX88" fmla="*/ 85725 w 609602"/>
                      <a:gd name="connsiteY88" fmla="*/ 38102 h 609602"/>
                      <a:gd name="connsiteX89" fmla="*/ 95250 w 609602"/>
                      <a:gd name="connsiteY89" fmla="*/ 28577 h 609602"/>
                      <a:gd name="connsiteX90" fmla="*/ 85725 w 609602"/>
                      <a:gd name="connsiteY90" fmla="*/ 19052 h 609602"/>
                      <a:gd name="connsiteX91" fmla="*/ 555241 w 609602"/>
                      <a:gd name="connsiteY91" fmla="*/ 2793 h 609602"/>
                      <a:gd name="connsiteX92" fmla="*/ 568709 w 609602"/>
                      <a:gd name="connsiteY92" fmla="*/ 2793 h 609602"/>
                      <a:gd name="connsiteX93" fmla="*/ 606809 w 609602"/>
                      <a:gd name="connsiteY93" fmla="*/ 40893 h 609602"/>
                      <a:gd name="connsiteX94" fmla="*/ 606809 w 609602"/>
                      <a:gd name="connsiteY94" fmla="*/ 54361 h 609602"/>
                      <a:gd name="connsiteX95" fmla="*/ 575448 w 609602"/>
                      <a:gd name="connsiteY95" fmla="*/ 85722 h 609602"/>
                      <a:gd name="connsiteX96" fmla="*/ 587769 w 609602"/>
                      <a:gd name="connsiteY96" fmla="*/ 98043 h 609602"/>
                      <a:gd name="connsiteX97" fmla="*/ 590560 w 609602"/>
                      <a:gd name="connsiteY97" fmla="*/ 104910 h 609602"/>
                      <a:gd name="connsiteX98" fmla="*/ 587588 w 609602"/>
                      <a:gd name="connsiteY98" fmla="*/ 111692 h 609602"/>
                      <a:gd name="connsiteX99" fmla="*/ 537269 w 609602"/>
                      <a:gd name="connsiteY99" fmla="*/ 159376 h 609602"/>
                      <a:gd name="connsiteX100" fmla="*/ 547203 w 609602"/>
                      <a:gd name="connsiteY100" fmla="*/ 174098 h 609602"/>
                      <a:gd name="connsiteX101" fmla="*/ 552450 w 609602"/>
                      <a:gd name="connsiteY101" fmla="*/ 200027 h 609602"/>
                      <a:gd name="connsiteX102" fmla="*/ 547203 w 609602"/>
                      <a:gd name="connsiteY102" fmla="*/ 225955 h 609602"/>
                      <a:gd name="connsiteX103" fmla="*/ 545910 w 609602"/>
                      <a:gd name="connsiteY103" fmla="*/ 227871 h 609602"/>
                      <a:gd name="connsiteX104" fmla="*/ 568214 w 609602"/>
                      <a:gd name="connsiteY104" fmla="*/ 293667 h 609602"/>
                      <a:gd name="connsiteX105" fmla="*/ 560423 w 609602"/>
                      <a:gd name="connsiteY105" fmla="*/ 304649 h 609602"/>
                      <a:gd name="connsiteX106" fmla="*/ 558823 w 609602"/>
                      <a:gd name="connsiteY106" fmla="*/ 304802 h 609602"/>
                      <a:gd name="connsiteX107" fmla="*/ 549440 w 609602"/>
                      <a:gd name="connsiteY107" fmla="*/ 296867 h 609602"/>
                      <a:gd name="connsiteX108" fmla="*/ 532643 w 609602"/>
                      <a:gd name="connsiteY108" fmla="*/ 247325 h 609602"/>
                      <a:gd name="connsiteX109" fmla="*/ 511704 w 609602"/>
                      <a:gd name="connsiteY109" fmla="*/ 261454 h 609602"/>
                      <a:gd name="connsiteX110" fmla="*/ 508990 w 609602"/>
                      <a:gd name="connsiteY110" fmla="*/ 262003 h 609602"/>
                      <a:gd name="connsiteX111" fmla="*/ 519262 w 609602"/>
                      <a:gd name="connsiteY111" fmla="*/ 291502 h 609602"/>
                      <a:gd name="connsiteX112" fmla="*/ 523875 w 609602"/>
                      <a:gd name="connsiteY112" fmla="*/ 333377 h 609602"/>
                      <a:gd name="connsiteX113" fmla="*/ 333375 w 609602"/>
                      <a:gd name="connsiteY113" fmla="*/ 523877 h 609602"/>
                      <a:gd name="connsiteX114" fmla="*/ 264291 w 609602"/>
                      <a:gd name="connsiteY114" fmla="*/ 510930 h 609602"/>
                      <a:gd name="connsiteX115" fmla="*/ 208749 w 609602"/>
                      <a:gd name="connsiteY115" fmla="*/ 476252 h 609602"/>
                      <a:gd name="connsiteX116" fmla="*/ 169410 w 609602"/>
                      <a:gd name="connsiteY116" fmla="*/ 476252 h 609602"/>
                      <a:gd name="connsiteX117" fmla="*/ 190773 w 609602"/>
                      <a:gd name="connsiteY117" fmla="*/ 499542 h 609602"/>
                      <a:gd name="connsiteX118" fmla="*/ 333375 w 609602"/>
                      <a:gd name="connsiteY118" fmla="*/ 552452 h 609602"/>
                      <a:gd name="connsiteX119" fmla="*/ 549345 w 609602"/>
                      <a:gd name="connsiteY119" fmla="*/ 369906 h 609602"/>
                      <a:gd name="connsiteX120" fmla="*/ 560308 w 609602"/>
                      <a:gd name="connsiteY120" fmla="*/ 362086 h 609602"/>
                      <a:gd name="connsiteX121" fmla="*/ 568128 w 609602"/>
                      <a:gd name="connsiteY121" fmla="*/ 373049 h 609602"/>
                      <a:gd name="connsiteX122" fmla="*/ 487324 w 609602"/>
                      <a:gd name="connsiteY122" fmla="*/ 515399 h 609602"/>
                      <a:gd name="connsiteX123" fmla="*/ 477980 w 609602"/>
                      <a:gd name="connsiteY123" fmla="*/ 520852 h 609602"/>
                      <a:gd name="connsiteX124" fmla="*/ 485943 w 609602"/>
                      <a:gd name="connsiteY124" fmla="*/ 523325 h 609602"/>
                      <a:gd name="connsiteX125" fmla="*/ 508292 w 609602"/>
                      <a:gd name="connsiteY125" fmla="*/ 539393 h 609602"/>
                      <a:gd name="connsiteX126" fmla="*/ 533400 w 609602"/>
                      <a:gd name="connsiteY126" fmla="*/ 600077 h 609602"/>
                      <a:gd name="connsiteX127" fmla="*/ 523875 w 609602"/>
                      <a:gd name="connsiteY127" fmla="*/ 609602 h 609602"/>
                      <a:gd name="connsiteX128" fmla="*/ 123825 w 609602"/>
                      <a:gd name="connsiteY128" fmla="*/ 609602 h 609602"/>
                      <a:gd name="connsiteX129" fmla="*/ 114300 w 609602"/>
                      <a:gd name="connsiteY129" fmla="*/ 600077 h 609602"/>
                      <a:gd name="connsiteX130" fmla="*/ 166692 w 609602"/>
                      <a:gd name="connsiteY130" fmla="*/ 521100 h 609602"/>
                      <a:gd name="connsiteX131" fmla="*/ 183785 w 609602"/>
                      <a:gd name="connsiteY131" fmla="*/ 517640 h 609602"/>
                      <a:gd name="connsiteX132" fmla="*/ 178360 w 609602"/>
                      <a:gd name="connsiteY132" fmla="*/ 513996 h 609602"/>
                      <a:gd name="connsiteX133" fmla="*/ 143737 w 609602"/>
                      <a:gd name="connsiteY133" fmla="*/ 476252 h 609602"/>
                      <a:gd name="connsiteX134" fmla="*/ 9525 w 609602"/>
                      <a:gd name="connsiteY134" fmla="*/ 476252 h 609602"/>
                      <a:gd name="connsiteX135" fmla="*/ 0 w 609602"/>
                      <a:gd name="connsiteY135" fmla="*/ 466727 h 609602"/>
                      <a:gd name="connsiteX136" fmla="*/ 0 w 609602"/>
                      <a:gd name="connsiteY136" fmla="*/ 428627 h 609602"/>
                      <a:gd name="connsiteX137" fmla="*/ 9525 w 609602"/>
                      <a:gd name="connsiteY137" fmla="*/ 419102 h 609602"/>
                      <a:gd name="connsiteX138" fmla="*/ 371475 w 609602"/>
                      <a:gd name="connsiteY138" fmla="*/ 419102 h 609602"/>
                      <a:gd name="connsiteX139" fmla="*/ 381000 w 609602"/>
                      <a:gd name="connsiteY139" fmla="*/ 428627 h 609602"/>
                      <a:gd name="connsiteX140" fmla="*/ 381000 w 609602"/>
                      <a:gd name="connsiteY140" fmla="*/ 466727 h 609602"/>
                      <a:gd name="connsiteX141" fmla="*/ 371475 w 609602"/>
                      <a:gd name="connsiteY141" fmla="*/ 476252 h 609602"/>
                      <a:gd name="connsiteX142" fmla="*/ 244102 w 609602"/>
                      <a:gd name="connsiteY142" fmla="*/ 476252 h 609602"/>
                      <a:gd name="connsiteX143" fmla="*/ 271214 w 609602"/>
                      <a:gd name="connsiteY143" fmla="*/ 493180 h 609602"/>
                      <a:gd name="connsiteX144" fmla="*/ 333375 w 609602"/>
                      <a:gd name="connsiteY144" fmla="*/ 504827 h 609602"/>
                      <a:gd name="connsiteX145" fmla="*/ 504825 w 609602"/>
                      <a:gd name="connsiteY145" fmla="*/ 333377 h 609602"/>
                      <a:gd name="connsiteX146" fmla="*/ 500682 w 609602"/>
                      <a:gd name="connsiteY146" fmla="*/ 295729 h 609602"/>
                      <a:gd name="connsiteX147" fmla="*/ 490266 w 609602"/>
                      <a:gd name="connsiteY147" fmla="*/ 265793 h 609602"/>
                      <a:gd name="connsiteX148" fmla="*/ 485775 w 609602"/>
                      <a:gd name="connsiteY148" fmla="*/ 266702 h 609602"/>
                      <a:gd name="connsiteX149" fmla="*/ 459846 w 609602"/>
                      <a:gd name="connsiteY149" fmla="*/ 261454 h 609602"/>
                      <a:gd name="connsiteX150" fmla="*/ 442122 w 609602"/>
                      <a:gd name="connsiteY150" fmla="*/ 249494 h 609602"/>
                      <a:gd name="connsiteX151" fmla="*/ 406613 w 609602"/>
                      <a:gd name="connsiteY151" fmla="*/ 283142 h 609602"/>
                      <a:gd name="connsiteX152" fmla="*/ 406597 w 609602"/>
                      <a:gd name="connsiteY152" fmla="*/ 283148 h 609602"/>
                      <a:gd name="connsiteX153" fmla="*/ 368684 w 609602"/>
                      <a:gd name="connsiteY153" fmla="*/ 321061 h 609602"/>
                      <a:gd name="connsiteX154" fmla="*/ 361950 w 609602"/>
                      <a:gd name="connsiteY154" fmla="*/ 323852 h 609602"/>
                      <a:gd name="connsiteX155" fmla="*/ 355216 w 609602"/>
                      <a:gd name="connsiteY155" fmla="*/ 321061 h 609602"/>
                      <a:gd name="connsiteX156" fmla="*/ 352425 w 609602"/>
                      <a:gd name="connsiteY156" fmla="*/ 318270 h 609602"/>
                      <a:gd name="connsiteX157" fmla="*/ 330584 w 609602"/>
                      <a:gd name="connsiteY157" fmla="*/ 340111 h 609602"/>
                      <a:gd name="connsiteX158" fmla="*/ 323850 w 609602"/>
                      <a:gd name="connsiteY158" fmla="*/ 342902 h 609602"/>
                      <a:gd name="connsiteX159" fmla="*/ 317116 w 609602"/>
                      <a:gd name="connsiteY159" fmla="*/ 340111 h 609602"/>
                      <a:gd name="connsiteX160" fmla="*/ 314325 w 609602"/>
                      <a:gd name="connsiteY160" fmla="*/ 337320 h 609602"/>
                      <a:gd name="connsiteX161" fmla="*/ 311534 w 609602"/>
                      <a:gd name="connsiteY161" fmla="*/ 340111 h 609602"/>
                      <a:gd name="connsiteX162" fmla="*/ 304800 w 609602"/>
                      <a:gd name="connsiteY162" fmla="*/ 342902 h 609602"/>
                      <a:gd name="connsiteX163" fmla="*/ 298066 w 609602"/>
                      <a:gd name="connsiteY163" fmla="*/ 340111 h 609602"/>
                      <a:gd name="connsiteX164" fmla="*/ 298066 w 609602"/>
                      <a:gd name="connsiteY164" fmla="*/ 326643 h 609602"/>
                      <a:gd name="connsiteX165" fmla="*/ 300857 w 609602"/>
                      <a:gd name="connsiteY165" fmla="*/ 323852 h 609602"/>
                      <a:gd name="connsiteX166" fmla="*/ 295275 w 609602"/>
                      <a:gd name="connsiteY166" fmla="*/ 318270 h 609602"/>
                      <a:gd name="connsiteX167" fmla="*/ 292484 w 609602"/>
                      <a:gd name="connsiteY167" fmla="*/ 321061 h 609602"/>
                      <a:gd name="connsiteX168" fmla="*/ 285750 w 609602"/>
                      <a:gd name="connsiteY168" fmla="*/ 323852 h 609602"/>
                      <a:gd name="connsiteX169" fmla="*/ 279016 w 609602"/>
                      <a:gd name="connsiteY169" fmla="*/ 321061 h 609602"/>
                      <a:gd name="connsiteX170" fmla="*/ 279016 w 609602"/>
                      <a:gd name="connsiteY170" fmla="*/ 307593 h 609602"/>
                      <a:gd name="connsiteX171" fmla="*/ 281807 w 609602"/>
                      <a:gd name="connsiteY171" fmla="*/ 304802 h 609602"/>
                      <a:gd name="connsiteX172" fmla="*/ 276225 w 609602"/>
                      <a:gd name="connsiteY172" fmla="*/ 299220 h 609602"/>
                      <a:gd name="connsiteX173" fmla="*/ 273434 w 609602"/>
                      <a:gd name="connsiteY173" fmla="*/ 302011 h 609602"/>
                      <a:gd name="connsiteX174" fmla="*/ 266700 w 609602"/>
                      <a:gd name="connsiteY174" fmla="*/ 304802 h 609602"/>
                      <a:gd name="connsiteX175" fmla="*/ 259966 w 609602"/>
                      <a:gd name="connsiteY175" fmla="*/ 302011 h 609602"/>
                      <a:gd name="connsiteX176" fmla="*/ 259966 w 609602"/>
                      <a:gd name="connsiteY176" fmla="*/ 288543 h 609602"/>
                      <a:gd name="connsiteX177" fmla="*/ 262757 w 609602"/>
                      <a:gd name="connsiteY177" fmla="*/ 285752 h 609602"/>
                      <a:gd name="connsiteX178" fmla="*/ 259966 w 609602"/>
                      <a:gd name="connsiteY178" fmla="*/ 282961 h 609602"/>
                      <a:gd name="connsiteX179" fmla="*/ 259966 w 609602"/>
                      <a:gd name="connsiteY179" fmla="*/ 269493 h 609602"/>
                      <a:gd name="connsiteX180" fmla="*/ 281807 w 609602"/>
                      <a:gd name="connsiteY180" fmla="*/ 247652 h 609602"/>
                      <a:gd name="connsiteX181" fmla="*/ 279016 w 609602"/>
                      <a:gd name="connsiteY181" fmla="*/ 244861 h 609602"/>
                      <a:gd name="connsiteX182" fmla="*/ 279016 w 609602"/>
                      <a:gd name="connsiteY182" fmla="*/ 231393 h 609602"/>
                      <a:gd name="connsiteX183" fmla="*/ 317116 w 609602"/>
                      <a:gd name="connsiteY183" fmla="*/ 193293 h 609602"/>
                      <a:gd name="connsiteX184" fmla="*/ 317228 w 609602"/>
                      <a:gd name="connsiteY184" fmla="*/ 193293 h 609602"/>
                      <a:gd name="connsiteX185" fmla="*/ 317307 w 609602"/>
                      <a:gd name="connsiteY185" fmla="*/ 193112 h 609602"/>
                      <a:gd name="connsiteX186" fmla="*/ 498282 w 609602"/>
                      <a:gd name="connsiteY186" fmla="*/ 21662 h 609602"/>
                      <a:gd name="connsiteX187" fmla="*/ 511569 w 609602"/>
                      <a:gd name="connsiteY187" fmla="*/ 21843 h 609602"/>
                      <a:gd name="connsiteX188" fmla="*/ 523880 w 609602"/>
                      <a:gd name="connsiteY188" fmla="*/ 34154 h 609602"/>
                      <a:gd name="connsiteX189" fmla="*/ 85725 w 609602"/>
                      <a:gd name="connsiteY189" fmla="*/ 2 h 609602"/>
                      <a:gd name="connsiteX190" fmla="*/ 114300 w 609602"/>
                      <a:gd name="connsiteY190" fmla="*/ 28577 h 609602"/>
                      <a:gd name="connsiteX191" fmla="*/ 109009 w 609602"/>
                      <a:gd name="connsiteY191" fmla="*/ 41328 h 609602"/>
                      <a:gd name="connsiteX192" fmla="*/ 112205 w 609602"/>
                      <a:gd name="connsiteY192" fmla="*/ 41683 h 609602"/>
                      <a:gd name="connsiteX193" fmla="*/ 148676 w 609602"/>
                      <a:gd name="connsiteY193" fmla="*/ 87272 h 609602"/>
                      <a:gd name="connsiteX194" fmla="*/ 152400 w 609602"/>
                      <a:gd name="connsiteY194" fmla="*/ 85727 h 609602"/>
                      <a:gd name="connsiteX195" fmla="*/ 180975 w 609602"/>
                      <a:gd name="connsiteY195" fmla="*/ 114302 h 609602"/>
                      <a:gd name="connsiteX196" fmla="*/ 152400 w 609602"/>
                      <a:gd name="connsiteY196" fmla="*/ 142877 h 609602"/>
                      <a:gd name="connsiteX197" fmla="*/ 140084 w 609602"/>
                      <a:gd name="connsiteY197" fmla="*/ 137766 h 609602"/>
                      <a:gd name="connsiteX198" fmla="*/ 140084 w 609602"/>
                      <a:gd name="connsiteY198" fmla="*/ 140086 h 609602"/>
                      <a:gd name="connsiteX199" fmla="*/ 107242 w 609602"/>
                      <a:gd name="connsiteY199" fmla="*/ 172928 h 609602"/>
                      <a:gd name="connsiteX200" fmla="*/ 129217 w 609602"/>
                      <a:gd name="connsiteY200" fmla="*/ 209552 h 609602"/>
                      <a:gd name="connsiteX201" fmla="*/ 180975 w 609602"/>
                      <a:gd name="connsiteY201" fmla="*/ 209552 h 609602"/>
                      <a:gd name="connsiteX202" fmla="*/ 189138 w 609602"/>
                      <a:gd name="connsiteY202" fmla="*/ 214171 h 609602"/>
                      <a:gd name="connsiteX203" fmla="*/ 217713 w 609602"/>
                      <a:gd name="connsiteY203" fmla="*/ 261796 h 609602"/>
                      <a:gd name="connsiteX204" fmla="*/ 217713 w 609602"/>
                      <a:gd name="connsiteY204" fmla="*/ 271598 h 609602"/>
                      <a:gd name="connsiteX205" fmla="*/ 189138 w 609602"/>
                      <a:gd name="connsiteY205" fmla="*/ 319223 h 609602"/>
                      <a:gd name="connsiteX206" fmla="*/ 180975 w 609602"/>
                      <a:gd name="connsiteY206" fmla="*/ 323852 h 609602"/>
                      <a:gd name="connsiteX207" fmla="*/ 127768 w 609602"/>
                      <a:gd name="connsiteY207" fmla="*/ 323852 h 609602"/>
                      <a:gd name="connsiteX208" fmla="*/ 92459 w 609602"/>
                      <a:gd name="connsiteY208" fmla="*/ 359161 h 609602"/>
                      <a:gd name="connsiteX209" fmla="*/ 90480 w 609602"/>
                      <a:gd name="connsiteY209" fmla="*/ 359981 h 609602"/>
                      <a:gd name="connsiteX210" fmla="*/ 95250 w 609602"/>
                      <a:gd name="connsiteY210" fmla="*/ 371477 h 609602"/>
                      <a:gd name="connsiteX211" fmla="*/ 66675 w 609602"/>
                      <a:gd name="connsiteY211" fmla="*/ 400052 h 609602"/>
                      <a:gd name="connsiteX212" fmla="*/ 38100 w 609602"/>
                      <a:gd name="connsiteY212" fmla="*/ 371477 h 609602"/>
                      <a:gd name="connsiteX213" fmla="*/ 66675 w 609602"/>
                      <a:gd name="connsiteY213" fmla="*/ 342902 h 609602"/>
                      <a:gd name="connsiteX214" fmla="*/ 78991 w 609602"/>
                      <a:gd name="connsiteY214" fmla="*/ 348012 h 609602"/>
                      <a:gd name="connsiteX215" fmla="*/ 78991 w 609602"/>
                      <a:gd name="connsiteY215" fmla="*/ 345693 h 609602"/>
                      <a:gd name="connsiteX216" fmla="*/ 111834 w 609602"/>
                      <a:gd name="connsiteY216" fmla="*/ 312850 h 609602"/>
                      <a:gd name="connsiteX217" fmla="*/ 89859 w 609602"/>
                      <a:gd name="connsiteY217" fmla="*/ 276227 h 609602"/>
                      <a:gd name="connsiteX218" fmla="*/ 38100 w 609602"/>
                      <a:gd name="connsiteY218" fmla="*/ 276227 h 609602"/>
                      <a:gd name="connsiteX219" fmla="*/ 29937 w 609602"/>
                      <a:gd name="connsiteY219" fmla="*/ 271607 h 609602"/>
                      <a:gd name="connsiteX220" fmla="*/ 1362 w 609602"/>
                      <a:gd name="connsiteY220" fmla="*/ 223982 h 609602"/>
                      <a:gd name="connsiteX221" fmla="*/ 1362 w 609602"/>
                      <a:gd name="connsiteY221" fmla="*/ 214181 h 609602"/>
                      <a:gd name="connsiteX222" fmla="*/ 29937 w 609602"/>
                      <a:gd name="connsiteY222" fmla="*/ 166556 h 609602"/>
                      <a:gd name="connsiteX223" fmla="*/ 38100 w 609602"/>
                      <a:gd name="connsiteY223" fmla="*/ 161927 h 609602"/>
                      <a:gd name="connsiteX224" fmla="*/ 91307 w 609602"/>
                      <a:gd name="connsiteY224" fmla="*/ 161927 h 609602"/>
                      <a:gd name="connsiteX225" fmla="*/ 126616 w 609602"/>
                      <a:gd name="connsiteY225" fmla="*/ 126618 h 609602"/>
                      <a:gd name="connsiteX226" fmla="*/ 128935 w 609602"/>
                      <a:gd name="connsiteY226" fmla="*/ 126618 h 609602"/>
                      <a:gd name="connsiteX227" fmla="*/ 123825 w 609602"/>
                      <a:gd name="connsiteY227" fmla="*/ 114302 h 609602"/>
                      <a:gd name="connsiteX228" fmla="*/ 131369 w 609602"/>
                      <a:gd name="connsiteY228" fmla="*/ 96121 h 609602"/>
                      <a:gd name="connsiteX229" fmla="*/ 97336 w 609602"/>
                      <a:gd name="connsiteY229" fmla="*/ 53580 h 609602"/>
                      <a:gd name="connsiteX230" fmla="*/ 97481 w 609602"/>
                      <a:gd name="connsiteY230" fmla="*/ 52274 h 609602"/>
                      <a:gd name="connsiteX231" fmla="*/ 85725 w 609602"/>
                      <a:gd name="connsiteY231" fmla="*/ 57152 h 609602"/>
                      <a:gd name="connsiteX232" fmla="*/ 57150 w 609602"/>
                      <a:gd name="connsiteY232" fmla="*/ 28577 h 609602"/>
                      <a:gd name="connsiteX233" fmla="*/ 85725 w 609602"/>
                      <a:gd name="connsiteY233" fmla="*/ 2 h 6096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</a:cxnLst>
                    <a:rect l="l" t="t" r="r" b="b"/>
                    <a:pathLst>
                      <a:path w="609602" h="609602">
                        <a:moveTo>
                          <a:pt x="456558" y="533354"/>
                        </a:moveTo>
                        <a:lnTo>
                          <a:pt x="416613" y="556665"/>
                        </a:lnTo>
                        <a:cubicBezTo>
                          <a:pt x="390635" y="566286"/>
                          <a:pt x="362569" y="571502"/>
                          <a:pt x="333375" y="571502"/>
                        </a:cubicBezTo>
                        <a:cubicBezTo>
                          <a:pt x="295161" y="571502"/>
                          <a:pt x="257989" y="562230"/>
                          <a:pt x="224797" y="545191"/>
                        </a:cubicBezTo>
                        <a:lnTo>
                          <a:pt x="207201" y="533370"/>
                        </a:lnTo>
                        <a:lnTo>
                          <a:pt x="207169" y="533402"/>
                        </a:lnTo>
                        <a:lnTo>
                          <a:pt x="200025" y="533402"/>
                        </a:lnTo>
                        <a:cubicBezTo>
                          <a:pt x="166487" y="533402"/>
                          <a:pt x="138665" y="558281"/>
                          <a:pt x="134026" y="590552"/>
                        </a:cubicBezTo>
                        <a:lnTo>
                          <a:pt x="513673" y="590552"/>
                        </a:lnTo>
                        <a:cubicBezTo>
                          <a:pt x="511654" y="576388"/>
                          <a:pt x="505139" y="563263"/>
                          <a:pt x="494824" y="552871"/>
                        </a:cubicBezTo>
                        <a:cubicBezTo>
                          <a:pt x="484489" y="542622"/>
                          <a:pt x="471421" y="536097"/>
                          <a:pt x="457095" y="534068"/>
                        </a:cubicBezTo>
                        <a:close/>
                        <a:moveTo>
                          <a:pt x="19050" y="438152"/>
                        </a:moveTo>
                        <a:lnTo>
                          <a:pt x="19050" y="457202"/>
                        </a:lnTo>
                        <a:lnTo>
                          <a:pt x="361950" y="457202"/>
                        </a:lnTo>
                        <a:lnTo>
                          <a:pt x="361950" y="438152"/>
                        </a:lnTo>
                        <a:close/>
                        <a:moveTo>
                          <a:pt x="66675" y="361952"/>
                        </a:moveTo>
                        <a:cubicBezTo>
                          <a:pt x="61426" y="361952"/>
                          <a:pt x="57150" y="366228"/>
                          <a:pt x="57150" y="371477"/>
                        </a:cubicBezTo>
                        <a:cubicBezTo>
                          <a:pt x="57150" y="376725"/>
                          <a:pt x="61426" y="381002"/>
                          <a:pt x="66675" y="381002"/>
                        </a:cubicBezTo>
                        <a:cubicBezTo>
                          <a:pt x="71923" y="381002"/>
                          <a:pt x="76200" y="376725"/>
                          <a:pt x="76200" y="371477"/>
                        </a:cubicBezTo>
                        <a:cubicBezTo>
                          <a:pt x="76200" y="366228"/>
                          <a:pt x="71923" y="361952"/>
                          <a:pt x="66675" y="361952"/>
                        </a:cubicBezTo>
                        <a:close/>
                        <a:moveTo>
                          <a:pt x="561975" y="323852"/>
                        </a:moveTo>
                        <a:cubicBezTo>
                          <a:pt x="567235" y="323852"/>
                          <a:pt x="571500" y="328116"/>
                          <a:pt x="571500" y="333377"/>
                        </a:cubicBezTo>
                        <a:cubicBezTo>
                          <a:pt x="571500" y="338637"/>
                          <a:pt x="567235" y="342902"/>
                          <a:pt x="561975" y="342902"/>
                        </a:cubicBezTo>
                        <a:cubicBezTo>
                          <a:pt x="556714" y="342902"/>
                          <a:pt x="552450" y="338637"/>
                          <a:pt x="552450" y="333377"/>
                        </a:cubicBezTo>
                        <a:cubicBezTo>
                          <a:pt x="552450" y="328116"/>
                          <a:pt x="556714" y="323852"/>
                          <a:pt x="561975" y="323852"/>
                        </a:cubicBezTo>
                        <a:close/>
                        <a:moveTo>
                          <a:pt x="295275" y="261120"/>
                        </a:moveTo>
                        <a:lnTo>
                          <a:pt x="280168" y="276227"/>
                        </a:lnTo>
                        <a:lnTo>
                          <a:pt x="282959" y="279018"/>
                        </a:lnTo>
                        <a:lnTo>
                          <a:pt x="302009" y="298068"/>
                        </a:lnTo>
                        <a:lnTo>
                          <a:pt x="321059" y="317118"/>
                        </a:lnTo>
                        <a:lnTo>
                          <a:pt x="323850" y="319909"/>
                        </a:lnTo>
                        <a:lnTo>
                          <a:pt x="338957" y="304802"/>
                        </a:lnTo>
                        <a:close/>
                        <a:moveTo>
                          <a:pt x="129216" y="228602"/>
                        </a:moveTo>
                        <a:lnTo>
                          <a:pt x="106356" y="266702"/>
                        </a:lnTo>
                        <a:lnTo>
                          <a:pt x="129216" y="304802"/>
                        </a:lnTo>
                        <a:lnTo>
                          <a:pt x="175574" y="304802"/>
                        </a:lnTo>
                        <a:lnTo>
                          <a:pt x="198434" y="266702"/>
                        </a:lnTo>
                        <a:lnTo>
                          <a:pt x="175574" y="228602"/>
                        </a:lnTo>
                        <a:close/>
                        <a:moveTo>
                          <a:pt x="323850" y="213495"/>
                        </a:moveTo>
                        <a:lnTo>
                          <a:pt x="299218" y="238127"/>
                        </a:lnTo>
                        <a:lnTo>
                          <a:pt x="302009" y="240918"/>
                        </a:lnTo>
                        <a:lnTo>
                          <a:pt x="359159" y="298068"/>
                        </a:lnTo>
                        <a:lnTo>
                          <a:pt x="361950" y="300859"/>
                        </a:lnTo>
                        <a:lnTo>
                          <a:pt x="386582" y="276227"/>
                        </a:lnTo>
                        <a:close/>
                        <a:moveTo>
                          <a:pt x="485775" y="190502"/>
                        </a:moveTo>
                        <a:cubicBezTo>
                          <a:pt x="480526" y="190502"/>
                          <a:pt x="476250" y="194778"/>
                          <a:pt x="476250" y="200027"/>
                        </a:cubicBezTo>
                        <a:cubicBezTo>
                          <a:pt x="476250" y="205275"/>
                          <a:pt x="480526" y="209552"/>
                          <a:pt x="485775" y="209552"/>
                        </a:cubicBezTo>
                        <a:cubicBezTo>
                          <a:pt x="491023" y="209552"/>
                          <a:pt x="495300" y="205275"/>
                          <a:pt x="495300" y="200027"/>
                        </a:cubicBezTo>
                        <a:cubicBezTo>
                          <a:pt x="495300" y="194778"/>
                          <a:pt x="491023" y="190502"/>
                          <a:pt x="485775" y="190502"/>
                        </a:cubicBezTo>
                        <a:close/>
                        <a:moveTo>
                          <a:pt x="43491" y="180977"/>
                        </a:moveTo>
                        <a:lnTo>
                          <a:pt x="20631" y="219077"/>
                        </a:lnTo>
                        <a:lnTo>
                          <a:pt x="43491" y="257177"/>
                        </a:lnTo>
                        <a:lnTo>
                          <a:pt x="89849" y="257177"/>
                        </a:lnTo>
                        <a:lnTo>
                          <a:pt x="112709" y="219077"/>
                        </a:lnTo>
                        <a:lnTo>
                          <a:pt x="89849" y="180977"/>
                        </a:lnTo>
                        <a:close/>
                        <a:moveTo>
                          <a:pt x="485775" y="171452"/>
                        </a:moveTo>
                        <a:cubicBezTo>
                          <a:pt x="501529" y="171452"/>
                          <a:pt x="514350" y="184272"/>
                          <a:pt x="514350" y="200027"/>
                        </a:cubicBezTo>
                        <a:cubicBezTo>
                          <a:pt x="514350" y="215781"/>
                          <a:pt x="501529" y="228602"/>
                          <a:pt x="485775" y="228602"/>
                        </a:cubicBezTo>
                        <a:cubicBezTo>
                          <a:pt x="470020" y="228602"/>
                          <a:pt x="457200" y="215781"/>
                          <a:pt x="457200" y="200027"/>
                        </a:cubicBezTo>
                        <a:cubicBezTo>
                          <a:pt x="457200" y="184272"/>
                          <a:pt x="470020" y="171452"/>
                          <a:pt x="485775" y="171452"/>
                        </a:cubicBezTo>
                        <a:close/>
                        <a:moveTo>
                          <a:pt x="485775" y="152402"/>
                        </a:moveTo>
                        <a:cubicBezTo>
                          <a:pt x="459514" y="152402"/>
                          <a:pt x="438150" y="173766"/>
                          <a:pt x="438150" y="200027"/>
                        </a:cubicBezTo>
                        <a:cubicBezTo>
                          <a:pt x="438150" y="226287"/>
                          <a:pt x="459514" y="247652"/>
                          <a:pt x="485775" y="247652"/>
                        </a:cubicBezTo>
                        <a:cubicBezTo>
                          <a:pt x="512035" y="247652"/>
                          <a:pt x="533400" y="226287"/>
                          <a:pt x="533400" y="200027"/>
                        </a:cubicBezTo>
                        <a:cubicBezTo>
                          <a:pt x="533400" y="173766"/>
                          <a:pt x="512035" y="152402"/>
                          <a:pt x="485775" y="152402"/>
                        </a:cubicBezTo>
                        <a:close/>
                        <a:moveTo>
                          <a:pt x="152400" y="104777"/>
                        </a:moveTo>
                        <a:cubicBezTo>
                          <a:pt x="147151" y="104777"/>
                          <a:pt x="142875" y="109053"/>
                          <a:pt x="142875" y="114302"/>
                        </a:cubicBezTo>
                        <a:cubicBezTo>
                          <a:pt x="142875" y="119550"/>
                          <a:pt x="147151" y="123827"/>
                          <a:pt x="152400" y="123827"/>
                        </a:cubicBezTo>
                        <a:cubicBezTo>
                          <a:pt x="157648" y="123827"/>
                          <a:pt x="161925" y="119550"/>
                          <a:pt x="161925" y="114302"/>
                        </a:cubicBezTo>
                        <a:cubicBezTo>
                          <a:pt x="161925" y="109053"/>
                          <a:pt x="157648" y="104777"/>
                          <a:pt x="152400" y="104777"/>
                        </a:cubicBezTo>
                        <a:close/>
                        <a:moveTo>
                          <a:pt x="504654" y="41874"/>
                        </a:moveTo>
                        <a:lnTo>
                          <a:pt x="337509" y="200217"/>
                        </a:lnTo>
                        <a:lnTo>
                          <a:pt x="400231" y="262939"/>
                        </a:lnTo>
                        <a:lnTo>
                          <a:pt x="430164" y="234575"/>
                        </a:lnTo>
                        <a:lnTo>
                          <a:pt x="424348" y="225955"/>
                        </a:lnTo>
                        <a:cubicBezTo>
                          <a:pt x="420970" y="217981"/>
                          <a:pt x="419100" y="209218"/>
                          <a:pt x="419100" y="200027"/>
                        </a:cubicBezTo>
                        <a:cubicBezTo>
                          <a:pt x="419100" y="163260"/>
                          <a:pt x="449008" y="133352"/>
                          <a:pt x="485775" y="133352"/>
                        </a:cubicBezTo>
                        <a:cubicBezTo>
                          <a:pt x="494967" y="133352"/>
                          <a:pt x="503730" y="135221"/>
                          <a:pt x="511704" y="138599"/>
                        </a:cubicBezTo>
                        <a:lnTo>
                          <a:pt x="523263" y="146399"/>
                        </a:lnTo>
                        <a:lnTo>
                          <a:pt x="567376" y="104596"/>
                        </a:lnTo>
                        <a:lnTo>
                          <a:pt x="555241" y="92461"/>
                        </a:lnTo>
                        <a:lnTo>
                          <a:pt x="517141" y="54361"/>
                        </a:lnTo>
                        <a:close/>
                        <a:moveTo>
                          <a:pt x="561975" y="22995"/>
                        </a:moveTo>
                        <a:lnTo>
                          <a:pt x="537348" y="47622"/>
                        </a:lnTo>
                        <a:lnTo>
                          <a:pt x="561980" y="72254"/>
                        </a:lnTo>
                        <a:lnTo>
                          <a:pt x="586607" y="47627"/>
                        </a:lnTo>
                        <a:close/>
                        <a:moveTo>
                          <a:pt x="85725" y="19052"/>
                        </a:moveTo>
                        <a:cubicBezTo>
                          <a:pt x="80476" y="19052"/>
                          <a:pt x="76200" y="23328"/>
                          <a:pt x="76200" y="28577"/>
                        </a:cubicBezTo>
                        <a:cubicBezTo>
                          <a:pt x="76200" y="33825"/>
                          <a:pt x="80476" y="38102"/>
                          <a:pt x="85725" y="38102"/>
                        </a:cubicBezTo>
                        <a:cubicBezTo>
                          <a:pt x="90973" y="38102"/>
                          <a:pt x="95250" y="33825"/>
                          <a:pt x="95250" y="28577"/>
                        </a:cubicBezTo>
                        <a:cubicBezTo>
                          <a:pt x="95250" y="23328"/>
                          <a:pt x="90973" y="19052"/>
                          <a:pt x="85725" y="19052"/>
                        </a:cubicBezTo>
                        <a:close/>
                        <a:moveTo>
                          <a:pt x="555241" y="2793"/>
                        </a:moveTo>
                        <a:cubicBezTo>
                          <a:pt x="558965" y="-931"/>
                          <a:pt x="564985" y="-931"/>
                          <a:pt x="568709" y="2793"/>
                        </a:cubicBezTo>
                        <a:lnTo>
                          <a:pt x="606809" y="40893"/>
                        </a:lnTo>
                        <a:cubicBezTo>
                          <a:pt x="610534" y="44617"/>
                          <a:pt x="610534" y="50637"/>
                          <a:pt x="606809" y="54361"/>
                        </a:cubicBezTo>
                        <a:lnTo>
                          <a:pt x="575448" y="85722"/>
                        </a:lnTo>
                        <a:lnTo>
                          <a:pt x="587769" y="98043"/>
                        </a:lnTo>
                        <a:cubicBezTo>
                          <a:pt x="589588" y="99862"/>
                          <a:pt x="590588" y="102338"/>
                          <a:pt x="590560" y="104910"/>
                        </a:cubicBezTo>
                        <a:cubicBezTo>
                          <a:pt x="590522" y="107482"/>
                          <a:pt x="589455" y="109920"/>
                          <a:pt x="587588" y="111692"/>
                        </a:cubicBezTo>
                        <a:lnTo>
                          <a:pt x="537269" y="159376"/>
                        </a:lnTo>
                        <a:lnTo>
                          <a:pt x="547203" y="174098"/>
                        </a:lnTo>
                        <a:cubicBezTo>
                          <a:pt x="550581" y="182072"/>
                          <a:pt x="552450" y="190835"/>
                          <a:pt x="552450" y="200027"/>
                        </a:cubicBezTo>
                        <a:cubicBezTo>
                          <a:pt x="552450" y="209218"/>
                          <a:pt x="550581" y="217981"/>
                          <a:pt x="547203" y="225955"/>
                        </a:cubicBezTo>
                        <a:lnTo>
                          <a:pt x="545910" y="227871"/>
                        </a:lnTo>
                        <a:lnTo>
                          <a:pt x="568214" y="293667"/>
                        </a:lnTo>
                        <a:cubicBezTo>
                          <a:pt x="569090" y="298848"/>
                          <a:pt x="565604" y="303773"/>
                          <a:pt x="560423" y="304649"/>
                        </a:cubicBezTo>
                        <a:cubicBezTo>
                          <a:pt x="559889" y="304763"/>
                          <a:pt x="559346" y="304802"/>
                          <a:pt x="558823" y="304802"/>
                        </a:cubicBezTo>
                        <a:cubicBezTo>
                          <a:pt x="554260" y="304802"/>
                          <a:pt x="550231" y="301515"/>
                          <a:pt x="549440" y="296867"/>
                        </a:cubicBezTo>
                        <a:lnTo>
                          <a:pt x="532643" y="247325"/>
                        </a:lnTo>
                        <a:lnTo>
                          <a:pt x="511704" y="261454"/>
                        </a:lnTo>
                        <a:lnTo>
                          <a:pt x="508990" y="262003"/>
                        </a:lnTo>
                        <a:lnTo>
                          <a:pt x="519262" y="291502"/>
                        </a:lnTo>
                        <a:cubicBezTo>
                          <a:pt x="522330" y="305094"/>
                          <a:pt x="523875" y="319084"/>
                          <a:pt x="523875" y="333377"/>
                        </a:cubicBezTo>
                        <a:cubicBezTo>
                          <a:pt x="523875" y="438418"/>
                          <a:pt x="438417" y="523877"/>
                          <a:pt x="333375" y="523877"/>
                        </a:cubicBezTo>
                        <a:cubicBezTo>
                          <a:pt x="309463" y="523877"/>
                          <a:pt x="286084" y="519424"/>
                          <a:pt x="264291" y="510930"/>
                        </a:cubicBezTo>
                        <a:lnTo>
                          <a:pt x="208749" y="476252"/>
                        </a:lnTo>
                        <a:lnTo>
                          <a:pt x="169410" y="476252"/>
                        </a:lnTo>
                        <a:lnTo>
                          <a:pt x="190773" y="499542"/>
                        </a:lnTo>
                        <a:cubicBezTo>
                          <a:pt x="230069" y="533255"/>
                          <a:pt x="280640" y="552452"/>
                          <a:pt x="333375" y="552452"/>
                        </a:cubicBezTo>
                        <a:cubicBezTo>
                          <a:pt x="440807" y="552452"/>
                          <a:pt x="531628" y="475681"/>
                          <a:pt x="549345" y="369906"/>
                        </a:cubicBezTo>
                        <a:cubicBezTo>
                          <a:pt x="550211" y="364724"/>
                          <a:pt x="555126" y="361238"/>
                          <a:pt x="560308" y="362086"/>
                        </a:cubicBezTo>
                        <a:cubicBezTo>
                          <a:pt x="565499" y="362952"/>
                          <a:pt x="569004" y="367867"/>
                          <a:pt x="568128" y="373049"/>
                        </a:cubicBezTo>
                        <a:cubicBezTo>
                          <a:pt x="558503" y="430546"/>
                          <a:pt x="529009" y="480160"/>
                          <a:pt x="487324" y="515399"/>
                        </a:cubicBezTo>
                        <a:lnTo>
                          <a:pt x="477980" y="520852"/>
                        </a:lnTo>
                        <a:lnTo>
                          <a:pt x="485943" y="523325"/>
                        </a:lnTo>
                        <a:cubicBezTo>
                          <a:pt x="494104" y="527394"/>
                          <a:pt x="501629" y="532788"/>
                          <a:pt x="508292" y="539393"/>
                        </a:cubicBezTo>
                        <a:cubicBezTo>
                          <a:pt x="524503" y="555719"/>
                          <a:pt x="533400" y="577255"/>
                          <a:pt x="533400" y="600077"/>
                        </a:cubicBezTo>
                        <a:cubicBezTo>
                          <a:pt x="533400" y="605335"/>
                          <a:pt x="529133" y="609602"/>
                          <a:pt x="523875" y="609602"/>
                        </a:cubicBezTo>
                        <a:lnTo>
                          <a:pt x="123825" y="609602"/>
                        </a:lnTo>
                        <a:cubicBezTo>
                          <a:pt x="118567" y="609602"/>
                          <a:pt x="114300" y="605335"/>
                          <a:pt x="114300" y="600077"/>
                        </a:cubicBezTo>
                        <a:cubicBezTo>
                          <a:pt x="114300" y="564630"/>
                          <a:pt x="135935" y="534133"/>
                          <a:pt x="166692" y="521100"/>
                        </a:cubicBezTo>
                        <a:lnTo>
                          <a:pt x="183785" y="517640"/>
                        </a:lnTo>
                        <a:lnTo>
                          <a:pt x="178360" y="513996"/>
                        </a:lnTo>
                        <a:lnTo>
                          <a:pt x="143737" y="476252"/>
                        </a:lnTo>
                        <a:lnTo>
                          <a:pt x="9525" y="476252"/>
                        </a:lnTo>
                        <a:cubicBezTo>
                          <a:pt x="4267" y="476252"/>
                          <a:pt x="0" y="471985"/>
                          <a:pt x="0" y="466727"/>
                        </a:cubicBezTo>
                        <a:lnTo>
                          <a:pt x="0" y="428627"/>
                        </a:lnTo>
                        <a:cubicBezTo>
                          <a:pt x="0" y="423369"/>
                          <a:pt x="4267" y="419102"/>
                          <a:pt x="9525" y="419102"/>
                        </a:cubicBezTo>
                        <a:lnTo>
                          <a:pt x="371475" y="419102"/>
                        </a:lnTo>
                        <a:cubicBezTo>
                          <a:pt x="376733" y="419102"/>
                          <a:pt x="381000" y="423369"/>
                          <a:pt x="381000" y="428627"/>
                        </a:cubicBezTo>
                        <a:lnTo>
                          <a:pt x="381000" y="466727"/>
                        </a:lnTo>
                        <a:cubicBezTo>
                          <a:pt x="381000" y="471985"/>
                          <a:pt x="376733" y="476252"/>
                          <a:pt x="371475" y="476252"/>
                        </a:cubicBezTo>
                        <a:lnTo>
                          <a:pt x="244102" y="476252"/>
                        </a:lnTo>
                        <a:lnTo>
                          <a:pt x="271214" y="493180"/>
                        </a:lnTo>
                        <a:cubicBezTo>
                          <a:pt x="290823" y="500822"/>
                          <a:pt x="311858" y="504827"/>
                          <a:pt x="333375" y="504827"/>
                        </a:cubicBezTo>
                        <a:cubicBezTo>
                          <a:pt x="427911" y="504827"/>
                          <a:pt x="504825" y="427912"/>
                          <a:pt x="504825" y="333377"/>
                        </a:cubicBezTo>
                        <a:cubicBezTo>
                          <a:pt x="504825" y="320523"/>
                          <a:pt x="503437" y="307945"/>
                          <a:pt x="500682" y="295729"/>
                        </a:cubicBezTo>
                        <a:lnTo>
                          <a:pt x="490266" y="265793"/>
                        </a:lnTo>
                        <a:lnTo>
                          <a:pt x="485775" y="266702"/>
                        </a:lnTo>
                        <a:cubicBezTo>
                          <a:pt x="476584" y="266702"/>
                          <a:pt x="467820" y="264832"/>
                          <a:pt x="459846" y="261454"/>
                        </a:cubicBezTo>
                        <a:lnTo>
                          <a:pt x="442122" y="249494"/>
                        </a:lnTo>
                        <a:lnTo>
                          <a:pt x="406613" y="283142"/>
                        </a:lnTo>
                        <a:lnTo>
                          <a:pt x="406597" y="283148"/>
                        </a:lnTo>
                        <a:lnTo>
                          <a:pt x="368684" y="321061"/>
                        </a:lnTo>
                        <a:cubicBezTo>
                          <a:pt x="366827" y="322919"/>
                          <a:pt x="364389" y="323852"/>
                          <a:pt x="361950" y="323852"/>
                        </a:cubicBezTo>
                        <a:cubicBezTo>
                          <a:pt x="359512" y="323852"/>
                          <a:pt x="357073" y="322919"/>
                          <a:pt x="355216" y="321061"/>
                        </a:cubicBezTo>
                        <a:lnTo>
                          <a:pt x="352425" y="318270"/>
                        </a:lnTo>
                        <a:lnTo>
                          <a:pt x="330584" y="340111"/>
                        </a:lnTo>
                        <a:cubicBezTo>
                          <a:pt x="328727" y="341969"/>
                          <a:pt x="326289" y="342902"/>
                          <a:pt x="323850" y="342902"/>
                        </a:cubicBezTo>
                        <a:cubicBezTo>
                          <a:pt x="321412" y="342902"/>
                          <a:pt x="318973" y="341969"/>
                          <a:pt x="317116" y="340111"/>
                        </a:cubicBezTo>
                        <a:lnTo>
                          <a:pt x="314325" y="337320"/>
                        </a:lnTo>
                        <a:lnTo>
                          <a:pt x="311534" y="340111"/>
                        </a:lnTo>
                        <a:cubicBezTo>
                          <a:pt x="309677" y="341969"/>
                          <a:pt x="307239" y="342902"/>
                          <a:pt x="304800" y="342902"/>
                        </a:cubicBezTo>
                        <a:cubicBezTo>
                          <a:pt x="302362" y="342902"/>
                          <a:pt x="299923" y="341969"/>
                          <a:pt x="298066" y="340111"/>
                        </a:cubicBezTo>
                        <a:cubicBezTo>
                          <a:pt x="294342" y="336387"/>
                          <a:pt x="294342" y="330367"/>
                          <a:pt x="298066" y="326643"/>
                        </a:cubicBezTo>
                        <a:lnTo>
                          <a:pt x="300857" y="323852"/>
                        </a:lnTo>
                        <a:lnTo>
                          <a:pt x="295275" y="318270"/>
                        </a:lnTo>
                        <a:lnTo>
                          <a:pt x="292484" y="321061"/>
                        </a:lnTo>
                        <a:cubicBezTo>
                          <a:pt x="290627" y="322919"/>
                          <a:pt x="288189" y="323852"/>
                          <a:pt x="285750" y="323852"/>
                        </a:cubicBezTo>
                        <a:cubicBezTo>
                          <a:pt x="283312" y="323852"/>
                          <a:pt x="280873" y="322919"/>
                          <a:pt x="279016" y="321061"/>
                        </a:cubicBezTo>
                        <a:cubicBezTo>
                          <a:pt x="275292" y="317337"/>
                          <a:pt x="275292" y="311317"/>
                          <a:pt x="279016" y="307593"/>
                        </a:cubicBezTo>
                        <a:lnTo>
                          <a:pt x="281807" y="304802"/>
                        </a:lnTo>
                        <a:lnTo>
                          <a:pt x="276225" y="299220"/>
                        </a:lnTo>
                        <a:lnTo>
                          <a:pt x="273434" y="302011"/>
                        </a:lnTo>
                        <a:cubicBezTo>
                          <a:pt x="271577" y="303869"/>
                          <a:pt x="269139" y="304802"/>
                          <a:pt x="266700" y="304802"/>
                        </a:cubicBezTo>
                        <a:cubicBezTo>
                          <a:pt x="264262" y="304802"/>
                          <a:pt x="261823" y="303869"/>
                          <a:pt x="259966" y="302011"/>
                        </a:cubicBezTo>
                        <a:cubicBezTo>
                          <a:pt x="256242" y="298287"/>
                          <a:pt x="256242" y="292267"/>
                          <a:pt x="259966" y="288543"/>
                        </a:cubicBezTo>
                        <a:lnTo>
                          <a:pt x="262757" y="285752"/>
                        </a:lnTo>
                        <a:lnTo>
                          <a:pt x="259966" y="282961"/>
                        </a:lnTo>
                        <a:cubicBezTo>
                          <a:pt x="256242" y="279237"/>
                          <a:pt x="256242" y="273217"/>
                          <a:pt x="259966" y="269493"/>
                        </a:cubicBezTo>
                        <a:lnTo>
                          <a:pt x="281807" y="247652"/>
                        </a:lnTo>
                        <a:lnTo>
                          <a:pt x="279016" y="244861"/>
                        </a:lnTo>
                        <a:cubicBezTo>
                          <a:pt x="275292" y="241137"/>
                          <a:pt x="275292" y="235117"/>
                          <a:pt x="279016" y="231393"/>
                        </a:cubicBezTo>
                        <a:lnTo>
                          <a:pt x="317116" y="193293"/>
                        </a:lnTo>
                        <a:lnTo>
                          <a:pt x="317228" y="193293"/>
                        </a:lnTo>
                        <a:lnTo>
                          <a:pt x="317307" y="193112"/>
                        </a:lnTo>
                        <a:lnTo>
                          <a:pt x="498282" y="21662"/>
                        </a:lnTo>
                        <a:cubicBezTo>
                          <a:pt x="502025" y="18109"/>
                          <a:pt x="507921" y="18194"/>
                          <a:pt x="511569" y="21843"/>
                        </a:cubicBezTo>
                        <a:lnTo>
                          <a:pt x="523880" y="34154"/>
                        </a:lnTo>
                        <a:close/>
                        <a:moveTo>
                          <a:pt x="85725" y="2"/>
                        </a:moveTo>
                        <a:cubicBezTo>
                          <a:pt x="101479" y="2"/>
                          <a:pt x="114300" y="12822"/>
                          <a:pt x="114300" y="28577"/>
                        </a:cubicBezTo>
                        <a:lnTo>
                          <a:pt x="109009" y="41328"/>
                        </a:lnTo>
                        <a:lnTo>
                          <a:pt x="112205" y="41683"/>
                        </a:lnTo>
                        <a:lnTo>
                          <a:pt x="148676" y="87272"/>
                        </a:lnTo>
                        <a:lnTo>
                          <a:pt x="152400" y="85727"/>
                        </a:lnTo>
                        <a:cubicBezTo>
                          <a:pt x="168154" y="85727"/>
                          <a:pt x="180975" y="98547"/>
                          <a:pt x="180975" y="114302"/>
                        </a:cubicBezTo>
                        <a:cubicBezTo>
                          <a:pt x="180975" y="130056"/>
                          <a:pt x="168154" y="142877"/>
                          <a:pt x="152400" y="142877"/>
                        </a:cubicBezTo>
                        <a:lnTo>
                          <a:pt x="140084" y="137766"/>
                        </a:lnTo>
                        <a:lnTo>
                          <a:pt x="140084" y="140086"/>
                        </a:lnTo>
                        <a:lnTo>
                          <a:pt x="107242" y="172928"/>
                        </a:lnTo>
                        <a:lnTo>
                          <a:pt x="129217" y="209552"/>
                        </a:lnTo>
                        <a:lnTo>
                          <a:pt x="180975" y="209552"/>
                        </a:lnTo>
                        <a:cubicBezTo>
                          <a:pt x="184318" y="209552"/>
                          <a:pt x="187423" y="211304"/>
                          <a:pt x="189138" y="214171"/>
                        </a:cubicBezTo>
                        <a:lnTo>
                          <a:pt x="217713" y="261796"/>
                        </a:lnTo>
                        <a:cubicBezTo>
                          <a:pt x="219523" y="264816"/>
                          <a:pt x="219523" y="268578"/>
                          <a:pt x="217713" y="271598"/>
                        </a:cubicBezTo>
                        <a:lnTo>
                          <a:pt x="189138" y="319223"/>
                        </a:lnTo>
                        <a:cubicBezTo>
                          <a:pt x="187423" y="322099"/>
                          <a:pt x="184318" y="323852"/>
                          <a:pt x="180975" y="323852"/>
                        </a:cubicBezTo>
                        <a:lnTo>
                          <a:pt x="127768" y="323852"/>
                        </a:lnTo>
                        <a:lnTo>
                          <a:pt x="92459" y="359161"/>
                        </a:lnTo>
                        <a:lnTo>
                          <a:pt x="90480" y="359981"/>
                        </a:lnTo>
                        <a:lnTo>
                          <a:pt x="95250" y="371477"/>
                        </a:lnTo>
                        <a:cubicBezTo>
                          <a:pt x="95250" y="387231"/>
                          <a:pt x="82429" y="400052"/>
                          <a:pt x="66675" y="400052"/>
                        </a:cubicBezTo>
                        <a:cubicBezTo>
                          <a:pt x="50920" y="400052"/>
                          <a:pt x="38100" y="387231"/>
                          <a:pt x="38100" y="371477"/>
                        </a:cubicBezTo>
                        <a:cubicBezTo>
                          <a:pt x="38100" y="355722"/>
                          <a:pt x="50920" y="342902"/>
                          <a:pt x="66675" y="342902"/>
                        </a:cubicBezTo>
                        <a:lnTo>
                          <a:pt x="78991" y="348012"/>
                        </a:lnTo>
                        <a:lnTo>
                          <a:pt x="78991" y="345693"/>
                        </a:lnTo>
                        <a:lnTo>
                          <a:pt x="111834" y="312850"/>
                        </a:lnTo>
                        <a:lnTo>
                          <a:pt x="89859" y="276227"/>
                        </a:lnTo>
                        <a:lnTo>
                          <a:pt x="38100" y="276227"/>
                        </a:lnTo>
                        <a:cubicBezTo>
                          <a:pt x="34757" y="276227"/>
                          <a:pt x="31652" y="274474"/>
                          <a:pt x="29937" y="271607"/>
                        </a:cubicBezTo>
                        <a:lnTo>
                          <a:pt x="1362" y="223982"/>
                        </a:lnTo>
                        <a:cubicBezTo>
                          <a:pt x="-448" y="220963"/>
                          <a:pt x="-448" y="217200"/>
                          <a:pt x="1362" y="214181"/>
                        </a:cubicBezTo>
                        <a:lnTo>
                          <a:pt x="29937" y="166556"/>
                        </a:lnTo>
                        <a:cubicBezTo>
                          <a:pt x="31652" y="163679"/>
                          <a:pt x="34757" y="161927"/>
                          <a:pt x="38100" y="161927"/>
                        </a:cubicBezTo>
                        <a:lnTo>
                          <a:pt x="91307" y="161927"/>
                        </a:lnTo>
                        <a:lnTo>
                          <a:pt x="126616" y="126618"/>
                        </a:lnTo>
                        <a:lnTo>
                          <a:pt x="128935" y="126618"/>
                        </a:lnTo>
                        <a:lnTo>
                          <a:pt x="123825" y="114302"/>
                        </a:lnTo>
                        <a:lnTo>
                          <a:pt x="131369" y="96121"/>
                        </a:lnTo>
                        <a:lnTo>
                          <a:pt x="97336" y="53580"/>
                        </a:lnTo>
                        <a:lnTo>
                          <a:pt x="97481" y="52274"/>
                        </a:lnTo>
                        <a:lnTo>
                          <a:pt x="85725" y="57152"/>
                        </a:lnTo>
                        <a:cubicBezTo>
                          <a:pt x="69970" y="57152"/>
                          <a:pt x="57150" y="44331"/>
                          <a:pt x="57150" y="28577"/>
                        </a:cubicBezTo>
                        <a:cubicBezTo>
                          <a:pt x="57150" y="12822"/>
                          <a:pt x="69970" y="2"/>
                          <a:pt x="85725" y="2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E5D941-B122-49A3-94EF-7F5D5ED8F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Common Diseases or Disorders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7B2FCFCD-5337-F75B-B9E6-90D75B839175}"/>
              </a:ext>
            </a:extLst>
          </p:cNvPr>
          <p:cNvGrpSpPr/>
          <p:nvPr/>
        </p:nvGrpSpPr>
        <p:grpSpPr>
          <a:xfrm>
            <a:off x="5040447" y="2237389"/>
            <a:ext cx="2144356" cy="2695970"/>
            <a:chOff x="0" y="3234996"/>
            <a:chExt cx="2369127" cy="2978563"/>
          </a:xfrm>
        </p:grpSpPr>
        <p:grpSp>
          <p:nvGrpSpPr>
            <p:cNvPr id="6" name="Graphic 6">
              <a:extLst>
                <a:ext uri="{FF2B5EF4-FFF2-40B4-BE49-F238E27FC236}">
                  <a16:creationId xmlns:a16="http://schemas.microsoft.com/office/drawing/2014/main" id="{D7EE809C-0AFD-C66E-02CA-6FB1D7AF96F1}"/>
                </a:ext>
              </a:extLst>
            </p:cNvPr>
            <p:cNvGrpSpPr/>
            <p:nvPr/>
          </p:nvGrpSpPr>
          <p:grpSpPr>
            <a:xfrm>
              <a:off x="199727" y="3234996"/>
              <a:ext cx="1147181" cy="2137645"/>
              <a:chOff x="199727" y="3234996"/>
              <a:chExt cx="1147181" cy="213764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49415AC-4517-1A8C-1ABF-665C034D0EB4}"/>
                  </a:ext>
                </a:extLst>
              </p:cNvPr>
              <p:cNvSpPr/>
              <p:nvPr/>
            </p:nvSpPr>
            <p:spPr>
              <a:xfrm>
                <a:off x="859747" y="5213392"/>
                <a:ext cx="294820" cy="159249"/>
              </a:xfrm>
              <a:custGeom>
                <a:avLst/>
                <a:gdLst>
                  <a:gd name="connsiteX0" fmla="*/ 5793 w 294820"/>
                  <a:gd name="connsiteY0" fmla="*/ 30053 h 159249"/>
                  <a:gd name="connsiteX1" fmla="*/ 68179 w 294820"/>
                  <a:gd name="connsiteY1" fmla="*/ 13352 h 159249"/>
                  <a:gd name="connsiteX2" fmla="*/ 96888 w 294820"/>
                  <a:gd name="connsiteY2" fmla="*/ 4196 h 159249"/>
                  <a:gd name="connsiteX3" fmla="*/ 153431 w 294820"/>
                  <a:gd name="connsiteY3" fmla="*/ 59958 h 159249"/>
                  <a:gd name="connsiteX4" fmla="*/ 294812 w 294820"/>
                  <a:gd name="connsiteY4" fmla="*/ 130947 h 159249"/>
                  <a:gd name="connsiteX5" fmla="*/ 149888 w 294820"/>
                  <a:gd name="connsiteY5" fmla="*/ 155975 h 159249"/>
                  <a:gd name="connsiteX6" fmla="*/ 8001 w 294820"/>
                  <a:gd name="connsiteY6" fmla="*/ 149488 h 159249"/>
                  <a:gd name="connsiteX7" fmla="*/ 5793 w 294820"/>
                  <a:gd name="connsiteY7" fmla="*/ 30053 h 15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4820" h="159249">
                    <a:moveTo>
                      <a:pt x="5793" y="30053"/>
                    </a:moveTo>
                    <a:cubicBezTo>
                      <a:pt x="5793" y="30053"/>
                      <a:pt x="50006" y="18413"/>
                      <a:pt x="68179" y="13352"/>
                    </a:cubicBezTo>
                    <a:cubicBezTo>
                      <a:pt x="86352" y="8291"/>
                      <a:pt x="90999" y="-7444"/>
                      <a:pt x="96888" y="4196"/>
                    </a:cubicBezTo>
                    <a:cubicBezTo>
                      <a:pt x="102777" y="15836"/>
                      <a:pt x="134568" y="53287"/>
                      <a:pt x="153431" y="59958"/>
                    </a:cubicBezTo>
                    <a:cubicBezTo>
                      <a:pt x="172340" y="66628"/>
                      <a:pt x="296008" y="102055"/>
                      <a:pt x="294812" y="130947"/>
                    </a:cubicBezTo>
                    <a:cubicBezTo>
                      <a:pt x="293616" y="159886"/>
                      <a:pt x="233484" y="162324"/>
                      <a:pt x="149888" y="155975"/>
                    </a:cubicBezTo>
                    <a:cubicBezTo>
                      <a:pt x="66385" y="149626"/>
                      <a:pt x="61554" y="170790"/>
                      <a:pt x="8001" y="149488"/>
                    </a:cubicBezTo>
                    <a:cubicBezTo>
                      <a:pt x="-8608" y="142863"/>
                      <a:pt x="5793" y="30053"/>
                      <a:pt x="5793" y="30053"/>
                    </a:cubicBezTo>
                    <a:close/>
                  </a:path>
                </a:pathLst>
              </a:custGeom>
              <a:solidFill>
                <a:srgbClr val="16334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A736AF1-F0E1-657C-F7FA-F97F4EE6DE1B}"/>
                  </a:ext>
                </a:extLst>
              </p:cNvPr>
              <p:cNvSpPr/>
              <p:nvPr/>
            </p:nvSpPr>
            <p:spPr>
              <a:xfrm>
                <a:off x="199727" y="5110391"/>
                <a:ext cx="228751" cy="262202"/>
              </a:xfrm>
              <a:custGeom>
                <a:avLst/>
                <a:gdLst>
                  <a:gd name="connsiteX0" fmla="*/ 73972 w 228751"/>
                  <a:gd name="connsiteY0" fmla="*/ 0 h 262202"/>
                  <a:gd name="connsiteX1" fmla="*/ 130699 w 228751"/>
                  <a:gd name="connsiteY1" fmla="*/ 26638 h 262202"/>
                  <a:gd name="connsiteX2" fmla="*/ 157798 w 228751"/>
                  <a:gd name="connsiteY2" fmla="*/ 37864 h 262202"/>
                  <a:gd name="connsiteX3" fmla="*/ 164883 w 228751"/>
                  <a:gd name="connsiteY3" fmla="*/ 114789 h 262202"/>
                  <a:gd name="connsiteX4" fmla="*/ 225475 w 228751"/>
                  <a:gd name="connsiteY4" fmla="*/ 256262 h 262202"/>
                  <a:gd name="connsiteX5" fmla="*/ 102036 w 228751"/>
                  <a:gd name="connsiteY5" fmla="*/ 183984 h 262202"/>
                  <a:gd name="connsiteX6" fmla="*/ 590 w 228751"/>
                  <a:gd name="connsiteY6" fmla="*/ 90175 h 262202"/>
                  <a:gd name="connsiteX7" fmla="*/ 73972 w 228751"/>
                  <a:gd name="connsiteY7" fmla="*/ 0 h 262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8751" h="262202">
                    <a:moveTo>
                      <a:pt x="73972" y="0"/>
                    </a:moveTo>
                    <a:cubicBezTo>
                      <a:pt x="73972" y="0"/>
                      <a:pt x="113998" y="19001"/>
                      <a:pt x="130699" y="26638"/>
                    </a:cubicBezTo>
                    <a:cubicBezTo>
                      <a:pt x="147400" y="34276"/>
                      <a:pt x="160696" y="25534"/>
                      <a:pt x="157798" y="37864"/>
                    </a:cubicBezTo>
                    <a:cubicBezTo>
                      <a:pt x="154899" y="50194"/>
                      <a:pt x="155037" y="97996"/>
                      <a:pt x="164883" y="114789"/>
                    </a:cubicBezTo>
                    <a:cubicBezTo>
                      <a:pt x="174728" y="131582"/>
                      <a:pt x="244522" y="235513"/>
                      <a:pt x="225475" y="256262"/>
                    </a:cubicBezTo>
                    <a:cubicBezTo>
                      <a:pt x="206428" y="277012"/>
                      <a:pt x="160190" y="241125"/>
                      <a:pt x="102036" y="183984"/>
                    </a:cubicBezTo>
                    <a:cubicBezTo>
                      <a:pt x="43929" y="126843"/>
                      <a:pt x="27044" y="139587"/>
                      <a:pt x="590" y="90175"/>
                    </a:cubicBezTo>
                    <a:cubicBezTo>
                      <a:pt x="-7692" y="74808"/>
                      <a:pt x="73972" y="0"/>
                      <a:pt x="73972" y="0"/>
                    </a:cubicBezTo>
                    <a:close/>
                  </a:path>
                </a:pathLst>
              </a:custGeom>
              <a:solidFill>
                <a:srgbClr val="16334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B8B40E8-4E85-74D7-3F93-7FFFC2BE2A8A}"/>
                  </a:ext>
                </a:extLst>
              </p:cNvPr>
              <p:cNvSpPr/>
              <p:nvPr/>
            </p:nvSpPr>
            <p:spPr>
              <a:xfrm>
                <a:off x="859927" y="5194723"/>
                <a:ext cx="87092" cy="54058"/>
              </a:xfrm>
              <a:custGeom>
                <a:avLst/>
                <a:gdLst>
                  <a:gd name="connsiteX0" fmla="*/ 0 w 87092"/>
                  <a:gd name="connsiteY0" fmla="*/ 21439 h 54058"/>
                  <a:gd name="connsiteX1" fmla="*/ 6671 w 87092"/>
                  <a:gd name="connsiteY1" fmla="*/ 54059 h 54058"/>
                  <a:gd name="connsiteX2" fmla="*/ 87092 w 87092"/>
                  <a:gd name="connsiteY2" fmla="*/ 31699 h 54058"/>
                  <a:gd name="connsiteX3" fmla="*/ 81111 w 87092"/>
                  <a:gd name="connsiteY3" fmla="*/ 0 h 54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92" h="54058">
                    <a:moveTo>
                      <a:pt x="0" y="21439"/>
                    </a:moveTo>
                    <a:lnTo>
                      <a:pt x="6671" y="54059"/>
                    </a:lnTo>
                    <a:lnTo>
                      <a:pt x="87092" y="31699"/>
                    </a:lnTo>
                    <a:lnTo>
                      <a:pt x="81111" y="0"/>
                    </a:ln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CE7FFE1-2344-D7AA-2E55-ECBF5E2B83FA}"/>
                  </a:ext>
                </a:extLst>
              </p:cNvPr>
              <p:cNvSpPr/>
              <p:nvPr/>
            </p:nvSpPr>
            <p:spPr>
              <a:xfrm>
                <a:off x="273698" y="5081820"/>
                <a:ext cx="90818" cy="65284"/>
              </a:xfrm>
              <a:custGeom>
                <a:avLst/>
                <a:gdLst>
                  <a:gd name="connsiteX0" fmla="*/ 16609 w 90818"/>
                  <a:gd name="connsiteY0" fmla="*/ 0 h 65284"/>
                  <a:gd name="connsiteX1" fmla="*/ 0 w 90818"/>
                  <a:gd name="connsiteY1" fmla="*/ 28571 h 65284"/>
                  <a:gd name="connsiteX2" fmla="*/ 74302 w 90818"/>
                  <a:gd name="connsiteY2" fmla="*/ 65284 h 65284"/>
                  <a:gd name="connsiteX3" fmla="*/ 90819 w 90818"/>
                  <a:gd name="connsiteY3" fmla="*/ 37910 h 6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818" h="65284">
                    <a:moveTo>
                      <a:pt x="16609" y="0"/>
                    </a:moveTo>
                    <a:lnTo>
                      <a:pt x="0" y="28571"/>
                    </a:lnTo>
                    <a:lnTo>
                      <a:pt x="74302" y="65284"/>
                    </a:lnTo>
                    <a:lnTo>
                      <a:pt x="90819" y="37910"/>
                    </a:ln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B17A4D1-2C42-2E9E-36FA-FC8FB99EBDB6}"/>
                  </a:ext>
                </a:extLst>
              </p:cNvPr>
              <p:cNvSpPr/>
              <p:nvPr/>
            </p:nvSpPr>
            <p:spPr>
              <a:xfrm>
                <a:off x="1210136" y="3845302"/>
                <a:ext cx="136772" cy="130366"/>
              </a:xfrm>
              <a:custGeom>
                <a:avLst/>
                <a:gdLst>
                  <a:gd name="connsiteX0" fmla="*/ 0 w 136772"/>
                  <a:gd name="connsiteY0" fmla="*/ 74827 h 130366"/>
                  <a:gd name="connsiteX1" fmla="*/ 21946 w 136772"/>
                  <a:gd name="connsiteY1" fmla="*/ 31258 h 130366"/>
                  <a:gd name="connsiteX2" fmla="*/ 60132 w 136772"/>
                  <a:gd name="connsiteY2" fmla="*/ 9082 h 130366"/>
                  <a:gd name="connsiteX3" fmla="*/ 111798 w 136772"/>
                  <a:gd name="connsiteY3" fmla="*/ 663 h 130366"/>
                  <a:gd name="connsiteX4" fmla="*/ 122104 w 136772"/>
                  <a:gd name="connsiteY4" fmla="*/ 11843 h 130366"/>
                  <a:gd name="connsiteX5" fmla="*/ 123622 w 136772"/>
                  <a:gd name="connsiteY5" fmla="*/ 29510 h 130366"/>
                  <a:gd name="connsiteX6" fmla="*/ 129603 w 136772"/>
                  <a:gd name="connsiteY6" fmla="*/ 49155 h 130366"/>
                  <a:gd name="connsiteX7" fmla="*/ 132226 w 136772"/>
                  <a:gd name="connsiteY7" fmla="*/ 69582 h 130366"/>
                  <a:gd name="connsiteX8" fmla="*/ 135216 w 136772"/>
                  <a:gd name="connsiteY8" fmla="*/ 86421 h 130366"/>
                  <a:gd name="connsiteX9" fmla="*/ 114237 w 136772"/>
                  <a:gd name="connsiteY9" fmla="*/ 99717 h 130366"/>
                  <a:gd name="connsiteX10" fmla="*/ 39474 w 136772"/>
                  <a:gd name="connsiteY10" fmla="*/ 129530 h 130366"/>
                  <a:gd name="connsiteX11" fmla="*/ 0 w 136772"/>
                  <a:gd name="connsiteY11" fmla="*/ 74827 h 13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6772" h="130366">
                    <a:moveTo>
                      <a:pt x="0" y="74827"/>
                    </a:moveTo>
                    <a:cubicBezTo>
                      <a:pt x="0" y="74827"/>
                      <a:pt x="18863" y="36963"/>
                      <a:pt x="21946" y="31258"/>
                    </a:cubicBezTo>
                    <a:cubicBezTo>
                      <a:pt x="25028" y="25553"/>
                      <a:pt x="40947" y="17134"/>
                      <a:pt x="60132" y="9082"/>
                    </a:cubicBezTo>
                    <a:cubicBezTo>
                      <a:pt x="79317" y="1031"/>
                      <a:pt x="108808" y="-1315"/>
                      <a:pt x="111798" y="663"/>
                    </a:cubicBezTo>
                    <a:cubicBezTo>
                      <a:pt x="114789" y="2641"/>
                      <a:pt x="118745" y="3286"/>
                      <a:pt x="122104" y="11843"/>
                    </a:cubicBezTo>
                    <a:cubicBezTo>
                      <a:pt x="125463" y="20400"/>
                      <a:pt x="123622" y="29510"/>
                      <a:pt x="123622" y="29510"/>
                    </a:cubicBezTo>
                    <a:cubicBezTo>
                      <a:pt x="123622" y="29510"/>
                      <a:pt x="132732" y="38113"/>
                      <a:pt x="129603" y="49155"/>
                    </a:cubicBezTo>
                    <a:cubicBezTo>
                      <a:pt x="129603" y="49155"/>
                      <a:pt x="137839" y="57620"/>
                      <a:pt x="132226" y="69582"/>
                    </a:cubicBezTo>
                    <a:cubicBezTo>
                      <a:pt x="132226" y="69582"/>
                      <a:pt x="140001" y="78094"/>
                      <a:pt x="135216" y="86421"/>
                    </a:cubicBezTo>
                    <a:cubicBezTo>
                      <a:pt x="135216" y="86421"/>
                      <a:pt x="119206" y="94886"/>
                      <a:pt x="114237" y="99717"/>
                    </a:cubicBezTo>
                    <a:cubicBezTo>
                      <a:pt x="109222" y="104548"/>
                      <a:pt x="74762" y="119915"/>
                      <a:pt x="39474" y="129530"/>
                    </a:cubicBezTo>
                    <a:cubicBezTo>
                      <a:pt x="39474" y="129484"/>
                      <a:pt x="920" y="141630"/>
                      <a:pt x="0" y="74827"/>
                    </a:cubicBez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120A2CC-8A4A-3F67-B33E-C61F26F25CF8}"/>
                  </a:ext>
                </a:extLst>
              </p:cNvPr>
              <p:cNvSpPr/>
              <p:nvPr/>
            </p:nvSpPr>
            <p:spPr>
              <a:xfrm>
                <a:off x="243379" y="4165077"/>
                <a:ext cx="563172" cy="1007285"/>
              </a:xfrm>
              <a:custGeom>
                <a:avLst/>
                <a:gdLst>
                  <a:gd name="connsiteX0" fmla="*/ 237675 w 563172"/>
                  <a:gd name="connsiteY0" fmla="*/ 6714 h 1007285"/>
                  <a:gd name="connsiteX1" fmla="*/ 269604 w 563172"/>
                  <a:gd name="connsiteY1" fmla="*/ 241812 h 1007285"/>
                  <a:gd name="connsiteX2" fmla="*/ 302730 w 563172"/>
                  <a:gd name="connsiteY2" fmla="*/ 467985 h 1007285"/>
                  <a:gd name="connsiteX3" fmla="*/ 203537 w 563172"/>
                  <a:gd name="connsiteY3" fmla="*/ 660205 h 1007285"/>
                  <a:gd name="connsiteX4" fmla="*/ 0 w 563172"/>
                  <a:gd name="connsiteY4" fmla="*/ 936756 h 1007285"/>
                  <a:gd name="connsiteX5" fmla="*/ 127671 w 563172"/>
                  <a:gd name="connsiteY5" fmla="*/ 1007286 h 1007285"/>
                  <a:gd name="connsiteX6" fmla="*/ 417288 w 563172"/>
                  <a:gd name="connsiteY6" fmla="*/ 638995 h 1007285"/>
                  <a:gd name="connsiteX7" fmla="*/ 534470 w 563172"/>
                  <a:gd name="connsiteY7" fmla="*/ 299690 h 1007285"/>
                  <a:gd name="connsiteX8" fmla="*/ 534470 w 563172"/>
                  <a:gd name="connsiteY8" fmla="*/ 299690 h 1007285"/>
                  <a:gd name="connsiteX9" fmla="*/ 553563 w 563172"/>
                  <a:gd name="connsiteY9" fmla="*/ 214576 h 1007285"/>
                  <a:gd name="connsiteX10" fmla="*/ 553563 w 563172"/>
                  <a:gd name="connsiteY10" fmla="*/ 214576 h 1007285"/>
                  <a:gd name="connsiteX11" fmla="*/ 562856 w 563172"/>
                  <a:gd name="connsiteY11" fmla="*/ 162127 h 1007285"/>
                  <a:gd name="connsiteX12" fmla="*/ 529133 w 563172"/>
                  <a:gd name="connsiteY12" fmla="*/ 84466 h 1007285"/>
                  <a:gd name="connsiteX13" fmla="*/ 237675 w 563172"/>
                  <a:gd name="connsiteY13" fmla="*/ 6714 h 1007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172" h="1007285">
                    <a:moveTo>
                      <a:pt x="237675" y="6714"/>
                    </a:moveTo>
                    <a:cubicBezTo>
                      <a:pt x="225253" y="48258"/>
                      <a:pt x="248395" y="158216"/>
                      <a:pt x="269604" y="241812"/>
                    </a:cubicBezTo>
                    <a:cubicBezTo>
                      <a:pt x="269880" y="243376"/>
                      <a:pt x="300383" y="415214"/>
                      <a:pt x="302730" y="467985"/>
                    </a:cubicBezTo>
                    <a:cubicBezTo>
                      <a:pt x="306272" y="547256"/>
                      <a:pt x="258470" y="575091"/>
                      <a:pt x="203537" y="660205"/>
                    </a:cubicBezTo>
                    <a:cubicBezTo>
                      <a:pt x="158910" y="729354"/>
                      <a:pt x="0" y="936756"/>
                      <a:pt x="0" y="936756"/>
                    </a:cubicBezTo>
                    <a:lnTo>
                      <a:pt x="127671" y="1007286"/>
                    </a:lnTo>
                    <a:cubicBezTo>
                      <a:pt x="127671" y="1007286"/>
                      <a:pt x="326240" y="728204"/>
                      <a:pt x="417288" y="638995"/>
                    </a:cubicBezTo>
                    <a:cubicBezTo>
                      <a:pt x="463526" y="593724"/>
                      <a:pt x="534470" y="299690"/>
                      <a:pt x="534470" y="299690"/>
                    </a:cubicBezTo>
                    <a:lnTo>
                      <a:pt x="534470" y="299690"/>
                    </a:lnTo>
                    <a:cubicBezTo>
                      <a:pt x="542337" y="268864"/>
                      <a:pt x="548640" y="239880"/>
                      <a:pt x="553563" y="214576"/>
                    </a:cubicBezTo>
                    <a:lnTo>
                      <a:pt x="553563" y="214576"/>
                    </a:lnTo>
                    <a:cubicBezTo>
                      <a:pt x="557474" y="194470"/>
                      <a:pt x="560556" y="176711"/>
                      <a:pt x="562856" y="162127"/>
                    </a:cubicBezTo>
                    <a:cubicBezTo>
                      <a:pt x="566997" y="136041"/>
                      <a:pt x="529133" y="84466"/>
                      <a:pt x="529133" y="84466"/>
                    </a:cubicBezTo>
                    <a:cubicBezTo>
                      <a:pt x="529133" y="84466"/>
                      <a:pt x="248073" y="-28206"/>
                      <a:pt x="237675" y="671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637B4E8-1779-E356-6A6A-E0EE3F6795C9}"/>
                  </a:ext>
                </a:extLst>
              </p:cNvPr>
              <p:cNvSpPr/>
              <p:nvPr/>
            </p:nvSpPr>
            <p:spPr>
              <a:xfrm>
                <a:off x="727517" y="3636861"/>
                <a:ext cx="509977" cy="424711"/>
              </a:xfrm>
              <a:custGeom>
                <a:avLst/>
                <a:gdLst>
                  <a:gd name="connsiteX0" fmla="*/ 132456 w 509977"/>
                  <a:gd name="connsiteY0" fmla="*/ 0 h 424711"/>
                  <a:gd name="connsiteX1" fmla="*/ 202249 w 509977"/>
                  <a:gd name="connsiteY1" fmla="*/ 274987 h 424711"/>
                  <a:gd name="connsiteX2" fmla="*/ 281474 w 509977"/>
                  <a:gd name="connsiteY2" fmla="*/ 297163 h 424711"/>
                  <a:gd name="connsiteX3" fmla="*/ 489750 w 509977"/>
                  <a:gd name="connsiteY3" fmla="*/ 265095 h 424711"/>
                  <a:gd name="connsiteX4" fmla="*/ 507877 w 509977"/>
                  <a:gd name="connsiteY4" fmla="*/ 347817 h 424711"/>
                  <a:gd name="connsiteX5" fmla="*/ 161072 w 509977"/>
                  <a:gd name="connsiteY5" fmla="*/ 424512 h 424711"/>
                  <a:gd name="connsiteX6" fmla="*/ 0 w 509977"/>
                  <a:gd name="connsiteY6" fmla="*/ 57233 h 424711"/>
                  <a:gd name="connsiteX7" fmla="*/ 132456 w 509977"/>
                  <a:gd name="connsiteY7" fmla="*/ 0 h 424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9977" h="424711">
                    <a:moveTo>
                      <a:pt x="132456" y="0"/>
                    </a:moveTo>
                    <a:lnTo>
                      <a:pt x="202249" y="274987"/>
                    </a:lnTo>
                    <a:cubicBezTo>
                      <a:pt x="202249" y="274987"/>
                      <a:pt x="202709" y="311885"/>
                      <a:pt x="281474" y="297163"/>
                    </a:cubicBezTo>
                    <a:cubicBezTo>
                      <a:pt x="361849" y="282118"/>
                      <a:pt x="489750" y="265095"/>
                      <a:pt x="489750" y="265095"/>
                    </a:cubicBezTo>
                    <a:cubicBezTo>
                      <a:pt x="489750" y="265095"/>
                      <a:pt x="517723" y="343676"/>
                      <a:pt x="507877" y="347817"/>
                    </a:cubicBezTo>
                    <a:cubicBezTo>
                      <a:pt x="479491" y="359825"/>
                      <a:pt x="252904" y="411768"/>
                      <a:pt x="161072" y="424512"/>
                    </a:cubicBezTo>
                    <a:cubicBezTo>
                      <a:pt x="88196" y="434633"/>
                      <a:pt x="0" y="57233"/>
                      <a:pt x="0" y="57233"/>
                    </a:cubicBezTo>
                    <a:lnTo>
                      <a:pt x="132456" y="0"/>
                    </a:ln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058682F-1591-F06C-1AA1-A8E72703A3CD}"/>
                  </a:ext>
                </a:extLst>
              </p:cNvPr>
              <p:cNvSpPr/>
              <p:nvPr/>
            </p:nvSpPr>
            <p:spPr>
              <a:xfrm>
                <a:off x="514916" y="4173171"/>
                <a:ext cx="472175" cy="1093093"/>
              </a:xfrm>
              <a:custGeom>
                <a:avLst/>
                <a:gdLst>
                  <a:gd name="connsiteX0" fmla="*/ 395481 w 472175"/>
                  <a:gd name="connsiteY0" fmla="*/ 517033 h 1093093"/>
                  <a:gd name="connsiteX1" fmla="*/ 341974 w 472175"/>
                  <a:gd name="connsiteY1" fmla="*/ 264221 h 1093093"/>
                  <a:gd name="connsiteX2" fmla="*/ 341974 w 472175"/>
                  <a:gd name="connsiteY2" fmla="*/ 264221 h 1093093"/>
                  <a:gd name="connsiteX3" fmla="*/ 256216 w 472175"/>
                  <a:gd name="connsiteY3" fmla="*/ 5199 h 1093093"/>
                  <a:gd name="connsiteX4" fmla="*/ 598 w 472175"/>
                  <a:gd name="connsiteY4" fmla="*/ 21992 h 1093093"/>
                  <a:gd name="connsiteX5" fmla="*/ 84424 w 472175"/>
                  <a:gd name="connsiteY5" fmla="*/ 288744 h 1093093"/>
                  <a:gd name="connsiteX6" fmla="*/ 84056 w 472175"/>
                  <a:gd name="connsiteY6" fmla="*/ 288881 h 1093093"/>
                  <a:gd name="connsiteX7" fmla="*/ 189827 w 472175"/>
                  <a:gd name="connsiteY7" fmla="*/ 425018 h 1093093"/>
                  <a:gd name="connsiteX8" fmla="*/ 235421 w 472175"/>
                  <a:gd name="connsiteY8" fmla="*/ 595338 h 1093093"/>
                  <a:gd name="connsiteX9" fmla="*/ 308757 w 472175"/>
                  <a:gd name="connsiteY9" fmla="*/ 1093093 h 1093093"/>
                  <a:gd name="connsiteX10" fmla="*/ 472175 w 472175"/>
                  <a:gd name="connsiteY10" fmla="*/ 1059324 h 1093093"/>
                  <a:gd name="connsiteX11" fmla="*/ 395481 w 472175"/>
                  <a:gd name="connsiteY11" fmla="*/ 517033 h 109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2175" h="1093093">
                    <a:moveTo>
                      <a:pt x="395481" y="517033"/>
                    </a:moveTo>
                    <a:cubicBezTo>
                      <a:pt x="402658" y="473510"/>
                      <a:pt x="369395" y="343814"/>
                      <a:pt x="341974" y="264221"/>
                    </a:cubicBezTo>
                    <a:lnTo>
                      <a:pt x="341974" y="264221"/>
                    </a:lnTo>
                    <a:cubicBezTo>
                      <a:pt x="299279" y="137195"/>
                      <a:pt x="256216" y="5199"/>
                      <a:pt x="256216" y="5199"/>
                    </a:cubicBezTo>
                    <a:cubicBezTo>
                      <a:pt x="256216" y="5199"/>
                      <a:pt x="4693" y="-14216"/>
                      <a:pt x="598" y="21992"/>
                    </a:cubicBezTo>
                    <a:cubicBezTo>
                      <a:pt x="-7131" y="90635"/>
                      <a:pt x="62202" y="255112"/>
                      <a:pt x="84424" y="288744"/>
                    </a:cubicBezTo>
                    <a:lnTo>
                      <a:pt x="84056" y="288881"/>
                    </a:lnTo>
                    <a:cubicBezTo>
                      <a:pt x="84056" y="288881"/>
                      <a:pt x="158036" y="382507"/>
                      <a:pt x="189827" y="425018"/>
                    </a:cubicBezTo>
                    <a:cubicBezTo>
                      <a:pt x="240435" y="492787"/>
                      <a:pt x="222400" y="504381"/>
                      <a:pt x="235421" y="595338"/>
                    </a:cubicBezTo>
                    <a:cubicBezTo>
                      <a:pt x="247107" y="676817"/>
                      <a:pt x="308757" y="1093093"/>
                      <a:pt x="308757" y="1093093"/>
                    </a:cubicBezTo>
                    <a:lnTo>
                      <a:pt x="472175" y="1059324"/>
                    </a:lnTo>
                    <a:cubicBezTo>
                      <a:pt x="472175" y="1059324"/>
                      <a:pt x="384301" y="584572"/>
                      <a:pt x="395481" y="51703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6F8E57-25C4-B0F9-3F7A-C5BD4B784A53}"/>
                  </a:ext>
                </a:extLst>
              </p:cNvPr>
              <p:cNvSpPr/>
              <p:nvPr/>
            </p:nvSpPr>
            <p:spPr>
              <a:xfrm>
                <a:off x="515514" y="3492658"/>
                <a:ext cx="460270" cy="729478"/>
              </a:xfrm>
              <a:custGeom>
                <a:avLst/>
                <a:gdLst>
                  <a:gd name="connsiteX0" fmla="*/ 0 w 460270"/>
                  <a:gd name="connsiteY0" fmla="*/ 702505 h 729478"/>
                  <a:gd name="connsiteX1" fmla="*/ 162729 w 460270"/>
                  <a:gd name="connsiteY1" fmla="*/ 277165 h 729478"/>
                  <a:gd name="connsiteX2" fmla="*/ 165213 w 460270"/>
                  <a:gd name="connsiteY2" fmla="*/ 238841 h 729478"/>
                  <a:gd name="connsiteX3" fmla="*/ 175013 w 460270"/>
                  <a:gd name="connsiteY3" fmla="*/ 191453 h 729478"/>
                  <a:gd name="connsiteX4" fmla="*/ 342158 w 460270"/>
                  <a:gd name="connsiteY4" fmla="*/ 1580 h 729478"/>
                  <a:gd name="connsiteX5" fmla="*/ 429066 w 460270"/>
                  <a:gd name="connsiteY5" fmla="*/ 86832 h 729478"/>
                  <a:gd name="connsiteX6" fmla="*/ 459523 w 460270"/>
                  <a:gd name="connsiteY6" fmla="*/ 279972 h 729478"/>
                  <a:gd name="connsiteX7" fmla="*/ 344044 w 460270"/>
                  <a:gd name="connsiteY7" fmla="*/ 520729 h 729478"/>
                  <a:gd name="connsiteX8" fmla="*/ 255618 w 460270"/>
                  <a:gd name="connsiteY8" fmla="*/ 685759 h 729478"/>
                  <a:gd name="connsiteX9" fmla="*/ 0 w 460270"/>
                  <a:gd name="connsiteY9" fmla="*/ 702505 h 72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0270" h="729478">
                    <a:moveTo>
                      <a:pt x="0" y="702505"/>
                    </a:moveTo>
                    <a:cubicBezTo>
                      <a:pt x="0" y="702505"/>
                      <a:pt x="162131" y="438514"/>
                      <a:pt x="162729" y="277165"/>
                    </a:cubicBezTo>
                    <a:cubicBezTo>
                      <a:pt x="162775" y="264099"/>
                      <a:pt x="163603" y="251309"/>
                      <a:pt x="165213" y="238841"/>
                    </a:cubicBezTo>
                    <a:cubicBezTo>
                      <a:pt x="167283" y="222508"/>
                      <a:pt x="170596" y="206682"/>
                      <a:pt x="175013" y="191453"/>
                    </a:cubicBezTo>
                    <a:cubicBezTo>
                      <a:pt x="201467" y="100312"/>
                      <a:pt x="267442" y="30657"/>
                      <a:pt x="342158" y="1580"/>
                    </a:cubicBezTo>
                    <a:cubicBezTo>
                      <a:pt x="342158" y="1580"/>
                      <a:pt x="344090" y="-18801"/>
                      <a:pt x="429066" y="86832"/>
                    </a:cubicBezTo>
                    <a:cubicBezTo>
                      <a:pt x="433759" y="92675"/>
                      <a:pt x="465504" y="175673"/>
                      <a:pt x="459523" y="279972"/>
                    </a:cubicBezTo>
                    <a:cubicBezTo>
                      <a:pt x="452208" y="407597"/>
                      <a:pt x="401094" y="430278"/>
                      <a:pt x="344044" y="520729"/>
                    </a:cubicBezTo>
                    <a:cubicBezTo>
                      <a:pt x="302362" y="586796"/>
                      <a:pt x="269190" y="659028"/>
                      <a:pt x="255618" y="685759"/>
                    </a:cubicBezTo>
                    <a:cubicBezTo>
                      <a:pt x="255618" y="685712"/>
                      <a:pt x="324261" y="771793"/>
                      <a:pt x="0" y="702505"/>
                    </a:cubicBezTo>
                    <a:close/>
                  </a:path>
                </a:pathLst>
              </a:custGeom>
              <a:solidFill>
                <a:srgbClr val="2F456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C860CFB-A39D-4850-30B3-58C17CBD9D87}"/>
                  </a:ext>
                </a:extLst>
              </p:cNvPr>
              <p:cNvSpPr/>
              <p:nvPr/>
            </p:nvSpPr>
            <p:spPr>
              <a:xfrm>
                <a:off x="725893" y="3520006"/>
                <a:ext cx="172476" cy="279637"/>
              </a:xfrm>
              <a:custGeom>
                <a:avLst/>
                <a:gdLst>
                  <a:gd name="connsiteX0" fmla="*/ 59962 w 172476"/>
                  <a:gd name="connsiteY0" fmla="*/ 26129 h 279637"/>
                  <a:gd name="connsiteX1" fmla="*/ 126581 w 172476"/>
                  <a:gd name="connsiteY1" fmla="*/ 7864 h 279637"/>
                  <a:gd name="connsiteX2" fmla="*/ 164997 w 172476"/>
                  <a:gd name="connsiteY2" fmla="*/ 190238 h 279637"/>
                  <a:gd name="connsiteX3" fmla="*/ 16071 w 172476"/>
                  <a:gd name="connsiteY3" fmla="*/ 262929 h 279637"/>
                  <a:gd name="connsiteX4" fmla="*/ 59962 w 172476"/>
                  <a:gd name="connsiteY4" fmla="*/ 26129 h 27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476" h="279637">
                    <a:moveTo>
                      <a:pt x="59962" y="26129"/>
                    </a:moveTo>
                    <a:cubicBezTo>
                      <a:pt x="59962" y="26129"/>
                      <a:pt x="94928" y="-17348"/>
                      <a:pt x="126581" y="7864"/>
                    </a:cubicBezTo>
                    <a:cubicBezTo>
                      <a:pt x="158234" y="33076"/>
                      <a:pt x="186391" y="96658"/>
                      <a:pt x="164997" y="190238"/>
                    </a:cubicBezTo>
                    <a:cubicBezTo>
                      <a:pt x="143604" y="283817"/>
                      <a:pt x="52095" y="296101"/>
                      <a:pt x="16071" y="262929"/>
                    </a:cubicBezTo>
                    <a:cubicBezTo>
                      <a:pt x="-19953" y="229804"/>
                      <a:pt x="8894" y="87687"/>
                      <a:pt x="59962" y="26129"/>
                    </a:cubicBezTo>
                    <a:close/>
                  </a:path>
                </a:pathLst>
              </a:custGeom>
              <a:solidFill>
                <a:srgbClr val="DBDFF0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1898AB8-F17E-6A2A-B662-777097168D5D}"/>
                  </a:ext>
                </a:extLst>
              </p:cNvPr>
              <p:cNvSpPr/>
              <p:nvPr/>
            </p:nvSpPr>
            <p:spPr>
              <a:xfrm>
                <a:off x="890986" y="3247075"/>
                <a:ext cx="216031" cy="292620"/>
              </a:xfrm>
              <a:custGeom>
                <a:avLst/>
                <a:gdLst>
                  <a:gd name="connsiteX0" fmla="*/ 214207 w 216031"/>
                  <a:gd name="connsiteY0" fmla="*/ 105229 h 292620"/>
                  <a:gd name="connsiteX1" fmla="*/ 206294 w 216031"/>
                  <a:gd name="connsiteY1" fmla="*/ 164717 h 292620"/>
                  <a:gd name="connsiteX2" fmla="*/ 198657 w 216031"/>
                  <a:gd name="connsiteY2" fmla="*/ 230508 h 292620"/>
                  <a:gd name="connsiteX3" fmla="*/ 168292 w 216031"/>
                  <a:gd name="connsiteY3" fmla="*/ 239479 h 292620"/>
                  <a:gd name="connsiteX4" fmla="*/ 106503 w 216031"/>
                  <a:gd name="connsiteY4" fmla="*/ 292296 h 292620"/>
                  <a:gd name="connsiteX5" fmla="*/ 4045 w 216031"/>
                  <a:gd name="connsiteY5" fmla="*/ 196738 h 292620"/>
                  <a:gd name="connsiteX6" fmla="*/ 43473 w 216031"/>
                  <a:gd name="connsiteY6" fmla="*/ 16526 h 292620"/>
                  <a:gd name="connsiteX7" fmla="*/ 214207 w 216031"/>
                  <a:gd name="connsiteY7" fmla="*/ 105229 h 29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031" h="292620">
                    <a:moveTo>
                      <a:pt x="214207" y="105229"/>
                    </a:moveTo>
                    <a:cubicBezTo>
                      <a:pt x="214207" y="105229"/>
                      <a:pt x="221706" y="162187"/>
                      <a:pt x="206294" y="164717"/>
                    </a:cubicBezTo>
                    <a:cubicBezTo>
                      <a:pt x="193550" y="166833"/>
                      <a:pt x="198565" y="221812"/>
                      <a:pt x="198657" y="230508"/>
                    </a:cubicBezTo>
                    <a:cubicBezTo>
                      <a:pt x="198749" y="239203"/>
                      <a:pt x="174779" y="236397"/>
                      <a:pt x="168292" y="239479"/>
                    </a:cubicBezTo>
                    <a:cubicBezTo>
                      <a:pt x="161805" y="242608"/>
                      <a:pt x="125182" y="297311"/>
                      <a:pt x="106503" y="292296"/>
                    </a:cubicBezTo>
                    <a:cubicBezTo>
                      <a:pt x="87824" y="287235"/>
                      <a:pt x="17387" y="228115"/>
                      <a:pt x="4045" y="196738"/>
                    </a:cubicBezTo>
                    <a:cubicBezTo>
                      <a:pt x="-9298" y="165361"/>
                      <a:pt x="12050" y="54667"/>
                      <a:pt x="43473" y="16526"/>
                    </a:cubicBezTo>
                    <a:cubicBezTo>
                      <a:pt x="74804" y="-21614"/>
                      <a:pt x="200635" y="5577"/>
                      <a:pt x="214207" y="105229"/>
                    </a:cubicBez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4180CB9-48F6-52B5-867B-BAC51656C0A6}"/>
                  </a:ext>
                </a:extLst>
              </p:cNvPr>
              <p:cNvSpPr/>
              <p:nvPr/>
            </p:nvSpPr>
            <p:spPr>
              <a:xfrm>
                <a:off x="859559" y="3325703"/>
                <a:ext cx="101538" cy="270004"/>
              </a:xfrm>
              <a:custGeom>
                <a:avLst/>
                <a:gdLst>
                  <a:gd name="connsiteX0" fmla="*/ 101539 w 101538"/>
                  <a:gd name="connsiteY0" fmla="*/ 173641 h 270004"/>
                  <a:gd name="connsiteX1" fmla="*/ 96984 w 101538"/>
                  <a:gd name="connsiteY1" fmla="*/ 186432 h 270004"/>
                  <a:gd name="connsiteX2" fmla="*/ 89991 w 101538"/>
                  <a:gd name="connsiteY2" fmla="*/ 207227 h 270004"/>
                  <a:gd name="connsiteX3" fmla="*/ 75084 w 101538"/>
                  <a:gd name="connsiteY3" fmla="*/ 266899 h 270004"/>
                  <a:gd name="connsiteX4" fmla="*/ 0 w 101538"/>
                  <a:gd name="connsiteY4" fmla="*/ 172721 h 270004"/>
                  <a:gd name="connsiteX5" fmla="*/ 41223 w 101538"/>
                  <a:gd name="connsiteY5" fmla="*/ 17676 h 270004"/>
                  <a:gd name="connsiteX6" fmla="*/ 101539 w 101538"/>
                  <a:gd name="connsiteY6" fmla="*/ 173641 h 27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538" h="270004">
                    <a:moveTo>
                      <a:pt x="101539" y="173641"/>
                    </a:moveTo>
                    <a:cubicBezTo>
                      <a:pt x="101539" y="173641"/>
                      <a:pt x="99698" y="178656"/>
                      <a:pt x="96984" y="186432"/>
                    </a:cubicBezTo>
                    <a:cubicBezTo>
                      <a:pt x="95006" y="192183"/>
                      <a:pt x="92521" y="199406"/>
                      <a:pt x="89991" y="207227"/>
                    </a:cubicBezTo>
                    <a:cubicBezTo>
                      <a:pt x="83090" y="228528"/>
                      <a:pt x="75544" y="254339"/>
                      <a:pt x="75084" y="266899"/>
                    </a:cubicBezTo>
                    <a:cubicBezTo>
                      <a:pt x="74210" y="290409"/>
                      <a:pt x="0" y="172721"/>
                      <a:pt x="0" y="172721"/>
                    </a:cubicBezTo>
                    <a:cubicBezTo>
                      <a:pt x="0" y="172721"/>
                      <a:pt x="25626" y="101179"/>
                      <a:pt x="41223" y="17676"/>
                    </a:cubicBezTo>
                    <a:cubicBezTo>
                      <a:pt x="56819" y="-65828"/>
                      <a:pt x="101539" y="173641"/>
                      <a:pt x="101539" y="173641"/>
                    </a:cubicBez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BCFCC02-147F-AE68-719A-12252AC083E6}"/>
                  </a:ext>
                </a:extLst>
              </p:cNvPr>
              <p:cNvSpPr/>
              <p:nvPr/>
            </p:nvSpPr>
            <p:spPr>
              <a:xfrm>
                <a:off x="880382" y="3234996"/>
                <a:ext cx="250577" cy="191736"/>
              </a:xfrm>
              <a:custGeom>
                <a:avLst/>
                <a:gdLst>
                  <a:gd name="connsiteX0" fmla="*/ 226467 w 250577"/>
                  <a:gd name="connsiteY0" fmla="*/ 129040 h 191736"/>
                  <a:gd name="connsiteX1" fmla="*/ 238567 w 250577"/>
                  <a:gd name="connsiteY1" fmla="*/ 32516 h 191736"/>
                  <a:gd name="connsiteX2" fmla="*/ 82556 w 250577"/>
                  <a:gd name="connsiteY2" fmla="*/ 8730 h 191736"/>
                  <a:gd name="connsiteX3" fmla="*/ 5493 w 250577"/>
                  <a:gd name="connsiteY3" fmla="*/ 98675 h 191736"/>
                  <a:gd name="connsiteX4" fmla="*/ 2088 w 250577"/>
                  <a:gd name="connsiteY4" fmla="*/ 190874 h 191736"/>
                  <a:gd name="connsiteX5" fmla="*/ 49292 w 250577"/>
                  <a:gd name="connsiteY5" fmla="*/ 151353 h 191736"/>
                  <a:gd name="connsiteX6" fmla="*/ 103581 w 250577"/>
                  <a:gd name="connsiteY6" fmla="*/ 161935 h 191736"/>
                  <a:gd name="connsiteX7" fmla="*/ 132198 w 250577"/>
                  <a:gd name="connsiteY7" fmla="*/ 115008 h 191736"/>
                  <a:gd name="connsiteX8" fmla="*/ 226467 w 250577"/>
                  <a:gd name="connsiteY8" fmla="*/ 129040 h 191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577" h="191736">
                    <a:moveTo>
                      <a:pt x="226467" y="129040"/>
                    </a:moveTo>
                    <a:cubicBezTo>
                      <a:pt x="226467" y="129040"/>
                      <a:pt x="271417" y="88369"/>
                      <a:pt x="238567" y="32516"/>
                    </a:cubicBezTo>
                    <a:cubicBezTo>
                      <a:pt x="205718" y="-23291"/>
                      <a:pt x="93321" y="9926"/>
                      <a:pt x="82556" y="8730"/>
                    </a:cubicBezTo>
                    <a:cubicBezTo>
                      <a:pt x="71790" y="7534"/>
                      <a:pt x="15385" y="-9765"/>
                      <a:pt x="5493" y="98675"/>
                    </a:cubicBezTo>
                    <a:cubicBezTo>
                      <a:pt x="-4399" y="207115"/>
                      <a:pt x="2088" y="190874"/>
                      <a:pt x="2088" y="190874"/>
                    </a:cubicBezTo>
                    <a:cubicBezTo>
                      <a:pt x="2088" y="190874"/>
                      <a:pt x="30015" y="148731"/>
                      <a:pt x="49292" y="151353"/>
                    </a:cubicBezTo>
                    <a:cubicBezTo>
                      <a:pt x="70180" y="154206"/>
                      <a:pt x="103581" y="161935"/>
                      <a:pt x="103581" y="161935"/>
                    </a:cubicBezTo>
                    <a:cubicBezTo>
                      <a:pt x="103581" y="161935"/>
                      <a:pt x="103765" y="111327"/>
                      <a:pt x="132198" y="115008"/>
                    </a:cubicBezTo>
                    <a:cubicBezTo>
                      <a:pt x="160631" y="118688"/>
                      <a:pt x="203832" y="109257"/>
                      <a:pt x="226467" y="129040"/>
                    </a:cubicBezTo>
                    <a:close/>
                  </a:path>
                </a:pathLst>
              </a:custGeom>
              <a:solidFill>
                <a:srgbClr val="16334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1318256-E721-6B58-5521-F2EF17AC9D02}"/>
                  </a:ext>
                </a:extLst>
              </p:cNvPr>
              <p:cNvSpPr/>
              <p:nvPr/>
            </p:nvSpPr>
            <p:spPr>
              <a:xfrm>
                <a:off x="925006" y="3338210"/>
                <a:ext cx="40971" cy="68543"/>
              </a:xfrm>
              <a:custGeom>
                <a:avLst/>
                <a:gdLst>
                  <a:gd name="connsiteX0" fmla="*/ 40830 w 40971"/>
                  <a:gd name="connsiteY0" fmla="*/ 22882 h 68543"/>
                  <a:gd name="connsiteX1" fmla="*/ 16124 w 40971"/>
                  <a:gd name="connsiteY1" fmla="*/ 1305 h 68543"/>
                  <a:gd name="connsiteX2" fmla="*/ 8164 w 40971"/>
                  <a:gd name="connsiteY2" fmla="*/ 65715 h 68543"/>
                  <a:gd name="connsiteX3" fmla="*/ 40830 w 40971"/>
                  <a:gd name="connsiteY3" fmla="*/ 22882 h 6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71" h="68543">
                    <a:moveTo>
                      <a:pt x="40830" y="22882"/>
                    </a:moveTo>
                    <a:cubicBezTo>
                      <a:pt x="40830" y="15935"/>
                      <a:pt x="44372" y="-5458"/>
                      <a:pt x="16124" y="1305"/>
                    </a:cubicBezTo>
                    <a:cubicBezTo>
                      <a:pt x="-12079" y="8114"/>
                      <a:pt x="4530" y="63599"/>
                      <a:pt x="8164" y="65715"/>
                    </a:cubicBezTo>
                    <a:cubicBezTo>
                      <a:pt x="11845" y="67832"/>
                      <a:pt x="40738" y="81312"/>
                      <a:pt x="40830" y="22882"/>
                    </a:cubicBez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1D804DF-736D-11C0-899E-478CBF7448C9}"/>
                  </a:ext>
                </a:extLst>
              </p:cNvPr>
              <p:cNvSpPr/>
              <p:nvPr/>
            </p:nvSpPr>
            <p:spPr>
              <a:xfrm>
                <a:off x="899723" y="3453475"/>
                <a:ext cx="56819" cy="79455"/>
              </a:xfrm>
              <a:custGeom>
                <a:avLst/>
                <a:gdLst>
                  <a:gd name="connsiteX0" fmla="*/ 56819 w 56819"/>
                  <a:gd name="connsiteY0" fmla="*/ 58660 h 79455"/>
                  <a:gd name="connsiteX1" fmla="*/ 49826 w 56819"/>
                  <a:gd name="connsiteY1" fmla="*/ 79455 h 79455"/>
                  <a:gd name="connsiteX2" fmla="*/ 0 w 56819"/>
                  <a:gd name="connsiteY2" fmla="*/ 0 h 79455"/>
                  <a:gd name="connsiteX3" fmla="*/ 56819 w 56819"/>
                  <a:gd name="connsiteY3" fmla="*/ 58660 h 7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819" h="79455">
                    <a:moveTo>
                      <a:pt x="56819" y="58660"/>
                    </a:moveTo>
                    <a:cubicBezTo>
                      <a:pt x="54841" y="64411"/>
                      <a:pt x="52357" y="71634"/>
                      <a:pt x="49826" y="79455"/>
                    </a:cubicBezTo>
                    <a:cubicBezTo>
                      <a:pt x="23648" y="47526"/>
                      <a:pt x="5383" y="11318"/>
                      <a:pt x="0" y="0"/>
                    </a:cubicBezTo>
                    <a:cubicBezTo>
                      <a:pt x="10766" y="19139"/>
                      <a:pt x="56819" y="58660"/>
                      <a:pt x="56819" y="58660"/>
                    </a:cubicBezTo>
                    <a:close/>
                  </a:path>
                </a:pathLst>
              </a:custGeom>
              <a:solidFill>
                <a:srgbClr val="A77860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15B0EBC-FB70-70AE-3CAA-ED67483D43FC}"/>
                  </a:ext>
                </a:extLst>
              </p:cNvPr>
              <p:cNvSpPr/>
              <p:nvPr/>
            </p:nvSpPr>
            <p:spPr>
              <a:xfrm>
                <a:off x="827997" y="3481678"/>
                <a:ext cx="134479" cy="404515"/>
              </a:xfrm>
              <a:custGeom>
                <a:avLst/>
                <a:gdLst>
                  <a:gd name="connsiteX0" fmla="*/ 53921 w 134479"/>
                  <a:gd name="connsiteY0" fmla="*/ 396171 h 404515"/>
                  <a:gd name="connsiteX1" fmla="*/ 51344 w 134479"/>
                  <a:gd name="connsiteY1" fmla="*/ 400312 h 404515"/>
                  <a:gd name="connsiteX2" fmla="*/ 41315 w 134479"/>
                  <a:gd name="connsiteY2" fmla="*/ 402658 h 404515"/>
                  <a:gd name="connsiteX3" fmla="*/ 0 w 134479"/>
                  <a:gd name="connsiteY3" fmla="*/ 25442 h 404515"/>
                  <a:gd name="connsiteX4" fmla="*/ 2300 w 134479"/>
                  <a:gd name="connsiteY4" fmla="*/ 23924 h 404515"/>
                  <a:gd name="connsiteX5" fmla="*/ 37174 w 134479"/>
                  <a:gd name="connsiteY5" fmla="*/ 0 h 404515"/>
                  <a:gd name="connsiteX6" fmla="*/ 97352 w 134479"/>
                  <a:gd name="connsiteY6" fmla="*/ 67401 h 404515"/>
                  <a:gd name="connsiteX7" fmla="*/ 97398 w 134479"/>
                  <a:gd name="connsiteY7" fmla="*/ 67447 h 404515"/>
                  <a:gd name="connsiteX8" fmla="*/ 132686 w 134479"/>
                  <a:gd name="connsiteY8" fmla="*/ 124542 h 404515"/>
                  <a:gd name="connsiteX9" fmla="*/ 133100 w 134479"/>
                  <a:gd name="connsiteY9" fmla="*/ 126015 h 404515"/>
                  <a:gd name="connsiteX10" fmla="*/ 133146 w 134479"/>
                  <a:gd name="connsiteY10" fmla="*/ 126153 h 404515"/>
                  <a:gd name="connsiteX11" fmla="*/ 53921 w 134479"/>
                  <a:gd name="connsiteY11" fmla="*/ 396171 h 404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4479" h="404515">
                    <a:moveTo>
                      <a:pt x="53921" y="396171"/>
                    </a:moveTo>
                    <a:cubicBezTo>
                      <a:pt x="53047" y="397781"/>
                      <a:pt x="52219" y="399162"/>
                      <a:pt x="51344" y="400312"/>
                    </a:cubicBezTo>
                    <a:cubicBezTo>
                      <a:pt x="47802" y="405142"/>
                      <a:pt x="44443" y="405648"/>
                      <a:pt x="41315" y="402658"/>
                    </a:cubicBezTo>
                    <a:cubicBezTo>
                      <a:pt x="11410" y="374087"/>
                      <a:pt x="0" y="25442"/>
                      <a:pt x="0" y="25442"/>
                    </a:cubicBezTo>
                    <a:lnTo>
                      <a:pt x="2300" y="23924"/>
                    </a:lnTo>
                    <a:lnTo>
                      <a:pt x="37174" y="0"/>
                    </a:lnTo>
                    <a:cubicBezTo>
                      <a:pt x="37174" y="0"/>
                      <a:pt x="70392" y="33033"/>
                      <a:pt x="97352" y="67401"/>
                    </a:cubicBezTo>
                    <a:cubicBezTo>
                      <a:pt x="97352" y="67401"/>
                      <a:pt x="97398" y="67447"/>
                      <a:pt x="97398" y="67447"/>
                    </a:cubicBezTo>
                    <a:cubicBezTo>
                      <a:pt x="113685" y="88196"/>
                      <a:pt x="128177" y="109544"/>
                      <a:pt x="132686" y="124542"/>
                    </a:cubicBezTo>
                    <a:cubicBezTo>
                      <a:pt x="132824" y="125048"/>
                      <a:pt x="132962" y="125508"/>
                      <a:pt x="133100" y="126015"/>
                    </a:cubicBezTo>
                    <a:cubicBezTo>
                      <a:pt x="133100" y="126061"/>
                      <a:pt x="133146" y="126107"/>
                      <a:pt x="133146" y="126153"/>
                    </a:cubicBezTo>
                    <a:cubicBezTo>
                      <a:pt x="143313" y="165075"/>
                      <a:pt x="93257" y="322053"/>
                      <a:pt x="53921" y="396171"/>
                    </a:cubicBezTo>
                    <a:close/>
                  </a:path>
                </a:pathLst>
              </a:custGeom>
              <a:solidFill>
                <a:srgbClr val="DBDFF0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FDF62D-7CD7-E222-6AA4-BE1E8F511953}"/>
                  </a:ext>
                </a:extLst>
              </p:cNvPr>
              <p:cNvSpPr/>
              <p:nvPr/>
            </p:nvSpPr>
            <p:spPr>
              <a:xfrm>
                <a:off x="515514" y="4136937"/>
                <a:ext cx="268500" cy="60389"/>
              </a:xfrm>
              <a:custGeom>
                <a:avLst/>
                <a:gdLst>
                  <a:gd name="connsiteX0" fmla="*/ 268500 w 268500"/>
                  <a:gd name="connsiteY0" fmla="*/ 21788 h 60389"/>
                  <a:gd name="connsiteX1" fmla="*/ 53369 w 268500"/>
                  <a:gd name="connsiteY1" fmla="*/ 1406 h 60389"/>
                  <a:gd name="connsiteX2" fmla="*/ 0 w 268500"/>
                  <a:gd name="connsiteY2" fmla="*/ 58226 h 60389"/>
                  <a:gd name="connsiteX3" fmla="*/ 257044 w 268500"/>
                  <a:gd name="connsiteY3" fmla="*/ 45758 h 60389"/>
                  <a:gd name="connsiteX4" fmla="*/ 268500 w 268500"/>
                  <a:gd name="connsiteY4" fmla="*/ 21788 h 6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500" h="60389">
                    <a:moveTo>
                      <a:pt x="268500" y="21788"/>
                    </a:moveTo>
                    <a:cubicBezTo>
                      <a:pt x="268500" y="21788"/>
                      <a:pt x="99836" y="13369"/>
                      <a:pt x="53369" y="1406"/>
                    </a:cubicBezTo>
                    <a:cubicBezTo>
                      <a:pt x="6901" y="-10601"/>
                      <a:pt x="0" y="58226"/>
                      <a:pt x="0" y="58226"/>
                    </a:cubicBezTo>
                    <a:cubicBezTo>
                      <a:pt x="0" y="58226"/>
                      <a:pt x="223413" y="68071"/>
                      <a:pt x="257044" y="45758"/>
                    </a:cubicBezTo>
                    <a:lnTo>
                      <a:pt x="268500" y="21788"/>
                    </a:lnTo>
                    <a:close/>
                  </a:path>
                </a:pathLst>
              </a:custGeom>
              <a:solidFill>
                <a:srgbClr val="455B80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8352F72-FBC9-78E6-44A1-AF5B3B455568}"/>
                  </a:ext>
                </a:extLst>
              </p:cNvPr>
              <p:cNvSpPr/>
              <p:nvPr/>
            </p:nvSpPr>
            <p:spPr>
              <a:xfrm>
                <a:off x="364517" y="3498425"/>
                <a:ext cx="596809" cy="1377603"/>
              </a:xfrm>
              <a:custGeom>
                <a:avLst/>
                <a:gdLst>
                  <a:gd name="connsiteX0" fmla="*/ 596810 w 596809"/>
                  <a:gd name="connsiteY0" fmla="*/ 108394 h 1377603"/>
                  <a:gd name="connsiteX1" fmla="*/ 596626 w 596809"/>
                  <a:gd name="connsiteY1" fmla="*/ 109222 h 1377603"/>
                  <a:gd name="connsiteX2" fmla="*/ 514870 w 596809"/>
                  <a:gd name="connsiteY2" fmla="*/ 383565 h 1377603"/>
                  <a:gd name="connsiteX3" fmla="*/ 511374 w 596809"/>
                  <a:gd name="connsiteY3" fmla="*/ 389684 h 1377603"/>
                  <a:gd name="connsiteX4" fmla="*/ 487818 w 596809"/>
                  <a:gd name="connsiteY4" fmla="*/ 417795 h 1377603"/>
                  <a:gd name="connsiteX5" fmla="*/ 407259 w 596809"/>
                  <a:gd name="connsiteY5" fmla="*/ 894709 h 1377603"/>
                  <a:gd name="connsiteX6" fmla="*/ 447607 w 596809"/>
                  <a:gd name="connsiteY6" fmla="*/ 1377604 h 1377603"/>
                  <a:gd name="connsiteX7" fmla="*/ 0 w 596809"/>
                  <a:gd name="connsiteY7" fmla="*/ 1246160 h 1377603"/>
                  <a:gd name="connsiteX8" fmla="*/ 160382 w 596809"/>
                  <a:gd name="connsiteY8" fmla="*/ 574404 h 1377603"/>
                  <a:gd name="connsiteX9" fmla="*/ 351958 w 596809"/>
                  <a:gd name="connsiteY9" fmla="*/ 40441 h 1377603"/>
                  <a:gd name="connsiteX10" fmla="*/ 465826 w 596809"/>
                  <a:gd name="connsiteY10" fmla="*/ 7131 h 1377603"/>
                  <a:gd name="connsiteX11" fmla="*/ 495041 w 596809"/>
                  <a:gd name="connsiteY11" fmla="*/ 0 h 1377603"/>
                  <a:gd name="connsiteX12" fmla="*/ 560418 w 596809"/>
                  <a:gd name="connsiteY12" fmla="*/ 69609 h 1377603"/>
                  <a:gd name="connsiteX13" fmla="*/ 596212 w 596809"/>
                  <a:gd name="connsiteY13" fmla="*/ 107704 h 1377603"/>
                  <a:gd name="connsiteX14" fmla="*/ 596810 w 596809"/>
                  <a:gd name="connsiteY14" fmla="*/ 108394 h 137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96809" h="1377603">
                    <a:moveTo>
                      <a:pt x="596810" y="108394"/>
                    </a:moveTo>
                    <a:cubicBezTo>
                      <a:pt x="596810" y="108394"/>
                      <a:pt x="596764" y="108670"/>
                      <a:pt x="596626" y="109222"/>
                    </a:cubicBezTo>
                    <a:cubicBezTo>
                      <a:pt x="593819" y="123162"/>
                      <a:pt x="556599" y="306870"/>
                      <a:pt x="514870" y="383565"/>
                    </a:cubicBezTo>
                    <a:cubicBezTo>
                      <a:pt x="513720" y="385681"/>
                      <a:pt x="512570" y="387751"/>
                      <a:pt x="511374" y="389684"/>
                    </a:cubicBezTo>
                    <a:cubicBezTo>
                      <a:pt x="507233" y="396631"/>
                      <a:pt x="493293" y="402566"/>
                      <a:pt x="487818" y="417795"/>
                    </a:cubicBezTo>
                    <a:cubicBezTo>
                      <a:pt x="447607" y="529915"/>
                      <a:pt x="407259" y="723699"/>
                      <a:pt x="407259" y="894709"/>
                    </a:cubicBezTo>
                    <a:cubicBezTo>
                      <a:pt x="407259" y="1028453"/>
                      <a:pt x="447607" y="1377604"/>
                      <a:pt x="447607" y="1377604"/>
                    </a:cubicBezTo>
                    <a:lnTo>
                      <a:pt x="0" y="1246160"/>
                    </a:lnTo>
                    <a:cubicBezTo>
                      <a:pt x="0" y="1246160"/>
                      <a:pt x="46008" y="728207"/>
                      <a:pt x="160382" y="574404"/>
                    </a:cubicBezTo>
                    <a:cubicBezTo>
                      <a:pt x="245450" y="460029"/>
                      <a:pt x="351958" y="40441"/>
                      <a:pt x="351958" y="40441"/>
                    </a:cubicBezTo>
                    <a:lnTo>
                      <a:pt x="465826" y="7131"/>
                    </a:lnTo>
                    <a:lnTo>
                      <a:pt x="495041" y="0"/>
                    </a:lnTo>
                    <a:lnTo>
                      <a:pt x="560418" y="69609"/>
                    </a:lnTo>
                    <a:lnTo>
                      <a:pt x="596212" y="107704"/>
                    </a:lnTo>
                    <a:lnTo>
                      <a:pt x="596810" y="108394"/>
                    </a:ln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5D4E8BB-69E8-0173-3E53-CA62D9E79A4E}"/>
                  </a:ext>
                </a:extLst>
              </p:cNvPr>
              <p:cNvSpPr/>
              <p:nvPr/>
            </p:nvSpPr>
            <p:spPr>
              <a:xfrm>
                <a:off x="846354" y="4100341"/>
                <a:ext cx="140497" cy="121230"/>
              </a:xfrm>
              <a:custGeom>
                <a:avLst/>
                <a:gdLst>
                  <a:gd name="connsiteX0" fmla="*/ 95144 w 140497"/>
                  <a:gd name="connsiteY0" fmla="*/ 121230 h 121230"/>
                  <a:gd name="connsiteX1" fmla="*/ 81111 w 140497"/>
                  <a:gd name="connsiteY1" fmla="*/ 118286 h 121230"/>
                  <a:gd name="connsiteX2" fmla="*/ 68413 w 140497"/>
                  <a:gd name="connsiteY2" fmla="*/ 110280 h 121230"/>
                  <a:gd name="connsiteX3" fmla="*/ 64134 w 140497"/>
                  <a:gd name="connsiteY3" fmla="*/ 108026 h 121230"/>
                  <a:gd name="connsiteX4" fmla="*/ 40625 w 140497"/>
                  <a:gd name="connsiteY4" fmla="*/ 96294 h 121230"/>
                  <a:gd name="connsiteX5" fmla="*/ 0 w 140497"/>
                  <a:gd name="connsiteY5" fmla="*/ 47618 h 121230"/>
                  <a:gd name="connsiteX6" fmla="*/ 17575 w 140497"/>
                  <a:gd name="connsiteY6" fmla="*/ 24246 h 121230"/>
                  <a:gd name="connsiteX7" fmla="*/ 30917 w 140497"/>
                  <a:gd name="connsiteY7" fmla="*/ 0 h 121230"/>
                  <a:gd name="connsiteX8" fmla="*/ 111200 w 140497"/>
                  <a:gd name="connsiteY8" fmla="*/ 14861 h 121230"/>
                  <a:gd name="connsiteX9" fmla="*/ 113777 w 140497"/>
                  <a:gd name="connsiteY9" fmla="*/ 16655 h 121230"/>
                  <a:gd name="connsiteX10" fmla="*/ 127901 w 140497"/>
                  <a:gd name="connsiteY10" fmla="*/ 33033 h 121230"/>
                  <a:gd name="connsiteX11" fmla="*/ 140461 w 140497"/>
                  <a:gd name="connsiteY11" fmla="*/ 53001 h 121230"/>
                  <a:gd name="connsiteX12" fmla="*/ 130983 w 140497"/>
                  <a:gd name="connsiteY12" fmla="*/ 67217 h 121230"/>
                  <a:gd name="connsiteX13" fmla="*/ 120632 w 140497"/>
                  <a:gd name="connsiteY13" fmla="*/ 87921 h 121230"/>
                  <a:gd name="connsiteX14" fmla="*/ 106876 w 140497"/>
                  <a:gd name="connsiteY14" fmla="*/ 106462 h 121230"/>
                  <a:gd name="connsiteX15" fmla="*/ 95144 w 140497"/>
                  <a:gd name="connsiteY15" fmla="*/ 121230 h 121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0497" h="121230">
                    <a:moveTo>
                      <a:pt x="95144" y="121230"/>
                    </a:moveTo>
                    <a:cubicBezTo>
                      <a:pt x="95144" y="121230"/>
                      <a:pt x="85298" y="120632"/>
                      <a:pt x="81111" y="118286"/>
                    </a:cubicBezTo>
                    <a:cubicBezTo>
                      <a:pt x="81111" y="118286"/>
                      <a:pt x="73842" y="113409"/>
                      <a:pt x="68413" y="110280"/>
                    </a:cubicBezTo>
                    <a:cubicBezTo>
                      <a:pt x="66711" y="109268"/>
                      <a:pt x="65193" y="108440"/>
                      <a:pt x="64134" y="108026"/>
                    </a:cubicBezTo>
                    <a:cubicBezTo>
                      <a:pt x="59810" y="106232"/>
                      <a:pt x="49780" y="103517"/>
                      <a:pt x="40625" y="96294"/>
                    </a:cubicBezTo>
                    <a:cubicBezTo>
                      <a:pt x="31469" y="89071"/>
                      <a:pt x="0" y="47618"/>
                      <a:pt x="0" y="47618"/>
                    </a:cubicBezTo>
                    <a:lnTo>
                      <a:pt x="17575" y="24246"/>
                    </a:lnTo>
                    <a:lnTo>
                      <a:pt x="30917" y="0"/>
                    </a:lnTo>
                    <a:cubicBezTo>
                      <a:pt x="30917" y="0"/>
                      <a:pt x="101907" y="9110"/>
                      <a:pt x="111200" y="14861"/>
                    </a:cubicBezTo>
                    <a:cubicBezTo>
                      <a:pt x="112120" y="15413"/>
                      <a:pt x="112995" y="16011"/>
                      <a:pt x="113777" y="16655"/>
                    </a:cubicBezTo>
                    <a:cubicBezTo>
                      <a:pt x="121184" y="22314"/>
                      <a:pt x="124312" y="29629"/>
                      <a:pt x="127901" y="33033"/>
                    </a:cubicBezTo>
                    <a:cubicBezTo>
                      <a:pt x="129189" y="34276"/>
                      <a:pt x="141243" y="47664"/>
                      <a:pt x="140461" y="53001"/>
                    </a:cubicBezTo>
                    <a:cubicBezTo>
                      <a:pt x="139357" y="60408"/>
                      <a:pt x="135630" y="65101"/>
                      <a:pt x="130983" y="67217"/>
                    </a:cubicBezTo>
                    <a:cubicBezTo>
                      <a:pt x="130983" y="67217"/>
                      <a:pt x="128223" y="81617"/>
                      <a:pt x="120632" y="87921"/>
                    </a:cubicBezTo>
                    <a:cubicBezTo>
                      <a:pt x="120632" y="87921"/>
                      <a:pt x="118515" y="101263"/>
                      <a:pt x="106876" y="106462"/>
                    </a:cubicBezTo>
                    <a:cubicBezTo>
                      <a:pt x="106876" y="106462"/>
                      <a:pt x="103195" y="119758"/>
                      <a:pt x="95144" y="121230"/>
                    </a:cubicBezTo>
                    <a:close/>
                  </a:path>
                </a:pathLst>
              </a:custGeom>
              <a:solidFill>
                <a:srgbClr val="EEA886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6B19BF9-D78E-B062-E1F0-D61588874D51}"/>
                  </a:ext>
                </a:extLst>
              </p:cNvPr>
              <p:cNvSpPr/>
              <p:nvPr/>
            </p:nvSpPr>
            <p:spPr>
              <a:xfrm>
                <a:off x="852289" y="3548987"/>
                <a:ext cx="110222" cy="367232"/>
              </a:xfrm>
              <a:custGeom>
                <a:avLst/>
                <a:gdLst>
                  <a:gd name="connsiteX0" fmla="*/ 29629 w 110222"/>
                  <a:gd name="connsiteY0" fmla="*/ 328862 h 367232"/>
                  <a:gd name="connsiteX1" fmla="*/ 27052 w 110222"/>
                  <a:gd name="connsiteY1" fmla="*/ 333003 h 367232"/>
                  <a:gd name="connsiteX2" fmla="*/ 23556 w 110222"/>
                  <a:gd name="connsiteY2" fmla="*/ 339121 h 367232"/>
                  <a:gd name="connsiteX3" fmla="*/ 0 w 110222"/>
                  <a:gd name="connsiteY3" fmla="*/ 367232 h 367232"/>
                  <a:gd name="connsiteX4" fmla="*/ 11778 w 110222"/>
                  <a:gd name="connsiteY4" fmla="*/ 334659 h 367232"/>
                  <a:gd name="connsiteX5" fmla="*/ 47940 w 110222"/>
                  <a:gd name="connsiteY5" fmla="*/ 168295 h 367232"/>
                  <a:gd name="connsiteX6" fmla="*/ 81755 w 110222"/>
                  <a:gd name="connsiteY6" fmla="*/ 137516 h 367232"/>
                  <a:gd name="connsiteX7" fmla="*/ 70254 w 110222"/>
                  <a:gd name="connsiteY7" fmla="*/ 112120 h 367232"/>
                  <a:gd name="connsiteX8" fmla="*/ 72646 w 110222"/>
                  <a:gd name="connsiteY8" fmla="*/ 19047 h 367232"/>
                  <a:gd name="connsiteX9" fmla="*/ 73106 w 110222"/>
                  <a:gd name="connsiteY9" fmla="*/ 0 h 367232"/>
                  <a:gd name="connsiteX10" fmla="*/ 73152 w 110222"/>
                  <a:gd name="connsiteY10" fmla="*/ 46 h 367232"/>
                  <a:gd name="connsiteX11" fmla="*/ 108440 w 110222"/>
                  <a:gd name="connsiteY11" fmla="*/ 57141 h 367232"/>
                  <a:gd name="connsiteX12" fmla="*/ 109038 w 110222"/>
                  <a:gd name="connsiteY12" fmla="*/ 57739 h 367232"/>
                  <a:gd name="connsiteX13" fmla="*/ 108854 w 110222"/>
                  <a:gd name="connsiteY13" fmla="*/ 58568 h 367232"/>
                  <a:gd name="connsiteX14" fmla="*/ 108900 w 110222"/>
                  <a:gd name="connsiteY14" fmla="*/ 58706 h 367232"/>
                  <a:gd name="connsiteX15" fmla="*/ 29629 w 110222"/>
                  <a:gd name="connsiteY15" fmla="*/ 328862 h 367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0222" h="367232">
                    <a:moveTo>
                      <a:pt x="29629" y="328862"/>
                    </a:moveTo>
                    <a:cubicBezTo>
                      <a:pt x="28755" y="330472"/>
                      <a:pt x="27927" y="331852"/>
                      <a:pt x="27052" y="333003"/>
                    </a:cubicBezTo>
                    <a:cubicBezTo>
                      <a:pt x="25902" y="335119"/>
                      <a:pt x="24752" y="337189"/>
                      <a:pt x="23556" y="339121"/>
                    </a:cubicBezTo>
                    <a:cubicBezTo>
                      <a:pt x="19415" y="346069"/>
                      <a:pt x="11272" y="355638"/>
                      <a:pt x="0" y="367232"/>
                    </a:cubicBezTo>
                    <a:cubicBezTo>
                      <a:pt x="4555" y="353430"/>
                      <a:pt x="6901" y="346391"/>
                      <a:pt x="11778" y="334659"/>
                    </a:cubicBezTo>
                    <a:cubicBezTo>
                      <a:pt x="40257" y="266108"/>
                      <a:pt x="47940" y="168295"/>
                      <a:pt x="47940" y="168295"/>
                    </a:cubicBezTo>
                    <a:lnTo>
                      <a:pt x="81755" y="137516"/>
                    </a:lnTo>
                    <a:lnTo>
                      <a:pt x="70254" y="112120"/>
                    </a:lnTo>
                    <a:cubicBezTo>
                      <a:pt x="70530" y="104207"/>
                      <a:pt x="71910" y="48906"/>
                      <a:pt x="72646" y="19047"/>
                    </a:cubicBezTo>
                    <a:cubicBezTo>
                      <a:pt x="72922" y="7683"/>
                      <a:pt x="73106" y="0"/>
                      <a:pt x="73106" y="0"/>
                    </a:cubicBezTo>
                    <a:cubicBezTo>
                      <a:pt x="73106" y="0"/>
                      <a:pt x="73152" y="46"/>
                      <a:pt x="73152" y="46"/>
                    </a:cubicBezTo>
                    <a:cubicBezTo>
                      <a:pt x="89439" y="20795"/>
                      <a:pt x="103931" y="42143"/>
                      <a:pt x="108440" y="57141"/>
                    </a:cubicBezTo>
                    <a:lnTo>
                      <a:pt x="109038" y="57739"/>
                    </a:lnTo>
                    <a:cubicBezTo>
                      <a:pt x="109038" y="57739"/>
                      <a:pt x="108992" y="58015"/>
                      <a:pt x="108854" y="58568"/>
                    </a:cubicBezTo>
                    <a:cubicBezTo>
                      <a:pt x="108854" y="58614"/>
                      <a:pt x="108900" y="58660"/>
                      <a:pt x="108900" y="58706"/>
                    </a:cubicBezTo>
                    <a:cubicBezTo>
                      <a:pt x="119022" y="97766"/>
                      <a:pt x="68965" y="254744"/>
                      <a:pt x="29629" y="328862"/>
                    </a:cubicBezTo>
                    <a:close/>
                  </a:path>
                </a:pathLst>
              </a:custGeom>
              <a:solidFill>
                <a:srgbClr val="B8BBC9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E19945A-E4F4-039D-EEC8-7F1A2EE7E727}"/>
                  </a:ext>
                </a:extLst>
              </p:cNvPr>
              <p:cNvSpPr/>
              <p:nvPr/>
            </p:nvSpPr>
            <p:spPr>
              <a:xfrm>
                <a:off x="592623" y="3776264"/>
                <a:ext cx="230015" cy="272209"/>
              </a:xfrm>
              <a:custGeom>
                <a:avLst/>
                <a:gdLst>
                  <a:gd name="connsiteX0" fmla="*/ 134940 w 230015"/>
                  <a:gd name="connsiteY0" fmla="*/ 0 h 272209"/>
                  <a:gd name="connsiteX1" fmla="*/ 95650 w 230015"/>
                  <a:gd name="connsiteY1" fmla="*/ 138621 h 272209"/>
                  <a:gd name="connsiteX2" fmla="*/ 223229 w 230015"/>
                  <a:gd name="connsiteY2" fmla="*/ 264176 h 272209"/>
                  <a:gd name="connsiteX3" fmla="*/ 0 w 230015"/>
                  <a:gd name="connsiteY3" fmla="*/ 155092 h 272209"/>
                  <a:gd name="connsiteX4" fmla="*/ 134940 w 230015"/>
                  <a:gd name="connsiteY4" fmla="*/ 0 h 272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015" h="272209">
                    <a:moveTo>
                      <a:pt x="134940" y="0"/>
                    </a:moveTo>
                    <a:cubicBezTo>
                      <a:pt x="134940" y="0"/>
                      <a:pt x="84930" y="131674"/>
                      <a:pt x="95650" y="138621"/>
                    </a:cubicBezTo>
                    <a:cubicBezTo>
                      <a:pt x="106369" y="145568"/>
                      <a:pt x="170090" y="219916"/>
                      <a:pt x="223229" y="264176"/>
                    </a:cubicBezTo>
                    <a:cubicBezTo>
                      <a:pt x="276367" y="308481"/>
                      <a:pt x="0" y="155092"/>
                      <a:pt x="0" y="155092"/>
                    </a:cubicBezTo>
                    <a:lnTo>
                      <a:pt x="134940" y="0"/>
                    </a:lnTo>
                    <a:close/>
                  </a:path>
                </a:pathLst>
              </a:custGeom>
              <a:solidFill>
                <a:srgbClr val="ACAFBD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1618B02-F9B0-596B-2903-9A049E0B82E4}"/>
                  </a:ext>
                </a:extLst>
              </p:cNvPr>
              <p:cNvSpPr/>
              <p:nvPr/>
            </p:nvSpPr>
            <p:spPr>
              <a:xfrm>
                <a:off x="507908" y="3537548"/>
                <a:ext cx="375482" cy="628262"/>
              </a:xfrm>
              <a:custGeom>
                <a:avLst/>
                <a:gdLst>
                  <a:gd name="connsiteX0" fmla="*/ 297960 w 375482"/>
                  <a:gd name="connsiteY0" fmla="*/ 130047 h 628262"/>
                  <a:gd name="connsiteX1" fmla="*/ 271321 w 375482"/>
                  <a:gd name="connsiteY1" fmla="*/ 15304 h 628262"/>
                  <a:gd name="connsiteX2" fmla="*/ 11747 w 375482"/>
                  <a:gd name="connsiteY2" fmla="*/ 345270 h 628262"/>
                  <a:gd name="connsiteX3" fmla="*/ 34888 w 375482"/>
                  <a:gd name="connsiteY3" fmla="*/ 457160 h 628262"/>
                  <a:gd name="connsiteX4" fmla="*/ 345071 w 375482"/>
                  <a:gd name="connsiteY4" fmla="*/ 628262 h 628262"/>
                  <a:gd name="connsiteX5" fmla="*/ 375482 w 375482"/>
                  <a:gd name="connsiteY5" fmla="*/ 549129 h 628262"/>
                  <a:gd name="connsiteX6" fmla="*/ 220621 w 375482"/>
                  <a:gd name="connsiteY6" fmla="*/ 442162 h 628262"/>
                  <a:gd name="connsiteX7" fmla="*/ 117610 w 375482"/>
                  <a:gd name="connsiteY7" fmla="*/ 380328 h 628262"/>
                  <a:gd name="connsiteX8" fmla="*/ 297960 w 375482"/>
                  <a:gd name="connsiteY8" fmla="*/ 130047 h 62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5482" h="628262">
                    <a:moveTo>
                      <a:pt x="297960" y="130047"/>
                    </a:moveTo>
                    <a:cubicBezTo>
                      <a:pt x="297960" y="130047"/>
                      <a:pt x="360392" y="63152"/>
                      <a:pt x="271321" y="15304"/>
                    </a:cubicBezTo>
                    <a:cubicBezTo>
                      <a:pt x="145352" y="-52327"/>
                      <a:pt x="147239" y="112564"/>
                      <a:pt x="11747" y="345270"/>
                    </a:cubicBezTo>
                    <a:cubicBezTo>
                      <a:pt x="11747" y="345270"/>
                      <a:pt x="-26440" y="410187"/>
                      <a:pt x="34888" y="457160"/>
                    </a:cubicBezTo>
                    <a:cubicBezTo>
                      <a:pt x="96216" y="504134"/>
                      <a:pt x="325978" y="612896"/>
                      <a:pt x="345071" y="628262"/>
                    </a:cubicBezTo>
                    <a:lnTo>
                      <a:pt x="375482" y="549129"/>
                    </a:lnTo>
                    <a:cubicBezTo>
                      <a:pt x="375482" y="549129"/>
                      <a:pt x="271735" y="478554"/>
                      <a:pt x="220621" y="442162"/>
                    </a:cubicBezTo>
                    <a:cubicBezTo>
                      <a:pt x="168862" y="405310"/>
                      <a:pt x="117610" y="380328"/>
                      <a:pt x="117610" y="380328"/>
                    </a:cubicBezTo>
                    <a:lnTo>
                      <a:pt x="297960" y="130047"/>
                    </a:lnTo>
                    <a:close/>
                  </a:path>
                </a:pathLst>
              </a:custGeom>
              <a:solidFill>
                <a:schemeClr val="bg2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7" name="Graphic 6">
              <a:extLst>
                <a:ext uri="{FF2B5EF4-FFF2-40B4-BE49-F238E27FC236}">
                  <a16:creationId xmlns:a16="http://schemas.microsoft.com/office/drawing/2014/main" id="{37FD0741-8077-2B81-753C-AF51EA7FD276}"/>
                </a:ext>
              </a:extLst>
            </p:cNvPr>
            <p:cNvGrpSpPr/>
            <p:nvPr/>
          </p:nvGrpSpPr>
          <p:grpSpPr>
            <a:xfrm>
              <a:off x="1079095" y="3482486"/>
              <a:ext cx="1290032" cy="2731073"/>
              <a:chOff x="1079095" y="3482486"/>
              <a:chExt cx="1290032" cy="2731073"/>
            </a:xfrm>
          </p:grpSpPr>
          <p:grpSp>
            <p:nvGrpSpPr>
              <p:cNvPr id="13" name="Graphic 6">
                <a:extLst>
                  <a:ext uri="{FF2B5EF4-FFF2-40B4-BE49-F238E27FC236}">
                    <a16:creationId xmlns:a16="http://schemas.microsoft.com/office/drawing/2014/main" id="{DF30AE56-1397-AB18-152C-83CCB32D449A}"/>
                  </a:ext>
                </a:extLst>
              </p:cNvPr>
              <p:cNvGrpSpPr/>
              <p:nvPr/>
            </p:nvGrpSpPr>
            <p:grpSpPr>
              <a:xfrm>
                <a:off x="1079095" y="3482486"/>
                <a:ext cx="1182282" cy="1661043"/>
                <a:chOff x="1079095" y="3482486"/>
                <a:chExt cx="1182282" cy="166104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38485178-D568-9899-8ED4-7861D149D9AF}"/>
                    </a:ext>
                  </a:extLst>
                </p:cNvPr>
                <p:cNvSpPr/>
                <p:nvPr/>
              </p:nvSpPr>
              <p:spPr>
                <a:xfrm rot="8833325">
                  <a:off x="1936432" y="4802323"/>
                  <a:ext cx="267127" cy="292156"/>
                </a:xfrm>
                <a:custGeom>
                  <a:avLst/>
                  <a:gdLst>
                    <a:gd name="connsiteX0" fmla="*/ 0 w 267127"/>
                    <a:gd name="connsiteY0" fmla="*/ 0 h 292156"/>
                    <a:gd name="connsiteX1" fmla="*/ 267128 w 267127"/>
                    <a:gd name="connsiteY1" fmla="*/ 0 h 292156"/>
                    <a:gd name="connsiteX2" fmla="*/ 267128 w 267127"/>
                    <a:gd name="connsiteY2" fmla="*/ 292156 h 292156"/>
                    <a:gd name="connsiteX3" fmla="*/ 0 w 267127"/>
                    <a:gd name="connsiteY3" fmla="*/ 292156 h 29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127" h="292156">
                      <a:moveTo>
                        <a:pt x="0" y="0"/>
                      </a:moveTo>
                      <a:lnTo>
                        <a:pt x="267128" y="0"/>
                      </a:lnTo>
                      <a:lnTo>
                        <a:pt x="267128" y="292156"/>
                      </a:lnTo>
                      <a:lnTo>
                        <a:pt x="0" y="29215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46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C912E1B6-7696-DA59-30CE-1B2A491C5F43}"/>
                    </a:ext>
                  </a:extLst>
                </p:cNvPr>
                <p:cNvSpPr/>
                <p:nvPr/>
              </p:nvSpPr>
              <p:spPr>
                <a:xfrm rot="8833325">
                  <a:off x="1162149" y="3600026"/>
                  <a:ext cx="267127" cy="292156"/>
                </a:xfrm>
                <a:custGeom>
                  <a:avLst/>
                  <a:gdLst>
                    <a:gd name="connsiteX0" fmla="*/ 0 w 267127"/>
                    <a:gd name="connsiteY0" fmla="*/ 0 h 292156"/>
                    <a:gd name="connsiteX1" fmla="*/ 267128 w 267127"/>
                    <a:gd name="connsiteY1" fmla="*/ 0 h 292156"/>
                    <a:gd name="connsiteX2" fmla="*/ 267128 w 267127"/>
                    <a:gd name="connsiteY2" fmla="*/ 292156 h 292156"/>
                    <a:gd name="connsiteX3" fmla="*/ 0 w 267127"/>
                    <a:gd name="connsiteY3" fmla="*/ 292156 h 29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127" h="292156">
                      <a:moveTo>
                        <a:pt x="0" y="0"/>
                      </a:moveTo>
                      <a:lnTo>
                        <a:pt x="267128" y="0"/>
                      </a:lnTo>
                      <a:lnTo>
                        <a:pt x="267128" y="292156"/>
                      </a:lnTo>
                      <a:lnTo>
                        <a:pt x="0" y="292156"/>
                      </a:lnTo>
                      <a:close/>
                    </a:path>
                  </a:pathLst>
                </a:custGeom>
                <a:solidFill>
                  <a:srgbClr val="355D94"/>
                </a:solidFill>
                <a:ln w="46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27E9D8C8-0EE4-31D2-0D26-C11630FA09B5}"/>
                    </a:ext>
                  </a:extLst>
                </p:cNvPr>
                <p:cNvSpPr/>
                <p:nvPr/>
              </p:nvSpPr>
              <p:spPr>
                <a:xfrm rot="8833139">
                  <a:off x="1143021" y="3510760"/>
                  <a:ext cx="190368" cy="292131"/>
                </a:xfrm>
                <a:custGeom>
                  <a:avLst/>
                  <a:gdLst>
                    <a:gd name="connsiteX0" fmla="*/ 0 w 190368"/>
                    <a:gd name="connsiteY0" fmla="*/ 0 h 292131"/>
                    <a:gd name="connsiteX1" fmla="*/ 190369 w 190368"/>
                    <a:gd name="connsiteY1" fmla="*/ 0 h 292131"/>
                    <a:gd name="connsiteX2" fmla="*/ 190369 w 190368"/>
                    <a:gd name="connsiteY2" fmla="*/ 292132 h 292131"/>
                    <a:gd name="connsiteX3" fmla="*/ 0 w 190368"/>
                    <a:gd name="connsiteY3" fmla="*/ 292132 h 292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0368" h="292131">
                      <a:moveTo>
                        <a:pt x="0" y="0"/>
                      </a:moveTo>
                      <a:lnTo>
                        <a:pt x="190369" y="0"/>
                      </a:lnTo>
                      <a:lnTo>
                        <a:pt x="190369" y="292132"/>
                      </a:lnTo>
                      <a:lnTo>
                        <a:pt x="0" y="292132"/>
                      </a:lnTo>
                      <a:close/>
                    </a:path>
                  </a:pathLst>
                </a:custGeom>
                <a:solidFill>
                  <a:srgbClr val="355D94"/>
                </a:solidFill>
                <a:ln w="46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9977731-3F9E-FFD6-13F9-014FEB59A7CB}"/>
                    </a:ext>
                  </a:extLst>
                </p:cNvPr>
                <p:cNvSpPr/>
                <p:nvPr/>
              </p:nvSpPr>
              <p:spPr>
                <a:xfrm>
                  <a:off x="1111082" y="3592050"/>
                  <a:ext cx="1114716" cy="1466030"/>
                </a:xfrm>
                <a:custGeom>
                  <a:avLst/>
                  <a:gdLst>
                    <a:gd name="connsiteX0" fmla="*/ 823213 w 1114716"/>
                    <a:gd name="connsiteY0" fmla="*/ 1466031 h 1466030"/>
                    <a:gd name="connsiteX1" fmla="*/ 1114717 w 1114716"/>
                    <a:gd name="connsiteY1" fmla="*/ 1278320 h 1466030"/>
                    <a:gd name="connsiteX2" fmla="*/ 291504 w 1114716"/>
                    <a:gd name="connsiteY2" fmla="*/ 0 h 1466030"/>
                    <a:gd name="connsiteX3" fmla="*/ 0 w 1114716"/>
                    <a:gd name="connsiteY3" fmla="*/ 187665 h 1466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4716" h="1466030">
                      <a:moveTo>
                        <a:pt x="823213" y="1466031"/>
                      </a:moveTo>
                      <a:lnTo>
                        <a:pt x="1114717" y="1278320"/>
                      </a:lnTo>
                      <a:lnTo>
                        <a:pt x="291504" y="0"/>
                      </a:lnTo>
                      <a:lnTo>
                        <a:pt x="0" y="18766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46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5315E01-FB41-EE38-7D17-9BD909B16D9D}"/>
                  </a:ext>
                </a:extLst>
              </p:cNvPr>
              <p:cNvSpPr/>
              <p:nvPr/>
            </p:nvSpPr>
            <p:spPr>
              <a:xfrm>
                <a:off x="1556435" y="4199119"/>
                <a:ext cx="223964" cy="223964"/>
              </a:xfrm>
              <a:custGeom>
                <a:avLst/>
                <a:gdLst>
                  <a:gd name="connsiteX0" fmla="*/ 0 w 223964"/>
                  <a:gd name="connsiteY0" fmla="*/ 111982 h 223964"/>
                  <a:gd name="connsiteX1" fmla="*/ 111982 w 223964"/>
                  <a:gd name="connsiteY1" fmla="*/ 223965 h 223964"/>
                  <a:gd name="connsiteX2" fmla="*/ 223965 w 223964"/>
                  <a:gd name="connsiteY2" fmla="*/ 111982 h 223964"/>
                  <a:gd name="connsiteX3" fmla="*/ 111982 w 223964"/>
                  <a:gd name="connsiteY3" fmla="*/ 0 h 223964"/>
                  <a:gd name="connsiteX4" fmla="*/ 0 w 223964"/>
                  <a:gd name="connsiteY4" fmla="*/ 111982 h 223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964" h="223964">
                    <a:moveTo>
                      <a:pt x="0" y="111982"/>
                    </a:moveTo>
                    <a:cubicBezTo>
                      <a:pt x="0" y="173816"/>
                      <a:pt x="50148" y="223965"/>
                      <a:pt x="111982" y="223965"/>
                    </a:cubicBezTo>
                    <a:cubicBezTo>
                      <a:pt x="173817" y="223965"/>
                      <a:pt x="223965" y="173816"/>
                      <a:pt x="223965" y="111982"/>
                    </a:cubicBezTo>
                    <a:cubicBezTo>
                      <a:pt x="223965" y="50148"/>
                      <a:pt x="173817" y="0"/>
                      <a:pt x="111982" y="0"/>
                    </a:cubicBezTo>
                    <a:cubicBezTo>
                      <a:pt x="50148" y="0"/>
                      <a:pt x="0" y="50102"/>
                      <a:pt x="0" y="1119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3A74FBB-E50C-0B4A-571A-9C18471F8017}"/>
                  </a:ext>
                </a:extLst>
              </p:cNvPr>
              <p:cNvSpPr/>
              <p:nvPr/>
            </p:nvSpPr>
            <p:spPr>
              <a:xfrm>
                <a:off x="1325499" y="4528441"/>
                <a:ext cx="633409" cy="1254717"/>
              </a:xfrm>
              <a:custGeom>
                <a:avLst/>
                <a:gdLst>
                  <a:gd name="connsiteX0" fmla="*/ 573692 w 633409"/>
                  <a:gd name="connsiteY0" fmla="*/ 1254718 h 1254717"/>
                  <a:gd name="connsiteX1" fmla="*/ 633410 w 633409"/>
                  <a:gd name="connsiteY1" fmla="*/ 1117891 h 1254717"/>
                  <a:gd name="connsiteX2" fmla="*/ 156266 w 633409"/>
                  <a:gd name="connsiteY2" fmla="*/ 658875 h 1254717"/>
                  <a:gd name="connsiteX3" fmla="*/ 350372 w 633409"/>
                  <a:gd name="connsiteY3" fmla="*/ 128361 h 1254717"/>
                  <a:gd name="connsiteX4" fmla="*/ 267696 w 633409"/>
                  <a:gd name="connsiteY4" fmla="*/ 0 h 1254717"/>
                  <a:gd name="connsiteX5" fmla="*/ 9594 w 633409"/>
                  <a:gd name="connsiteY5" fmla="*/ 686939 h 1254717"/>
                  <a:gd name="connsiteX6" fmla="*/ 573692 w 633409"/>
                  <a:gd name="connsiteY6" fmla="*/ 1254718 h 1254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3409" h="1254717">
                    <a:moveTo>
                      <a:pt x="573692" y="1254718"/>
                    </a:moveTo>
                    <a:lnTo>
                      <a:pt x="633410" y="1117891"/>
                    </a:lnTo>
                    <a:cubicBezTo>
                      <a:pt x="351430" y="994730"/>
                      <a:pt x="190909" y="840328"/>
                      <a:pt x="156266" y="658875"/>
                    </a:cubicBezTo>
                    <a:cubicBezTo>
                      <a:pt x="103127" y="380575"/>
                      <a:pt x="347795" y="130938"/>
                      <a:pt x="350372" y="128361"/>
                    </a:cubicBezTo>
                    <a:lnTo>
                      <a:pt x="267696" y="0"/>
                    </a:lnTo>
                    <a:cubicBezTo>
                      <a:pt x="254860" y="12928"/>
                      <a:pt x="-58176" y="332175"/>
                      <a:pt x="9594" y="686939"/>
                    </a:cubicBezTo>
                    <a:cubicBezTo>
                      <a:pt x="54083" y="919645"/>
                      <a:pt x="243864" y="1110714"/>
                      <a:pt x="573692" y="12547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1002E38-4991-BB39-6036-9CBC7FD8F8A6}"/>
                  </a:ext>
                </a:extLst>
              </p:cNvPr>
              <p:cNvSpPr/>
              <p:nvPr/>
            </p:nvSpPr>
            <p:spPr>
              <a:xfrm>
                <a:off x="1834274" y="5493357"/>
                <a:ext cx="438267" cy="349519"/>
              </a:xfrm>
              <a:custGeom>
                <a:avLst/>
                <a:gdLst>
                  <a:gd name="connsiteX0" fmla="*/ 86632 w 438267"/>
                  <a:gd name="connsiteY0" fmla="*/ 349520 h 349519"/>
                  <a:gd name="connsiteX1" fmla="*/ 438268 w 438267"/>
                  <a:gd name="connsiteY1" fmla="*/ 165351 h 349519"/>
                  <a:gd name="connsiteX2" fmla="*/ 351636 w 438267"/>
                  <a:gd name="connsiteY2" fmla="*/ 0 h 349519"/>
                  <a:gd name="connsiteX3" fmla="*/ 0 w 438267"/>
                  <a:gd name="connsiteY3" fmla="*/ 184168 h 349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267" h="349519">
                    <a:moveTo>
                      <a:pt x="86632" y="349520"/>
                    </a:moveTo>
                    <a:lnTo>
                      <a:pt x="438268" y="165351"/>
                    </a:lnTo>
                    <a:lnTo>
                      <a:pt x="351636" y="0"/>
                    </a:lnTo>
                    <a:lnTo>
                      <a:pt x="0" y="184168"/>
                    </a:lnTo>
                    <a:close/>
                  </a:path>
                </a:pathLst>
              </a:custGeom>
              <a:solidFill>
                <a:schemeClr val="accent1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6FFDB68-8946-AB6B-29FF-C1F8F4567AFA}"/>
                  </a:ext>
                </a:extLst>
              </p:cNvPr>
              <p:cNvSpPr/>
              <p:nvPr/>
            </p:nvSpPr>
            <p:spPr>
              <a:xfrm rot="9141677">
                <a:off x="1985438" y="5453588"/>
                <a:ext cx="396957" cy="40441"/>
              </a:xfrm>
              <a:custGeom>
                <a:avLst/>
                <a:gdLst>
                  <a:gd name="connsiteX0" fmla="*/ 0 w 396957"/>
                  <a:gd name="connsiteY0" fmla="*/ 0 h 40441"/>
                  <a:gd name="connsiteX1" fmla="*/ 396958 w 396957"/>
                  <a:gd name="connsiteY1" fmla="*/ 0 h 40441"/>
                  <a:gd name="connsiteX2" fmla="*/ 396958 w 396957"/>
                  <a:gd name="connsiteY2" fmla="*/ 40441 h 40441"/>
                  <a:gd name="connsiteX3" fmla="*/ 0 w 396957"/>
                  <a:gd name="connsiteY3" fmla="*/ 40441 h 4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957" h="40441">
                    <a:moveTo>
                      <a:pt x="0" y="0"/>
                    </a:moveTo>
                    <a:lnTo>
                      <a:pt x="396958" y="0"/>
                    </a:lnTo>
                    <a:lnTo>
                      <a:pt x="396958" y="40441"/>
                    </a:lnTo>
                    <a:lnTo>
                      <a:pt x="0" y="40441"/>
                    </a:lnTo>
                    <a:close/>
                  </a:path>
                </a:pathLst>
              </a:custGeom>
              <a:solidFill>
                <a:schemeClr val="accent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5409DC8-6070-1155-86CF-F504F607D49A}"/>
                  </a:ext>
                </a:extLst>
              </p:cNvPr>
              <p:cNvSpPr/>
              <p:nvPr/>
            </p:nvSpPr>
            <p:spPr>
              <a:xfrm rot="-10800000">
                <a:off x="1120246" y="6004087"/>
                <a:ext cx="1129255" cy="209472"/>
              </a:xfrm>
              <a:custGeom>
                <a:avLst/>
                <a:gdLst>
                  <a:gd name="connsiteX0" fmla="*/ 0 w 1129255"/>
                  <a:gd name="connsiteY0" fmla="*/ 0 h 209472"/>
                  <a:gd name="connsiteX1" fmla="*/ 1129255 w 1129255"/>
                  <a:gd name="connsiteY1" fmla="*/ 0 h 209472"/>
                  <a:gd name="connsiteX2" fmla="*/ 1129255 w 1129255"/>
                  <a:gd name="connsiteY2" fmla="*/ 209472 h 209472"/>
                  <a:gd name="connsiteX3" fmla="*/ 0 w 1129255"/>
                  <a:gd name="connsiteY3" fmla="*/ 209472 h 209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9255" h="209472">
                    <a:moveTo>
                      <a:pt x="0" y="0"/>
                    </a:moveTo>
                    <a:lnTo>
                      <a:pt x="1129255" y="0"/>
                    </a:lnTo>
                    <a:lnTo>
                      <a:pt x="1129255" y="209472"/>
                    </a:lnTo>
                    <a:lnTo>
                      <a:pt x="0" y="209472"/>
                    </a:lnTo>
                    <a:close/>
                  </a:path>
                </a:pathLst>
              </a:custGeom>
              <a:solidFill>
                <a:schemeClr val="accent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32BBC54-DB92-9D58-0FDA-D6BBFA30B24C}"/>
                  </a:ext>
                </a:extLst>
              </p:cNvPr>
              <p:cNvSpPr/>
              <p:nvPr/>
            </p:nvSpPr>
            <p:spPr>
              <a:xfrm>
                <a:off x="1530901" y="5556480"/>
                <a:ext cx="447929" cy="447607"/>
              </a:xfrm>
              <a:custGeom>
                <a:avLst/>
                <a:gdLst>
                  <a:gd name="connsiteX0" fmla="*/ 0 w 447929"/>
                  <a:gd name="connsiteY0" fmla="*/ 447607 h 447607"/>
                  <a:gd name="connsiteX1" fmla="*/ 447929 w 447929"/>
                  <a:gd name="connsiteY1" fmla="*/ 447607 h 447607"/>
                  <a:gd name="connsiteX2" fmla="*/ 317268 w 447929"/>
                  <a:gd name="connsiteY2" fmla="*/ 50976 h 447607"/>
                  <a:gd name="connsiteX3" fmla="*/ 0 w 447929"/>
                  <a:gd name="connsiteY3" fmla="*/ 0 h 44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929" h="447607">
                    <a:moveTo>
                      <a:pt x="0" y="447607"/>
                    </a:moveTo>
                    <a:lnTo>
                      <a:pt x="447929" y="447607"/>
                    </a:lnTo>
                    <a:lnTo>
                      <a:pt x="317268" y="5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A5EE9A4-FFBA-0305-5E86-FADF28AD7B51}"/>
                  </a:ext>
                </a:extLst>
              </p:cNvPr>
              <p:cNvSpPr/>
              <p:nvPr/>
            </p:nvSpPr>
            <p:spPr>
              <a:xfrm rot="-805572">
                <a:off x="1598795" y="5627316"/>
                <a:ext cx="225259" cy="225259"/>
              </a:xfrm>
              <a:custGeom>
                <a:avLst/>
                <a:gdLst>
                  <a:gd name="connsiteX0" fmla="*/ 225260 w 225259"/>
                  <a:gd name="connsiteY0" fmla="*/ 112630 h 225259"/>
                  <a:gd name="connsiteX1" fmla="*/ 112630 w 225259"/>
                  <a:gd name="connsiteY1" fmla="*/ 225260 h 225259"/>
                  <a:gd name="connsiteX2" fmla="*/ 0 w 225259"/>
                  <a:gd name="connsiteY2" fmla="*/ 112630 h 225259"/>
                  <a:gd name="connsiteX3" fmla="*/ 112630 w 225259"/>
                  <a:gd name="connsiteY3" fmla="*/ 0 h 225259"/>
                  <a:gd name="connsiteX4" fmla="*/ 225260 w 225259"/>
                  <a:gd name="connsiteY4" fmla="*/ 112630 h 225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259" h="225259">
                    <a:moveTo>
                      <a:pt x="225260" y="112630"/>
                    </a:moveTo>
                    <a:cubicBezTo>
                      <a:pt x="225260" y="174834"/>
                      <a:pt x="174834" y="225260"/>
                      <a:pt x="112630" y="225260"/>
                    </a:cubicBezTo>
                    <a:cubicBezTo>
                      <a:pt x="50426" y="225260"/>
                      <a:pt x="0" y="174834"/>
                      <a:pt x="0" y="112630"/>
                    </a:cubicBezTo>
                    <a:cubicBezTo>
                      <a:pt x="0" y="50426"/>
                      <a:pt x="50426" y="0"/>
                      <a:pt x="112630" y="0"/>
                    </a:cubicBezTo>
                    <a:cubicBezTo>
                      <a:pt x="174834" y="0"/>
                      <a:pt x="225260" y="50426"/>
                      <a:pt x="225260" y="1126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8" name="Graphic 6">
              <a:extLst>
                <a:ext uri="{FF2B5EF4-FFF2-40B4-BE49-F238E27FC236}">
                  <a16:creationId xmlns:a16="http://schemas.microsoft.com/office/drawing/2014/main" id="{D52EC6F7-A6F9-4345-599A-736AF643BCBE}"/>
                </a:ext>
              </a:extLst>
            </p:cNvPr>
            <p:cNvGrpSpPr/>
            <p:nvPr/>
          </p:nvGrpSpPr>
          <p:grpSpPr>
            <a:xfrm>
              <a:off x="0" y="5368355"/>
              <a:ext cx="1442152" cy="845204"/>
              <a:chOff x="0" y="5368355"/>
              <a:chExt cx="1442152" cy="845204"/>
            </a:xfrm>
            <a:solidFill>
              <a:srgbClr val="61658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C0C6153-BB54-9BAF-427A-11F106ACF521}"/>
                  </a:ext>
                </a:extLst>
              </p:cNvPr>
              <p:cNvSpPr/>
              <p:nvPr/>
            </p:nvSpPr>
            <p:spPr>
              <a:xfrm>
                <a:off x="0" y="5368355"/>
                <a:ext cx="1165371" cy="845204"/>
              </a:xfrm>
              <a:custGeom>
                <a:avLst/>
                <a:gdLst>
                  <a:gd name="connsiteX0" fmla="*/ 291458 w 1165371"/>
                  <a:gd name="connsiteY0" fmla="*/ 25948 h 845204"/>
                  <a:gd name="connsiteX1" fmla="*/ 1129577 w 1165371"/>
                  <a:gd name="connsiteY1" fmla="*/ 25948 h 845204"/>
                  <a:gd name="connsiteX2" fmla="*/ 865448 w 1165371"/>
                  <a:gd name="connsiteY2" fmla="*/ 837153 h 845204"/>
                  <a:gd name="connsiteX3" fmla="*/ 890154 w 1165371"/>
                  <a:gd name="connsiteY3" fmla="*/ 845205 h 845204"/>
                  <a:gd name="connsiteX4" fmla="*/ 1165371 w 1165371"/>
                  <a:gd name="connsiteY4" fmla="*/ 0 h 845204"/>
                  <a:gd name="connsiteX5" fmla="*/ 272595 w 1165371"/>
                  <a:gd name="connsiteY5" fmla="*/ 0 h 845204"/>
                  <a:gd name="connsiteX6" fmla="*/ 0 w 1165371"/>
                  <a:gd name="connsiteY6" fmla="*/ 837153 h 845204"/>
                  <a:gd name="connsiteX7" fmla="*/ 24706 w 1165371"/>
                  <a:gd name="connsiteY7" fmla="*/ 845205 h 845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5371" h="845204">
                    <a:moveTo>
                      <a:pt x="291458" y="25948"/>
                    </a:moveTo>
                    <a:lnTo>
                      <a:pt x="1129577" y="25948"/>
                    </a:lnTo>
                    <a:lnTo>
                      <a:pt x="865448" y="837153"/>
                    </a:lnTo>
                    <a:lnTo>
                      <a:pt x="890154" y="845205"/>
                    </a:lnTo>
                    <a:lnTo>
                      <a:pt x="1165371" y="0"/>
                    </a:lnTo>
                    <a:lnTo>
                      <a:pt x="272595" y="0"/>
                    </a:lnTo>
                    <a:lnTo>
                      <a:pt x="0" y="837153"/>
                    </a:lnTo>
                    <a:lnTo>
                      <a:pt x="24706" y="845205"/>
                    </a:lnTo>
                    <a:close/>
                  </a:path>
                </a:pathLst>
              </a:custGeom>
              <a:solidFill>
                <a:srgbClr val="616587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DF55483-F3BD-EAC1-78F0-F1FF9DC5E353}"/>
                  </a:ext>
                </a:extLst>
              </p:cNvPr>
              <p:cNvSpPr/>
              <p:nvPr/>
            </p:nvSpPr>
            <p:spPr>
              <a:xfrm>
                <a:off x="276781" y="5368355"/>
                <a:ext cx="1165371" cy="845204"/>
              </a:xfrm>
              <a:custGeom>
                <a:avLst/>
                <a:gdLst>
                  <a:gd name="connsiteX0" fmla="*/ 299923 w 1165371"/>
                  <a:gd name="connsiteY0" fmla="*/ 837153 h 845204"/>
                  <a:gd name="connsiteX1" fmla="*/ 35794 w 1165371"/>
                  <a:gd name="connsiteY1" fmla="*/ 25948 h 845204"/>
                  <a:gd name="connsiteX2" fmla="*/ 873913 w 1165371"/>
                  <a:gd name="connsiteY2" fmla="*/ 25948 h 845204"/>
                  <a:gd name="connsiteX3" fmla="*/ 1140665 w 1165371"/>
                  <a:gd name="connsiteY3" fmla="*/ 845205 h 845204"/>
                  <a:gd name="connsiteX4" fmla="*/ 1165371 w 1165371"/>
                  <a:gd name="connsiteY4" fmla="*/ 837153 h 845204"/>
                  <a:gd name="connsiteX5" fmla="*/ 892777 w 1165371"/>
                  <a:gd name="connsiteY5" fmla="*/ 0 h 845204"/>
                  <a:gd name="connsiteX6" fmla="*/ 0 w 1165371"/>
                  <a:gd name="connsiteY6" fmla="*/ 0 h 845204"/>
                  <a:gd name="connsiteX7" fmla="*/ 275217 w 1165371"/>
                  <a:gd name="connsiteY7" fmla="*/ 845205 h 845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5371" h="845204">
                    <a:moveTo>
                      <a:pt x="299923" y="837153"/>
                    </a:moveTo>
                    <a:lnTo>
                      <a:pt x="35794" y="25948"/>
                    </a:lnTo>
                    <a:lnTo>
                      <a:pt x="873913" y="25948"/>
                    </a:lnTo>
                    <a:lnTo>
                      <a:pt x="1140665" y="845205"/>
                    </a:lnTo>
                    <a:lnTo>
                      <a:pt x="1165371" y="837153"/>
                    </a:lnTo>
                    <a:lnTo>
                      <a:pt x="892777" y="0"/>
                    </a:lnTo>
                    <a:lnTo>
                      <a:pt x="0" y="0"/>
                    </a:lnTo>
                    <a:lnTo>
                      <a:pt x="275217" y="845205"/>
                    </a:lnTo>
                    <a:close/>
                  </a:path>
                </a:pathLst>
              </a:custGeom>
              <a:solidFill>
                <a:srgbClr val="616587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8BBF4E8-E059-60A8-D29A-0A76E64FA125}"/>
                  </a:ext>
                </a:extLst>
              </p:cNvPr>
              <p:cNvSpPr/>
              <p:nvPr/>
            </p:nvSpPr>
            <p:spPr>
              <a:xfrm>
                <a:off x="213475" y="5623789"/>
                <a:ext cx="1025830" cy="25994"/>
              </a:xfrm>
              <a:custGeom>
                <a:avLst/>
                <a:gdLst>
                  <a:gd name="connsiteX0" fmla="*/ 0 w 1025830"/>
                  <a:gd name="connsiteY0" fmla="*/ 0 h 25994"/>
                  <a:gd name="connsiteX1" fmla="*/ 1025830 w 1025830"/>
                  <a:gd name="connsiteY1" fmla="*/ 0 h 25994"/>
                  <a:gd name="connsiteX2" fmla="*/ 1025830 w 1025830"/>
                  <a:gd name="connsiteY2" fmla="*/ 25995 h 25994"/>
                  <a:gd name="connsiteX3" fmla="*/ 0 w 1025830"/>
                  <a:gd name="connsiteY3" fmla="*/ 25995 h 25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5830" h="25994">
                    <a:moveTo>
                      <a:pt x="0" y="0"/>
                    </a:moveTo>
                    <a:lnTo>
                      <a:pt x="1025830" y="0"/>
                    </a:lnTo>
                    <a:lnTo>
                      <a:pt x="1025830" y="25995"/>
                    </a:lnTo>
                    <a:lnTo>
                      <a:pt x="0" y="25995"/>
                    </a:lnTo>
                    <a:close/>
                  </a:path>
                </a:pathLst>
              </a:custGeom>
              <a:solidFill>
                <a:srgbClr val="616587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F99E92C-F6C1-A9C3-960B-89D777AF29F2}"/>
                  </a:ext>
                </a:extLst>
              </p:cNvPr>
              <p:cNvSpPr/>
              <p:nvPr/>
            </p:nvSpPr>
            <p:spPr>
              <a:xfrm>
                <a:off x="107795" y="5905815"/>
                <a:ext cx="1227343" cy="25994"/>
              </a:xfrm>
              <a:custGeom>
                <a:avLst/>
                <a:gdLst>
                  <a:gd name="connsiteX0" fmla="*/ 0 w 1227343"/>
                  <a:gd name="connsiteY0" fmla="*/ 0 h 25994"/>
                  <a:gd name="connsiteX1" fmla="*/ 1227343 w 1227343"/>
                  <a:gd name="connsiteY1" fmla="*/ 0 h 25994"/>
                  <a:gd name="connsiteX2" fmla="*/ 1227343 w 1227343"/>
                  <a:gd name="connsiteY2" fmla="*/ 25994 h 25994"/>
                  <a:gd name="connsiteX3" fmla="*/ 0 w 1227343"/>
                  <a:gd name="connsiteY3" fmla="*/ 25994 h 25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7343" h="25994">
                    <a:moveTo>
                      <a:pt x="0" y="0"/>
                    </a:moveTo>
                    <a:lnTo>
                      <a:pt x="1227343" y="0"/>
                    </a:lnTo>
                    <a:lnTo>
                      <a:pt x="1227343" y="25994"/>
                    </a:lnTo>
                    <a:lnTo>
                      <a:pt x="0" y="25994"/>
                    </a:lnTo>
                    <a:close/>
                  </a:path>
                </a:pathLst>
              </a:custGeom>
              <a:solidFill>
                <a:srgbClr val="616587"/>
              </a:solidFill>
              <a:ln w="46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180E35F-6273-6242-5520-3EC06CA41EA9}"/>
              </a:ext>
            </a:extLst>
          </p:cNvPr>
          <p:cNvGrpSpPr/>
          <p:nvPr/>
        </p:nvGrpSpPr>
        <p:grpSpPr>
          <a:xfrm flipH="1">
            <a:off x="11621644" y="444820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A18DFA4-60E3-F89D-474F-FDDBE1B77B8D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142D943-5868-E2A2-A6AC-A4C65DE9EDB7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8A99EB5-B63A-9313-31F2-62BCCBAF7F22}"/>
              </a:ext>
            </a:extLst>
          </p:cNvPr>
          <p:cNvGrpSpPr/>
          <p:nvPr/>
        </p:nvGrpSpPr>
        <p:grpSpPr>
          <a:xfrm rot="5400000" flipH="1" flipV="1">
            <a:off x="7567341" y="-265767"/>
            <a:ext cx="709528" cy="1809235"/>
            <a:chOff x="11482472" y="4469734"/>
            <a:chExt cx="709528" cy="1809235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C430558-C02B-6FDF-3CBB-218643A5FD36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C14D05-4361-2A9D-49DE-70CC867CADE5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785A9D3-1BE9-6C66-0E87-DF3E2B78ED61}"/>
              </a:ext>
            </a:extLst>
          </p:cNvPr>
          <p:cNvSpPr/>
          <p:nvPr/>
        </p:nvSpPr>
        <p:spPr>
          <a:xfrm rot="10800000" flipV="1">
            <a:off x="9889036" y="6080105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2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63AAB8D-75A8-4F8D-952A-07124DCBE583}"/>
              </a:ext>
            </a:extLst>
          </p:cNvPr>
          <p:cNvGrpSpPr/>
          <p:nvPr/>
        </p:nvGrpSpPr>
        <p:grpSpPr>
          <a:xfrm flipH="1">
            <a:off x="4299744" y="5323051"/>
            <a:ext cx="617027" cy="1101862"/>
            <a:chOff x="6372429" y="4934644"/>
            <a:chExt cx="569740" cy="1017417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2FD7D8D-C885-4C19-B3E4-FBA04F04A458}"/>
                </a:ext>
              </a:extLst>
            </p:cNvPr>
            <p:cNvSpPr/>
            <p:nvPr/>
          </p:nvSpPr>
          <p:spPr>
            <a:xfrm flipH="1">
              <a:off x="6381445" y="5391337"/>
              <a:ext cx="560724" cy="5607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B47C496-703C-4804-843C-3AD5B29FBA12}"/>
                </a:ext>
              </a:extLst>
            </p:cNvPr>
            <p:cNvSpPr/>
            <p:nvPr/>
          </p:nvSpPr>
          <p:spPr>
            <a:xfrm rot="16200000" flipV="1">
              <a:off x="6171944" y="5135129"/>
              <a:ext cx="528596" cy="127626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4" name="Group 853">
            <a:extLst>
              <a:ext uri="{FF2B5EF4-FFF2-40B4-BE49-F238E27FC236}">
                <a16:creationId xmlns:a16="http://schemas.microsoft.com/office/drawing/2014/main" id="{246DF25B-A3D9-401B-98EA-A5AD14F9154E}"/>
              </a:ext>
            </a:extLst>
          </p:cNvPr>
          <p:cNvGrpSpPr/>
          <p:nvPr/>
        </p:nvGrpSpPr>
        <p:grpSpPr>
          <a:xfrm>
            <a:off x="5221615" y="3810062"/>
            <a:ext cx="2711805" cy="2711804"/>
            <a:chOff x="4931103" y="1853817"/>
            <a:chExt cx="3150367" cy="3150366"/>
          </a:xfrm>
        </p:grpSpPr>
        <p:grpSp>
          <p:nvGrpSpPr>
            <p:cNvPr id="845" name="Group 844">
              <a:extLst>
                <a:ext uri="{FF2B5EF4-FFF2-40B4-BE49-F238E27FC236}">
                  <a16:creationId xmlns:a16="http://schemas.microsoft.com/office/drawing/2014/main" id="{4CE419B2-F15D-46DF-A8B7-44D10279BD75}"/>
                </a:ext>
              </a:extLst>
            </p:cNvPr>
            <p:cNvGrpSpPr/>
            <p:nvPr/>
          </p:nvGrpSpPr>
          <p:grpSpPr>
            <a:xfrm>
              <a:off x="5533876" y="2517934"/>
              <a:ext cx="1944820" cy="1991801"/>
              <a:chOff x="8786697" y="1501080"/>
              <a:chExt cx="2031696" cy="1991801"/>
            </a:xfrm>
          </p:grpSpPr>
          <p:sp>
            <p:nvSpPr>
              <p:cNvPr id="842" name="TextBox 841">
                <a:extLst>
                  <a:ext uri="{FF2B5EF4-FFF2-40B4-BE49-F238E27FC236}">
                    <a16:creationId xmlns:a16="http://schemas.microsoft.com/office/drawing/2014/main" id="{BA43168E-AAB4-4F61-AFF5-571A30B0BD4C}"/>
                  </a:ext>
                </a:extLst>
              </p:cNvPr>
              <p:cNvSpPr txBox="1"/>
              <p:nvPr/>
            </p:nvSpPr>
            <p:spPr>
              <a:xfrm>
                <a:off x="8786697" y="1776635"/>
                <a:ext cx="2031696" cy="1716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43" name="TextBox 842">
                <a:extLst>
                  <a:ext uri="{FF2B5EF4-FFF2-40B4-BE49-F238E27FC236}">
                    <a16:creationId xmlns:a16="http://schemas.microsoft.com/office/drawing/2014/main" id="{EE2FCB07-7AD2-405C-A651-AD28F02928D9}"/>
                  </a:ext>
                </a:extLst>
              </p:cNvPr>
              <p:cNvSpPr txBox="1"/>
              <p:nvPr/>
            </p:nvSpPr>
            <p:spPr>
              <a:xfrm>
                <a:off x="8786697" y="1501080"/>
                <a:ext cx="2031696" cy="321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accent1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2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964BAB3B-5CB2-421D-999C-885042505DE3}"/>
                </a:ext>
              </a:extLst>
            </p:cNvPr>
            <p:cNvSpPr/>
            <p:nvPr/>
          </p:nvSpPr>
          <p:spPr>
            <a:xfrm>
              <a:off x="4931103" y="1853817"/>
              <a:ext cx="3150367" cy="3150366"/>
            </a:xfrm>
            <a:custGeom>
              <a:avLst/>
              <a:gdLst>
                <a:gd name="connsiteX0" fmla="*/ 995053 w 1985962"/>
                <a:gd name="connsiteY0" fmla="*/ 5358 h 1985962"/>
                <a:gd name="connsiteX1" fmla="*/ 5358 w 1985962"/>
                <a:gd name="connsiteY1" fmla="*/ 995053 h 1985962"/>
                <a:gd name="connsiteX2" fmla="*/ 995053 w 1985962"/>
                <a:gd name="connsiteY2" fmla="*/ 1984748 h 1985962"/>
                <a:gd name="connsiteX3" fmla="*/ 1984748 w 1985962"/>
                <a:gd name="connsiteY3" fmla="*/ 995053 h 1985962"/>
                <a:gd name="connsiteX4" fmla="*/ 995053 w 1985962"/>
                <a:gd name="connsiteY4" fmla="*/ 5358 h 1985962"/>
                <a:gd name="connsiteX5" fmla="*/ 995053 w 1985962"/>
                <a:gd name="connsiteY5" fmla="*/ 1792867 h 1985962"/>
                <a:gd name="connsiteX6" fmla="*/ 197239 w 1985962"/>
                <a:gd name="connsiteY6" fmla="*/ 995053 h 1985962"/>
                <a:gd name="connsiteX7" fmla="*/ 995053 w 1985962"/>
                <a:gd name="connsiteY7" fmla="*/ 197239 h 1985962"/>
                <a:gd name="connsiteX8" fmla="*/ 1792867 w 1985962"/>
                <a:gd name="connsiteY8" fmla="*/ 995053 h 1985962"/>
                <a:gd name="connsiteX9" fmla="*/ 995053 w 1985962"/>
                <a:gd name="connsiteY9" fmla="*/ 1792867 h 198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962" h="1985962">
                  <a:moveTo>
                    <a:pt x="995053" y="5358"/>
                  </a:moveTo>
                  <a:cubicBezTo>
                    <a:pt x="448485" y="5358"/>
                    <a:pt x="5358" y="448485"/>
                    <a:pt x="5358" y="995053"/>
                  </a:cubicBezTo>
                  <a:cubicBezTo>
                    <a:pt x="5358" y="1541621"/>
                    <a:pt x="448485" y="1984748"/>
                    <a:pt x="995053" y="1984748"/>
                  </a:cubicBezTo>
                  <a:cubicBezTo>
                    <a:pt x="1541621" y="1984748"/>
                    <a:pt x="1984748" y="1541621"/>
                    <a:pt x="1984748" y="995053"/>
                  </a:cubicBezTo>
                  <a:cubicBezTo>
                    <a:pt x="1984748" y="448485"/>
                    <a:pt x="1541621" y="5358"/>
                    <a:pt x="995053" y="5358"/>
                  </a:cubicBezTo>
                  <a:close/>
                  <a:moveTo>
                    <a:pt x="995053" y="1792867"/>
                  </a:moveTo>
                  <a:cubicBezTo>
                    <a:pt x="554427" y="1792867"/>
                    <a:pt x="197239" y="1435680"/>
                    <a:pt x="197239" y="995053"/>
                  </a:cubicBezTo>
                  <a:cubicBezTo>
                    <a:pt x="197239" y="554426"/>
                    <a:pt x="554427" y="197239"/>
                    <a:pt x="995053" y="197239"/>
                  </a:cubicBezTo>
                  <a:cubicBezTo>
                    <a:pt x="1435680" y="197239"/>
                    <a:pt x="1792867" y="554426"/>
                    <a:pt x="1792867" y="995053"/>
                  </a:cubicBezTo>
                  <a:cubicBezTo>
                    <a:pt x="1792867" y="1435680"/>
                    <a:pt x="1435680" y="1792867"/>
                    <a:pt x="995053" y="179286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600"/>
            </a:p>
          </p:txBody>
        </p:sp>
      </p:grpSp>
      <p:grpSp>
        <p:nvGrpSpPr>
          <p:cNvPr id="851" name="Group 850">
            <a:extLst>
              <a:ext uri="{FF2B5EF4-FFF2-40B4-BE49-F238E27FC236}">
                <a16:creationId xmlns:a16="http://schemas.microsoft.com/office/drawing/2014/main" id="{70EA2F5C-5201-428C-A88E-5771FCC7A349}"/>
              </a:ext>
            </a:extLst>
          </p:cNvPr>
          <p:cNvGrpSpPr/>
          <p:nvPr/>
        </p:nvGrpSpPr>
        <p:grpSpPr>
          <a:xfrm>
            <a:off x="8315316" y="3810062"/>
            <a:ext cx="2711805" cy="2711804"/>
            <a:chOff x="8525128" y="2223247"/>
            <a:chExt cx="3150367" cy="3150366"/>
          </a:xfrm>
        </p:grpSpPr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8E0D10F6-0DDD-4DDC-AC9A-355EAC5F3D15}"/>
                </a:ext>
              </a:extLst>
            </p:cNvPr>
            <p:cNvSpPr/>
            <p:nvPr/>
          </p:nvSpPr>
          <p:spPr>
            <a:xfrm>
              <a:off x="8525128" y="2223247"/>
              <a:ext cx="3150367" cy="3150366"/>
            </a:xfrm>
            <a:custGeom>
              <a:avLst/>
              <a:gdLst>
                <a:gd name="connsiteX0" fmla="*/ 995053 w 1985962"/>
                <a:gd name="connsiteY0" fmla="*/ 5358 h 1985962"/>
                <a:gd name="connsiteX1" fmla="*/ 5358 w 1985962"/>
                <a:gd name="connsiteY1" fmla="*/ 995053 h 1985962"/>
                <a:gd name="connsiteX2" fmla="*/ 995053 w 1985962"/>
                <a:gd name="connsiteY2" fmla="*/ 1984748 h 1985962"/>
                <a:gd name="connsiteX3" fmla="*/ 1984748 w 1985962"/>
                <a:gd name="connsiteY3" fmla="*/ 995053 h 1985962"/>
                <a:gd name="connsiteX4" fmla="*/ 995053 w 1985962"/>
                <a:gd name="connsiteY4" fmla="*/ 5358 h 1985962"/>
                <a:gd name="connsiteX5" fmla="*/ 995053 w 1985962"/>
                <a:gd name="connsiteY5" fmla="*/ 1792867 h 1985962"/>
                <a:gd name="connsiteX6" fmla="*/ 197239 w 1985962"/>
                <a:gd name="connsiteY6" fmla="*/ 995053 h 1985962"/>
                <a:gd name="connsiteX7" fmla="*/ 995053 w 1985962"/>
                <a:gd name="connsiteY7" fmla="*/ 197239 h 1985962"/>
                <a:gd name="connsiteX8" fmla="*/ 1792867 w 1985962"/>
                <a:gd name="connsiteY8" fmla="*/ 995053 h 1985962"/>
                <a:gd name="connsiteX9" fmla="*/ 995053 w 1985962"/>
                <a:gd name="connsiteY9" fmla="*/ 1792867 h 198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962" h="1985962">
                  <a:moveTo>
                    <a:pt x="995053" y="5358"/>
                  </a:moveTo>
                  <a:cubicBezTo>
                    <a:pt x="448485" y="5358"/>
                    <a:pt x="5358" y="448485"/>
                    <a:pt x="5358" y="995053"/>
                  </a:cubicBezTo>
                  <a:cubicBezTo>
                    <a:pt x="5358" y="1541621"/>
                    <a:pt x="448485" y="1984748"/>
                    <a:pt x="995053" y="1984748"/>
                  </a:cubicBezTo>
                  <a:cubicBezTo>
                    <a:pt x="1541622" y="1984748"/>
                    <a:pt x="1984748" y="1541621"/>
                    <a:pt x="1984748" y="995053"/>
                  </a:cubicBezTo>
                  <a:cubicBezTo>
                    <a:pt x="1984748" y="448485"/>
                    <a:pt x="1541693" y="5358"/>
                    <a:pt x="995053" y="5358"/>
                  </a:cubicBezTo>
                  <a:close/>
                  <a:moveTo>
                    <a:pt x="995053" y="1792867"/>
                  </a:moveTo>
                  <a:cubicBezTo>
                    <a:pt x="554427" y="1792867"/>
                    <a:pt x="197239" y="1435680"/>
                    <a:pt x="197239" y="995053"/>
                  </a:cubicBezTo>
                  <a:cubicBezTo>
                    <a:pt x="197239" y="554426"/>
                    <a:pt x="554427" y="197239"/>
                    <a:pt x="995053" y="197239"/>
                  </a:cubicBezTo>
                  <a:cubicBezTo>
                    <a:pt x="1435680" y="197239"/>
                    <a:pt x="1792867" y="554426"/>
                    <a:pt x="1792867" y="995053"/>
                  </a:cubicBezTo>
                  <a:cubicBezTo>
                    <a:pt x="1792867" y="1435680"/>
                    <a:pt x="1435680" y="1792867"/>
                    <a:pt x="995053" y="179286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600"/>
            </a:p>
          </p:txBody>
        </p:sp>
        <p:grpSp>
          <p:nvGrpSpPr>
            <p:cNvPr id="848" name="Group 847">
              <a:extLst>
                <a:ext uri="{FF2B5EF4-FFF2-40B4-BE49-F238E27FC236}">
                  <a16:creationId xmlns:a16="http://schemas.microsoft.com/office/drawing/2014/main" id="{A07E8DF6-12ED-496F-9633-A675BE1D4933}"/>
                </a:ext>
              </a:extLst>
            </p:cNvPr>
            <p:cNvGrpSpPr/>
            <p:nvPr/>
          </p:nvGrpSpPr>
          <p:grpSpPr>
            <a:xfrm>
              <a:off x="9127901" y="2887364"/>
              <a:ext cx="1944820" cy="1991801"/>
              <a:chOff x="8786697" y="1501080"/>
              <a:chExt cx="2031696" cy="1991801"/>
            </a:xfrm>
          </p:grpSpPr>
          <p:sp>
            <p:nvSpPr>
              <p:cNvPr id="849" name="TextBox 848">
                <a:extLst>
                  <a:ext uri="{FF2B5EF4-FFF2-40B4-BE49-F238E27FC236}">
                    <a16:creationId xmlns:a16="http://schemas.microsoft.com/office/drawing/2014/main" id="{F3F9E58E-CEAB-4DC1-8265-35F35FE5730C}"/>
                  </a:ext>
                </a:extLst>
              </p:cNvPr>
              <p:cNvSpPr txBox="1"/>
              <p:nvPr/>
            </p:nvSpPr>
            <p:spPr>
              <a:xfrm>
                <a:off x="8786697" y="1776635"/>
                <a:ext cx="2031696" cy="1716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50" name="TextBox 849">
                <a:extLst>
                  <a:ext uri="{FF2B5EF4-FFF2-40B4-BE49-F238E27FC236}">
                    <a16:creationId xmlns:a16="http://schemas.microsoft.com/office/drawing/2014/main" id="{910644BA-2EBF-4AF5-BCF2-1229F71D57D0}"/>
                  </a:ext>
                </a:extLst>
              </p:cNvPr>
              <p:cNvSpPr txBox="1"/>
              <p:nvPr/>
            </p:nvSpPr>
            <p:spPr>
              <a:xfrm>
                <a:off x="8786697" y="1501080"/>
                <a:ext cx="2031696" cy="321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accent3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200" b="1" dirty="0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210328-9CC6-40EA-84CB-EAE06F55A1F1}"/>
              </a:ext>
            </a:extLst>
          </p:cNvPr>
          <p:cNvSpPr/>
          <p:nvPr/>
        </p:nvSpPr>
        <p:spPr>
          <a:xfrm>
            <a:off x="4531824" y="3536771"/>
            <a:ext cx="949222" cy="890028"/>
          </a:xfrm>
          <a:custGeom>
            <a:avLst/>
            <a:gdLst>
              <a:gd name="connsiteX0" fmla="*/ 670648 w 1341144"/>
              <a:gd name="connsiteY0" fmla="*/ 959787 h 1257511"/>
              <a:gd name="connsiteX1" fmla="*/ 670648 w 1341144"/>
              <a:gd name="connsiteY1" fmla="*/ 959791 h 1257511"/>
              <a:gd name="connsiteX2" fmla="*/ 691587 w 1341144"/>
              <a:gd name="connsiteY2" fmla="*/ 978408 h 1257511"/>
              <a:gd name="connsiteX3" fmla="*/ 691587 w 1341144"/>
              <a:gd name="connsiteY3" fmla="*/ 1236551 h 1257511"/>
              <a:gd name="connsiteX4" fmla="*/ 681108 w 1341144"/>
              <a:gd name="connsiteY4" fmla="*/ 1254703 h 1257511"/>
              <a:gd name="connsiteX5" fmla="*/ 660151 w 1341144"/>
              <a:gd name="connsiteY5" fmla="*/ 1254703 h 1257511"/>
              <a:gd name="connsiteX6" fmla="*/ 649673 w 1341144"/>
              <a:gd name="connsiteY6" fmla="*/ 1236551 h 1257511"/>
              <a:gd name="connsiteX7" fmla="*/ 649673 w 1341144"/>
              <a:gd name="connsiteY7" fmla="*/ 978408 h 1257511"/>
              <a:gd name="connsiteX8" fmla="*/ 670648 w 1341144"/>
              <a:gd name="connsiteY8" fmla="*/ 959787 h 1257511"/>
              <a:gd name="connsiteX9" fmla="*/ 600855 w 1341144"/>
              <a:gd name="connsiteY9" fmla="*/ 908900 h 1257511"/>
              <a:gd name="connsiteX10" fmla="*/ 635407 w 1341144"/>
              <a:gd name="connsiteY10" fmla="*/ 934293 h 1257511"/>
              <a:gd name="connsiteX11" fmla="*/ 620502 w 1341144"/>
              <a:gd name="connsiteY11" fmla="*/ 948076 h 1257511"/>
              <a:gd name="connsiteX12" fmla="*/ 583561 w 1341144"/>
              <a:gd name="connsiteY12" fmla="*/ 1050328 h 1257511"/>
              <a:gd name="connsiteX13" fmla="*/ 607757 w 1341144"/>
              <a:gd name="connsiteY13" fmla="*/ 1108496 h 1257511"/>
              <a:gd name="connsiteX14" fmla="*/ 607757 w 1341144"/>
              <a:gd name="connsiteY14" fmla="*/ 1168215 h 1257511"/>
              <a:gd name="connsiteX15" fmla="*/ 541913 w 1341144"/>
              <a:gd name="connsiteY15" fmla="*/ 1055048 h 1257511"/>
              <a:gd name="connsiteX16" fmla="*/ 589905 w 1341144"/>
              <a:gd name="connsiteY16" fmla="*/ 919438 h 1257511"/>
              <a:gd name="connsiteX17" fmla="*/ 589905 w 1341144"/>
              <a:gd name="connsiteY17" fmla="*/ 919435 h 1257511"/>
              <a:gd name="connsiteX18" fmla="*/ 600855 w 1341144"/>
              <a:gd name="connsiteY18" fmla="*/ 908900 h 1257511"/>
              <a:gd name="connsiteX19" fmla="*/ 705173 w 1341144"/>
              <a:gd name="connsiteY19" fmla="*/ 829620 h 1257511"/>
              <a:gd name="connsiteX20" fmla="*/ 705174 w 1341144"/>
              <a:gd name="connsiteY20" fmla="*/ 829620 h 1257511"/>
              <a:gd name="connsiteX21" fmla="*/ 705172 w 1341144"/>
              <a:gd name="connsiteY21" fmla="*/ 829622 h 1257511"/>
              <a:gd name="connsiteX22" fmla="*/ 670578 w 1341144"/>
              <a:gd name="connsiteY22" fmla="*/ 682560 h 1257511"/>
              <a:gd name="connsiteX23" fmla="*/ 691583 w 1341144"/>
              <a:gd name="connsiteY23" fmla="*/ 700439 h 1257511"/>
              <a:gd name="connsiteX24" fmla="*/ 691583 w 1341144"/>
              <a:gd name="connsiteY24" fmla="*/ 784956 h 1257511"/>
              <a:gd name="connsiteX25" fmla="*/ 670573 w 1341144"/>
              <a:gd name="connsiteY25" fmla="*/ 803734 h 1257511"/>
              <a:gd name="connsiteX26" fmla="*/ 649669 w 1341144"/>
              <a:gd name="connsiteY26" fmla="*/ 784956 h 1257511"/>
              <a:gd name="connsiteX27" fmla="*/ 649669 w 1341144"/>
              <a:gd name="connsiteY27" fmla="*/ 700439 h 1257511"/>
              <a:gd name="connsiteX28" fmla="*/ 670578 w 1341144"/>
              <a:gd name="connsiteY28" fmla="*/ 682560 h 1257511"/>
              <a:gd name="connsiteX29" fmla="*/ 746479 w 1341144"/>
              <a:gd name="connsiteY29" fmla="*/ 636924 h 1257511"/>
              <a:gd name="connsiteX30" fmla="*/ 796086 w 1341144"/>
              <a:gd name="connsiteY30" fmla="*/ 737460 h 1257511"/>
              <a:gd name="connsiteX31" fmla="*/ 739944 w 1341144"/>
              <a:gd name="connsiteY31" fmla="*/ 854651 h 1257511"/>
              <a:gd name="connsiteX32" fmla="*/ 710457 w 1341144"/>
              <a:gd name="connsiteY32" fmla="*/ 833387 h 1257511"/>
              <a:gd name="connsiteX33" fmla="*/ 705174 w 1341144"/>
              <a:gd name="connsiteY33" fmla="*/ 829620 h 1257511"/>
              <a:gd name="connsiteX34" fmla="*/ 741743 w 1341144"/>
              <a:gd name="connsiteY34" fmla="*/ 788646 h 1257511"/>
              <a:gd name="connsiteX35" fmla="*/ 754259 w 1341144"/>
              <a:gd name="connsiteY35" fmla="*/ 740250 h 1257511"/>
              <a:gd name="connsiteX36" fmla="*/ 708062 w 1341144"/>
              <a:gd name="connsiteY36" fmla="*/ 658536 h 1257511"/>
              <a:gd name="connsiteX37" fmla="*/ 746479 w 1341144"/>
              <a:gd name="connsiteY37" fmla="*/ 636924 h 1257511"/>
              <a:gd name="connsiteX38" fmla="*/ 510043 w 1341144"/>
              <a:gd name="connsiteY38" fmla="*/ 340603 h 1257511"/>
              <a:gd name="connsiteX39" fmla="*/ 516241 w 1341144"/>
              <a:gd name="connsiteY39" fmla="*/ 455424 h 1257511"/>
              <a:gd name="connsiteX40" fmla="*/ 535822 w 1341144"/>
              <a:gd name="connsiteY40" fmla="*/ 489578 h 1257511"/>
              <a:gd name="connsiteX41" fmla="*/ 535819 w 1341144"/>
              <a:gd name="connsiteY41" fmla="*/ 489581 h 1257511"/>
              <a:gd name="connsiteX42" fmla="*/ 535824 w 1341144"/>
              <a:gd name="connsiteY42" fmla="*/ 489581 h 1257511"/>
              <a:gd name="connsiteX43" fmla="*/ 535822 w 1341144"/>
              <a:gd name="connsiteY43" fmla="*/ 489578 h 1257511"/>
              <a:gd name="connsiteX44" fmla="*/ 535824 w 1341144"/>
              <a:gd name="connsiteY44" fmla="*/ 489575 h 1257511"/>
              <a:gd name="connsiteX45" fmla="*/ 546215 w 1341144"/>
              <a:gd name="connsiteY45" fmla="*/ 411057 h 1257511"/>
              <a:gd name="connsiteX46" fmla="*/ 510043 w 1341144"/>
              <a:gd name="connsiteY46" fmla="*/ 340603 h 1257511"/>
              <a:gd name="connsiteX47" fmla="*/ 831168 w 1341144"/>
              <a:gd name="connsiteY47" fmla="*/ 340496 h 1257511"/>
              <a:gd name="connsiteX48" fmla="*/ 795035 w 1341144"/>
              <a:gd name="connsiteY48" fmla="*/ 411020 h 1257511"/>
              <a:gd name="connsiteX49" fmla="*/ 805422 w 1341144"/>
              <a:gd name="connsiteY49" fmla="*/ 489582 h 1257511"/>
              <a:gd name="connsiteX50" fmla="*/ 805422 w 1341144"/>
              <a:gd name="connsiteY50" fmla="*/ 489586 h 1257511"/>
              <a:gd name="connsiteX51" fmla="*/ 831168 w 1341144"/>
              <a:gd name="connsiteY51" fmla="*/ 340496 h 1257511"/>
              <a:gd name="connsiteX52" fmla="*/ 840840 w 1341144"/>
              <a:gd name="connsiteY52" fmla="*/ 299842 h 1257511"/>
              <a:gd name="connsiteX53" fmla="*/ 840841 w 1341144"/>
              <a:gd name="connsiteY53" fmla="*/ 299842 h 1257511"/>
              <a:gd name="connsiteX54" fmla="*/ 860195 w 1341144"/>
              <a:gd name="connsiteY54" fmla="*/ 310320 h 1257511"/>
              <a:gd name="connsiteX55" fmla="*/ 871530 w 1341144"/>
              <a:gd name="connsiteY55" fmla="*/ 329186 h 1257511"/>
              <a:gd name="connsiteX56" fmla="*/ 874163 w 1341144"/>
              <a:gd name="connsiteY56" fmla="*/ 441067 h 1257511"/>
              <a:gd name="connsiteX57" fmla="*/ 818264 w 1341144"/>
              <a:gd name="connsiteY57" fmla="*/ 538013 h 1257511"/>
              <a:gd name="connsiteX58" fmla="*/ 717689 w 1341144"/>
              <a:gd name="connsiteY58" fmla="*/ 604961 h 1257511"/>
              <a:gd name="connsiteX59" fmla="*/ 586975 w 1341144"/>
              <a:gd name="connsiteY59" fmla="*/ 740258 h 1257511"/>
              <a:gd name="connsiteX60" fmla="*/ 688772 w 1341144"/>
              <a:gd name="connsiteY60" fmla="*/ 869387 h 1257511"/>
              <a:gd name="connsiteX61" fmla="*/ 751341 w 1341144"/>
              <a:gd name="connsiteY61" fmla="*/ 919448 h 1257511"/>
              <a:gd name="connsiteX62" fmla="*/ 799333 w 1341144"/>
              <a:gd name="connsiteY62" fmla="*/ 1055058 h 1257511"/>
              <a:gd name="connsiteX63" fmla="*/ 733489 w 1341144"/>
              <a:gd name="connsiteY63" fmla="*/ 1168226 h 1257511"/>
              <a:gd name="connsiteX64" fmla="*/ 733489 w 1341144"/>
              <a:gd name="connsiteY64" fmla="*/ 1108597 h 1257511"/>
              <a:gd name="connsiteX65" fmla="*/ 757685 w 1341144"/>
              <a:gd name="connsiteY65" fmla="*/ 1050337 h 1257511"/>
              <a:gd name="connsiteX66" fmla="*/ 720744 w 1341144"/>
              <a:gd name="connsiteY66" fmla="*/ 948090 h 1257511"/>
              <a:gd name="connsiteX67" fmla="*/ 664598 w 1341144"/>
              <a:gd name="connsiteY67" fmla="*/ 903622 h 1257511"/>
              <a:gd name="connsiteX68" fmla="*/ 664593 w 1341144"/>
              <a:gd name="connsiteY68" fmla="*/ 903622 h 1257511"/>
              <a:gd name="connsiteX69" fmla="*/ 545156 w 1341144"/>
              <a:gd name="connsiteY69" fmla="*/ 737465 h 1257511"/>
              <a:gd name="connsiteX70" fmla="*/ 697420 w 1341144"/>
              <a:gd name="connsiteY70" fmla="*/ 568268 h 1257511"/>
              <a:gd name="connsiteX71" fmla="*/ 773877 w 1341144"/>
              <a:gd name="connsiteY71" fmla="*/ 521050 h 1257511"/>
              <a:gd name="connsiteX72" fmla="*/ 752912 w 1341144"/>
              <a:gd name="connsiteY72" fmla="*/ 412493 h 1257511"/>
              <a:gd name="connsiteX73" fmla="*/ 800109 w 1341144"/>
              <a:gd name="connsiteY73" fmla="*/ 312512 h 1257511"/>
              <a:gd name="connsiteX74" fmla="*/ 818743 w 1341144"/>
              <a:gd name="connsiteY74" fmla="*/ 300614 h 1257511"/>
              <a:gd name="connsiteX75" fmla="*/ 840840 w 1341144"/>
              <a:gd name="connsiteY75" fmla="*/ 299842 h 1257511"/>
              <a:gd name="connsiteX76" fmla="*/ 515300 w 1341144"/>
              <a:gd name="connsiteY76" fmla="*/ 299043 h 1257511"/>
              <a:gd name="connsiteX77" fmla="*/ 541137 w 1341144"/>
              <a:gd name="connsiteY77" fmla="*/ 312508 h 1257511"/>
              <a:gd name="connsiteX78" fmla="*/ 588330 w 1341144"/>
              <a:gd name="connsiteY78" fmla="*/ 412490 h 1257511"/>
              <a:gd name="connsiteX79" fmla="*/ 567369 w 1341144"/>
              <a:gd name="connsiteY79" fmla="*/ 521046 h 1257511"/>
              <a:gd name="connsiteX80" fmla="*/ 628331 w 1341144"/>
              <a:gd name="connsiteY80" fmla="*/ 559650 h 1257511"/>
              <a:gd name="connsiteX81" fmla="*/ 628332 w 1341144"/>
              <a:gd name="connsiteY81" fmla="*/ 559652 h 1257511"/>
              <a:gd name="connsiteX82" fmla="*/ 589799 w 1341144"/>
              <a:gd name="connsiteY82" fmla="*/ 585914 h 1257511"/>
              <a:gd name="connsiteX83" fmla="*/ 522993 w 1341144"/>
              <a:gd name="connsiteY83" fmla="*/ 538010 h 1257511"/>
              <a:gd name="connsiteX84" fmla="*/ 467087 w 1341144"/>
              <a:gd name="connsiteY84" fmla="*/ 441059 h 1257511"/>
              <a:gd name="connsiteX85" fmla="*/ 469719 w 1341144"/>
              <a:gd name="connsiteY85" fmla="*/ 329177 h 1257511"/>
              <a:gd name="connsiteX86" fmla="*/ 486929 w 1341144"/>
              <a:gd name="connsiteY86" fmla="*/ 305667 h 1257511"/>
              <a:gd name="connsiteX87" fmla="*/ 515300 w 1341144"/>
              <a:gd name="connsiteY87" fmla="*/ 299043 h 1257511"/>
              <a:gd name="connsiteX88" fmla="*/ 917521 w 1341144"/>
              <a:gd name="connsiteY88" fmla="*/ 42014 h 1257511"/>
              <a:gd name="connsiteX89" fmla="*/ 942065 w 1341144"/>
              <a:gd name="connsiteY89" fmla="*/ 48024 h 1257511"/>
              <a:gd name="connsiteX90" fmla="*/ 1300806 w 1341144"/>
              <a:gd name="connsiteY90" fmla="*/ 132900 h 1257511"/>
              <a:gd name="connsiteX91" fmla="*/ 1329329 w 1341144"/>
              <a:gd name="connsiteY91" fmla="*/ 145592 h 1257511"/>
              <a:gd name="connsiteX92" fmla="*/ 1341144 w 1341144"/>
              <a:gd name="connsiteY92" fmla="*/ 174490 h 1257511"/>
              <a:gd name="connsiteX93" fmla="*/ 1329687 w 1341144"/>
              <a:gd name="connsiteY93" fmla="*/ 203532 h 1257511"/>
              <a:gd name="connsiteX94" fmla="*/ 1068499 w 1341144"/>
              <a:gd name="connsiteY94" fmla="*/ 329843 h 1257511"/>
              <a:gd name="connsiteX95" fmla="*/ 1068494 w 1341144"/>
              <a:gd name="connsiteY95" fmla="*/ 329843 h 1257511"/>
              <a:gd name="connsiteX96" fmla="*/ 1033165 w 1341144"/>
              <a:gd name="connsiteY96" fmla="*/ 402301 h 1257511"/>
              <a:gd name="connsiteX97" fmla="*/ 914924 w 1341144"/>
              <a:gd name="connsiteY97" fmla="*/ 449262 h 1257511"/>
              <a:gd name="connsiteX98" fmla="*/ 921202 w 1341144"/>
              <a:gd name="connsiteY98" fmla="*/ 406519 h 1257511"/>
              <a:gd name="connsiteX99" fmla="*/ 1026680 w 1341144"/>
              <a:gd name="connsiteY99" fmla="*/ 327181 h 1257511"/>
              <a:gd name="connsiteX100" fmla="*/ 933623 w 1341144"/>
              <a:gd name="connsiteY100" fmla="*/ 299697 h 1257511"/>
              <a:gd name="connsiteX101" fmla="*/ 921507 w 1341144"/>
              <a:gd name="connsiteY101" fmla="*/ 282595 h 1257511"/>
              <a:gd name="connsiteX102" fmla="*/ 930261 w 1341144"/>
              <a:gd name="connsiteY102" fmla="*/ 263550 h 1257511"/>
              <a:gd name="connsiteX103" fmla="*/ 951130 w 1341144"/>
              <a:gd name="connsiteY103" fmla="*/ 261611 h 1257511"/>
              <a:gd name="connsiteX104" fmla="*/ 1067684 w 1341144"/>
              <a:gd name="connsiteY104" fmla="*/ 288218 h 1257511"/>
              <a:gd name="connsiteX105" fmla="*/ 1184006 w 1341144"/>
              <a:gd name="connsiteY105" fmla="*/ 260633 h 1257511"/>
              <a:gd name="connsiteX106" fmla="*/ 987288 w 1341144"/>
              <a:gd name="connsiteY106" fmla="*/ 218449 h 1257511"/>
              <a:gd name="connsiteX107" fmla="*/ 974636 w 1341144"/>
              <a:gd name="connsiteY107" fmla="*/ 201740 h 1257511"/>
              <a:gd name="connsiteX108" fmla="*/ 982783 w 1341144"/>
              <a:gd name="connsiteY108" fmla="*/ 182430 h 1257511"/>
              <a:gd name="connsiteX109" fmla="*/ 1003577 w 1341144"/>
              <a:gd name="connsiteY109" fmla="*/ 179832 h 1257511"/>
              <a:gd name="connsiteX110" fmla="*/ 1249123 w 1341144"/>
              <a:gd name="connsiteY110" fmla="*/ 220092 h 1257511"/>
              <a:gd name="connsiteX111" fmla="*/ 1249123 w 1341144"/>
              <a:gd name="connsiteY111" fmla="*/ 220087 h 1257511"/>
              <a:gd name="connsiteX112" fmla="*/ 1299107 w 1341144"/>
              <a:gd name="connsiteY112" fmla="*/ 174786 h 1257511"/>
              <a:gd name="connsiteX113" fmla="*/ 924137 w 1341144"/>
              <a:gd name="connsiteY113" fmla="*/ 85920 h 1257511"/>
              <a:gd name="connsiteX114" fmla="*/ 907411 w 1341144"/>
              <a:gd name="connsiteY114" fmla="*/ 85571 h 1257511"/>
              <a:gd name="connsiteX115" fmla="*/ 895539 w 1341144"/>
              <a:gd name="connsiteY115" fmla="*/ 97364 h 1257511"/>
              <a:gd name="connsiteX116" fmla="*/ 733462 w 1341144"/>
              <a:gd name="connsiteY116" fmla="*/ 236495 h 1257511"/>
              <a:gd name="connsiteX117" fmla="*/ 733462 w 1341144"/>
              <a:gd name="connsiteY117" fmla="*/ 236491 h 1257511"/>
              <a:gd name="connsiteX118" fmla="*/ 733462 w 1341144"/>
              <a:gd name="connsiteY118" fmla="*/ 194412 h 1257511"/>
              <a:gd name="connsiteX119" fmla="*/ 856766 w 1341144"/>
              <a:gd name="connsiteY119" fmla="*/ 81446 h 1257511"/>
              <a:gd name="connsiteX120" fmla="*/ 892620 w 1341144"/>
              <a:gd name="connsiteY120" fmla="*/ 46286 h 1257511"/>
              <a:gd name="connsiteX121" fmla="*/ 917521 w 1341144"/>
              <a:gd name="connsiteY121" fmla="*/ 42014 h 1257511"/>
              <a:gd name="connsiteX122" fmla="*/ 423729 w 1341144"/>
              <a:gd name="connsiteY122" fmla="*/ 42014 h 1257511"/>
              <a:gd name="connsiteX123" fmla="*/ 448630 w 1341144"/>
              <a:gd name="connsiteY123" fmla="*/ 46286 h 1257511"/>
              <a:gd name="connsiteX124" fmla="*/ 484484 w 1341144"/>
              <a:gd name="connsiteY124" fmla="*/ 81446 h 1257511"/>
              <a:gd name="connsiteX125" fmla="*/ 607789 w 1341144"/>
              <a:gd name="connsiteY125" fmla="*/ 194412 h 1257511"/>
              <a:gd name="connsiteX126" fmla="*/ 607789 w 1341144"/>
              <a:gd name="connsiteY126" fmla="*/ 236491 h 1257511"/>
              <a:gd name="connsiteX127" fmla="*/ 607784 w 1341144"/>
              <a:gd name="connsiteY127" fmla="*/ 236496 h 1257511"/>
              <a:gd name="connsiteX128" fmla="*/ 445707 w 1341144"/>
              <a:gd name="connsiteY128" fmla="*/ 97365 h 1257511"/>
              <a:gd name="connsiteX129" fmla="*/ 433835 w 1341144"/>
              <a:gd name="connsiteY129" fmla="*/ 85572 h 1257511"/>
              <a:gd name="connsiteX130" fmla="*/ 417109 w 1341144"/>
              <a:gd name="connsiteY130" fmla="*/ 85921 h 1257511"/>
              <a:gd name="connsiteX131" fmla="*/ 42144 w 1341144"/>
              <a:gd name="connsiteY131" fmla="*/ 174787 h 1257511"/>
              <a:gd name="connsiteX132" fmla="*/ 92122 w 1341144"/>
              <a:gd name="connsiteY132" fmla="*/ 220088 h 1257511"/>
              <a:gd name="connsiteX133" fmla="*/ 92122 w 1341144"/>
              <a:gd name="connsiteY133" fmla="*/ 220093 h 1257511"/>
              <a:gd name="connsiteX134" fmla="*/ 337669 w 1341144"/>
              <a:gd name="connsiteY134" fmla="*/ 179833 h 1257511"/>
              <a:gd name="connsiteX135" fmla="*/ 358463 w 1341144"/>
              <a:gd name="connsiteY135" fmla="*/ 182431 h 1257511"/>
              <a:gd name="connsiteX136" fmla="*/ 366612 w 1341144"/>
              <a:gd name="connsiteY136" fmla="*/ 201741 h 1257511"/>
              <a:gd name="connsiteX137" fmla="*/ 353964 w 1341144"/>
              <a:gd name="connsiteY137" fmla="*/ 218450 h 1257511"/>
              <a:gd name="connsiteX138" fmla="*/ 157249 w 1341144"/>
              <a:gd name="connsiteY138" fmla="*/ 260634 h 1257511"/>
              <a:gd name="connsiteX139" fmla="*/ 273568 w 1341144"/>
              <a:gd name="connsiteY139" fmla="*/ 288219 h 1257511"/>
              <a:gd name="connsiteX140" fmla="*/ 390121 w 1341144"/>
              <a:gd name="connsiteY140" fmla="*/ 261612 h 1257511"/>
              <a:gd name="connsiteX141" fmla="*/ 410991 w 1341144"/>
              <a:gd name="connsiteY141" fmla="*/ 263551 h 1257511"/>
              <a:gd name="connsiteX142" fmla="*/ 419745 w 1341144"/>
              <a:gd name="connsiteY142" fmla="*/ 282596 h 1257511"/>
              <a:gd name="connsiteX143" fmla="*/ 407629 w 1341144"/>
              <a:gd name="connsiteY143" fmla="*/ 299698 h 1257511"/>
              <a:gd name="connsiteX144" fmla="*/ 314571 w 1341144"/>
              <a:gd name="connsiteY144" fmla="*/ 327182 h 1257511"/>
              <a:gd name="connsiteX145" fmla="*/ 420050 w 1341144"/>
              <a:gd name="connsiteY145" fmla="*/ 406521 h 1257511"/>
              <a:gd name="connsiteX146" fmla="*/ 426328 w 1341144"/>
              <a:gd name="connsiteY146" fmla="*/ 449264 h 1257511"/>
              <a:gd name="connsiteX147" fmla="*/ 308087 w 1341144"/>
              <a:gd name="connsiteY147" fmla="*/ 402302 h 1257511"/>
              <a:gd name="connsiteX148" fmla="*/ 272757 w 1341144"/>
              <a:gd name="connsiteY148" fmla="*/ 329844 h 1257511"/>
              <a:gd name="connsiteX149" fmla="*/ 272753 w 1341144"/>
              <a:gd name="connsiteY149" fmla="*/ 329844 h 1257511"/>
              <a:gd name="connsiteX150" fmla="*/ 11569 w 1341144"/>
              <a:gd name="connsiteY150" fmla="*/ 203533 h 1257511"/>
              <a:gd name="connsiteX151" fmla="*/ 724 w 1341144"/>
              <a:gd name="connsiteY151" fmla="*/ 182594 h 1257511"/>
              <a:gd name="connsiteX152" fmla="*/ 3129 w 1341144"/>
              <a:gd name="connsiteY152" fmla="*/ 159131 h 1257511"/>
              <a:gd name="connsiteX153" fmla="*/ 17877 w 1341144"/>
              <a:gd name="connsiteY153" fmla="*/ 140449 h 1257511"/>
              <a:gd name="connsiteX154" fmla="*/ 40449 w 1341144"/>
              <a:gd name="connsiteY154" fmla="*/ 132900 h 1257511"/>
              <a:gd name="connsiteX155" fmla="*/ 399186 w 1341144"/>
              <a:gd name="connsiteY155" fmla="*/ 48024 h 1257511"/>
              <a:gd name="connsiteX156" fmla="*/ 423729 w 1341144"/>
              <a:gd name="connsiteY156" fmla="*/ 42014 h 1257511"/>
              <a:gd name="connsiteX157" fmla="*/ 670626 w 1341144"/>
              <a:gd name="connsiteY157" fmla="*/ 42011 h 1257511"/>
              <a:gd name="connsiteX158" fmla="*/ 641002 w 1341144"/>
              <a:gd name="connsiteY158" fmla="*/ 54301 h 1257511"/>
              <a:gd name="connsiteX159" fmla="*/ 628712 w 1341144"/>
              <a:gd name="connsiteY159" fmla="*/ 83925 h 1257511"/>
              <a:gd name="connsiteX160" fmla="*/ 640989 w 1341144"/>
              <a:gd name="connsiteY160" fmla="*/ 113562 h 1257511"/>
              <a:gd name="connsiteX161" fmla="*/ 670626 w 1341144"/>
              <a:gd name="connsiteY161" fmla="*/ 125838 h 1257511"/>
              <a:gd name="connsiteX162" fmla="*/ 700263 w 1341144"/>
              <a:gd name="connsiteY162" fmla="*/ 113562 h 1257511"/>
              <a:gd name="connsiteX163" fmla="*/ 712539 w 1341144"/>
              <a:gd name="connsiteY163" fmla="*/ 83925 h 1257511"/>
              <a:gd name="connsiteX164" fmla="*/ 700263 w 1341144"/>
              <a:gd name="connsiteY164" fmla="*/ 54288 h 1257511"/>
              <a:gd name="connsiteX165" fmla="*/ 670626 w 1341144"/>
              <a:gd name="connsiteY165" fmla="*/ 42011 h 1257511"/>
              <a:gd name="connsiteX166" fmla="*/ 670626 w 1341144"/>
              <a:gd name="connsiteY166" fmla="*/ 0 h 1257511"/>
              <a:gd name="connsiteX167" fmla="*/ 739438 w 1341144"/>
              <a:gd name="connsiteY167" fmla="*/ 35954 h 1257511"/>
              <a:gd name="connsiteX168" fmla="*/ 749222 w 1341144"/>
              <a:gd name="connsiteY168" fmla="*/ 112975 h 1257511"/>
              <a:gd name="connsiteX169" fmla="*/ 691583 w 1341144"/>
              <a:gd name="connsiteY169" fmla="*/ 164991 h 1257511"/>
              <a:gd name="connsiteX170" fmla="*/ 691586 w 1341144"/>
              <a:gd name="connsiteY170" fmla="*/ 523538 h 1257511"/>
              <a:gd name="connsiteX171" fmla="*/ 677161 w 1341144"/>
              <a:gd name="connsiteY171" fmla="*/ 531575 h 1257511"/>
              <a:gd name="connsiteX172" fmla="*/ 670594 w 1341144"/>
              <a:gd name="connsiteY172" fmla="*/ 535212 h 1257511"/>
              <a:gd name="connsiteX173" fmla="*/ 664094 w 1341144"/>
              <a:gd name="connsiteY173" fmla="*/ 531575 h 1257511"/>
              <a:gd name="connsiteX174" fmla="*/ 649669 w 1341144"/>
              <a:gd name="connsiteY174" fmla="*/ 523538 h 1257511"/>
              <a:gd name="connsiteX175" fmla="*/ 649669 w 1341144"/>
              <a:gd name="connsiteY175" fmla="*/ 164991 h 1257511"/>
              <a:gd name="connsiteX176" fmla="*/ 592029 w 1341144"/>
              <a:gd name="connsiteY176" fmla="*/ 112975 h 1257511"/>
              <a:gd name="connsiteX177" fmla="*/ 601814 w 1341144"/>
              <a:gd name="connsiteY177" fmla="*/ 35954 h 1257511"/>
              <a:gd name="connsiteX178" fmla="*/ 670626 w 1341144"/>
              <a:gd name="connsiteY178" fmla="*/ 0 h 125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341144" h="1257511">
                <a:moveTo>
                  <a:pt x="670648" y="959787"/>
                </a:moveTo>
                <a:lnTo>
                  <a:pt x="670648" y="959791"/>
                </a:lnTo>
                <a:cubicBezTo>
                  <a:pt x="678520" y="965847"/>
                  <a:pt x="691089" y="977858"/>
                  <a:pt x="691587" y="978408"/>
                </a:cubicBezTo>
                <a:lnTo>
                  <a:pt x="691587" y="1236551"/>
                </a:lnTo>
                <a:cubicBezTo>
                  <a:pt x="691587" y="1244040"/>
                  <a:pt x="687592" y="1250959"/>
                  <a:pt x="681108" y="1254703"/>
                </a:cubicBezTo>
                <a:cubicBezTo>
                  <a:pt x="674624" y="1258447"/>
                  <a:pt x="666635" y="1258447"/>
                  <a:pt x="660151" y="1254703"/>
                </a:cubicBezTo>
                <a:cubicBezTo>
                  <a:pt x="653668" y="1250959"/>
                  <a:pt x="649673" y="1244040"/>
                  <a:pt x="649673" y="1236551"/>
                </a:cubicBezTo>
                <a:lnTo>
                  <a:pt x="649673" y="978408"/>
                </a:lnTo>
                <a:cubicBezTo>
                  <a:pt x="650167" y="977858"/>
                  <a:pt x="662785" y="965838"/>
                  <a:pt x="670648" y="959787"/>
                </a:cubicBezTo>
                <a:close/>
                <a:moveTo>
                  <a:pt x="600855" y="908900"/>
                </a:moveTo>
                <a:cubicBezTo>
                  <a:pt x="612582" y="918004"/>
                  <a:pt x="624279" y="926421"/>
                  <a:pt x="635407" y="934293"/>
                </a:cubicBezTo>
                <a:cubicBezTo>
                  <a:pt x="630163" y="938585"/>
                  <a:pt x="625186" y="943187"/>
                  <a:pt x="620502" y="948076"/>
                </a:cubicBezTo>
                <a:cubicBezTo>
                  <a:pt x="593830" y="975119"/>
                  <a:pt x="580330" y="1012484"/>
                  <a:pt x="583561" y="1050328"/>
                </a:cubicBezTo>
                <a:cubicBezTo>
                  <a:pt x="586172" y="1071564"/>
                  <a:pt x="594537" y="1091675"/>
                  <a:pt x="607757" y="1108496"/>
                </a:cubicBezTo>
                <a:lnTo>
                  <a:pt x="607757" y="1168215"/>
                </a:lnTo>
                <a:cubicBezTo>
                  <a:pt x="571427" y="1140932"/>
                  <a:pt x="547680" y="1100114"/>
                  <a:pt x="541913" y="1055048"/>
                </a:cubicBezTo>
                <a:cubicBezTo>
                  <a:pt x="537281" y="1004994"/>
                  <a:pt x="554819" y="955431"/>
                  <a:pt x="589905" y="919438"/>
                </a:cubicBezTo>
                <a:lnTo>
                  <a:pt x="589905" y="919435"/>
                </a:lnTo>
                <a:cubicBezTo>
                  <a:pt x="593253" y="915863"/>
                  <a:pt x="597017" y="912375"/>
                  <a:pt x="600855" y="908900"/>
                </a:cubicBezTo>
                <a:close/>
                <a:moveTo>
                  <a:pt x="705173" y="829620"/>
                </a:moveTo>
                <a:lnTo>
                  <a:pt x="705174" y="829620"/>
                </a:lnTo>
                <a:lnTo>
                  <a:pt x="705172" y="829622"/>
                </a:lnTo>
                <a:close/>
                <a:moveTo>
                  <a:pt x="670578" y="682560"/>
                </a:moveTo>
                <a:cubicBezTo>
                  <a:pt x="678065" y="687926"/>
                  <a:pt x="685090" y="693902"/>
                  <a:pt x="691583" y="700439"/>
                </a:cubicBezTo>
                <a:lnTo>
                  <a:pt x="691583" y="784956"/>
                </a:lnTo>
                <a:cubicBezTo>
                  <a:pt x="684950" y="791618"/>
                  <a:pt x="677934" y="797889"/>
                  <a:pt x="670573" y="803734"/>
                </a:cubicBezTo>
                <a:cubicBezTo>
                  <a:pt x="663243" y="797892"/>
                  <a:pt x="656261" y="791623"/>
                  <a:pt x="649669" y="784956"/>
                </a:cubicBezTo>
                <a:lnTo>
                  <a:pt x="649669" y="700439"/>
                </a:lnTo>
                <a:cubicBezTo>
                  <a:pt x="656121" y="693899"/>
                  <a:pt x="663116" y="687917"/>
                  <a:pt x="670578" y="682560"/>
                </a:cubicBezTo>
                <a:close/>
                <a:moveTo>
                  <a:pt x="746479" y="636924"/>
                </a:moveTo>
                <a:cubicBezTo>
                  <a:pt x="775452" y="662714"/>
                  <a:pt x="793243" y="698773"/>
                  <a:pt x="796086" y="737460"/>
                </a:cubicBezTo>
                <a:cubicBezTo>
                  <a:pt x="799360" y="786414"/>
                  <a:pt x="773427" y="823857"/>
                  <a:pt x="739944" y="854651"/>
                </a:cubicBezTo>
                <a:cubicBezTo>
                  <a:pt x="733392" y="849778"/>
                  <a:pt x="718549" y="839161"/>
                  <a:pt x="710457" y="833387"/>
                </a:cubicBezTo>
                <a:lnTo>
                  <a:pt x="705174" y="829620"/>
                </a:lnTo>
                <a:lnTo>
                  <a:pt x="741743" y="788646"/>
                </a:lnTo>
                <a:cubicBezTo>
                  <a:pt x="750599" y="773930"/>
                  <a:pt x="755447" y="757976"/>
                  <a:pt x="754259" y="740250"/>
                </a:cubicBezTo>
                <a:cubicBezTo>
                  <a:pt x="751967" y="705937"/>
                  <a:pt x="733957" y="680331"/>
                  <a:pt x="708062" y="658536"/>
                </a:cubicBezTo>
                <a:cubicBezTo>
                  <a:pt x="717349" y="653126"/>
                  <a:pt x="743632" y="638500"/>
                  <a:pt x="746479" y="636924"/>
                </a:cubicBezTo>
                <a:close/>
                <a:moveTo>
                  <a:pt x="510043" y="340603"/>
                </a:moveTo>
                <a:cubicBezTo>
                  <a:pt x="498425" y="378810"/>
                  <a:pt x="500901" y="419449"/>
                  <a:pt x="516241" y="455424"/>
                </a:cubicBezTo>
                <a:lnTo>
                  <a:pt x="535822" y="489578"/>
                </a:lnTo>
                <a:lnTo>
                  <a:pt x="535819" y="489581"/>
                </a:lnTo>
                <a:lnTo>
                  <a:pt x="535824" y="489581"/>
                </a:lnTo>
                <a:lnTo>
                  <a:pt x="535822" y="489578"/>
                </a:lnTo>
                <a:lnTo>
                  <a:pt x="535824" y="489575"/>
                </a:lnTo>
                <a:cubicBezTo>
                  <a:pt x="547198" y="465068"/>
                  <a:pt x="550821" y="437680"/>
                  <a:pt x="546215" y="411057"/>
                </a:cubicBezTo>
                <a:cubicBezTo>
                  <a:pt x="541609" y="384438"/>
                  <a:pt x="528987" y="359857"/>
                  <a:pt x="510043" y="340603"/>
                </a:cubicBezTo>
                <a:close/>
                <a:moveTo>
                  <a:pt x="831168" y="340496"/>
                </a:moveTo>
                <a:cubicBezTo>
                  <a:pt x="812238" y="359789"/>
                  <a:pt x="799637" y="384388"/>
                  <a:pt x="795035" y="411020"/>
                </a:cubicBezTo>
                <a:cubicBezTo>
                  <a:pt x="790438" y="437657"/>
                  <a:pt x="794062" y="465059"/>
                  <a:pt x="805422" y="489582"/>
                </a:cubicBezTo>
                <a:lnTo>
                  <a:pt x="805422" y="489586"/>
                </a:lnTo>
                <a:cubicBezTo>
                  <a:pt x="837141" y="446773"/>
                  <a:pt x="846690" y="391465"/>
                  <a:pt x="831168" y="340496"/>
                </a:cubicBezTo>
                <a:close/>
                <a:moveTo>
                  <a:pt x="840840" y="299842"/>
                </a:moveTo>
                <a:lnTo>
                  <a:pt x="840841" y="299842"/>
                </a:lnTo>
                <a:cubicBezTo>
                  <a:pt x="848114" y="301540"/>
                  <a:pt x="854794" y="305159"/>
                  <a:pt x="860195" y="310320"/>
                </a:cubicBezTo>
                <a:cubicBezTo>
                  <a:pt x="865592" y="315481"/>
                  <a:pt x="869504" y="321994"/>
                  <a:pt x="871530" y="329186"/>
                </a:cubicBezTo>
                <a:cubicBezTo>
                  <a:pt x="882646" y="365536"/>
                  <a:pt x="883554" y="404236"/>
                  <a:pt x="874163" y="441067"/>
                </a:cubicBezTo>
                <a:cubicBezTo>
                  <a:pt x="864766" y="477894"/>
                  <a:pt x="845430" y="511434"/>
                  <a:pt x="818264" y="538013"/>
                </a:cubicBezTo>
                <a:cubicBezTo>
                  <a:pt x="790610" y="564686"/>
                  <a:pt x="753539" y="585162"/>
                  <a:pt x="717689" y="604961"/>
                </a:cubicBezTo>
                <a:cubicBezTo>
                  <a:pt x="652722" y="640853"/>
                  <a:pt x="591354" y="674748"/>
                  <a:pt x="586975" y="740258"/>
                </a:cubicBezTo>
                <a:cubicBezTo>
                  <a:pt x="583315" y="794915"/>
                  <a:pt x="636926" y="832774"/>
                  <a:pt x="688772" y="869387"/>
                </a:cubicBezTo>
                <a:cubicBezTo>
                  <a:pt x="711191" y="884022"/>
                  <a:pt x="732144" y="900788"/>
                  <a:pt x="751341" y="919448"/>
                </a:cubicBezTo>
                <a:cubicBezTo>
                  <a:pt x="786427" y="955443"/>
                  <a:pt x="803965" y="1005007"/>
                  <a:pt x="799333" y="1055058"/>
                </a:cubicBezTo>
                <a:cubicBezTo>
                  <a:pt x="793566" y="1100114"/>
                  <a:pt x="769819" y="1140943"/>
                  <a:pt x="733489" y="1168226"/>
                </a:cubicBezTo>
                <a:lnTo>
                  <a:pt x="733489" y="1108597"/>
                </a:lnTo>
                <a:cubicBezTo>
                  <a:pt x="746709" y="1091742"/>
                  <a:pt x="755074" y="1071599"/>
                  <a:pt x="757685" y="1050337"/>
                </a:cubicBezTo>
                <a:cubicBezTo>
                  <a:pt x="760915" y="1012493"/>
                  <a:pt x="747416" y="975128"/>
                  <a:pt x="720744" y="948090"/>
                </a:cubicBezTo>
                <a:cubicBezTo>
                  <a:pt x="703429" y="931578"/>
                  <a:pt x="684634" y="916694"/>
                  <a:pt x="664598" y="903622"/>
                </a:cubicBezTo>
                <a:lnTo>
                  <a:pt x="664593" y="903622"/>
                </a:lnTo>
                <a:cubicBezTo>
                  <a:pt x="609057" y="864402"/>
                  <a:pt x="539934" y="815582"/>
                  <a:pt x="545156" y="737465"/>
                </a:cubicBezTo>
                <a:cubicBezTo>
                  <a:pt x="551069" y="649118"/>
                  <a:pt x="628821" y="606165"/>
                  <a:pt x="697420" y="568268"/>
                </a:cubicBezTo>
                <a:cubicBezTo>
                  <a:pt x="724078" y="554515"/>
                  <a:pt x="749637" y="538727"/>
                  <a:pt x="773877" y="521050"/>
                </a:cubicBezTo>
                <a:cubicBezTo>
                  <a:pt x="755540" y="488007"/>
                  <a:pt x="748196" y="449989"/>
                  <a:pt x="752912" y="412493"/>
                </a:cubicBezTo>
                <a:cubicBezTo>
                  <a:pt x="757632" y="375002"/>
                  <a:pt x="774161" y="339983"/>
                  <a:pt x="800109" y="312512"/>
                </a:cubicBezTo>
                <a:cubicBezTo>
                  <a:pt x="805143" y="306949"/>
                  <a:pt x="811578" y="302842"/>
                  <a:pt x="818743" y="300614"/>
                </a:cubicBezTo>
                <a:cubicBezTo>
                  <a:pt x="825908" y="298383"/>
                  <a:pt x="833540" y="298117"/>
                  <a:pt x="840840" y="299842"/>
                </a:cubicBezTo>
                <a:close/>
                <a:moveTo>
                  <a:pt x="515300" y="299043"/>
                </a:moveTo>
                <a:cubicBezTo>
                  <a:pt x="525245" y="300301"/>
                  <a:pt x="534410" y="305078"/>
                  <a:pt x="541137" y="312508"/>
                </a:cubicBezTo>
                <a:cubicBezTo>
                  <a:pt x="567085" y="339979"/>
                  <a:pt x="583614" y="374999"/>
                  <a:pt x="588330" y="412490"/>
                </a:cubicBezTo>
                <a:cubicBezTo>
                  <a:pt x="593050" y="449985"/>
                  <a:pt x="585706" y="488005"/>
                  <a:pt x="567369" y="521046"/>
                </a:cubicBezTo>
                <a:cubicBezTo>
                  <a:pt x="586693" y="535432"/>
                  <a:pt x="607069" y="548334"/>
                  <a:pt x="628331" y="559650"/>
                </a:cubicBezTo>
                <a:lnTo>
                  <a:pt x="628332" y="559652"/>
                </a:lnTo>
                <a:cubicBezTo>
                  <a:pt x="615046" y="567738"/>
                  <a:pt x="602184" y="576505"/>
                  <a:pt x="589799" y="585914"/>
                </a:cubicBezTo>
                <a:cubicBezTo>
                  <a:pt x="565723" y="572629"/>
                  <a:pt x="543299" y="556549"/>
                  <a:pt x="522993" y="538010"/>
                </a:cubicBezTo>
                <a:cubicBezTo>
                  <a:pt x="495823" y="511430"/>
                  <a:pt x="476482" y="477891"/>
                  <a:pt x="467087" y="441059"/>
                </a:cubicBezTo>
                <a:cubicBezTo>
                  <a:pt x="457695" y="404229"/>
                  <a:pt x="458603" y="365525"/>
                  <a:pt x="469719" y="329177"/>
                </a:cubicBezTo>
                <a:cubicBezTo>
                  <a:pt x="472460" y="319533"/>
                  <a:pt x="478564" y="311194"/>
                  <a:pt x="486929" y="305667"/>
                </a:cubicBezTo>
                <a:cubicBezTo>
                  <a:pt x="495291" y="300139"/>
                  <a:pt x="505354" y="297790"/>
                  <a:pt x="515300" y="299043"/>
                </a:cubicBezTo>
                <a:close/>
                <a:moveTo>
                  <a:pt x="917521" y="42014"/>
                </a:moveTo>
                <a:cubicBezTo>
                  <a:pt x="925940" y="42310"/>
                  <a:pt x="934300" y="44320"/>
                  <a:pt x="942065" y="48024"/>
                </a:cubicBezTo>
                <a:cubicBezTo>
                  <a:pt x="1083577" y="114951"/>
                  <a:pt x="1227574" y="129926"/>
                  <a:pt x="1300806" y="132900"/>
                </a:cubicBezTo>
                <a:cubicBezTo>
                  <a:pt x="1311591" y="133297"/>
                  <a:pt x="1321807" y="137843"/>
                  <a:pt x="1329329" y="145592"/>
                </a:cubicBezTo>
                <a:cubicBezTo>
                  <a:pt x="1336840" y="153341"/>
                  <a:pt x="1341076" y="163693"/>
                  <a:pt x="1341144" y="174490"/>
                </a:cubicBezTo>
                <a:cubicBezTo>
                  <a:pt x="1341210" y="185287"/>
                  <a:pt x="1337109" y="195691"/>
                  <a:pt x="1329687" y="203532"/>
                </a:cubicBezTo>
                <a:cubicBezTo>
                  <a:pt x="1288165" y="247166"/>
                  <a:pt x="1193753" y="328748"/>
                  <a:pt x="1068499" y="329843"/>
                </a:cubicBezTo>
                <a:lnTo>
                  <a:pt x="1068494" y="329843"/>
                </a:lnTo>
                <a:cubicBezTo>
                  <a:pt x="1065460" y="357358"/>
                  <a:pt x="1052973" y="382968"/>
                  <a:pt x="1033165" y="402301"/>
                </a:cubicBezTo>
                <a:cubicBezTo>
                  <a:pt x="1005921" y="429252"/>
                  <a:pt x="966142" y="444888"/>
                  <a:pt x="914924" y="449262"/>
                </a:cubicBezTo>
                <a:cubicBezTo>
                  <a:pt x="918229" y="435222"/>
                  <a:pt x="920333" y="420919"/>
                  <a:pt x="921202" y="406519"/>
                </a:cubicBezTo>
                <a:cubicBezTo>
                  <a:pt x="1014765" y="394779"/>
                  <a:pt x="1025450" y="339536"/>
                  <a:pt x="1026680" y="327181"/>
                </a:cubicBezTo>
                <a:cubicBezTo>
                  <a:pt x="994464" y="322705"/>
                  <a:pt x="963098" y="313445"/>
                  <a:pt x="933623" y="299697"/>
                </a:cubicBezTo>
                <a:cubicBezTo>
                  <a:pt x="926817" y="296570"/>
                  <a:pt x="922201" y="290052"/>
                  <a:pt x="921507" y="282595"/>
                </a:cubicBezTo>
                <a:cubicBezTo>
                  <a:pt x="920813" y="275137"/>
                  <a:pt x="924149" y="267881"/>
                  <a:pt x="930261" y="263550"/>
                </a:cubicBezTo>
                <a:cubicBezTo>
                  <a:pt x="936373" y="259224"/>
                  <a:pt x="944328" y="258485"/>
                  <a:pt x="951130" y="261611"/>
                </a:cubicBezTo>
                <a:cubicBezTo>
                  <a:pt x="987430" y="279284"/>
                  <a:pt x="1027308" y="288388"/>
                  <a:pt x="1067684" y="288218"/>
                </a:cubicBezTo>
                <a:cubicBezTo>
                  <a:pt x="1108061" y="288048"/>
                  <a:pt x="1147860" y="278612"/>
                  <a:pt x="1184006" y="260633"/>
                </a:cubicBezTo>
                <a:cubicBezTo>
                  <a:pt x="1116579" y="257319"/>
                  <a:pt x="1050136" y="243073"/>
                  <a:pt x="987288" y="218449"/>
                </a:cubicBezTo>
                <a:cubicBezTo>
                  <a:pt x="980385" y="215537"/>
                  <a:pt x="975566" y="209171"/>
                  <a:pt x="974636" y="201740"/>
                </a:cubicBezTo>
                <a:cubicBezTo>
                  <a:pt x="973706" y="194310"/>
                  <a:pt x="976814" y="186949"/>
                  <a:pt x="982783" y="182430"/>
                </a:cubicBezTo>
                <a:cubicBezTo>
                  <a:pt x="988751" y="177911"/>
                  <a:pt x="996680" y="176921"/>
                  <a:pt x="1003577" y="179832"/>
                </a:cubicBezTo>
                <a:cubicBezTo>
                  <a:pt x="1111440" y="225322"/>
                  <a:pt x="1238315" y="220232"/>
                  <a:pt x="1249123" y="220092"/>
                </a:cubicBezTo>
                <a:lnTo>
                  <a:pt x="1249123" y="220087"/>
                </a:lnTo>
                <a:cubicBezTo>
                  <a:pt x="1266906" y="206269"/>
                  <a:pt x="1283615" y="191123"/>
                  <a:pt x="1299107" y="174786"/>
                </a:cubicBezTo>
                <a:cubicBezTo>
                  <a:pt x="1222690" y="171682"/>
                  <a:pt x="1072355" y="156012"/>
                  <a:pt x="924137" y="85920"/>
                </a:cubicBezTo>
                <a:cubicBezTo>
                  <a:pt x="918841" y="83540"/>
                  <a:pt x="912802" y="83414"/>
                  <a:pt x="907411" y="85571"/>
                </a:cubicBezTo>
                <a:cubicBezTo>
                  <a:pt x="902019" y="87732"/>
                  <a:pt x="897731" y="91985"/>
                  <a:pt x="895539" y="97364"/>
                </a:cubicBezTo>
                <a:cubicBezTo>
                  <a:pt x="842209" y="233243"/>
                  <a:pt x="734278" y="236495"/>
                  <a:pt x="733462" y="236495"/>
                </a:cubicBezTo>
                <a:lnTo>
                  <a:pt x="733462" y="236491"/>
                </a:lnTo>
                <a:lnTo>
                  <a:pt x="733462" y="194412"/>
                </a:lnTo>
                <a:cubicBezTo>
                  <a:pt x="800655" y="185204"/>
                  <a:pt x="837600" y="128110"/>
                  <a:pt x="856766" y="81446"/>
                </a:cubicBezTo>
                <a:cubicBezTo>
                  <a:pt x="863416" y="65322"/>
                  <a:pt x="876370" y="52617"/>
                  <a:pt x="892620" y="46286"/>
                </a:cubicBezTo>
                <a:cubicBezTo>
                  <a:pt x="900623" y="43136"/>
                  <a:pt x="909102" y="41718"/>
                  <a:pt x="917521" y="42014"/>
                </a:cubicBezTo>
                <a:close/>
                <a:moveTo>
                  <a:pt x="423729" y="42014"/>
                </a:moveTo>
                <a:cubicBezTo>
                  <a:pt x="432149" y="41718"/>
                  <a:pt x="440627" y="43136"/>
                  <a:pt x="448630" y="46286"/>
                </a:cubicBezTo>
                <a:cubicBezTo>
                  <a:pt x="464881" y="52617"/>
                  <a:pt x="477835" y="65322"/>
                  <a:pt x="484484" y="81446"/>
                </a:cubicBezTo>
                <a:cubicBezTo>
                  <a:pt x="503650" y="128110"/>
                  <a:pt x="540596" y="185204"/>
                  <a:pt x="607789" y="194412"/>
                </a:cubicBezTo>
                <a:lnTo>
                  <a:pt x="607789" y="236491"/>
                </a:lnTo>
                <a:lnTo>
                  <a:pt x="607784" y="236496"/>
                </a:lnTo>
                <a:cubicBezTo>
                  <a:pt x="606968" y="236496"/>
                  <a:pt x="499038" y="233244"/>
                  <a:pt x="445707" y="97365"/>
                </a:cubicBezTo>
                <a:cubicBezTo>
                  <a:pt x="443516" y="91986"/>
                  <a:pt x="439228" y="87733"/>
                  <a:pt x="433835" y="85572"/>
                </a:cubicBezTo>
                <a:cubicBezTo>
                  <a:pt x="428444" y="83415"/>
                  <a:pt x="422406" y="83542"/>
                  <a:pt x="417109" y="85921"/>
                </a:cubicBezTo>
                <a:cubicBezTo>
                  <a:pt x="268891" y="156013"/>
                  <a:pt x="118562" y="171683"/>
                  <a:pt x="42144" y="174787"/>
                </a:cubicBezTo>
                <a:cubicBezTo>
                  <a:pt x="57635" y="191124"/>
                  <a:pt x="74344" y="206270"/>
                  <a:pt x="92122" y="220088"/>
                </a:cubicBezTo>
                <a:lnTo>
                  <a:pt x="92122" y="220093"/>
                </a:lnTo>
                <a:cubicBezTo>
                  <a:pt x="102930" y="220233"/>
                  <a:pt x="229806" y="225323"/>
                  <a:pt x="337669" y="179833"/>
                </a:cubicBezTo>
                <a:cubicBezTo>
                  <a:pt x="344566" y="176922"/>
                  <a:pt x="352496" y="177912"/>
                  <a:pt x="358463" y="182431"/>
                </a:cubicBezTo>
                <a:cubicBezTo>
                  <a:pt x="364432" y="186950"/>
                  <a:pt x="367541" y="194311"/>
                  <a:pt x="366612" y="201741"/>
                </a:cubicBezTo>
                <a:cubicBezTo>
                  <a:pt x="365682" y="209172"/>
                  <a:pt x="360861" y="215538"/>
                  <a:pt x="353964" y="218450"/>
                </a:cubicBezTo>
                <a:cubicBezTo>
                  <a:pt x="291114" y="243074"/>
                  <a:pt x="224673" y="257320"/>
                  <a:pt x="157249" y="260634"/>
                </a:cubicBezTo>
                <a:cubicBezTo>
                  <a:pt x="193394" y="278613"/>
                  <a:pt x="233191" y="288049"/>
                  <a:pt x="273568" y="288219"/>
                </a:cubicBezTo>
                <a:cubicBezTo>
                  <a:pt x="313943" y="288389"/>
                  <a:pt x="353822" y="279285"/>
                  <a:pt x="390121" y="261612"/>
                </a:cubicBezTo>
                <a:cubicBezTo>
                  <a:pt x="396923" y="258486"/>
                  <a:pt x="404883" y="259225"/>
                  <a:pt x="410991" y="263551"/>
                </a:cubicBezTo>
                <a:cubicBezTo>
                  <a:pt x="417102" y="267882"/>
                  <a:pt x="420439" y="275139"/>
                  <a:pt x="419745" y="282596"/>
                </a:cubicBezTo>
                <a:cubicBezTo>
                  <a:pt x="419051" y="290053"/>
                  <a:pt x="414434" y="296571"/>
                  <a:pt x="407629" y="299698"/>
                </a:cubicBezTo>
                <a:cubicBezTo>
                  <a:pt x="378154" y="313446"/>
                  <a:pt x="346788" y="322707"/>
                  <a:pt x="314571" y="327182"/>
                </a:cubicBezTo>
                <a:cubicBezTo>
                  <a:pt x="315801" y="339537"/>
                  <a:pt x="326486" y="394780"/>
                  <a:pt x="420050" y="406521"/>
                </a:cubicBezTo>
                <a:cubicBezTo>
                  <a:pt x="420923" y="420920"/>
                  <a:pt x="423023" y="435223"/>
                  <a:pt x="426328" y="449264"/>
                </a:cubicBezTo>
                <a:cubicBezTo>
                  <a:pt x="375109" y="444889"/>
                  <a:pt x="335331" y="429253"/>
                  <a:pt x="308087" y="402302"/>
                </a:cubicBezTo>
                <a:cubicBezTo>
                  <a:pt x="288279" y="382970"/>
                  <a:pt x="275791" y="357359"/>
                  <a:pt x="272757" y="329844"/>
                </a:cubicBezTo>
                <a:lnTo>
                  <a:pt x="272753" y="329844"/>
                </a:lnTo>
                <a:cubicBezTo>
                  <a:pt x="147504" y="328749"/>
                  <a:pt x="53086" y="247167"/>
                  <a:pt x="11569" y="203533"/>
                </a:cubicBezTo>
                <a:cubicBezTo>
                  <a:pt x="5993" y="197757"/>
                  <a:pt x="2226" y="190478"/>
                  <a:pt x="724" y="182594"/>
                </a:cubicBezTo>
                <a:cubicBezTo>
                  <a:pt x="-774" y="174705"/>
                  <a:pt x="60" y="166553"/>
                  <a:pt x="3129" y="159131"/>
                </a:cubicBezTo>
                <a:cubicBezTo>
                  <a:pt x="6119" y="151604"/>
                  <a:pt x="11245" y="145108"/>
                  <a:pt x="17877" y="140449"/>
                </a:cubicBezTo>
                <a:cubicBezTo>
                  <a:pt x="24504" y="135791"/>
                  <a:pt x="32350" y="133166"/>
                  <a:pt x="40449" y="132900"/>
                </a:cubicBezTo>
                <a:cubicBezTo>
                  <a:pt x="113692" y="129926"/>
                  <a:pt x="257674" y="114951"/>
                  <a:pt x="399186" y="48024"/>
                </a:cubicBezTo>
                <a:cubicBezTo>
                  <a:pt x="406950" y="44320"/>
                  <a:pt x="415310" y="42310"/>
                  <a:pt x="423729" y="42014"/>
                </a:cubicBezTo>
                <a:close/>
                <a:moveTo>
                  <a:pt x="670626" y="42011"/>
                </a:moveTo>
                <a:cubicBezTo>
                  <a:pt x="659514" y="42024"/>
                  <a:pt x="648861" y="46443"/>
                  <a:pt x="641002" y="54301"/>
                </a:cubicBezTo>
                <a:cubicBezTo>
                  <a:pt x="633144" y="62160"/>
                  <a:pt x="628726" y="72814"/>
                  <a:pt x="628712" y="83925"/>
                </a:cubicBezTo>
                <a:cubicBezTo>
                  <a:pt x="628712" y="95041"/>
                  <a:pt x="633126" y="105703"/>
                  <a:pt x="640989" y="113562"/>
                </a:cubicBezTo>
                <a:cubicBezTo>
                  <a:pt x="648849" y="121425"/>
                  <a:pt x="659509" y="125838"/>
                  <a:pt x="670626" y="125838"/>
                </a:cubicBezTo>
                <a:cubicBezTo>
                  <a:pt x="681742" y="125838"/>
                  <a:pt x="692404" y="121425"/>
                  <a:pt x="700263" y="113562"/>
                </a:cubicBezTo>
                <a:cubicBezTo>
                  <a:pt x="708126" y="105702"/>
                  <a:pt x="712539" y="95041"/>
                  <a:pt x="712539" y="83925"/>
                </a:cubicBezTo>
                <a:cubicBezTo>
                  <a:pt x="712539" y="72808"/>
                  <a:pt x="708126" y="62146"/>
                  <a:pt x="700263" y="54288"/>
                </a:cubicBezTo>
                <a:cubicBezTo>
                  <a:pt x="692403" y="46425"/>
                  <a:pt x="681741" y="42011"/>
                  <a:pt x="670626" y="42011"/>
                </a:cubicBezTo>
                <a:close/>
                <a:moveTo>
                  <a:pt x="670626" y="0"/>
                </a:moveTo>
                <a:cubicBezTo>
                  <a:pt x="698065" y="0"/>
                  <a:pt x="723768" y="13430"/>
                  <a:pt x="739438" y="35954"/>
                </a:cubicBezTo>
                <a:cubicBezTo>
                  <a:pt x="755107" y="58478"/>
                  <a:pt x="758762" y="87245"/>
                  <a:pt x="749222" y="112975"/>
                </a:cubicBezTo>
                <a:cubicBezTo>
                  <a:pt x="739678" y="138703"/>
                  <a:pt x="718149" y="158132"/>
                  <a:pt x="691583" y="164991"/>
                </a:cubicBezTo>
                <a:lnTo>
                  <a:pt x="691586" y="523538"/>
                </a:lnTo>
                <a:cubicBezTo>
                  <a:pt x="686798" y="526210"/>
                  <a:pt x="682060" y="528869"/>
                  <a:pt x="677161" y="531575"/>
                </a:cubicBezTo>
                <a:cubicBezTo>
                  <a:pt x="675000" y="532768"/>
                  <a:pt x="672782" y="534003"/>
                  <a:pt x="670594" y="535212"/>
                </a:cubicBezTo>
                <a:cubicBezTo>
                  <a:pt x="668451" y="534025"/>
                  <a:pt x="666211" y="532745"/>
                  <a:pt x="664094" y="531575"/>
                </a:cubicBezTo>
                <a:cubicBezTo>
                  <a:pt x="659191" y="528869"/>
                  <a:pt x="654454" y="526210"/>
                  <a:pt x="649669" y="523538"/>
                </a:cubicBezTo>
                <a:lnTo>
                  <a:pt x="649669" y="164991"/>
                </a:lnTo>
                <a:cubicBezTo>
                  <a:pt x="623102" y="158132"/>
                  <a:pt x="601573" y="138704"/>
                  <a:pt x="592029" y="112975"/>
                </a:cubicBezTo>
                <a:cubicBezTo>
                  <a:pt x="582490" y="87246"/>
                  <a:pt x="586143" y="58478"/>
                  <a:pt x="601814" y="35954"/>
                </a:cubicBezTo>
                <a:cubicBezTo>
                  <a:pt x="617483" y="13430"/>
                  <a:pt x="643186" y="0"/>
                  <a:pt x="67062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11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1855D2E-0A1C-4402-9DFF-4AA5E45372CC}"/>
              </a:ext>
            </a:extLst>
          </p:cNvPr>
          <p:cNvSpPr/>
          <p:nvPr/>
        </p:nvSpPr>
        <p:spPr>
          <a:xfrm>
            <a:off x="10280093" y="397488"/>
            <a:ext cx="747028" cy="716366"/>
          </a:xfrm>
          <a:custGeom>
            <a:avLst/>
            <a:gdLst>
              <a:gd name="connsiteX0" fmla="*/ 45464 w 760826"/>
              <a:gd name="connsiteY0" fmla="*/ 322694 h 729597"/>
              <a:gd name="connsiteX1" fmla="*/ 26641 w 760826"/>
              <a:gd name="connsiteY1" fmla="*/ 330559 h 729597"/>
              <a:gd name="connsiteX2" fmla="*/ 17116 w 760826"/>
              <a:gd name="connsiteY2" fmla="*/ 353403 h 729597"/>
              <a:gd name="connsiteX3" fmla="*/ 27609 w 760826"/>
              <a:gd name="connsiteY3" fmla="*/ 376248 h 729597"/>
              <a:gd name="connsiteX4" fmla="*/ 344801 w 760826"/>
              <a:gd name="connsiteY4" fmla="*/ 651540 h 729597"/>
              <a:gd name="connsiteX5" fmla="*/ 389561 w 760826"/>
              <a:gd name="connsiteY5" fmla="*/ 664860 h 729597"/>
              <a:gd name="connsiteX6" fmla="*/ 518148 w 760826"/>
              <a:gd name="connsiteY6" fmla="*/ 642944 h 729597"/>
              <a:gd name="connsiteX7" fmla="*/ 558146 w 760826"/>
              <a:gd name="connsiteY7" fmla="*/ 644842 h 729597"/>
              <a:gd name="connsiteX8" fmla="*/ 575298 w 760826"/>
              <a:gd name="connsiteY8" fmla="*/ 649605 h 729597"/>
              <a:gd name="connsiteX9" fmla="*/ 660050 w 760826"/>
              <a:gd name="connsiteY9" fmla="*/ 454384 h 729597"/>
              <a:gd name="connsiteX10" fmla="*/ 573358 w 760826"/>
              <a:gd name="connsiteY10" fmla="*/ 411521 h 729597"/>
              <a:gd name="connsiteX11" fmla="*/ 522868 w 760826"/>
              <a:gd name="connsiteY11" fmla="*/ 405791 h 729597"/>
              <a:gd name="connsiteX12" fmla="*/ 314289 w 760826"/>
              <a:gd name="connsiteY12" fmla="*/ 456281 h 729597"/>
              <a:gd name="connsiteX13" fmla="*/ 294271 w 760826"/>
              <a:gd name="connsiteY13" fmla="*/ 474364 h 729597"/>
              <a:gd name="connsiteX14" fmla="*/ 292374 w 760826"/>
              <a:gd name="connsiteY14" fmla="*/ 482921 h 729597"/>
              <a:gd name="connsiteX15" fmla="*/ 292374 w 760826"/>
              <a:gd name="connsiteY15" fmla="*/ 486717 h 729597"/>
              <a:gd name="connsiteX16" fmla="*/ 303796 w 760826"/>
              <a:gd name="connsiteY16" fmla="*/ 504799 h 729597"/>
              <a:gd name="connsiteX17" fmla="*/ 324744 w 760826"/>
              <a:gd name="connsiteY17" fmla="*/ 509561 h 729597"/>
              <a:gd name="connsiteX18" fmla="*/ 501928 w 760826"/>
              <a:gd name="connsiteY18" fmla="*/ 477192 h 729597"/>
              <a:gd name="connsiteX19" fmla="*/ 512420 w 760826"/>
              <a:gd name="connsiteY19" fmla="*/ 484819 h 729597"/>
              <a:gd name="connsiteX20" fmla="*/ 504793 w 760826"/>
              <a:gd name="connsiteY20" fmla="*/ 495312 h 729597"/>
              <a:gd name="connsiteX21" fmla="*/ 327609 w 760826"/>
              <a:gd name="connsiteY21" fmla="*/ 527681 h 729597"/>
              <a:gd name="connsiteX22" fmla="*/ 319051 w 760826"/>
              <a:gd name="connsiteY22" fmla="*/ 528649 h 729597"/>
              <a:gd name="connsiteX23" fmla="*/ 292374 w 760826"/>
              <a:gd name="connsiteY23" fmla="*/ 520091 h 729597"/>
              <a:gd name="connsiteX24" fmla="*/ 274291 w 760826"/>
              <a:gd name="connsiteY24" fmla="*/ 489619 h 729597"/>
              <a:gd name="connsiteX25" fmla="*/ 274291 w 760826"/>
              <a:gd name="connsiteY25" fmla="*/ 482959 h 729597"/>
              <a:gd name="connsiteX26" fmla="*/ 275259 w 760826"/>
              <a:gd name="connsiteY26" fmla="*/ 475331 h 729597"/>
              <a:gd name="connsiteX27" fmla="*/ 65709 w 760826"/>
              <a:gd name="connsiteY27" fmla="*/ 327694 h 729597"/>
              <a:gd name="connsiteX28" fmla="*/ 45464 w 760826"/>
              <a:gd name="connsiteY28" fmla="*/ 322694 h 729597"/>
              <a:gd name="connsiteX29" fmla="*/ 45016 w 760826"/>
              <a:gd name="connsiteY29" fmla="*/ 305529 h 729597"/>
              <a:gd name="connsiteX30" fmla="*/ 76200 w 760826"/>
              <a:gd name="connsiteY30" fmla="*/ 314333 h 729597"/>
              <a:gd name="connsiteX31" fmla="*/ 281959 w 760826"/>
              <a:gd name="connsiteY31" fmla="*/ 459141 h 729597"/>
              <a:gd name="connsiteX32" fmla="*/ 309566 w 760826"/>
              <a:gd name="connsiteY32" fmla="*/ 440091 h 729597"/>
              <a:gd name="connsiteX33" fmla="*/ 518145 w 760826"/>
              <a:gd name="connsiteY33" fmla="*/ 389601 h 729597"/>
              <a:gd name="connsiteX34" fmla="*/ 580057 w 760826"/>
              <a:gd name="connsiteY34" fmla="*/ 396261 h 729597"/>
              <a:gd name="connsiteX35" fmla="*/ 665782 w 760826"/>
              <a:gd name="connsiteY35" fmla="*/ 438156 h 729597"/>
              <a:gd name="connsiteX36" fmla="*/ 673409 w 760826"/>
              <a:gd name="connsiteY36" fmla="*/ 421004 h 729597"/>
              <a:gd name="connsiteX37" fmla="*/ 684832 w 760826"/>
              <a:gd name="connsiteY37" fmla="*/ 416241 h 729597"/>
              <a:gd name="connsiteX38" fmla="*/ 755302 w 760826"/>
              <a:gd name="connsiteY38" fmla="*/ 446751 h 729597"/>
              <a:gd name="connsiteX39" fmla="*/ 755307 w 760826"/>
              <a:gd name="connsiteY39" fmla="*/ 446752 h 729597"/>
              <a:gd name="connsiteX40" fmla="*/ 760106 w 760826"/>
              <a:gd name="connsiteY40" fmla="*/ 459142 h 729597"/>
              <a:gd name="connsiteX41" fmla="*/ 748684 w 760826"/>
              <a:gd name="connsiteY41" fmla="*/ 463905 h 729597"/>
              <a:gd name="connsiteX42" fmla="*/ 685804 w 760826"/>
              <a:gd name="connsiteY42" fmla="*/ 437227 h 729597"/>
              <a:gd name="connsiteX43" fmla="*/ 678176 w 760826"/>
              <a:gd name="connsiteY43" fmla="*/ 455309 h 729597"/>
              <a:gd name="connsiteX44" fmla="*/ 580059 w 760826"/>
              <a:gd name="connsiteY44" fmla="*/ 685805 h 729597"/>
              <a:gd name="connsiteX45" fmla="*/ 643869 w 760826"/>
              <a:gd name="connsiteY45" fmla="*/ 712445 h 729597"/>
              <a:gd name="connsiteX46" fmla="*/ 648632 w 760826"/>
              <a:gd name="connsiteY46" fmla="*/ 723868 h 729597"/>
              <a:gd name="connsiteX47" fmla="*/ 640074 w 760826"/>
              <a:gd name="connsiteY47" fmla="*/ 729597 h 729597"/>
              <a:gd name="connsiteX48" fmla="*/ 636279 w 760826"/>
              <a:gd name="connsiteY48" fmla="*/ 728630 h 729597"/>
              <a:gd name="connsiteX49" fmla="*/ 564841 w 760826"/>
              <a:gd name="connsiteY49" fmla="*/ 698158 h 729597"/>
              <a:gd name="connsiteX50" fmla="*/ 560079 w 760826"/>
              <a:gd name="connsiteY50" fmla="*/ 693395 h 729597"/>
              <a:gd name="connsiteX51" fmla="*/ 560079 w 760826"/>
              <a:gd name="connsiteY51" fmla="*/ 686735 h 729597"/>
              <a:gd name="connsiteX52" fmla="*/ 568637 w 760826"/>
              <a:gd name="connsiteY52" fmla="*/ 666717 h 729597"/>
              <a:gd name="connsiteX53" fmla="*/ 554349 w 760826"/>
              <a:gd name="connsiteY53" fmla="*/ 662922 h 729597"/>
              <a:gd name="connsiteX54" fmla="*/ 521979 w 760826"/>
              <a:gd name="connsiteY54" fmla="*/ 661025 h 729597"/>
              <a:gd name="connsiteX55" fmla="*/ 392420 w 760826"/>
              <a:gd name="connsiteY55" fmla="*/ 682940 h 729597"/>
              <a:gd name="connsiteX56" fmla="*/ 380030 w 760826"/>
              <a:gd name="connsiteY56" fmla="*/ 683907 h 729597"/>
              <a:gd name="connsiteX57" fmla="*/ 332405 w 760826"/>
              <a:gd name="connsiteY57" fmla="*/ 665825 h 729597"/>
              <a:gd name="connsiteX58" fmla="*/ 16185 w 760826"/>
              <a:gd name="connsiteY58" fmla="*/ 390533 h 729597"/>
              <a:gd name="connsiteX59" fmla="*/ 0 w 760826"/>
              <a:gd name="connsiteY59" fmla="*/ 354331 h 729597"/>
              <a:gd name="connsiteX60" fmla="*/ 15255 w 760826"/>
              <a:gd name="connsiteY60" fmla="*/ 318128 h 729597"/>
              <a:gd name="connsiteX61" fmla="*/ 45016 w 760826"/>
              <a:gd name="connsiteY61" fmla="*/ 305529 h 729597"/>
              <a:gd name="connsiteX62" fmla="*/ 170489 w 760826"/>
              <a:gd name="connsiteY62" fmla="*/ 196230 h 729597"/>
              <a:gd name="connsiteX63" fmla="*/ 170489 w 760826"/>
              <a:gd name="connsiteY63" fmla="*/ 293375 h 729597"/>
              <a:gd name="connsiteX64" fmla="*/ 521943 w 760826"/>
              <a:gd name="connsiteY64" fmla="*/ 293375 h 729597"/>
              <a:gd name="connsiteX65" fmla="*/ 521950 w 760826"/>
              <a:gd name="connsiteY65" fmla="*/ 196230 h 729597"/>
              <a:gd name="connsiteX66" fmla="*/ 441956 w 760826"/>
              <a:gd name="connsiteY66" fmla="*/ 238125 h 729597"/>
              <a:gd name="connsiteX67" fmla="*/ 250484 w 760826"/>
              <a:gd name="connsiteY67" fmla="*/ 238125 h 729597"/>
              <a:gd name="connsiteX68" fmla="*/ 170489 w 760826"/>
              <a:gd name="connsiteY68" fmla="*/ 196230 h 729597"/>
              <a:gd name="connsiteX69" fmla="*/ 339107 w 760826"/>
              <a:gd name="connsiteY69" fmla="*/ 95288 h 729597"/>
              <a:gd name="connsiteX70" fmla="*/ 339107 w 760826"/>
              <a:gd name="connsiteY70" fmla="*/ 123863 h 729597"/>
              <a:gd name="connsiteX71" fmla="*/ 330549 w 760826"/>
              <a:gd name="connsiteY71" fmla="*/ 132421 h 729597"/>
              <a:gd name="connsiteX72" fmla="*/ 301974 w 760826"/>
              <a:gd name="connsiteY72" fmla="*/ 132421 h 729597"/>
              <a:gd name="connsiteX73" fmla="*/ 301974 w 760826"/>
              <a:gd name="connsiteY73" fmla="*/ 148606 h 729597"/>
              <a:gd name="connsiteX74" fmla="*/ 330549 w 760826"/>
              <a:gd name="connsiteY74" fmla="*/ 148606 h 729597"/>
              <a:gd name="connsiteX75" fmla="*/ 339107 w 760826"/>
              <a:gd name="connsiteY75" fmla="*/ 157163 h 729597"/>
              <a:gd name="connsiteX76" fmla="*/ 339107 w 760826"/>
              <a:gd name="connsiteY76" fmla="*/ 185738 h 729597"/>
              <a:gd name="connsiteX77" fmla="*/ 355292 w 760826"/>
              <a:gd name="connsiteY77" fmla="*/ 185738 h 729597"/>
              <a:gd name="connsiteX78" fmla="*/ 355292 w 760826"/>
              <a:gd name="connsiteY78" fmla="*/ 157163 h 729597"/>
              <a:gd name="connsiteX79" fmla="*/ 363849 w 760826"/>
              <a:gd name="connsiteY79" fmla="*/ 148606 h 729597"/>
              <a:gd name="connsiteX80" fmla="*/ 392424 w 760826"/>
              <a:gd name="connsiteY80" fmla="*/ 148606 h 729597"/>
              <a:gd name="connsiteX81" fmla="*/ 392424 w 760826"/>
              <a:gd name="connsiteY81" fmla="*/ 132421 h 729597"/>
              <a:gd name="connsiteX82" fmla="*/ 363849 w 760826"/>
              <a:gd name="connsiteY82" fmla="*/ 132421 h 729597"/>
              <a:gd name="connsiteX83" fmla="*/ 355292 w 760826"/>
              <a:gd name="connsiteY83" fmla="*/ 123863 h 729597"/>
              <a:gd name="connsiteX84" fmla="*/ 355292 w 760826"/>
              <a:gd name="connsiteY84" fmla="*/ 95288 h 729597"/>
              <a:gd name="connsiteX85" fmla="*/ 329544 w 760826"/>
              <a:gd name="connsiteY85" fmla="*/ 77168 h 729597"/>
              <a:gd name="connsiteX86" fmla="*/ 363849 w 760826"/>
              <a:gd name="connsiteY86" fmla="*/ 77168 h 729597"/>
              <a:gd name="connsiteX87" fmla="*/ 372407 w 760826"/>
              <a:gd name="connsiteY87" fmla="*/ 85725 h 729597"/>
              <a:gd name="connsiteX88" fmla="*/ 372407 w 760826"/>
              <a:gd name="connsiteY88" fmla="*/ 114300 h 729597"/>
              <a:gd name="connsiteX89" fmla="*/ 400982 w 760826"/>
              <a:gd name="connsiteY89" fmla="*/ 114300 h 729597"/>
              <a:gd name="connsiteX90" fmla="*/ 409540 w 760826"/>
              <a:gd name="connsiteY90" fmla="*/ 122858 h 729597"/>
              <a:gd name="connsiteX91" fmla="*/ 409540 w 760826"/>
              <a:gd name="connsiteY91" fmla="*/ 157163 h 729597"/>
              <a:gd name="connsiteX92" fmla="*/ 400982 w 760826"/>
              <a:gd name="connsiteY92" fmla="*/ 165721 h 729597"/>
              <a:gd name="connsiteX93" fmla="*/ 372407 w 760826"/>
              <a:gd name="connsiteY93" fmla="*/ 165721 h 729597"/>
              <a:gd name="connsiteX94" fmla="*/ 372407 w 760826"/>
              <a:gd name="connsiteY94" fmla="*/ 194296 h 729597"/>
              <a:gd name="connsiteX95" fmla="*/ 363849 w 760826"/>
              <a:gd name="connsiteY95" fmla="*/ 202854 h 729597"/>
              <a:gd name="connsiteX96" fmla="*/ 329544 w 760826"/>
              <a:gd name="connsiteY96" fmla="*/ 202854 h 729597"/>
              <a:gd name="connsiteX97" fmla="*/ 320986 w 760826"/>
              <a:gd name="connsiteY97" fmla="*/ 194296 h 729597"/>
              <a:gd name="connsiteX98" fmla="*/ 320986 w 760826"/>
              <a:gd name="connsiteY98" fmla="*/ 165721 h 729597"/>
              <a:gd name="connsiteX99" fmla="*/ 292411 w 760826"/>
              <a:gd name="connsiteY99" fmla="*/ 165721 h 729597"/>
              <a:gd name="connsiteX100" fmla="*/ 283854 w 760826"/>
              <a:gd name="connsiteY100" fmla="*/ 157163 h 729597"/>
              <a:gd name="connsiteX101" fmla="*/ 283854 w 760826"/>
              <a:gd name="connsiteY101" fmla="*/ 122858 h 729597"/>
              <a:gd name="connsiteX102" fmla="*/ 292411 w 760826"/>
              <a:gd name="connsiteY102" fmla="*/ 114300 h 729597"/>
              <a:gd name="connsiteX103" fmla="*/ 320986 w 760826"/>
              <a:gd name="connsiteY103" fmla="*/ 114300 h 729597"/>
              <a:gd name="connsiteX104" fmla="*/ 320986 w 760826"/>
              <a:gd name="connsiteY104" fmla="*/ 85725 h 729597"/>
              <a:gd name="connsiteX105" fmla="*/ 329544 w 760826"/>
              <a:gd name="connsiteY105" fmla="*/ 77168 h 729597"/>
              <a:gd name="connsiteX106" fmla="*/ 469555 w 760826"/>
              <a:gd name="connsiteY106" fmla="*/ 58117 h 729597"/>
              <a:gd name="connsiteX107" fmla="*/ 469555 w 760826"/>
              <a:gd name="connsiteY107" fmla="*/ 73373 h 729597"/>
              <a:gd name="connsiteX108" fmla="*/ 488605 w 760826"/>
              <a:gd name="connsiteY108" fmla="*/ 73373 h 729597"/>
              <a:gd name="connsiteX109" fmla="*/ 488605 w 760826"/>
              <a:gd name="connsiteY109" fmla="*/ 58117 h 729597"/>
              <a:gd name="connsiteX110" fmla="*/ 203827 w 760826"/>
              <a:gd name="connsiteY110" fmla="*/ 58117 h 729597"/>
              <a:gd name="connsiteX111" fmla="*/ 203827 w 760826"/>
              <a:gd name="connsiteY111" fmla="*/ 73373 h 729597"/>
              <a:gd name="connsiteX112" fmla="*/ 222877 w 760826"/>
              <a:gd name="connsiteY112" fmla="*/ 73373 h 729597"/>
              <a:gd name="connsiteX113" fmla="*/ 222877 w 760826"/>
              <a:gd name="connsiteY113" fmla="*/ 58117 h 729597"/>
              <a:gd name="connsiteX114" fmla="*/ 170486 w 760826"/>
              <a:gd name="connsiteY114" fmla="*/ 58117 h 729597"/>
              <a:gd name="connsiteX115" fmla="*/ 170486 w 760826"/>
              <a:gd name="connsiteY115" fmla="*/ 140048 h 729597"/>
              <a:gd name="connsiteX116" fmla="*/ 250481 w 760826"/>
              <a:gd name="connsiteY116" fmla="*/ 220042 h 729597"/>
              <a:gd name="connsiteX117" fmla="*/ 440981 w 760826"/>
              <a:gd name="connsiteY117" fmla="*/ 220042 h 729597"/>
              <a:gd name="connsiteX118" fmla="*/ 520976 w 760826"/>
              <a:gd name="connsiteY118" fmla="*/ 140048 h 729597"/>
              <a:gd name="connsiteX119" fmla="*/ 520976 w 760826"/>
              <a:gd name="connsiteY119" fmla="*/ 58117 h 729597"/>
              <a:gd name="connsiteX120" fmla="*/ 505721 w 760826"/>
              <a:gd name="connsiteY120" fmla="*/ 58117 h 729597"/>
              <a:gd name="connsiteX121" fmla="*/ 505721 w 760826"/>
              <a:gd name="connsiteY121" fmla="*/ 81930 h 729597"/>
              <a:gd name="connsiteX122" fmla="*/ 497163 w 760826"/>
              <a:gd name="connsiteY122" fmla="*/ 90488 h 729597"/>
              <a:gd name="connsiteX123" fmla="*/ 460031 w 760826"/>
              <a:gd name="connsiteY123" fmla="*/ 90488 h 729597"/>
              <a:gd name="connsiteX124" fmla="*/ 451473 w 760826"/>
              <a:gd name="connsiteY124" fmla="*/ 81930 h 729597"/>
              <a:gd name="connsiteX125" fmla="*/ 451473 w 760826"/>
              <a:gd name="connsiteY125" fmla="*/ 58117 h 729597"/>
              <a:gd name="connsiteX126" fmla="*/ 239989 w 760826"/>
              <a:gd name="connsiteY126" fmla="*/ 58117 h 729597"/>
              <a:gd name="connsiteX127" fmla="*/ 239989 w 760826"/>
              <a:gd name="connsiteY127" fmla="*/ 81930 h 729597"/>
              <a:gd name="connsiteX128" fmla="*/ 231431 w 760826"/>
              <a:gd name="connsiteY128" fmla="*/ 90488 h 729597"/>
              <a:gd name="connsiteX129" fmla="*/ 194299 w 760826"/>
              <a:gd name="connsiteY129" fmla="*/ 90488 h 729597"/>
              <a:gd name="connsiteX130" fmla="*/ 185742 w 760826"/>
              <a:gd name="connsiteY130" fmla="*/ 81930 h 729597"/>
              <a:gd name="connsiteX131" fmla="*/ 185742 w 760826"/>
              <a:gd name="connsiteY131" fmla="*/ 58117 h 729597"/>
              <a:gd name="connsiteX132" fmla="*/ 297180 w 760826"/>
              <a:gd name="connsiteY132" fmla="*/ 18082 h 729597"/>
              <a:gd name="connsiteX133" fmla="*/ 285757 w 760826"/>
              <a:gd name="connsiteY133" fmla="*/ 28575 h 729597"/>
              <a:gd name="connsiteX134" fmla="*/ 285761 w 760826"/>
              <a:gd name="connsiteY134" fmla="*/ 39997 h 729597"/>
              <a:gd name="connsiteX135" fmla="*/ 406719 w 760826"/>
              <a:gd name="connsiteY135" fmla="*/ 39997 h 729597"/>
              <a:gd name="connsiteX136" fmla="*/ 406719 w 760826"/>
              <a:gd name="connsiteY136" fmla="*/ 28575 h 729597"/>
              <a:gd name="connsiteX137" fmla="*/ 395297 w 760826"/>
              <a:gd name="connsiteY137" fmla="*/ 18082 h 729597"/>
              <a:gd name="connsiteX138" fmla="*/ 297178 w 760826"/>
              <a:gd name="connsiteY138" fmla="*/ 0 h 729597"/>
              <a:gd name="connsiteX139" fmla="*/ 395295 w 760826"/>
              <a:gd name="connsiteY139" fmla="*/ 0 h 729597"/>
              <a:gd name="connsiteX140" fmla="*/ 395292 w 760826"/>
              <a:gd name="connsiteY140" fmla="*/ 1 h 729597"/>
              <a:gd name="connsiteX141" fmla="*/ 424797 w 760826"/>
              <a:gd name="connsiteY141" fmla="*/ 28576 h 729597"/>
              <a:gd name="connsiteX142" fmla="*/ 424797 w 760826"/>
              <a:gd name="connsiteY142" fmla="*/ 39998 h 729597"/>
              <a:gd name="connsiteX143" fmla="*/ 531506 w 760826"/>
              <a:gd name="connsiteY143" fmla="*/ 40035 h 729597"/>
              <a:gd name="connsiteX144" fmla="*/ 540064 w 760826"/>
              <a:gd name="connsiteY144" fmla="*/ 48593 h 729597"/>
              <a:gd name="connsiteX145" fmla="*/ 540064 w 760826"/>
              <a:gd name="connsiteY145" fmla="*/ 301939 h 729597"/>
              <a:gd name="connsiteX146" fmla="*/ 531506 w 760826"/>
              <a:gd name="connsiteY146" fmla="*/ 310496 h 729597"/>
              <a:gd name="connsiteX147" fmla="*/ 161926 w 760826"/>
              <a:gd name="connsiteY147" fmla="*/ 310496 h 729597"/>
              <a:gd name="connsiteX148" fmla="*/ 153369 w 760826"/>
              <a:gd name="connsiteY148" fmla="*/ 301939 h 729597"/>
              <a:gd name="connsiteX149" fmla="*/ 153369 w 760826"/>
              <a:gd name="connsiteY149" fmla="*/ 48555 h 729597"/>
              <a:gd name="connsiteX150" fmla="*/ 161926 w 760826"/>
              <a:gd name="connsiteY150" fmla="*/ 39997 h 729597"/>
              <a:gd name="connsiteX151" fmla="*/ 267635 w 760826"/>
              <a:gd name="connsiteY151" fmla="*/ 39997 h 729597"/>
              <a:gd name="connsiteX152" fmla="*/ 267635 w 760826"/>
              <a:gd name="connsiteY152" fmla="*/ 28575 h 729597"/>
              <a:gd name="connsiteX153" fmla="*/ 297178 w 760826"/>
              <a:gd name="connsiteY153" fmla="*/ 0 h 72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760826" h="729597">
                <a:moveTo>
                  <a:pt x="45464" y="322694"/>
                </a:moveTo>
                <a:cubicBezTo>
                  <a:pt x="38557" y="323173"/>
                  <a:pt x="31888" y="325797"/>
                  <a:pt x="26641" y="330559"/>
                </a:cubicBezTo>
                <a:cubicBezTo>
                  <a:pt x="20911" y="336251"/>
                  <a:pt x="17116" y="344846"/>
                  <a:pt x="17116" y="353403"/>
                </a:cubicBezTo>
                <a:cubicBezTo>
                  <a:pt x="17116" y="362928"/>
                  <a:pt x="20949" y="370518"/>
                  <a:pt x="27609" y="376248"/>
                </a:cubicBezTo>
                <a:lnTo>
                  <a:pt x="344801" y="651540"/>
                </a:lnTo>
                <a:cubicBezTo>
                  <a:pt x="357191" y="662962"/>
                  <a:pt x="373376" y="667725"/>
                  <a:pt x="389561" y="664860"/>
                </a:cubicBezTo>
                <a:lnTo>
                  <a:pt x="518148" y="642944"/>
                </a:lnTo>
                <a:cubicBezTo>
                  <a:pt x="531468" y="641047"/>
                  <a:pt x="544826" y="641047"/>
                  <a:pt x="558146" y="644842"/>
                </a:cubicBezTo>
                <a:lnTo>
                  <a:pt x="575298" y="649605"/>
                </a:lnTo>
                <a:lnTo>
                  <a:pt x="660050" y="454384"/>
                </a:lnTo>
                <a:lnTo>
                  <a:pt x="573358" y="411521"/>
                </a:lnTo>
                <a:cubicBezTo>
                  <a:pt x="558102" y="403894"/>
                  <a:pt x="540020" y="401996"/>
                  <a:pt x="522868" y="405791"/>
                </a:cubicBezTo>
                <a:lnTo>
                  <a:pt x="314289" y="456281"/>
                </a:lnTo>
                <a:cubicBezTo>
                  <a:pt x="304764" y="458179"/>
                  <a:pt x="297136" y="465806"/>
                  <a:pt x="294271" y="474364"/>
                </a:cubicBezTo>
                <a:cubicBezTo>
                  <a:pt x="293341" y="477192"/>
                  <a:pt x="292374" y="480056"/>
                  <a:pt x="292374" y="482921"/>
                </a:cubicBezTo>
                <a:lnTo>
                  <a:pt x="292374" y="486717"/>
                </a:lnTo>
                <a:cubicBezTo>
                  <a:pt x="293303" y="493376"/>
                  <a:pt x="298066" y="500036"/>
                  <a:pt x="303796" y="504799"/>
                </a:cubicBezTo>
                <a:cubicBezTo>
                  <a:pt x="309488" y="509561"/>
                  <a:pt x="317116" y="510529"/>
                  <a:pt x="324744" y="509561"/>
                </a:cubicBezTo>
                <a:lnTo>
                  <a:pt x="501928" y="477192"/>
                </a:lnTo>
                <a:cubicBezTo>
                  <a:pt x="506691" y="476261"/>
                  <a:pt x="511453" y="480056"/>
                  <a:pt x="512420" y="484819"/>
                </a:cubicBezTo>
                <a:cubicBezTo>
                  <a:pt x="513351" y="489582"/>
                  <a:pt x="509555" y="494344"/>
                  <a:pt x="504793" y="495312"/>
                </a:cubicBezTo>
                <a:lnTo>
                  <a:pt x="327609" y="527681"/>
                </a:lnTo>
                <a:cubicBezTo>
                  <a:pt x="324781" y="528649"/>
                  <a:pt x="321916" y="528649"/>
                  <a:pt x="319051" y="528649"/>
                </a:cubicBezTo>
                <a:cubicBezTo>
                  <a:pt x="309526" y="528649"/>
                  <a:pt x="300001" y="525821"/>
                  <a:pt x="292374" y="520091"/>
                </a:cubicBezTo>
                <a:cubicBezTo>
                  <a:pt x="282849" y="512464"/>
                  <a:pt x="276189" y="502009"/>
                  <a:pt x="274291" y="489619"/>
                </a:cubicBezTo>
                <a:lnTo>
                  <a:pt x="274291" y="482959"/>
                </a:lnTo>
                <a:cubicBezTo>
                  <a:pt x="274291" y="481061"/>
                  <a:pt x="274291" y="478196"/>
                  <a:pt x="275259" y="475331"/>
                </a:cubicBezTo>
                <a:lnTo>
                  <a:pt x="65709" y="327694"/>
                </a:lnTo>
                <a:cubicBezTo>
                  <a:pt x="59514" y="323880"/>
                  <a:pt x="52370" y="322215"/>
                  <a:pt x="45464" y="322694"/>
                </a:cubicBezTo>
                <a:close/>
                <a:moveTo>
                  <a:pt x="45016" y="305529"/>
                </a:moveTo>
                <a:cubicBezTo>
                  <a:pt x="55969" y="304817"/>
                  <a:pt x="67159" y="307673"/>
                  <a:pt x="76200" y="314333"/>
                </a:cubicBezTo>
                <a:lnTo>
                  <a:pt x="281959" y="459141"/>
                </a:lnTo>
                <a:cubicBezTo>
                  <a:pt x="288619" y="449616"/>
                  <a:pt x="298144" y="442956"/>
                  <a:pt x="309566" y="440091"/>
                </a:cubicBezTo>
                <a:lnTo>
                  <a:pt x="518145" y="389601"/>
                </a:lnTo>
                <a:cubicBezTo>
                  <a:pt x="539092" y="384839"/>
                  <a:pt x="561007" y="386736"/>
                  <a:pt x="580057" y="396261"/>
                </a:cubicBezTo>
                <a:lnTo>
                  <a:pt x="665782" y="438156"/>
                </a:lnTo>
                <a:lnTo>
                  <a:pt x="673409" y="421004"/>
                </a:lnTo>
                <a:cubicBezTo>
                  <a:pt x="675307" y="416241"/>
                  <a:pt x="680069" y="414343"/>
                  <a:pt x="684832" y="416241"/>
                </a:cubicBezTo>
                <a:lnTo>
                  <a:pt x="755302" y="446751"/>
                </a:lnTo>
                <a:lnTo>
                  <a:pt x="755307" y="446752"/>
                </a:lnTo>
                <a:cubicBezTo>
                  <a:pt x="760069" y="448649"/>
                  <a:pt x="762004" y="454342"/>
                  <a:pt x="760106" y="459142"/>
                </a:cubicBezTo>
                <a:cubicBezTo>
                  <a:pt x="758209" y="463905"/>
                  <a:pt x="753447" y="465802"/>
                  <a:pt x="748684" y="463905"/>
                </a:cubicBezTo>
                <a:lnTo>
                  <a:pt x="685804" y="437227"/>
                </a:lnTo>
                <a:lnTo>
                  <a:pt x="678176" y="455309"/>
                </a:lnTo>
                <a:lnTo>
                  <a:pt x="580059" y="685805"/>
                </a:lnTo>
                <a:lnTo>
                  <a:pt x="643869" y="712445"/>
                </a:lnTo>
                <a:cubicBezTo>
                  <a:pt x="648632" y="714343"/>
                  <a:pt x="650529" y="719105"/>
                  <a:pt x="648632" y="723868"/>
                </a:cubicBezTo>
                <a:cubicBezTo>
                  <a:pt x="646734" y="727700"/>
                  <a:pt x="643869" y="729597"/>
                  <a:pt x="640074" y="729597"/>
                </a:cubicBezTo>
                <a:cubicBezTo>
                  <a:pt x="638177" y="729597"/>
                  <a:pt x="637246" y="729597"/>
                  <a:pt x="636279" y="728630"/>
                </a:cubicBezTo>
                <a:lnTo>
                  <a:pt x="564841" y="698158"/>
                </a:lnTo>
                <a:cubicBezTo>
                  <a:pt x="562944" y="697190"/>
                  <a:pt x="561046" y="695293"/>
                  <a:pt x="560079" y="693395"/>
                </a:cubicBezTo>
                <a:cubicBezTo>
                  <a:pt x="559112" y="691498"/>
                  <a:pt x="559112" y="688633"/>
                  <a:pt x="560079" y="686735"/>
                </a:cubicBezTo>
                <a:lnTo>
                  <a:pt x="568637" y="666717"/>
                </a:lnTo>
                <a:lnTo>
                  <a:pt x="554349" y="662922"/>
                </a:lnTo>
                <a:cubicBezTo>
                  <a:pt x="543894" y="660057"/>
                  <a:pt x="532472" y="659127"/>
                  <a:pt x="521979" y="661025"/>
                </a:cubicBezTo>
                <a:lnTo>
                  <a:pt x="392420" y="682940"/>
                </a:lnTo>
                <a:cubicBezTo>
                  <a:pt x="388588" y="683907"/>
                  <a:pt x="383825" y="683907"/>
                  <a:pt x="380030" y="683907"/>
                </a:cubicBezTo>
                <a:cubicBezTo>
                  <a:pt x="362877" y="683907"/>
                  <a:pt x="345725" y="678215"/>
                  <a:pt x="332405" y="665825"/>
                </a:cubicBezTo>
                <a:lnTo>
                  <a:pt x="16185" y="390533"/>
                </a:lnTo>
                <a:cubicBezTo>
                  <a:pt x="5730" y="381008"/>
                  <a:pt x="0" y="367650"/>
                  <a:pt x="0" y="354331"/>
                </a:cubicBezTo>
                <a:cubicBezTo>
                  <a:pt x="0" y="340973"/>
                  <a:pt x="5730" y="327653"/>
                  <a:pt x="15255" y="318128"/>
                </a:cubicBezTo>
                <a:cubicBezTo>
                  <a:pt x="23348" y="310519"/>
                  <a:pt x="34063" y="306240"/>
                  <a:pt x="45016" y="305529"/>
                </a:cubicBezTo>
                <a:close/>
                <a:moveTo>
                  <a:pt x="170489" y="196230"/>
                </a:moveTo>
                <a:lnTo>
                  <a:pt x="170489" y="293375"/>
                </a:lnTo>
                <a:lnTo>
                  <a:pt x="521943" y="293375"/>
                </a:lnTo>
                <a:lnTo>
                  <a:pt x="521950" y="196230"/>
                </a:lnTo>
                <a:cubicBezTo>
                  <a:pt x="503868" y="221940"/>
                  <a:pt x="475293" y="238125"/>
                  <a:pt x="441956" y="238125"/>
                </a:cubicBezTo>
                <a:lnTo>
                  <a:pt x="250484" y="238125"/>
                </a:lnTo>
                <a:cubicBezTo>
                  <a:pt x="217147" y="238125"/>
                  <a:pt x="188572" y="221010"/>
                  <a:pt x="170489" y="196230"/>
                </a:cubicBezTo>
                <a:close/>
                <a:moveTo>
                  <a:pt x="339107" y="95288"/>
                </a:moveTo>
                <a:lnTo>
                  <a:pt x="339107" y="123863"/>
                </a:lnTo>
                <a:cubicBezTo>
                  <a:pt x="339107" y="128626"/>
                  <a:pt x="335312" y="132421"/>
                  <a:pt x="330549" y="132421"/>
                </a:cubicBezTo>
                <a:lnTo>
                  <a:pt x="301974" y="132421"/>
                </a:lnTo>
                <a:lnTo>
                  <a:pt x="301974" y="148606"/>
                </a:lnTo>
                <a:lnTo>
                  <a:pt x="330549" y="148606"/>
                </a:lnTo>
                <a:cubicBezTo>
                  <a:pt x="335312" y="148606"/>
                  <a:pt x="339107" y="152401"/>
                  <a:pt x="339107" y="157163"/>
                </a:cubicBezTo>
                <a:lnTo>
                  <a:pt x="339107" y="185738"/>
                </a:lnTo>
                <a:lnTo>
                  <a:pt x="355292" y="185738"/>
                </a:lnTo>
                <a:lnTo>
                  <a:pt x="355292" y="157163"/>
                </a:lnTo>
                <a:cubicBezTo>
                  <a:pt x="355292" y="152401"/>
                  <a:pt x="359087" y="148606"/>
                  <a:pt x="363849" y="148606"/>
                </a:cubicBezTo>
                <a:lnTo>
                  <a:pt x="392424" y="148606"/>
                </a:lnTo>
                <a:lnTo>
                  <a:pt x="392424" y="132421"/>
                </a:lnTo>
                <a:lnTo>
                  <a:pt x="363849" y="132421"/>
                </a:lnTo>
                <a:cubicBezTo>
                  <a:pt x="359087" y="132421"/>
                  <a:pt x="355292" y="128626"/>
                  <a:pt x="355292" y="123863"/>
                </a:cubicBezTo>
                <a:lnTo>
                  <a:pt x="355292" y="95288"/>
                </a:lnTo>
                <a:close/>
                <a:moveTo>
                  <a:pt x="329544" y="77168"/>
                </a:moveTo>
                <a:lnTo>
                  <a:pt x="363849" y="77168"/>
                </a:lnTo>
                <a:cubicBezTo>
                  <a:pt x="368612" y="77168"/>
                  <a:pt x="372407" y="80963"/>
                  <a:pt x="372407" y="85725"/>
                </a:cubicBezTo>
                <a:lnTo>
                  <a:pt x="372407" y="114300"/>
                </a:lnTo>
                <a:lnTo>
                  <a:pt x="400982" y="114300"/>
                </a:lnTo>
                <a:cubicBezTo>
                  <a:pt x="405744" y="114300"/>
                  <a:pt x="409577" y="118133"/>
                  <a:pt x="409540" y="122858"/>
                </a:cubicBezTo>
                <a:lnTo>
                  <a:pt x="409540" y="157163"/>
                </a:lnTo>
                <a:cubicBezTo>
                  <a:pt x="409540" y="161926"/>
                  <a:pt x="405744" y="165721"/>
                  <a:pt x="400982" y="165721"/>
                </a:cubicBezTo>
                <a:lnTo>
                  <a:pt x="372407" y="165721"/>
                </a:lnTo>
                <a:lnTo>
                  <a:pt x="372407" y="194296"/>
                </a:lnTo>
                <a:cubicBezTo>
                  <a:pt x="372407" y="199058"/>
                  <a:pt x="368612" y="202854"/>
                  <a:pt x="363849" y="202854"/>
                </a:cubicBezTo>
                <a:lnTo>
                  <a:pt x="329544" y="202854"/>
                </a:lnTo>
                <a:cubicBezTo>
                  <a:pt x="324782" y="202854"/>
                  <a:pt x="320986" y="199058"/>
                  <a:pt x="320986" y="194296"/>
                </a:cubicBezTo>
                <a:lnTo>
                  <a:pt x="320986" y="165721"/>
                </a:lnTo>
                <a:lnTo>
                  <a:pt x="292411" y="165721"/>
                </a:lnTo>
                <a:cubicBezTo>
                  <a:pt x="287649" y="165721"/>
                  <a:pt x="283854" y="161926"/>
                  <a:pt x="283854" y="157163"/>
                </a:cubicBezTo>
                <a:lnTo>
                  <a:pt x="283854" y="122858"/>
                </a:lnTo>
                <a:cubicBezTo>
                  <a:pt x="283854" y="118096"/>
                  <a:pt x="287649" y="114300"/>
                  <a:pt x="292411" y="114300"/>
                </a:cubicBezTo>
                <a:lnTo>
                  <a:pt x="320986" y="114300"/>
                </a:lnTo>
                <a:lnTo>
                  <a:pt x="320986" y="85725"/>
                </a:lnTo>
                <a:cubicBezTo>
                  <a:pt x="320986" y="80963"/>
                  <a:pt x="324782" y="77168"/>
                  <a:pt x="329544" y="77168"/>
                </a:cubicBezTo>
                <a:close/>
                <a:moveTo>
                  <a:pt x="469555" y="58117"/>
                </a:moveTo>
                <a:lnTo>
                  <a:pt x="469555" y="73373"/>
                </a:lnTo>
                <a:lnTo>
                  <a:pt x="488605" y="73373"/>
                </a:lnTo>
                <a:lnTo>
                  <a:pt x="488605" y="58117"/>
                </a:lnTo>
                <a:close/>
                <a:moveTo>
                  <a:pt x="203827" y="58117"/>
                </a:moveTo>
                <a:lnTo>
                  <a:pt x="203827" y="73373"/>
                </a:lnTo>
                <a:lnTo>
                  <a:pt x="222877" y="73373"/>
                </a:lnTo>
                <a:lnTo>
                  <a:pt x="222877" y="58117"/>
                </a:lnTo>
                <a:close/>
                <a:moveTo>
                  <a:pt x="170486" y="58117"/>
                </a:moveTo>
                <a:lnTo>
                  <a:pt x="170486" y="140048"/>
                </a:lnTo>
                <a:cubicBezTo>
                  <a:pt x="170486" y="183840"/>
                  <a:pt x="206651" y="220042"/>
                  <a:pt x="250481" y="220042"/>
                </a:cubicBezTo>
                <a:lnTo>
                  <a:pt x="440981" y="220042"/>
                </a:lnTo>
                <a:cubicBezTo>
                  <a:pt x="484773" y="220042"/>
                  <a:pt x="520976" y="183878"/>
                  <a:pt x="520976" y="140048"/>
                </a:cubicBezTo>
                <a:lnTo>
                  <a:pt x="520976" y="58117"/>
                </a:lnTo>
                <a:lnTo>
                  <a:pt x="505721" y="58117"/>
                </a:lnTo>
                <a:lnTo>
                  <a:pt x="505721" y="81930"/>
                </a:lnTo>
                <a:cubicBezTo>
                  <a:pt x="505721" y="86692"/>
                  <a:pt x="501925" y="90488"/>
                  <a:pt x="497163" y="90488"/>
                </a:cubicBezTo>
                <a:lnTo>
                  <a:pt x="460031" y="90488"/>
                </a:lnTo>
                <a:cubicBezTo>
                  <a:pt x="455268" y="90488"/>
                  <a:pt x="451473" y="86692"/>
                  <a:pt x="451473" y="81930"/>
                </a:cubicBezTo>
                <a:lnTo>
                  <a:pt x="451473" y="58117"/>
                </a:lnTo>
                <a:lnTo>
                  <a:pt x="239989" y="58117"/>
                </a:lnTo>
                <a:lnTo>
                  <a:pt x="239989" y="81930"/>
                </a:lnTo>
                <a:cubicBezTo>
                  <a:pt x="239989" y="86692"/>
                  <a:pt x="236194" y="90488"/>
                  <a:pt x="231431" y="90488"/>
                </a:cubicBezTo>
                <a:lnTo>
                  <a:pt x="194299" y="90488"/>
                </a:lnTo>
                <a:cubicBezTo>
                  <a:pt x="189537" y="90488"/>
                  <a:pt x="185742" y="86692"/>
                  <a:pt x="185742" y="81930"/>
                </a:cubicBezTo>
                <a:lnTo>
                  <a:pt x="185742" y="58117"/>
                </a:lnTo>
                <a:close/>
                <a:moveTo>
                  <a:pt x="297180" y="18082"/>
                </a:moveTo>
                <a:cubicBezTo>
                  <a:pt x="290520" y="18082"/>
                  <a:pt x="285757" y="22845"/>
                  <a:pt x="285757" y="28575"/>
                </a:cubicBezTo>
                <a:lnTo>
                  <a:pt x="285761" y="39997"/>
                </a:lnTo>
                <a:lnTo>
                  <a:pt x="406719" y="39997"/>
                </a:lnTo>
                <a:lnTo>
                  <a:pt x="406719" y="28575"/>
                </a:lnTo>
                <a:cubicBezTo>
                  <a:pt x="406719" y="22845"/>
                  <a:pt x="401957" y="18082"/>
                  <a:pt x="395297" y="18082"/>
                </a:cubicBezTo>
                <a:close/>
                <a:moveTo>
                  <a:pt x="297178" y="0"/>
                </a:moveTo>
                <a:lnTo>
                  <a:pt x="395295" y="0"/>
                </a:lnTo>
                <a:lnTo>
                  <a:pt x="395292" y="1"/>
                </a:lnTo>
                <a:cubicBezTo>
                  <a:pt x="411478" y="1"/>
                  <a:pt x="424797" y="13358"/>
                  <a:pt x="424797" y="28576"/>
                </a:cubicBezTo>
                <a:lnTo>
                  <a:pt x="424797" y="39998"/>
                </a:lnTo>
                <a:lnTo>
                  <a:pt x="531506" y="40035"/>
                </a:lnTo>
                <a:cubicBezTo>
                  <a:pt x="536268" y="40035"/>
                  <a:pt x="540064" y="43830"/>
                  <a:pt x="540064" y="48593"/>
                </a:cubicBezTo>
                <a:lnTo>
                  <a:pt x="540064" y="301939"/>
                </a:lnTo>
                <a:cubicBezTo>
                  <a:pt x="540064" y="306701"/>
                  <a:pt x="536268" y="310496"/>
                  <a:pt x="531506" y="310496"/>
                </a:cubicBezTo>
                <a:lnTo>
                  <a:pt x="161926" y="310496"/>
                </a:lnTo>
                <a:cubicBezTo>
                  <a:pt x="157164" y="310496"/>
                  <a:pt x="153369" y="306701"/>
                  <a:pt x="153369" y="301939"/>
                </a:cubicBezTo>
                <a:lnTo>
                  <a:pt x="153369" y="48555"/>
                </a:lnTo>
                <a:cubicBezTo>
                  <a:pt x="153369" y="43792"/>
                  <a:pt x="157164" y="39997"/>
                  <a:pt x="161926" y="39997"/>
                </a:cubicBezTo>
                <a:lnTo>
                  <a:pt x="267635" y="39997"/>
                </a:lnTo>
                <a:lnTo>
                  <a:pt x="267635" y="28575"/>
                </a:lnTo>
                <a:cubicBezTo>
                  <a:pt x="267635" y="12390"/>
                  <a:pt x="280993" y="0"/>
                  <a:pt x="29717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Tw Cen MT (Headings)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21534D-2E1F-4454-BADD-9DCB94284C73}"/>
              </a:ext>
            </a:extLst>
          </p:cNvPr>
          <p:cNvGrpSpPr/>
          <p:nvPr/>
        </p:nvGrpSpPr>
        <p:grpSpPr>
          <a:xfrm>
            <a:off x="10960041" y="544046"/>
            <a:ext cx="406705" cy="1542261"/>
            <a:chOff x="10960041" y="544046"/>
            <a:chExt cx="406705" cy="154226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D39ED69-7B41-4562-9F25-BA963251594E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EC575AD-2836-42DB-9C45-1E8F43F0B093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15940B3-8B12-4C5C-BC53-6DDE8FA92FE9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7" name="Google Shape;518;p30">
              <a:extLst>
                <a:ext uri="{FF2B5EF4-FFF2-40B4-BE49-F238E27FC236}">
                  <a16:creationId xmlns:a16="http://schemas.microsoft.com/office/drawing/2014/main" id="{7832F479-78B3-41AB-8401-66C9A64E917B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B7836088-2F8E-4D9A-9127-6F4AE932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0724"/>
            <a:ext cx="11685793" cy="890953"/>
          </a:xfrm>
        </p:spPr>
        <p:txBody>
          <a:bodyPr/>
          <a:lstStyle/>
          <a:p>
            <a:pPr algn="l"/>
            <a:r>
              <a:rPr lang="en-IN" dirty="0"/>
              <a:t>Causes and Risk Factors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2230F1-F0A3-1E46-4A8C-3BE6156665C8}"/>
              </a:ext>
            </a:extLst>
          </p:cNvPr>
          <p:cNvGrpSpPr/>
          <p:nvPr/>
        </p:nvGrpSpPr>
        <p:grpSpPr>
          <a:xfrm>
            <a:off x="5221615" y="948138"/>
            <a:ext cx="2711805" cy="2711804"/>
            <a:chOff x="4931103" y="1853817"/>
            <a:chExt cx="3150367" cy="315036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D980682-BF06-3F33-7B2F-9761CBA430D7}"/>
                </a:ext>
              </a:extLst>
            </p:cNvPr>
            <p:cNvGrpSpPr/>
            <p:nvPr/>
          </p:nvGrpSpPr>
          <p:grpSpPr>
            <a:xfrm>
              <a:off x="5533876" y="2517934"/>
              <a:ext cx="1944820" cy="1991801"/>
              <a:chOff x="8786697" y="1501080"/>
              <a:chExt cx="2031696" cy="199180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7FBC69D-FAA5-464C-CAD3-9E3616828A39}"/>
                  </a:ext>
                </a:extLst>
              </p:cNvPr>
              <p:cNvSpPr txBox="1"/>
              <p:nvPr/>
            </p:nvSpPr>
            <p:spPr>
              <a:xfrm>
                <a:off x="8786697" y="1776635"/>
                <a:ext cx="2031696" cy="1716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1C15CE3-9CE3-47E1-4543-2365A6C6CEBB}"/>
                  </a:ext>
                </a:extLst>
              </p:cNvPr>
              <p:cNvSpPr txBox="1"/>
              <p:nvPr/>
            </p:nvSpPr>
            <p:spPr>
              <a:xfrm>
                <a:off x="8786697" y="1501080"/>
                <a:ext cx="2031696" cy="321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accent1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2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5608F42-B190-3028-218E-A43465C48BDD}"/>
                </a:ext>
              </a:extLst>
            </p:cNvPr>
            <p:cNvSpPr/>
            <p:nvPr/>
          </p:nvSpPr>
          <p:spPr>
            <a:xfrm>
              <a:off x="4931103" y="1853817"/>
              <a:ext cx="3150367" cy="3150366"/>
            </a:xfrm>
            <a:custGeom>
              <a:avLst/>
              <a:gdLst>
                <a:gd name="connsiteX0" fmla="*/ 995053 w 1985962"/>
                <a:gd name="connsiteY0" fmla="*/ 5358 h 1985962"/>
                <a:gd name="connsiteX1" fmla="*/ 5358 w 1985962"/>
                <a:gd name="connsiteY1" fmla="*/ 995053 h 1985962"/>
                <a:gd name="connsiteX2" fmla="*/ 995053 w 1985962"/>
                <a:gd name="connsiteY2" fmla="*/ 1984748 h 1985962"/>
                <a:gd name="connsiteX3" fmla="*/ 1984748 w 1985962"/>
                <a:gd name="connsiteY3" fmla="*/ 995053 h 1985962"/>
                <a:gd name="connsiteX4" fmla="*/ 995053 w 1985962"/>
                <a:gd name="connsiteY4" fmla="*/ 5358 h 1985962"/>
                <a:gd name="connsiteX5" fmla="*/ 995053 w 1985962"/>
                <a:gd name="connsiteY5" fmla="*/ 1792867 h 1985962"/>
                <a:gd name="connsiteX6" fmla="*/ 197239 w 1985962"/>
                <a:gd name="connsiteY6" fmla="*/ 995053 h 1985962"/>
                <a:gd name="connsiteX7" fmla="*/ 995053 w 1985962"/>
                <a:gd name="connsiteY7" fmla="*/ 197239 h 1985962"/>
                <a:gd name="connsiteX8" fmla="*/ 1792867 w 1985962"/>
                <a:gd name="connsiteY8" fmla="*/ 995053 h 1985962"/>
                <a:gd name="connsiteX9" fmla="*/ 995053 w 1985962"/>
                <a:gd name="connsiteY9" fmla="*/ 1792867 h 198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962" h="1985962">
                  <a:moveTo>
                    <a:pt x="995053" y="5358"/>
                  </a:moveTo>
                  <a:cubicBezTo>
                    <a:pt x="448485" y="5358"/>
                    <a:pt x="5358" y="448485"/>
                    <a:pt x="5358" y="995053"/>
                  </a:cubicBezTo>
                  <a:cubicBezTo>
                    <a:pt x="5358" y="1541621"/>
                    <a:pt x="448485" y="1984748"/>
                    <a:pt x="995053" y="1984748"/>
                  </a:cubicBezTo>
                  <a:cubicBezTo>
                    <a:pt x="1541621" y="1984748"/>
                    <a:pt x="1984748" y="1541621"/>
                    <a:pt x="1984748" y="995053"/>
                  </a:cubicBezTo>
                  <a:cubicBezTo>
                    <a:pt x="1984748" y="448485"/>
                    <a:pt x="1541621" y="5358"/>
                    <a:pt x="995053" y="5358"/>
                  </a:cubicBezTo>
                  <a:close/>
                  <a:moveTo>
                    <a:pt x="995053" y="1792867"/>
                  </a:moveTo>
                  <a:cubicBezTo>
                    <a:pt x="554427" y="1792867"/>
                    <a:pt x="197239" y="1435680"/>
                    <a:pt x="197239" y="995053"/>
                  </a:cubicBezTo>
                  <a:cubicBezTo>
                    <a:pt x="197239" y="554426"/>
                    <a:pt x="554427" y="197239"/>
                    <a:pt x="995053" y="197239"/>
                  </a:cubicBezTo>
                  <a:cubicBezTo>
                    <a:pt x="1435680" y="197239"/>
                    <a:pt x="1792867" y="554426"/>
                    <a:pt x="1792867" y="995053"/>
                  </a:cubicBezTo>
                  <a:cubicBezTo>
                    <a:pt x="1792867" y="1435680"/>
                    <a:pt x="1435680" y="1792867"/>
                    <a:pt x="995053" y="179286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6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A35300E-2298-2227-C6B2-51B58DAC14F3}"/>
              </a:ext>
            </a:extLst>
          </p:cNvPr>
          <p:cNvGrpSpPr/>
          <p:nvPr/>
        </p:nvGrpSpPr>
        <p:grpSpPr>
          <a:xfrm>
            <a:off x="8315316" y="948138"/>
            <a:ext cx="2711805" cy="2711804"/>
            <a:chOff x="8525128" y="2223247"/>
            <a:chExt cx="3150367" cy="315036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59A708C-CA87-4639-BD63-DD6CF01240DB}"/>
                </a:ext>
              </a:extLst>
            </p:cNvPr>
            <p:cNvSpPr/>
            <p:nvPr/>
          </p:nvSpPr>
          <p:spPr>
            <a:xfrm>
              <a:off x="8525128" y="2223247"/>
              <a:ext cx="3150367" cy="3150366"/>
            </a:xfrm>
            <a:custGeom>
              <a:avLst/>
              <a:gdLst>
                <a:gd name="connsiteX0" fmla="*/ 995053 w 1985962"/>
                <a:gd name="connsiteY0" fmla="*/ 5358 h 1985962"/>
                <a:gd name="connsiteX1" fmla="*/ 5358 w 1985962"/>
                <a:gd name="connsiteY1" fmla="*/ 995053 h 1985962"/>
                <a:gd name="connsiteX2" fmla="*/ 995053 w 1985962"/>
                <a:gd name="connsiteY2" fmla="*/ 1984748 h 1985962"/>
                <a:gd name="connsiteX3" fmla="*/ 1984748 w 1985962"/>
                <a:gd name="connsiteY3" fmla="*/ 995053 h 1985962"/>
                <a:gd name="connsiteX4" fmla="*/ 995053 w 1985962"/>
                <a:gd name="connsiteY4" fmla="*/ 5358 h 1985962"/>
                <a:gd name="connsiteX5" fmla="*/ 995053 w 1985962"/>
                <a:gd name="connsiteY5" fmla="*/ 1792867 h 1985962"/>
                <a:gd name="connsiteX6" fmla="*/ 197239 w 1985962"/>
                <a:gd name="connsiteY6" fmla="*/ 995053 h 1985962"/>
                <a:gd name="connsiteX7" fmla="*/ 995053 w 1985962"/>
                <a:gd name="connsiteY7" fmla="*/ 197239 h 1985962"/>
                <a:gd name="connsiteX8" fmla="*/ 1792867 w 1985962"/>
                <a:gd name="connsiteY8" fmla="*/ 995053 h 1985962"/>
                <a:gd name="connsiteX9" fmla="*/ 995053 w 1985962"/>
                <a:gd name="connsiteY9" fmla="*/ 1792867 h 198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962" h="1985962">
                  <a:moveTo>
                    <a:pt x="995053" y="5358"/>
                  </a:moveTo>
                  <a:cubicBezTo>
                    <a:pt x="448485" y="5358"/>
                    <a:pt x="5358" y="448485"/>
                    <a:pt x="5358" y="995053"/>
                  </a:cubicBezTo>
                  <a:cubicBezTo>
                    <a:pt x="5358" y="1541621"/>
                    <a:pt x="448485" y="1984748"/>
                    <a:pt x="995053" y="1984748"/>
                  </a:cubicBezTo>
                  <a:cubicBezTo>
                    <a:pt x="1541622" y="1984748"/>
                    <a:pt x="1984748" y="1541621"/>
                    <a:pt x="1984748" y="995053"/>
                  </a:cubicBezTo>
                  <a:cubicBezTo>
                    <a:pt x="1984748" y="448485"/>
                    <a:pt x="1541693" y="5358"/>
                    <a:pt x="995053" y="5358"/>
                  </a:cubicBezTo>
                  <a:close/>
                  <a:moveTo>
                    <a:pt x="995053" y="1792867"/>
                  </a:moveTo>
                  <a:cubicBezTo>
                    <a:pt x="554427" y="1792867"/>
                    <a:pt x="197239" y="1435680"/>
                    <a:pt x="197239" y="995053"/>
                  </a:cubicBezTo>
                  <a:cubicBezTo>
                    <a:pt x="197239" y="554426"/>
                    <a:pt x="554427" y="197239"/>
                    <a:pt x="995053" y="197239"/>
                  </a:cubicBezTo>
                  <a:cubicBezTo>
                    <a:pt x="1435680" y="197239"/>
                    <a:pt x="1792867" y="554426"/>
                    <a:pt x="1792867" y="995053"/>
                  </a:cubicBezTo>
                  <a:cubicBezTo>
                    <a:pt x="1792867" y="1435680"/>
                    <a:pt x="1435680" y="1792867"/>
                    <a:pt x="995053" y="1792867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6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ADD82D-6992-86AF-C728-D73EC12B5E15}"/>
                </a:ext>
              </a:extLst>
            </p:cNvPr>
            <p:cNvGrpSpPr/>
            <p:nvPr/>
          </p:nvGrpSpPr>
          <p:grpSpPr>
            <a:xfrm>
              <a:off x="9127901" y="2887364"/>
              <a:ext cx="1944820" cy="1991801"/>
              <a:chOff x="8786697" y="1501080"/>
              <a:chExt cx="2031696" cy="199180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6C6E9E-4323-A382-B6CC-604AA36377D6}"/>
                  </a:ext>
                </a:extLst>
              </p:cNvPr>
              <p:cNvSpPr txBox="1"/>
              <p:nvPr/>
            </p:nvSpPr>
            <p:spPr>
              <a:xfrm>
                <a:off x="8786697" y="1776635"/>
                <a:ext cx="2031696" cy="1716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5D66A8-EC40-C151-25A0-DAE9A1161AA1}"/>
                  </a:ext>
                </a:extLst>
              </p:cNvPr>
              <p:cNvSpPr txBox="1"/>
              <p:nvPr/>
            </p:nvSpPr>
            <p:spPr>
              <a:xfrm>
                <a:off x="8786697" y="1501080"/>
                <a:ext cx="2031696" cy="321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accent3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200" b="1" dirty="0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E4C8E83-7DA3-582E-12D4-3A1146967082}"/>
              </a:ext>
            </a:extLst>
          </p:cNvPr>
          <p:cNvGrpSpPr/>
          <p:nvPr/>
        </p:nvGrpSpPr>
        <p:grpSpPr>
          <a:xfrm flipH="1">
            <a:off x="11621644" y="444820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BDC3589-50FD-2ECC-0A2D-69967404961F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57514A-9E70-ED16-7D31-042C358B144E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3B010C-C589-0A83-EA34-38400F39724C}"/>
              </a:ext>
            </a:extLst>
          </p:cNvPr>
          <p:cNvGrpSpPr/>
          <p:nvPr/>
        </p:nvGrpSpPr>
        <p:grpSpPr>
          <a:xfrm rot="5400000" flipH="1" flipV="1">
            <a:off x="3040363" y="943666"/>
            <a:ext cx="709528" cy="1809235"/>
            <a:chOff x="11482472" y="4469734"/>
            <a:chExt cx="709528" cy="180923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CC66FC5-BDE2-0F2A-3DB9-A96213E552AB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8E22E6F-CF5B-1179-A206-1859E190C2CF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34119DF-5241-D6B5-CFDE-6658A520FDF1}"/>
              </a:ext>
            </a:extLst>
          </p:cNvPr>
          <p:cNvSpPr/>
          <p:nvPr/>
        </p:nvSpPr>
        <p:spPr>
          <a:xfrm rot="10800000" flipV="1">
            <a:off x="10196288" y="3620809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Placeholder 37" descr="A mouse wearing a robot garment&#10;&#10;Description automatically generated">
            <a:extLst>
              <a:ext uri="{FF2B5EF4-FFF2-40B4-BE49-F238E27FC236}">
                <a16:creationId xmlns:a16="http://schemas.microsoft.com/office/drawing/2014/main" id="{59B958D1-DD1D-D0A2-1550-8EAB6604C4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6146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479C8AC5-20C6-40B6-BAFD-F5E073294F7E}"/>
              </a:ext>
            </a:extLst>
          </p:cNvPr>
          <p:cNvGrpSpPr/>
          <p:nvPr/>
        </p:nvGrpSpPr>
        <p:grpSpPr>
          <a:xfrm>
            <a:off x="793428" y="1761874"/>
            <a:ext cx="10605145" cy="3686259"/>
            <a:chOff x="793428" y="1761874"/>
            <a:chExt cx="10605145" cy="3686259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659A2BCA-8F13-420F-88E0-F551F8C2BF42}"/>
                </a:ext>
              </a:extLst>
            </p:cNvPr>
            <p:cNvGrpSpPr/>
            <p:nvPr/>
          </p:nvGrpSpPr>
          <p:grpSpPr>
            <a:xfrm>
              <a:off x="793428" y="1761874"/>
              <a:ext cx="10605145" cy="3686259"/>
              <a:chOff x="793428" y="1761874"/>
              <a:chExt cx="10605145" cy="3686259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EAFDE300-B3A8-4DFA-9511-2B3076E38B4E}"/>
                  </a:ext>
                </a:extLst>
              </p:cNvPr>
              <p:cNvGrpSpPr/>
              <p:nvPr/>
            </p:nvGrpSpPr>
            <p:grpSpPr>
              <a:xfrm>
                <a:off x="793428" y="1761874"/>
                <a:ext cx="2566658" cy="3686259"/>
                <a:chOff x="1004935" y="1761874"/>
                <a:chExt cx="2566658" cy="3686259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E7BADBB0-F053-4A0C-AE0F-94BD0F333D4D}"/>
                    </a:ext>
                  </a:extLst>
                </p:cNvPr>
                <p:cNvSpPr txBox="1"/>
                <p:nvPr/>
              </p:nvSpPr>
              <p:spPr>
                <a:xfrm>
                  <a:off x="1185307" y="4170860"/>
                  <a:ext cx="2205914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46B26C04-1B23-4699-8601-A8D247C3CFEA}"/>
                    </a:ext>
                  </a:extLst>
                </p:cNvPr>
                <p:cNvGrpSpPr/>
                <p:nvPr/>
              </p:nvGrpSpPr>
              <p:grpSpPr>
                <a:xfrm>
                  <a:off x="1004935" y="3299482"/>
                  <a:ext cx="2566658" cy="622921"/>
                  <a:chOff x="1004935" y="3299482"/>
                  <a:chExt cx="2566658" cy="622921"/>
                </a:xfrm>
              </p:grpSpPr>
              <p:sp>
                <p:nvSpPr>
                  <p:cNvPr id="72" name="Google Shape;655;p24">
                    <a:extLst>
                      <a:ext uri="{FF2B5EF4-FFF2-40B4-BE49-F238E27FC236}">
                        <a16:creationId xmlns:a16="http://schemas.microsoft.com/office/drawing/2014/main" id="{AEC86FF1-CEF7-498F-9478-663B81E634B1}"/>
                      </a:ext>
                    </a:extLst>
                  </p:cNvPr>
                  <p:cNvSpPr/>
                  <p:nvPr/>
                </p:nvSpPr>
                <p:spPr>
                  <a:xfrm>
                    <a:off x="1004935" y="3299482"/>
                    <a:ext cx="2566658" cy="622921"/>
                  </a:xfrm>
                  <a:prstGeom prst="chevron">
                    <a:avLst>
                      <a:gd name="adj" fmla="val 25535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>
                      <a:solidFill>
                        <a:schemeClr val="dk1"/>
                      </a:solidFill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BA61E94E-1660-48B6-ABC7-8FCAAB96A504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308" y="3457054"/>
                    <a:ext cx="2205912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7FF12570-122A-4208-879A-89C8CEE38ADC}"/>
                    </a:ext>
                  </a:extLst>
                </p:cNvPr>
                <p:cNvGrpSpPr/>
                <p:nvPr/>
              </p:nvGrpSpPr>
              <p:grpSpPr>
                <a:xfrm>
                  <a:off x="1304413" y="1761874"/>
                  <a:ext cx="1967702" cy="1107996"/>
                  <a:chOff x="1445745" y="1838760"/>
                  <a:chExt cx="1694620" cy="954226"/>
                </a:xfrm>
              </p:grpSpPr>
              <p:sp>
                <p:nvSpPr>
                  <p:cNvPr id="82" name="Google Shape;669;p24">
                    <a:extLst>
                      <a:ext uri="{FF2B5EF4-FFF2-40B4-BE49-F238E27FC236}">
                        <a16:creationId xmlns:a16="http://schemas.microsoft.com/office/drawing/2014/main" id="{C4A360F7-0958-4F8B-9560-2C0E701D86B1}"/>
                      </a:ext>
                    </a:extLst>
                  </p:cNvPr>
                  <p:cNvSpPr/>
                  <p:nvPr/>
                </p:nvSpPr>
                <p:spPr>
                  <a:xfrm>
                    <a:off x="1928747" y="1951565"/>
                    <a:ext cx="728617" cy="728617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5DA904D5-1847-484D-8B9C-7713AB89CDAF}"/>
                      </a:ext>
                    </a:extLst>
                  </p:cNvPr>
                  <p:cNvSpPr txBox="1"/>
                  <p:nvPr/>
                </p:nvSpPr>
                <p:spPr>
                  <a:xfrm>
                    <a:off x="1445745" y="1838760"/>
                    <a:ext cx="1694620" cy="95422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6600" b="1" dirty="0">
                        <a:ln w="6350">
                          <a:solidFill>
                            <a:schemeClr val="accent1"/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0C0701C4-8F94-4641-BAFA-4026F9487294}"/>
                  </a:ext>
                </a:extLst>
              </p:cNvPr>
              <p:cNvGrpSpPr/>
              <p:nvPr/>
            </p:nvGrpSpPr>
            <p:grpSpPr>
              <a:xfrm>
                <a:off x="3472924" y="1761874"/>
                <a:ext cx="2566658" cy="3686259"/>
                <a:chOff x="1004935" y="1761874"/>
                <a:chExt cx="2566658" cy="3686259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95504A9C-766A-444E-91D5-21C15947626C}"/>
                    </a:ext>
                  </a:extLst>
                </p:cNvPr>
                <p:cNvSpPr txBox="1"/>
                <p:nvPr/>
              </p:nvSpPr>
              <p:spPr>
                <a:xfrm>
                  <a:off x="1185307" y="4170860"/>
                  <a:ext cx="2205914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AC690B42-C1E7-4E95-A85B-608775C7D6CC}"/>
                    </a:ext>
                  </a:extLst>
                </p:cNvPr>
                <p:cNvGrpSpPr/>
                <p:nvPr/>
              </p:nvGrpSpPr>
              <p:grpSpPr>
                <a:xfrm>
                  <a:off x="1004935" y="3299482"/>
                  <a:ext cx="2566658" cy="622921"/>
                  <a:chOff x="1004935" y="3299482"/>
                  <a:chExt cx="2566658" cy="622921"/>
                </a:xfrm>
              </p:grpSpPr>
              <p:sp>
                <p:nvSpPr>
                  <p:cNvPr id="124" name="Google Shape;655;p24">
                    <a:extLst>
                      <a:ext uri="{FF2B5EF4-FFF2-40B4-BE49-F238E27FC236}">
                        <a16:creationId xmlns:a16="http://schemas.microsoft.com/office/drawing/2014/main" id="{D07B34D8-DC39-462B-A9FE-1D7E6F32D7B7}"/>
                      </a:ext>
                    </a:extLst>
                  </p:cNvPr>
                  <p:cNvSpPr/>
                  <p:nvPr/>
                </p:nvSpPr>
                <p:spPr>
                  <a:xfrm>
                    <a:off x="1004935" y="3299482"/>
                    <a:ext cx="2566658" cy="622921"/>
                  </a:xfrm>
                  <a:prstGeom prst="chevron">
                    <a:avLst>
                      <a:gd name="adj" fmla="val 32874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>
                      <a:solidFill>
                        <a:schemeClr val="dk1"/>
                      </a:solidFill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73841E64-D30E-4047-A4B0-74685704EFC6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308" y="3457054"/>
                    <a:ext cx="2205912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8708ABAB-95CB-49C8-8577-86172D93ADA2}"/>
                    </a:ext>
                  </a:extLst>
                </p:cNvPr>
                <p:cNvGrpSpPr/>
                <p:nvPr/>
              </p:nvGrpSpPr>
              <p:grpSpPr>
                <a:xfrm>
                  <a:off x="1304413" y="1761874"/>
                  <a:ext cx="1967702" cy="1107996"/>
                  <a:chOff x="1445745" y="1838760"/>
                  <a:chExt cx="1694620" cy="954226"/>
                </a:xfrm>
              </p:grpSpPr>
              <p:sp>
                <p:nvSpPr>
                  <p:cNvPr id="122" name="Google Shape;669;p24">
                    <a:extLst>
                      <a:ext uri="{FF2B5EF4-FFF2-40B4-BE49-F238E27FC236}">
                        <a16:creationId xmlns:a16="http://schemas.microsoft.com/office/drawing/2014/main" id="{1F433EA5-5CB9-4B9A-97FE-6F9A1B07539A}"/>
                      </a:ext>
                    </a:extLst>
                  </p:cNvPr>
                  <p:cNvSpPr/>
                  <p:nvPr/>
                </p:nvSpPr>
                <p:spPr>
                  <a:xfrm>
                    <a:off x="1928747" y="1951565"/>
                    <a:ext cx="728617" cy="728617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E37E9F57-BCAE-4301-8E7C-F738E89EB696}"/>
                      </a:ext>
                    </a:extLst>
                  </p:cNvPr>
                  <p:cNvSpPr txBox="1"/>
                  <p:nvPr/>
                </p:nvSpPr>
                <p:spPr>
                  <a:xfrm>
                    <a:off x="1445745" y="1838760"/>
                    <a:ext cx="1694620" cy="95422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6600" b="1" dirty="0">
                        <a:ln w="6350">
                          <a:solidFill>
                            <a:schemeClr val="accent3"/>
                          </a:solidFill>
                        </a:ln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8F94C10A-87DF-4828-918E-4AE6EBFEC43B}"/>
                  </a:ext>
                </a:extLst>
              </p:cNvPr>
              <p:cNvGrpSpPr/>
              <p:nvPr/>
            </p:nvGrpSpPr>
            <p:grpSpPr>
              <a:xfrm>
                <a:off x="6152420" y="1761874"/>
                <a:ext cx="2566658" cy="3686259"/>
                <a:chOff x="1004935" y="1761874"/>
                <a:chExt cx="2566658" cy="3686259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040F3E14-C624-4B69-8AD0-ABEA810F227B}"/>
                    </a:ext>
                  </a:extLst>
                </p:cNvPr>
                <p:cNvSpPr txBox="1"/>
                <p:nvPr/>
              </p:nvSpPr>
              <p:spPr>
                <a:xfrm>
                  <a:off x="1185307" y="4170860"/>
                  <a:ext cx="2205914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A75B0C5B-D09F-4BE4-AAEF-B07D0EED1900}"/>
                    </a:ext>
                  </a:extLst>
                </p:cNvPr>
                <p:cNvGrpSpPr/>
                <p:nvPr/>
              </p:nvGrpSpPr>
              <p:grpSpPr>
                <a:xfrm>
                  <a:off x="1004935" y="3299482"/>
                  <a:ext cx="2566658" cy="622921"/>
                  <a:chOff x="1004935" y="3299482"/>
                  <a:chExt cx="2566658" cy="622921"/>
                </a:xfrm>
              </p:grpSpPr>
              <p:sp>
                <p:nvSpPr>
                  <p:cNvPr id="132" name="Google Shape;655;p24">
                    <a:extLst>
                      <a:ext uri="{FF2B5EF4-FFF2-40B4-BE49-F238E27FC236}">
                        <a16:creationId xmlns:a16="http://schemas.microsoft.com/office/drawing/2014/main" id="{3D036BB7-B742-472F-AC40-B41D39B91D27}"/>
                      </a:ext>
                    </a:extLst>
                  </p:cNvPr>
                  <p:cNvSpPr/>
                  <p:nvPr/>
                </p:nvSpPr>
                <p:spPr>
                  <a:xfrm>
                    <a:off x="1004935" y="3299482"/>
                    <a:ext cx="2566658" cy="622921"/>
                  </a:xfrm>
                  <a:prstGeom prst="chevron">
                    <a:avLst>
                      <a:gd name="adj" fmla="val 32874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>
                      <a:solidFill>
                        <a:schemeClr val="dk1"/>
                      </a:solidFill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90584AA1-F38F-45F2-9202-7F9DF7FF280F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308" y="3457054"/>
                    <a:ext cx="2205912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6DBC9FF9-D9A4-4327-A9FD-344FBBF9E2CC}"/>
                    </a:ext>
                  </a:extLst>
                </p:cNvPr>
                <p:cNvGrpSpPr/>
                <p:nvPr/>
              </p:nvGrpSpPr>
              <p:grpSpPr>
                <a:xfrm>
                  <a:off x="1304413" y="1761874"/>
                  <a:ext cx="1967702" cy="1107996"/>
                  <a:chOff x="1445745" y="1838760"/>
                  <a:chExt cx="1694620" cy="954226"/>
                </a:xfrm>
              </p:grpSpPr>
              <p:sp>
                <p:nvSpPr>
                  <p:cNvPr id="130" name="Google Shape;669;p24">
                    <a:extLst>
                      <a:ext uri="{FF2B5EF4-FFF2-40B4-BE49-F238E27FC236}">
                        <a16:creationId xmlns:a16="http://schemas.microsoft.com/office/drawing/2014/main" id="{89A897AA-803C-4654-AA45-E1E5A2818ED8}"/>
                      </a:ext>
                    </a:extLst>
                  </p:cNvPr>
                  <p:cNvSpPr/>
                  <p:nvPr/>
                </p:nvSpPr>
                <p:spPr>
                  <a:xfrm>
                    <a:off x="1928747" y="1951565"/>
                    <a:ext cx="728617" cy="728617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36D8D6B0-D47B-409B-8164-00D82A6E88E2}"/>
                      </a:ext>
                    </a:extLst>
                  </p:cNvPr>
                  <p:cNvSpPr txBox="1"/>
                  <p:nvPr/>
                </p:nvSpPr>
                <p:spPr>
                  <a:xfrm>
                    <a:off x="1445745" y="1838760"/>
                    <a:ext cx="1694620" cy="95422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6600" b="1" dirty="0">
                        <a:ln w="6350">
                          <a:solidFill>
                            <a:schemeClr val="accent1"/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AD23AFDE-811E-4CCE-BCB0-61F33B3A16FB}"/>
                  </a:ext>
                </a:extLst>
              </p:cNvPr>
              <p:cNvGrpSpPr/>
              <p:nvPr/>
            </p:nvGrpSpPr>
            <p:grpSpPr>
              <a:xfrm>
                <a:off x="8831915" y="1761874"/>
                <a:ext cx="2566658" cy="3686259"/>
                <a:chOff x="1004935" y="1761874"/>
                <a:chExt cx="2566658" cy="3686259"/>
              </a:xfrm>
            </p:grpSpPr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8ADEB34-3705-494C-B6A5-24D728935663}"/>
                    </a:ext>
                  </a:extLst>
                </p:cNvPr>
                <p:cNvSpPr txBox="1"/>
                <p:nvPr/>
              </p:nvSpPr>
              <p:spPr>
                <a:xfrm>
                  <a:off x="1185307" y="4170860"/>
                  <a:ext cx="2205914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16E86E32-1F19-42DC-834A-1AAC4E1D10B0}"/>
                    </a:ext>
                  </a:extLst>
                </p:cNvPr>
                <p:cNvGrpSpPr/>
                <p:nvPr/>
              </p:nvGrpSpPr>
              <p:grpSpPr>
                <a:xfrm>
                  <a:off x="1004935" y="3299482"/>
                  <a:ext cx="2566658" cy="622921"/>
                  <a:chOff x="1004935" y="3299482"/>
                  <a:chExt cx="2566658" cy="622921"/>
                </a:xfrm>
              </p:grpSpPr>
              <p:sp>
                <p:nvSpPr>
                  <p:cNvPr id="140" name="Google Shape;655;p24">
                    <a:extLst>
                      <a:ext uri="{FF2B5EF4-FFF2-40B4-BE49-F238E27FC236}">
                        <a16:creationId xmlns:a16="http://schemas.microsoft.com/office/drawing/2014/main" id="{244423F2-CD8E-4AA6-95A2-E07B332A9B54}"/>
                      </a:ext>
                    </a:extLst>
                  </p:cNvPr>
                  <p:cNvSpPr/>
                  <p:nvPr/>
                </p:nvSpPr>
                <p:spPr>
                  <a:xfrm>
                    <a:off x="1004935" y="3299482"/>
                    <a:ext cx="2566658" cy="622921"/>
                  </a:xfrm>
                  <a:prstGeom prst="chevron">
                    <a:avLst>
                      <a:gd name="adj" fmla="val 24311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>
                      <a:solidFill>
                        <a:schemeClr val="dk1"/>
                      </a:solidFill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CB6C6237-0EE5-4773-8F94-4E3937EFE2B8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308" y="3457054"/>
                    <a:ext cx="2205912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B2425CBA-4D54-43E6-9538-7B386EC4142D}"/>
                    </a:ext>
                  </a:extLst>
                </p:cNvPr>
                <p:cNvGrpSpPr/>
                <p:nvPr/>
              </p:nvGrpSpPr>
              <p:grpSpPr>
                <a:xfrm>
                  <a:off x="1304413" y="1761874"/>
                  <a:ext cx="1967702" cy="1107996"/>
                  <a:chOff x="1445745" y="1838760"/>
                  <a:chExt cx="1694620" cy="954226"/>
                </a:xfrm>
              </p:grpSpPr>
              <p:sp>
                <p:nvSpPr>
                  <p:cNvPr id="138" name="Google Shape;669;p24">
                    <a:extLst>
                      <a:ext uri="{FF2B5EF4-FFF2-40B4-BE49-F238E27FC236}">
                        <a16:creationId xmlns:a16="http://schemas.microsoft.com/office/drawing/2014/main" id="{F550D266-B7BC-4B57-940F-F61EAF2F6BC3}"/>
                      </a:ext>
                    </a:extLst>
                  </p:cNvPr>
                  <p:cNvSpPr/>
                  <p:nvPr/>
                </p:nvSpPr>
                <p:spPr>
                  <a:xfrm>
                    <a:off x="1928747" y="1951565"/>
                    <a:ext cx="728617" cy="728617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7C0E7374-AB55-42FB-BBD9-FC351461E99B}"/>
                      </a:ext>
                    </a:extLst>
                  </p:cNvPr>
                  <p:cNvSpPr txBox="1"/>
                  <p:nvPr/>
                </p:nvSpPr>
                <p:spPr>
                  <a:xfrm>
                    <a:off x="1445745" y="1838760"/>
                    <a:ext cx="1694620" cy="95422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6600" b="1" dirty="0">
                        <a:ln w="6350">
                          <a:solidFill>
                            <a:schemeClr val="accent3"/>
                          </a:solidFill>
                        </a:ln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3347138B-809B-4E5B-A79C-04996016327E}"/>
                </a:ext>
              </a:extLst>
            </p:cNvPr>
            <p:cNvGrpSpPr/>
            <p:nvPr/>
          </p:nvGrpSpPr>
          <p:grpSpPr>
            <a:xfrm>
              <a:off x="2515439" y="2186333"/>
              <a:ext cx="7160057" cy="259080"/>
              <a:chOff x="2515439" y="2186333"/>
              <a:chExt cx="7160057" cy="25908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6FF308F0-BF6C-43E9-87AD-74BBFC7020F7}"/>
                  </a:ext>
                </a:extLst>
              </p:cNvPr>
              <p:cNvGrpSpPr/>
              <p:nvPr/>
            </p:nvGrpSpPr>
            <p:grpSpPr>
              <a:xfrm>
                <a:off x="2515439" y="2186333"/>
                <a:ext cx="1800000" cy="259080"/>
                <a:chOff x="2515439" y="2186333"/>
                <a:chExt cx="1800000" cy="259080"/>
              </a:xfrm>
            </p:grpSpPr>
            <p:cxnSp>
              <p:nvCxnSpPr>
                <p:cNvPr id="115" name="Google Shape;693;p24">
                  <a:extLst>
                    <a:ext uri="{FF2B5EF4-FFF2-40B4-BE49-F238E27FC236}">
                      <a16:creationId xmlns:a16="http://schemas.microsoft.com/office/drawing/2014/main" id="{51D2FE57-BD16-4802-B5C8-20A6D067A7FC}"/>
                    </a:ext>
                  </a:extLst>
                </p:cNvPr>
                <p:cNvCxnSpPr/>
                <p:nvPr/>
              </p:nvCxnSpPr>
              <p:spPr>
                <a:xfrm>
                  <a:off x="2515439" y="2315807"/>
                  <a:ext cx="1800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16" name="Google Shape;696;p24">
                  <a:extLst>
                    <a:ext uri="{FF2B5EF4-FFF2-40B4-BE49-F238E27FC236}">
                      <a16:creationId xmlns:a16="http://schemas.microsoft.com/office/drawing/2014/main" id="{8736DCB5-45D8-46D7-9A7B-4B28EC0DA8FF}"/>
                    </a:ext>
                  </a:extLst>
                </p:cNvPr>
                <p:cNvSpPr/>
                <p:nvPr/>
              </p:nvSpPr>
              <p:spPr>
                <a:xfrm rot="5400000">
                  <a:off x="3285899" y="2192889"/>
                  <a:ext cx="259080" cy="24596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+mn-lt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C2A94AA-6252-42A7-8094-21752D54CC74}"/>
                  </a:ext>
                </a:extLst>
              </p:cNvPr>
              <p:cNvGrpSpPr/>
              <p:nvPr/>
            </p:nvGrpSpPr>
            <p:grpSpPr>
              <a:xfrm>
                <a:off x="5196001" y="2186333"/>
                <a:ext cx="1800000" cy="259080"/>
                <a:chOff x="2515439" y="2186333"/>
                <a:chExt cx="1800000" cy="259080"/>
              </a:xfrm>
            </p:grpSpPr>
            <p:cxnSp>
              <p:nvCxnSpPr>
                <p:cNvPr id="181" name="Google Shape;693;p24">
                  <a:extLst>
                    <a:ext uri="{FF2B5EF4-FFF2-40B4-BE49-F238E27FC236}">
                      <a16:creationId xmlns:a16="http://schemas.microsoft.com/office/drawing/2014/main" id="{CC1621DE-9A30-4ADC-A6E4-95274752AED2}"/>
                    </a:ext>
                  </a:extLst>
                </p:cNvPr>
                <p:cNvCxnSpPr/>
                <p:nvPr/>
              </p:nvCxnSpPr>
              <p:spPr>
                <a:xfrm>
                  <a:off x="2515439" y="2315807"/>
                  <a:ext cx="1800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82" name="Google Shape;696;p24">
                  <a:extLst>
                    <a:ext uri="{FF2B5EF4-FFF2-40B4-BE49-F238E27FC236}">
                      <a16:creationId xmlns:a16="http://schemas.microsoft.com/office/drawing/2014/main" id="{558EC8A1-005F-479E-ABE3-3F0B5813A147}"/>
                    </a:ext>
                  </a:extLst>
                </p:cNvPr>
                <p:cNvSpPr/>
                <p:nvPr/>
              </p:nvSpPr>
              <p:spPr>
                <a:xfrm rot="5400000">
                  <a:off x="3285899" y="2192889"/>
                  <a:ext cx="259080" cy="24596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+mn-lt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DE23811B-E1BA-4734-8DE5-8C291DC5A812}"/>
                  </a:ext>
                </a:extLst>
              </p:cNvPr>
              <p:cNvGrpSpPr/>
              <p:nvPr/>
            </p:nvGrpSpPr>
            <p:grpSpPr>
              <a:xfrm>
                <a:off x="7875496" y="2186333"/>
                <a:ext cx="1800000" cy="259080"/>
                <a:chOff x="2515439" y="2186333"/>
                <a:chExt cx="1800000" cy="259080"/>
              </a:xfrm>
            </p:grpSpPr>
            <p:cxnSp>
              <p:nvCxnSpPr>
                <p:cNvPr id="184" name="Google Shape;693;p24">
                  <a:extLst>
                    <a:ext uri="{FF2B5EF4-FFF2-40B4-BE49-F238E27FC236}">
                      <a16:creationId xmlns:a16="http://schemas.microsoft.com/office/drawing/2014/main" id="{2453609C-8439-496B-B2E5-FF3B8B35113D}"/>
                    </a:ext>
                  </a:extLst>
                </p:cNvPr>
                <p:cNvCxnSpPr/>
                <p:nvPr/>
              </p:nvCxnSpPr>
              <p:spPr>
                <a:xfrm>
                  <a:off x="2515439" y="2315807"/>
                  <a:ext cx="1800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85" name="Google Shape;696;p24">
                  <a:extLst>
                    <a:ext uri="{FF2B5EF4-FFF2-40B4-BE49-F238E27FC236}">
                      <a16:creationId xmlns:a16="http://schemas.microsoft.com/office/drawing/2014/main" id="{6AD0B54D-93E8-4316-B9A2-CFB5D52A0BFE}"/>
                    </a:ext>
                  </a:extLst>
                </p:cNvPr>
                <p:cNvSpPr/>
                <p:nvPr/>
              </p:nvSpPr>
              <p:spPr>
                <a:xfrm rot="5400000">
                  <a:off x="3285899" y="2192889"/>
                  <a:ext cx="259080" cy="24596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+mn-lt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</p:grpSp>
      </p:grpSp>
      <p:sp>
        <p:nvSpPr>
          <p:cNvPr id="49" name="Google Shape;518;p30">
            <a:extLst>
              <a:ext uri="{FF2B5EF4-FFF2-40B4-BE49-F238E27FC236}">
                <a16:creationId xmlns:a16="http://schemas.microsoft.com/office/drawing/2014/main" id="{19087C3D-CDC0-4BB2-A38F-E46D1140D8BB}"/>
              </a:ext>
            </a:extLst>
          </p:cNvPr>
          <p:cNvSpPr/>
          <p:nvPr/>
        </p:nvSpPr>
        <p:spPr>
          <a:xfrm rot="10800000">
            <a:off x="11132751" y="731998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4F6C3CB-6507-4691-A7CF-6641C6397188}"/>
              </a:ext>
            </a:extLst>
          </p:cNvPr>
          <p:cNvGrpSpPr/>
          <p:nvPr/>
        </p:nvGrpSpPr>
        <p:grpSpPr>
          <a:xfrm>
            <a:off x="284760" y="4474951"/>
            <a:ext cx="733948" cy="1920613"/>
            <a:chOff x="294920" y="4129511"/>
            <a:chExt cx="733948" cy="1920613"/>
          </a:xfrm>
        </p:grpSpPr>
        <p:sp>
          <p:nvSpPr>
            <p:cNvPr id="53" name="Google Shape;518;p30">
              <a:extLst>
                <a:ext uri="{FF2B5EF4-FFF2-40B4-BE49-F238E27FC236}">
                  <a16:creationId xmlns:a16="http://schemas.microsoft.com/office/drawing/2014/main" id="{5DF30DCF-7333-490E-8E4C-EE1B52A15F87}"/>
                </a:ext>
              </a:extLst>
            </p:cNvPr>
            <p:cNvSpPr/>
            <p:nvPr/>
          </p:nvSpPr>
          <p:spPr>
            <a:xfrm rot="10800000">
              <a:off x="622163" y="5643419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0C7671A-AFFD-442E-8DE6-3914FB589AD6}"/>
                </a:ext>
              </a:extLst>
            </p:cNvPr>
            <p:cNvSpPr/>
            <p:nvPr/>
          </p:nvSpPr>
          <p:spPr>
            <a:xfrm flipH="1">
              <a:off x="294920" y="4129511"/>
              <a:ext cx="699678" cy="1250490"/>
            </a:xfrm>
            <a:custGeom>
              <a:avLst/>
              <a:gdLst>
                <a:gd name="connsiteX0" fmla="*/ 1926208 w 2155511"/>
                <a:gd name="connsiteY0" fmla="*/ 0 h 3852416"/>
                <a:gd name="connsiteX1" fmla="*/ 2123152 w 2155511"/>
                <a:gd name="connsiteY1" fmla="*/ 9945 h 3852416"/>
                <a:gd name="connsiteX2" fmla="*/ 2155511 w 2155511"/>
                <a:gd name="connsiteY2" fmla="*/ 14884 h 3852416"/>
                <a:gd name="connsiteX3" fmla="*/ 2155511 w 2155511"/>
                <a:gd name="connsiteY3" fmla="*/ 3837533 h 3852416"/>
                <a:gd name="connsiteX4" fmla="*/ 2123152 w 2155511"/>
                <a:gd name="connsiteY4" fmla="*/ 3842471 h 3852416"/>
                <a:gd name="connsiteX5" fmla="*/ 1926208 w 2155511"/>
                <a:gd name="connsiteY5" fmla="*/ 3852416 h 3852416"/>
                <a:gd name="connsiteX6" fmla="*/ 0 w 2155511"/>
                <a:gd name="connsiteY6" fmla="*/ 1926208 h 3852416"/>
                <a:gd name="connsiteX7" fmla="*/ 1926208 w 2155511"/>
                <a:gd name="connsiteY7" fmla="*/ 0 h 38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5511" h="3852416">
                  <a:moveTo>
                    <a:pt x="1926208" y="0"/>
                  </a:moveTo>
                  <a:cubicBezTo>
                    <a:pt x="1992696" y="0"/>
                    <a:pt x="2058398" y="3369"/>
                    <a:pt x="2123152" y="9945"/>
                  </a:cubicBezTo>
                  <a:lnTo>
                    <a:pt x="2155511" y="14884"/>
                  </a:lnTo>
                  <a:lnTo>
                    <a:pt x="2155511" y="3837533"/>
                  </a:lnTo>
                  <a:lnTo>
                    <a:pt x="2123152" y="3842471"/>
                  </a:lnTo>
                  <a:cubicBezTo>
                    <a:pt x="2058398" y="3849047"/>
                    <a:pt x="1992696" y="3852416"/>
                    <a:pt x="1926208" y="3852416"/>
                  </a:cubicBezTo>
                  <a:cubicBezTo>
                    <a:pt x="862393" y="3852416"/>
                    <a:pt x="0" y="2990023"/>
                    <a:pt x="0" y="1926208"/>
                  </a:cubicBezTo>
                  <a:cubicBezTo>
                    <a:pt x="0" y="862393"/>
                    <a:pt x="862393" y="0"/>
                    <a:pt x="1926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B7DE4CA-3621-43BD-8A0C-9C16358AF725}"/>
              </a:ext>
            </a:extLst>
          </p:cNvPr>
          <p:cNvSpPr/>
          <p:nvPr/>
        </p:nvSpPr>
        <p:spPr>
          <a:xfrm>
            <a:off x="10388736" y="1013545"/>
            <a:ext cx="943272" cy="904556"/>
          </a:xfrm>
          <a:custGeom>
            <a:avLst/>
            <a:gdLst>
              <a:gd name="connsiteX0" fmla="*/ 45464 w 760826"/>
              <a:gd name="connsiteY0" fmla="*/ 322694 h 729597"/>
              <a:gd name="connsiteX1" fmla="*/ 26641 w 760826"/>
              <a:gd name="connsiteY1" fmla="*/ 330559 h 729597"/>
              <a:gd name="connsiteX2" fmla="*/ 17116 w 760826"/>
              <a:gd name="connsiteY2" fmla="*/ 353403 h 729597"/>
              <a:gd name="connsiteX3" fmla="*/ 27609 w 760826"/>
              <a:gd name="connsiteY3" fmla="*/ 376248 h 729597"/>
              <a:gd name="connsiteX4" fmla="*/ 344801 w 760826"/>
              <a:gd name="connsiteY4" fmla="*/ 651540 h 729597"/>
              <a:gd name="connsiteX5" fmla="*/ 389561 w 760826"/>
              <a:gd name="connsiteY5" fmla="*/ 664860 h 729597"/>
              <a:gd name="connsiteX6" fmla="*/ 518148 w 760826"/>
              <a:gd name="connsiteY6" fmla="*/ 642944 h 729597"/>
              <a:gd name="connsiteX7" fmla="*/ 558146 w 760826"/>
              <a:gd name="connsiteY7" fmla="*/ 644842 h 729597"/>
              <a:gd name="connsiteX8" fmla="*/ 575298 w 760826"/>
              <a:gd name="connsiteY8" fmla="*/ 649605 h 729597"/>
              <a:gd name="connsiteX9" fmla="*/ 660050 w 760826"/>
              <a:gd name="connsiteY9" fmla="*/ 454384 h 729597"/>
              <a:gd name="connsiteX10" fmla="*/ 573358 w 760826"/>
              <a:gd name="connsiteY10" fmla="*/ 411521 h 729597"/>
              <a:gd name="connsiteX11" fmla="*/ 522868 w 760826"/>
              <a:gd name="connsiteY11" fmla="*/ 405791 h 729597"/>
              <a:gd name="connsiteX12" fmla="*/ 314289 w 760826"/>
              <a:gd name="connsiteY12" fmla="*/ 456281 h 729597"/>
              <a:gd name="connsiteX13" fmla="*/ 294271 w 760826"/>
              <a:gd name="connsiteY13" fmla="*/ 474364 h 729597"/>
              <a:gd name="connsiteX14" fmla="*/ 292374 w 760826"/>
              <a:gd name="connsiteY14" fmla="*/ 482921 h 729597"/>
              <a:gd name="connsiteX15" fmla="*/ 292374 w 760826"/>
              <a:gd name="connsiteY15" fmla="*/ 486717 h 729597"/>
              <a:gd name="connsiteX16" fmla="*/ 303796 w 760826"/>
              <a:gd name="connsiteY16" fmla="*/ 504799 h 729597"/>
              <a:gd name="connsiteX17" fmla="*/ 324744 w 760826"/>
              <a:gd name="connsiteY17" fmla="*/ 509561 h 729597"/>
              <a:gd name="connsiteX18" fmla="*/ 501928 w 760826"/>
              <a:gd name="connsiteY18" fmla="*/ 477192 h 729597"/>
              <a:gd name="connsiteX19" fmla="*/ 512420 w 760826"/>
              <a:gd name="connsiteY19" fmla="*/ 484819 h 729597"/>
              <a:gd name="connsiteX20" fmla="*/ 504793 w 760826"/>
              <a:gd name="connsiteY20" fmla="*/ 495312 h 729597"/>
              <a:gd name="connsiteX21" fmla="*/ 327609 w 760826"/>
              <a:gd name="connsiteY21" fmla="*/ 527681 h 729597"/>
              <a:gd name="connsiteX22" fmla="*/ 319051 w 760826"/>
              <a:gd name="connsiteY22" fmla="*/ 528649 h 729597"/>
              <a:gd name="connsiteX23" fmla="*/ 292374 w 760826"/>
              <a:gd name="connsiteY23" fmla="*/ 520091 h 729597"/>
              <a:gd name="connsiteX24" fmla="*/ 274291 w 760826"/>
              <a:gd name="connsiteY24" fmla="*/ 489619 h 729597"/>
              <a:gd name="connsiteX25" fmla="*/ 274291 w 760826"/>
              <a:gd name="connsiteY25" fmla="*/ 482959 h 729597"/>
              <a:gd name="connsiteX26" fmla="*/ 275259 w 760826"/>
              <a:gd name="connsiteY26" fmla="*/ 475331 h 729597"/>
              <a:gd name="connsiteX27" fmla="*/ 65709 w 760826"/>
              <a:gd name="connsiteY27" fmla="*/ 327694 h 729597"/>
              <a:gd name="connsiteX28" fmla="*/ 45464 w 760826"/>
              <a:gd name="connsiteY28" fmla="*/ 322694 h 729597"/>
              <a:gd name="connsiteX29" fmla="*/ 45016 w 760826"/>
              <a:gd name="connsiteY29" fmla="*/ 305529 h 729597"/>
              <a:gd name="connsiteX30" fmla="*/ 76200 w 760826"/>
              <a:gd name="connsiteY30" fmla="*/ 314333 h 729597"/>
              <a:gd name="connsiteX31" fmla="*/ 281959 w 760826"/>
              <a:gd name="connsiteY31" fmla="*/ 459141 h 729597"/>
              <a:gd name="connsiteX32" fmla="*/ 309566 w 760826"/>
              <a:gd name="connsiteY32" fmla="*/ 440091 h 729597"/>
              <a:gd name="connsiteX33" fmla="*/ 518145 w 760826"/>
              <a:gd name="connsiteY33" fmla="*/ 389601 h 729597"/>
              <a:gd name="connsiteX34" fmla="*/ 580057 w 760826"/>
              <a:gd name="connsiteY34" fmla="*/ 396261 h 729597"/>
              <a:gd name="connsiteX35" fmla="*/ 665782 w 760826"/>
              <a:gd name="connsiteY35" fmla="*/ 438156 h 729597"/>
              <a:gd name="connsiteX36" fmla="*/ 673409 w 760826"/>
              <a:gd name="connsiteY36" fmla="*/ 421004 h 729597"/>
              <a:gd name="connsiteX37" fmla="*/ 684832 w 760826"/>
              <a:gd name="connsiteY37" fmla="*/ 416241 h 729597"/>
              <a:gd name="connsiteX38" fmla="*/ 755302 w 760826"/>
              <a:gd name="connsiteY38" fmla="*/ 446751 h 729597"/>
              <a:gd name="connsiteX39" fmla="*/ 755307 w 760826"/>
              <a:gd name="connsiteY39" fmla="*/ 446752 h 729597"/>
              <a:gd name="connsiteX40" fmla="*/ 760106 w 760826"/>
              <a:gd name="connsiteY40" fmla="*/ 459142 h 729597"/>
              <a:gd name="connsiteX41" fmla="*/ 748684 w 760826"/>
              <a:gd name="connsiteY41" fmla="*/ 463905 h 729597"/>
              <a:gd name="connsiteX42" fmla="*/ 685804 w 760826"/>
              <a:gd name="connsiteY42" fmla="*/ 437227 h 729597"/>
              <a:gd name="connsiteX43" fmla="*/ 678176 w 760826"/>
              <a:gd name="connsiteY43" fmla="*/ 455309 h 729597"/>
              <a:gd name="connsiteX44" fmla="*/ 580059 w 760826"/>
              <a:gd name="connsiteY44" fmla="*/ 685805 h 729597"/>
              <a:gd name="connsiteX45" fmla="*/ 643869 w 760826"/>
              <a:gd name="connsiteY45" fmla="*/ 712445 h 729597"/>
              <a:gd name="connsiteX46" fmla="*/ 648632 w 760826"/>
              <a:gd name="connsiteY46" fmla="*/ 723868 h 729597"/>
              <a:gd name="connsiteX47" fmla="*/ 640074 w 760826"/>
              <a:gd name="connsiteY47" fmla="*/ 729597 h 729597"/>
              <a:gd name="connsiteX48" fmla="*/ 636279 w 760826"/>
              <a:gd name="connsiteY48" fmla="*/ 728630 h 729597"/>
              <a:gd name="connsiteX49" fmla="*/ 564841 w 760826"/>
              <a:gd name="connsiteY49" fmla="*/ 698158 h 729597"/>
              <a:gd name="connsiteX50" fmla="*/ 560079 w 760826"/>
              <a:gd name="connsiteY50" fmla="*/ 693395 h 729597"/>
              <a:gd name="connsiteX51" fmla="*/ 560079 w 760826"/>
              <a:gd name="connsiteY51" fmla="*/ 686735 h 729597"/>
              <a:gd name="connsiteX52" fmla="*/ 568637 w 760826"/>
              <a:gd name="connsiteY52" fmla="*/ 666717 h 729597"/>
              <a:gd name="connsiteX53" fmla="*/ 554349 w 760826"/>
              <a:gd name="connsiteY53" fmla="*/ 662922 h 729597"/>
              <a:gd name="connsiteX54" fmla="*/ 521979 w 760826"/>
              <a:gd name="connsiteY54" fmla="*/ 661025 h 729597"/>
              <a:gd name="connsiteX55" fmla="*/ 392420 w 760826"/>
              <a:gd name="connsiteY55" fmla="*/ 682940 h 729597"/>
              <a:gd name="connsiteX56" fmla="*/ 380030 w 760826"/>
              <a:gd name="connsiteY56" fmla="*/ 683907 h 729597"/>
              <a:gd name="connsiteX57" fmla="*/ 332405 w 760826"/>
              <a:gd name="connsiteY57" fmla="*/ 665825 h 729597"/>
              <a:gd name="connsiteX58" fmla="*/ 16185 w 760826"/>
              <a:gd name="connsiteY58" fmla="*/ 390533 h 729597"/>
              <a:gd name="connsiteX59" fmla="*/ 0 w 760826"/>
              <a:gd name="connsiteY59" fmla="*/ 354331 h 729597"/>
              <a:gd name="connsiteX60" fmla="*/ 15255 w 760826"/>
              <a:gd name="connsiteY60" fmla="*/ 318128 h 729597"/>
              <a:gd name="connsiteX61" fmla="*/ 45016 w 760826"/>
              <a:gd name="connsiteY61" fmla="*/ 305529 h 729597"/>
              <a:gd name="connsiteX62" fmla="*/ 170489 w 760826"/>
              <a:gd name="connsiteY62" fmla="*/ 196230 h 729597"/>
              <a:gd name="connsiteX63" fmla="*/ 170489 w 760826"/>
              <a:gd name="connsiteY63" fmla="*/ 293375 h 729597"/>
              <a:gd name="connsiteX64" fmla="*/ 521943 w 760826"/>
              <a:gd name="connsiteY64" fmla="*/ 293375 h 729597"/>
              <a:gd name="connsiteX65" fmla="*/ 521950 w 760826"/>
              <a:gd name="connsiteY65" fmla="*/ 196230 h 729597"/>
              <a:gd name="connsiteX66" fmla="*/ 441956 w 760826"/>
              <a:gd name="connsiteY66" fmla="*/ 238125 h 729597"/>
              <a:gd name="connsiteX67" fmla="*/ 250484 w 760826"/>
              <a:gd name="connsiteY67" fmla="*/ 238125 h 729597"/>
              <a:gd name="connsiteX68" fmla="*/ 170489 w 760826"/>
              <a:gd name="connsiteY68" fmla="*/ 196230 h 729597"/>
              <a:gd name="connsiteX69" fmla="*/ 339107 w 760826"/>
              <a:gd name="connsiteY69" fmla="*/ 95288 h 729597"/>
              <a:gd name="connsiteX70" fmla="*/ 339107 w 760826"/>
              <a:gd name="connsiteY70" fmla="*/ 123863 h 729597"/>
              <a:gd name="connsiteX71" fmla="*/ 330549 w 760826"/>
              <a:gd name="connsiteY71" fmla="*/ 132421 h 729597"/>
              <a:gd name="connsiteX72" fmla="*/ 301974 w 760826"/>
              <a:gd name="connsiteY72" fmla="*/ 132421 h 729597"/>
              <a:gd name="connsiteX73" fmla="*/ 301974 w 760826"/>
              <a:gd name="connsiteY73" fmla="*/ 148606 h 729597"/>
              <a:gd name="connsiteX74" fmla="*/ 330549 w 760826"/>
              <a:gd name="connsiteY74" fmla="*/ 148606 h 729597"/>
              <a:gd name="connsiteX75" fmla="*/ 339107 w 760826"/>
              <a:gd name="connsiteY75" fmla="*/ 157163 h 729597"/>
              <a:gd name="connsiteX76" fmla="*/ 339107 w 760826"/>
              <a:gd name="connsiteY76" fmla="*/ 185738 h 729597"/>
              <a:gd name="connsiteX77" fmla="*/ 355292 w 760826"/>
              <a:gd name="connsiteY77" fmla="*/ 185738 h 729597"/>
              <a:gd name="connsiteX78" fmla="*/ 355292 w 760826"/>
              <a:gd name="connsiteY78" fmla="*/ 157163 h 729597"/>
              <a:gd name="connsiteX79" fmla="*/ 363849 w 760826"/>
              <a:gd name="connsiteY79" fmla="*/ 148606 h 729597"/>
              <a:gd name="connsiteX80" fmla="*/ 392424 w 760826"/>
              <a:gd name="connsiteY80" fmla="*/ 148606 h 729597"/>
              <a:gd name="connsiteX81" fmla="*/ 392424 w 760826"/>
              <a:gd name="connsiteY81" fmla="*/ 132421 h 729597"/>
              <a:gd name="connsiteX82" fmla="*/ 363849 w 760826"/>
              <a:gd name="connsiteY82" fmla="*/ 132421 h 729597"/>
              <a:gd name="connsiteX83" fmla="*/ 355292 w 760826"/>
              <a:gd name="connsiteY83" fmla="*/ 123863 h 729597"/>
              <a:gd name="connsiteX84" fmla="*/ 355292 w 760826"/>
              <a:gd name="connsiteY84" fmla="*/ 95288 h 729597"/>
              <a:gd name="connsiteX85" fmla="*/ 329544 w 760826"/>
              <a:gd name="connsiteY85" fmla="*/ 77168 h 729597"/>
              <a:gd name="connsiteX86" fmla="*/ 363849 w 760826"/>
              <a:gd name="connsiteY86" fmla="*/ 77168 h 729597"/>
              <a:gd name="connsiteX87" fmla="*/ 372407 w 760826"/>
              <a:gd name="connsiteY87" fmla="*/ 85725 h 729597"/>
              <a:gd name="connsiteX88" fmla="*/ 372407 w 760826"/>
              <a:gd name="connsiteY88" fmla="*/ 114300 h 729597"/>
              <a:gd name="connsiteX89" fmla="*/ 400982 w 760826"/>
              <a:gd name="connsiteY89" fmla="*/ 114300 h 729597"/>
              <a:gd name="connsiteX90" fmla="*/ 409540 w 760826"/>
              <a:gd name="connsiteY90" fmla="*/ 122858 h 729597"/>
              <a:gd name="connsiteX91" fmla="*/ 409540 w 760826"/>
              <a:gd name="connsiteY91" fmla="*/ 157163 h 729597"/>
              <a:gd name="connsiteX92" fmla="*/ 400982 w 760826"/>
              <a:gd name="connsiteY92" fmla="*/ 165721 h 729597"/>
              <a:gd name="connsiteX93" fmla="*/ 372407 w 760826"/>
              <a:gd name="connsiteY93" fmla="*/ 165721 h 729597"/>
              <a:gd name="connsiteX94" fmla="*/ 372407 w 760826"/>
              <a:gd name="connsiteY94" fmla="*/ 194296 h 729597"/>
              <a:gd name="connsiteX95" fmla="*/ 363849 w 760826"/>
              <a:gd name="connsiteY95" fmla="*/ 202854 h 729597"/>
              <a:gd name="connsiteX96" fmla="*/ 329544 w 760826"/>
              <a:gd name="connsiteY96" fmla="*/ 202854 h 729597"/>
              <a:gd name="connsiteX97" fmla="*/ 320986 w 760826"/>
              <a:gd name="connsiteY97" fmla="*/ 194296 h 729597"/>
              <a:gd name="connsiteX98" fmla="*/ 320986 w 760826"/>
              <a:gd name="connsiteY98" fmla="*/ 165721 h 729597"/>
              <a:gd name="connsiteX99" fmla="*/ 292411 w 760826"/>
              <a:gd name="connsiteY99" fmla="*/ 165721 h 729597"/>
              <a:gd name="connsiteX100" fmla="*/ 283854 w 760826"/>
              <a:gd name="connsiteY100" fmla="*/ 157163 h 729597"/>
              <a:gd name="connsiteX101" fmla="*/ 283854 w 760826"/>
              <a:gd name="connsiteY101" fmla="*/ 122858 h 729597"/>
              <a:gd name="connsiteX102" fmla="*/ 292411 w 760826"/>
              <a:gd name="connsiteY102" fmla="*/ 114300 h 729597"/>
              <a:gd name="connsiteX103" fmla="*/ 320986 w 760826"/>
              <a:gd name="connsiteY103" fmla="*/ 114300 h 729597"/>
              <a:gd name="connsiteX104" fmla="*/ 320986 w 760826"/>
              <a:gd name="connsiteY104" fmla="*/ 85725 h 729597"/>
              <a:gd name="connsiteX105" fmla="*/ 329544 w 760826"/>
              <a:gd name="connsiteY105" fmla="*/ 77168 h 729597"/>
              <a:gd name="connsiteX106" fmla="*/ 469555 w 760826"/>
              <a:gd name="connsiteY106" fmla="*/ 58117 h 729597"/>
              <a:gd name="connsiteX107" fmla="*/ 469555 w 760826"/>
              <a:gd name="connsiteY107" fmla="*/ 73373 h 729597"/>
              <a:gd name="connsiteX108" fmla="*/ 488605 w 760826"/>
              <a:gd name="connsiteY108" fmla="*/ 73373 h 729597"/>
              <a:gd name="connsiteX109" fmla="*/ 488605 w 760826"/>
              <a:gd name="connsiteY109" fmla="*/ 58117 h 729597"/>
              <a:gd name="connsiteX110" fmla="*/ 203827 w 760826"/>
              <a:gd name="connsiteY110" fmla="*/ 58117 h 729597"/>
              <a:gd name="connsiteX111" fmla="*/ 203827 w 760826"/>
              <a:gd name="connsiteY111" fmla="*/ 73373 h 729597"/>
              <a:gd name="connsiteX112" fmla="*/ 222877 w 760826"/>
              <a:gd name="connsiteY112" fmla="*/ 73373 h 729597"/>
              <a:gd name="connsiteX113" fmla="*/ 222877 w 760826"/>
              <a:gd name="connsiteY113" fmla="*/ 58117 h 729597"/>
              <a:gd name="connsiteX114" fmla="*/ 170486 w 760826"/>
              <a:gd name="connsiteY114" fmla="*/ 58117 h 729597"/>
              <a:gd name="connsiteX115" fmla="*/ 170486 w 760826"/>
              <a:gd name="connsiteY115" fmla="*/ 140048 h 729597"/>
              <a:gd name="connsiteX116" fmla="*/ 250481 w 760826"/>
              <a:gd name="connsiteY116" fmla="*/ 220042 h 729597"/>
              <a:gd name="connsiteX117" fmla="*/ 440981 w 760826"/>
              <a:gd name="connsiteY117" fmla="*/ 220042 h 729597"/>
              <a:gd name="connsiteX118" fmla="*/ 520976 w 760826"/>
              <a:gd name="connsiteY118" fmla="*/ 140048 h 729597"/>
              <a:gd name="connsiteX119" fmla="*/ 520976 w 760826"/>
              <a:gd name="connsiteY119" fmla="*/ 58117 h 729597"/>
              <a:gd name="connsiteX120" fmla="*/ 505721 w 760826"/>
              <a:gd name="connsiteY120" fmla="*/ 58117 h 729597"/>
              <a:gd name="connsiteX121" fmla="*/ 505721 w 760826"/>
              <a:gd name="connsiteY121" fmla="*/ 81930 h 729597"/>
              <a:gd name="connsiteX122" fmla="*/ 497163 w 760826"/>
              <a:gd name="connsiteY122" fmla="*/ 90488 h 729597"/>
              <a:gd name="connsiteX123" fmla="*/ 460031 w 760826"/>
              <a:gd name="connsiteY123" fmla="*/ 90488 h 729597"/>
              <a:gd name="connsiteX124" fmla="*/ 451473 w 760826"/>
              <a:gd name="connsiteY124" fmla="*/ 81930 h 729597"/>
              <a:gd name="connsiteX125" fmla="*/ 451473 w 760826"/>
              <a:gd name="connsiteY125" fmla="*/ 58117 h 729597"/>
              <a:gd name="connsiteX126" fmla="*/ 239989 w 760826"/>
              <a:gd name="connsiteY126" fmla="*/ 58117 h 729597"/>
              <a:gd name="connsiteX127" fmla="*/ 239989 w 760826"/>
              <a:gd name="connsiteY127" fmla="*/ 81930 h 729597"/>
              <a:gd name="connsiteX128" fmla="*/ 231431 w 760826"/>
              <a:gd name="connsiteY128" fmla="*/ 90488 h 729597"/>
              <a:gd name="connsiteX129" fmla="*/ 194299 w 760826"/>
              <a:gd name="connsiteY129" fmla="*/ 90488 h 729597"/>
              <a:gd name="connsiteX130" fmla="*/ 185742 w 760826"/>
              <a:gd name="connsiteY130" fmla="*/ 81930 h 729597"/>
              <a:gd name="connsiteX131" fmla="*/ 185742 w 760826"/>
              <a:gd name="connsiteY131" fmla="*/ 58117 h 729597"/>
              <a:gd name="connsiteX132" fmla="*/ 297180 w 760826"/>
              <a:gd name="connsiteY132" fmla="*/ 18082 h 729597"/>
              <a:gd name="connsiteX133" fmla="*/ 285757 w 760826"/>
              <a:gd name="connsiteY133" fmla="*/ 28575 h 729597"/>
              <a:gd name="connsiteX134" fmla="*/ 285761 w 760826"/>
              <a:gd name="connsiteY134" fmla="*/ 39997 h 729597"/>
              <a:gd name="connsiteX135" fmla="*/ 406719 w 760826"/>
              <a:gd name="connsiteY135" fmla="*/ 39997 h 729597"/>
              <a:gd name="connsiteX136" fmla="*/ 406719 w 760826"/>
              <a:gd name="connsiteY136" fmla="*/ 28575 h 729597"/>
              <a:gd name="connsiteX137" fmla="*/ 395297 w 760826"/>
              <a:gd name="connsiteY137" fmla="*/ 18082 h 729597"/>
              <a:gd name="connsiteX138" fmla="*/ 297178 w 760826"/>
              <a:gd name="connsiteY138" fmla="*/ 0 h 729597"/>
              <a:gd name="connsiteX139" fmla="*/ 395295 w 760826"/>
              <a:gd name="connsiteY139" fmla="*/ 0 h 729597"/>
              <a:gd name="connsiteX140" fmla="*/ 395292 w 760826"/>
              <a:gd name="connsiteY140" fmla="*/ 1 h 729597"/>
              <a:gd name="connsiteX141" fmla="*/ 424797 w 760826"/>
              <a:gd name="connsiteY141" fmla="*/ 28576 h 729597"/>
              <a:gd name="connsiteX142" fmla="*/ 424797 w 760826"/>
              <a:gd name="connsiteY142" fmla="*/ 39998 h 729597"/>
              <a:gd name="connsiteX143" fmla="*/ 531506 w 760826"/>
              <a:gd name="connsiteY143" fmla="*/ 40035 h 729597"/>
              <a:gd name="connsiteX144" fmla="*/ 540064 w 760826"/>
              <a:gd name="connsiteY144" fmla="*/ 48593 h 729597"/>
              <a:gd name="connsiteX145" fmla="*/ 540064 w 760826"/>
              <a:gd name="connsiteY145" fmla="*/ 301939 h 729597"/>
              <a:gd name="connsiteX146" fmla="*/ 531506 w 760826"/>
              <a:gd name="connsiteY146" fmla="*/ 310496 h 729597"/>
              <a:gd name="connsiteX147" fmla="*/ 161926 w 760826"/>
              <a:gd name="connsiteY147" fmla="*/ 310496 h 729597"/>
              <a:gd name="connsiteX148" fmla="*/ 153369 w 760826"/>
              <a:gd name="connsiteY148" fmla="*/ 301939 h 729597"/>
              <a:gd name="connsiteX149" fmla="*/ 153369 w 760826"/>
              <a:gd name="connsiteY149" fmla="*/ 48555 h 729597"/>
              <a:gd name="connsiteX150" fmla="*/ 161926 w 760826"/>
              <a:gd name="connsiteY150" fmla="*/ 39997 h 729597"/>
              <a:gd name="connsiteX151" fmla="*/ 267635 w 760826"/>
              <a:gd name="connsiteY151" fmla="*/ 39997 h 729597"/>
              <a:gd name="connsiteX152" fmla="*/ 267635 w 760826"/>
              <a:gd name="connsiteY152" fmla="*/ 28575 h 729597"/>
              <a:gd name="connsiteX153" fmla="*/ 297178 w 760826"/>
              <a:gd name="connsiteY153" fmla="*/ 0 h 72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760826" h="729597">
                <a:moveTo>
                  <a:pt x="45464" y="322694"/>
                </a:moveTo>
                <a:cubicBezTo>
                  <a:pt x="38557" y="323173"/>
                  <a:pt x="31888" y="325797"/>
                  <a:pt x="26641" y="330559"/>
                </a:cubicBezTo>
                <a:cubicBezTo>
                  <a:pt x="20911" y="336251"/>
                  <a:pt x="17116" y="344846"/>
                  <a:pt x="17116" y="353403"/>
                </a:cubicBezTo>
                <a:cubicBezTo>
                  <a:pt x="17116" y="362928"/>
                  <a:pt x="20949" y="370518"/>
                  <a:pt x="27609" y="376248"/>
                </a:cubicBezTo>
                <a:lnTo>
                  <a:pt x="344801" y="651540"/>
                </a:lnTo>
                <a:cubicBezTo>
                  <a:pt x="357191" y="662962"/>
                  <a:pt x="373376" y="667725"/>
                  <a:pt x="389561" y="664860"/>
                </a:cubicBezTo>
                <a:lnTo>
                  <a:pt x="518148" y="642944"/>
                </a:lnTo>
                <a:cubicBezTo>
                  <a:pt x="531468" y="641047"/>
                  <a:pt x="544826" y="641047"/>
                  <a:pt x="558146" y="644842"/>
                </a:cubicBezTo>
                <a:lnTo>
                  <a:pt x="575298" y="649605"/>
                </a:lnTo>
                <a:lnTo>
                  <a:pt x="660050" y="454384"/>
                </a:lnTo>
                <a:lnTo>
                  <a:pt x="573358" y="411521"/>
                </a:lnTo>
                <a:cubicBezTo>
                  <a:pt x="558102" y="403894"/>
                  <a:pt x="540020" y="401996"/>
                  <a:pt x="522868" y="405791"/>
                </a:cubicBezTo>
                <a:lnTo>
                  <a:pt x="314289" y="456281"/>
                </a:lnTo>
                <a:cubicBezTo>
                  <a:pt x="304764" y="458179"/>
                  <a:pt x="297136" y="465806"/>
                  <a:pt x="294271" y="474364"/>
                </a:cubicBezTo>
                <a:cubicBezTo>
                  <a:pt x="293341" y="477192"/>
                  <a:pt x="292374" y="480056"/>
                  <a:pt x="292374" y="482921"/>
                </a:cubicBezTo>
                <a:lnTo>
                  <a:pt x="292374" y="486717"/>
                </a:lnTo>
                <a:cubicBezTo>
                  <a:pt x="293303" y="493376"/>
                  <a:pt x="298066" y="500036"/>
                  <a:pt x="303796" y="504799"/>
                </a:cubicBezTo>
                <a:cubicBezTo>
                  <a:pt x="309488" y="509561"/>
                  <a:pt x="317116" y="510529"/>
                  <a:pt x="324744" y="509561"/>
                </a:cubicBezTo>
                <a:lnTo>
                  <a:pt x="501928" y="477192"/>
                </a:lnTo>
                <a:cubicBezTo>
                  <a:pt x="506691" y="476261"/>
                  <a:pt x="511453" y="480056"/>
                  <a:pt x="512420" y="484819"/>
                </a:cubicBezTo>
                <a:cubicBezTo>
                  <a:pt x="513351" y="489582"/>
                  <a:pt x="509555" y="494344"/>
                  <a:pt x="504793" y="495312"/>
                </a:cubicBezTo>
                <a:lnTo>
                  <a:pt x="327609" y="527681"/>
                </a:lnTo>
                <a:cubicBezTo>
                  <a:pt x="324781" y="528649"/>
                  <a:pt x="321916" y="528649"/>
                  <a:pt x="319051" y="528649"/>
                </a:cubicBezTo>
                <a:cubicBezTo>
                  <a:pt x="309526" y="528649"/>
                  <a:pt x="300001" y="525821"/>
                  <a:pt x="292374" y="520091"/>
                </a:cubicBezTo>
                <a:cubicBezTo>
                  <a:pt x="282849" y="512464"/>
                  <a:pt x="276189" y="502009"/>
                  <a:pt x="274291" y="489619"/>
                </a:cubicBezTo>
                <a:lnTo>
                  <a:pt x="274291" y="482959"/>
                </a:lnTo>
                <a:cubicBezTo>
                  <a:pt x="274291" y="481061"/>
                  <a:pt x="274291" y="478196"/>
                  <a:pt x="275259" y="475331"/>
                </a:cubicBezTo>
                <a:lnTo>
                  <a:pt x="65709" y="327694"/>
                </a:lnTo>
                <a:cubicBezTo>
                  <a:pt x="59514" y="323880"/>
                  <a:pt x="52370" y="322215"/>
                  <a:pt x="45464" y="322694"/>
                </a:cubicBezTo>
                <a:close/>
                <a:moveTo>
                  <a:pt x="45016" y="305529"/>
                </a:moveTo>
                <a:cubicBezTo>
                  <a:pt x="55969" y="304817"/>
                  <a:pt x="67159" y="307673"/>
                  <a:pt x="76200" y="314333"/>
                </a:cubicBezTo>
                <a:lnTo>
                  <a:pt x="281959" y="459141"/>
                </a:lnTo>
                <a:cubicBezTo>
                  <a:pt x="288619" y="449616"/>
                  <a:pt x="298144" y="442956"/>
                  <a:pt x="309566" y="440091"/>
                </a:cubicBezTo>
                <a:lnTo>
                  <a:pt x="518145" y="389601"/>
                </a:lnTo>
                <a:cubicBezTo>
                  <a:pt x="539092" y="384839"/>
                  <a:pt x="561007" y="386736"/>
                  <a:pt x="580057" y="396261"/>
                </a:cubicBezTo>
                <a:lnTo>
                  <a:pt x="665782" y="438156"/>
                </a:lnTo>
                <a:lnTo>
                  <a:pt x="673409" y="421004"/>
                </a:lnTo>
                <a:cubicBezTo>
                  <a:pt x="675307" y="416241"/>
                  <a:pt x="680069" y="414343"/>
                  <a:pt x="684832" y="416241"/>
                </a:cubicBezTo>
                <a:lnTo>
                  <a:pt x="755302" y="446751"/>
                </a:lnTo>
                <a:lnTo>
                  <a:pt x="755307" y="446752"/>
                </a:lnTo>
                <a:cubicBezTo>
                  <a:pt x="760069" y="448649"/>
                  <a:pt x="762004" y="454342"/>
                  <a:pt x="760106" y="459142"/>
                </a:cubicBezTo>
                <a:cubicBezTo>
                  <a:pt x="758209" y="463905"/>
                  <a:pt x="753447" y="465802"/>
                  <a:pt x="748684" y="463905"/>
                </a:cubicBezTo>
                <a:lnTo>
                  <a:pt x="685804" y="437227"/>
                </a:lnTo>
                <a:lnTo>
                  <a:pt x="678176" y="455309"/>
                </a:lnTo>
                <a:lnTo>
                  <a:pt x="580059" y="685805"/>
                </a:lnTo>
                <a:lnTo>
                  <a:pt x="643869" y="712445"/>
                </a:lnTo>
                <a:cubicBezTo>
                  <a:pt x="648632" y="714343"/>
                  <a:pt x="650529" y="719105"/>
                  <a:pt x="648632" y="723868"/>
                </a:cubicBezTo>
                <a:cubicBezTo>
                  <a:pt x="646734" y="727700"/>
                  <a:pt x="643869" y="729597"/>
                  <a:pt x="640074" y="729597"/>
                </a:cubicBezTo>
                <a:cubicBezTo>
                  <a:pt x="638177" y="729597"/>
                  <a:pt x="637246" y="729597"/>
                  <a:pt x="636279" y="728630"/>
                </a:cubicBezTo>
                <a:lnTo>
                  <a:pt x="564841" y="698158"/>
                </a:lnTo>
                <a:cubicBezTo>
                  <a:pt x="562944" y="697190"/>
                  <a:pt x="561046" y="695293"/>
                  <a:pt x="560079" y="693395"/>
                </a:cubicBezTo>
                <a:cubicBezTo>
                  <a:pt x="559112" y="691498"/>
                  <a:pt x="559112" y="688633"/>
                  <a:pt x="560079" y="686735"/>
                </a:cubicBezTo>
                <a:lnTo>
                  <a:pt x="568637" y="666717"/>
                </a:lnTo>
                <a:lnTo>
                  <a:pt x="554349" y="662922"/>
                </a:lnTo>
                <a:cubicBezTo>
                  <a:pt x="543894" y="660057"/>
                  <a:pt x="532472" y="659127"/>
                  <a:pt x="521979" y="661025"/>
                </a:cubicBezTo>
                <a:lnTo>
                  <a:pt x="392420" y="682940"/>
                </a:lnTo>
                <a:cubicBezTo>
                  <a:pt x="388588" y="683907"/>
                  <a:pt x="383825" y="683907"/>
                  <a:pt x="380030" y="683907"/>
                </a:cubicBezTo>
                <a:cubicBezTo>
                  <a:pt x="362877" y="683907"/>
                  <a:pt x="345725" y="678215"/>
                  <a:pt x="332405" y="665825"/>
                </a:cubicBezTo>
                <a:lnTo>
                  <a:pt x="16185" y="390533"/>
                </a:lnTo>
                <a:cubicBezTo>
                  <a:pt x="5730" y="381008"/>
                  <a:pt x="0" y="367650"/>
                  <a:pt x="0" y="354331"/>
                </a:cubicBezTo>
                <a:cubicBezTo>
                  <a:pt x="0" y="340973"/>
                  <a:pt x="5730" y="327653"/>
                  <a:pt x="15255" y="318128"/>
                </a:cubicBezTo>
                <a:cubicBezTo>
                  <a:pt x="23348" y="310519"/>
                  <a:pt x="34063" y="306240"/>
                  <a:pt x="45016" y="305529"/>
                </a:cubicBezTo>
                <a:close/>
                <a:moveTo>
                  <a:pt x="170489" y="196230"/>
                </a:moveTo>
                <a:lnTo>
                  <a:pt x="170489" y="293375"/>
                </a:lnTo>
                <a:lnTo>
                  <a:pt x="521943" y="293375"/>
                </a:lnTo>
                <a:lnTo>
                  <a:pt x="521950" y="196230"/>
                </a:lnTo>
                <a:cubicBezTo>
                  <a:pt x="503868" y="221940"/>
                  <a:pt x="475293" y="238125"/>
                  <a:pt x="441956" y="238125"/>
                </a:cubicBezTo>
                <a:lnTo>
                  <a:pt x="250484" y="238125"/>
                </a:lnTo>
                <a:cubicBezTo>
                  <a:pt x="217147" y="238125"/>
                  <a:pt x="188572" y="221010"/>
                  <a:pt x="170489" y="196230"/>
                </a:cubicBezTo>
                <a:close/>
                <a:moveTo>
                  <a:pt x="339107" y="95288"/>
                </a:moveTo>
                <a:lnTo>
                  <a:pt x="339107" y="123863"/>
                </a:lnTo>
                <a:cubicBezTo>
                  <a:pt x="339107" y="128626"/>
                  <a:pt x="335312" y="132421"/>
                  <a:pt x="330549" y="132421"/>
                </a:cubicBezTo>
                <a:lnTo>
                  <a:pt x="301974" y="132421"/>
                </a:lnTo>
                <a:lnTo>
                  <a:pt x="301974" y="148606"/>
                </a:lnTo>
                <a:lnTo>
                  <a:pt x="330549" y="148606"/>
                </a:lnTo>
                <a:cubicBezTo>
                  <a:pt x="335312" y="148606"/>
                  <a:pt x="339107" y="152401"/>
                  <a:pt x="339107" y="157163"/>
                </a:cubicBezTo>
                <a:lnTo>
                  <a:pt x="339107" y="185738"/>
                </a:lnTo>
                <a:lnTo>
                  <a:pt x="355292" y="185738"/>
                </a:lnTo>
                <a:lnTo>
                  <a:pt x="355292" y="157163"/>
                </a:lnTo>
                <a:cubicBezTo>
                  <a:pt x="355292" y="152401"/>
                  <a:pt x="359087" y="148606"/>
                  <a:pt x="363849" y="148606"/>
                </a:cubicBezTo>
                <a:lnTo>
                  <a:pt x="392424" y="148606"/>
                </a:lnTo>
                <a:lnTo>
                  <a:pt x="392424" y="132421"/>
                </a:lnTo>
                <a:lnTo>
                  <a:pt x="363849" y="132421"/>
                </a:lnTo>
                <a:cubicBezTo>
                  <a:pt x="359087" y="132421"/>
                  <a:pt x="355292" y="128626"/>
                  <a:pt x="355292" y="123863"/>
                </a:cubicBezTo>
                <a:lnTo>
                  <a:pt x="355292" y="95288"/>
                </a:lnTo>
                <a:close/>
                <a:moveTo>
                  <a:pt x="329544" y="77168"/>
                </a:moveTo>
                <a:lnTo>
                  <a:pt x="363849" y="77168"/>
                </a:lnTo>
                <a:cubicBezTo>
                  <a:pt x="368612" y="77168"/>
                  <a:pt x="372407" y="80963"/>
                  <a:pt x="372407" y="85725"/>
                </a:cubicBezTo>
                <a:lnTo>
                  <a:pt x="372407" y="114300"/>
                </a:lnTo>
                <a:lnTo>
                  <a:pt x="400982" y="114300"/>
                </a:lnTo>
                <a:cubicBezTo>
                  <a:pt x="405744" y="114300"/>
                  <a:pt x="409577" y="118133"/>
                  <a:pt x="409540" y="122858"/>
                </a:cubicBezTo>
                <a:lnTo>
                  <a:pt x="409540" y="157163"/>
                </a:lnTo>
                <a:cubicBezTo>
                  <a:pt x="409540" y="161926"/>
                  <a:pt x="405744" y="165721"/>
                  <a:pt x="400982" y="165721"/>
                </a:cubicBezTo>
                <a:lnTo>
                  <a:pt x="372407" y="165721"/>
                </a:lnTo>
                <a:lnTo>
                  <a:pt x="372407" y="194296"/>
                </a:lnTo>
                <a:cubicBezTo>
                  <a:pt x="372407" y="199058"/>
                  <a:pt x="368612" y="202854"/>
                  <a:pt x="363849" y="202854"/>
                </a:cubicBezTo>
                <a:lnTo>
                  <a:pt x="329544" y="202854"/>
                </a:lnTo>
                <a:cubicBezTo>
                  <a:pt x="324782" y="202854"/>
                  <a:pt x="320986" y="199058"/>
                  <a:pt x="320986" y="194296"/>
                </a:cubicBezTo>
                <a:lnTo>
                  <a:pt x="320986" y="165721"/>
                </a:lnTo>
                <a:lnTo>
                  <a:pt x="292411" y="165721"/>
                </a:lnTo>
                <a:cubicBezTo>
                  <a:pt x="287649" y="165721"/>
                  <a:pt x="283854" y="161926"/>
                  <a:pt x="283854" y="157163"/>
                </a:cubicBezTo>
                <a:lnTo>
                  <a:pt x="283854" y="122858"/>
                </a:lnTo>
                <a:cubicBezTo>
                  <a:pt x="283854" y="118096"/>
                  <a:pt x="287649" y="114300"/>
                  <a:pt x="292411" y="114300"/>
                </a:cubicBezTo>
                <a:lnTo>
                  <a:pt x="320986" y="114300"/>
                </a:lnTo>
                <a:lnTo>
                  <a:pt x="320986" y="85725"/>
                </a:lnTo>
                <a:cubicBezTo>
                  <a:pt x="320986" y="80963"/>
                  <a:pt x="324782" y="77168"/>
                  <a:pt x="329544" y="77168"/>
                </a:cubicBezTo>
                <a:close/>
                <a:moveTo>
                  <a:pt x="469555" y="58117"/>
                </a:moveTo>
                <a:lnTo>
                  <a:pt x="469555" y="73373"/>
                </a:lnTo>
                <a:lnTo>
                  <a:pt x="488605" y="73373"/>
                </a:lnTo>
                <a:lnTo>
                  <a:pt x="488605" y="58117"/>
                </a:lnTo>
                <a:close/>
                <a:moveTo>
                  <a:pt x="203827" y="58117"/>
                </a:moveTo>
                <a:lnTo>
                  <a:pt x="203827" y="73373"/>
                </a:lnTo>
                <a:lnTo>
                  <a:pt x="222877" y="73373"/>
                </a:lnTo>
                <a:lnTo>
                  <a:pt x="222877" y="58117"/>
                </a:lnTo>
                <a:close/>
                <a:moveTo>
                  <a:pt x="170486" y="58117"/>
                </a:moveTo>
                <a:lnTo>
                  <a:pt x="170486" y="140048"/>
                </a:lnTo>
                <a:cubicBezTo>
                  <a:pt x="170486" y="183840"/>
                  <a:pt x="206651" y="220042"/>
                  <a:pt x="250481" y="220042"/>
                </a:cubicBezTo>
                <a:lnTo>
                  <a:pt x="440981" y="220042"/>
                </a:lnTo>
                <a:cubicBezTo>
                  <a:pt x="484773" y="220042"/>
                  <a:pt x="520976" y="183878"/>
                  <a:pt x="520976" y="140048"/>
                </a:cubicBezTo>
                <a:lnTo>
                  <a:pt x="520976" y="58117"/>
                </a:lnTo>
                <a:lnTo>
                  <a:pt x="505721" y="58117"/>
                </a:lnTo>
                <a:lnTo>
                  <a:pt x="505721" y="81930"/>
                </a:lnTo>
                <a:cubicBezTo>
                  <a:pt x="505721" y="86692"/>
                  <a:pt x="501925" y="90488"/>
                  <a:pt x="497163" y="90488"/>
                </a:cubicBezTo>
                <a:lnTo>
                  <a:pt x="460031" y="90488"/>
                </a:lnTo>
                <a:cubicBezTo>
                  <a:pt x="455268" y="90488"/>
                  <a:pt x="451473" y="86692"/>
                  <a:pt x="451473" y="81930"/>
                </a:cubicBezTo>
                <a:lnTo>
                  <a:pt x="451473" y="58117"/>
                </a:lnTo>
                <a:lnTo>
                  <a:pt x="239989" y="58117"/>
                </a:lnTo>
                <a:lnTo>
                  <a:pt x="239989" y="81930"/>
                </a:lnTo>
                <a:cubicBezTo>
                  <a:pt x="239989" y="86692"/>
                  <a:pt x="236194" y="90488"/>
                  <a:pt x="231431" y="90488"/>
                </a:cubicBezTo>
                <a:lnTo>
                  <a:pt x="194299" y="90488"/>
                </a:lnTo>
                <a:cubicBezTo>
                  <a:pt x="189537" y="90488"/>
                  <a:pt x="185742" y="86692"/>
                  <a:pt x="185742" y="81930"/>
                </a:cubicBezTo>
                <a:lnTo>
                  <a:pt x="185742" y="58117"/>
                </a:lnTo>
                <a:close/>
                <a:moveTo>
                  <a:pt x="297180" y="18082"/>
                </a:moveTo>
                <a:cubicBezTo>
                  <a:pt x="290520" y="18082"/>
                  <a:pt x="285757" y="22845"/>
                  <a:pt x="285757" y="28575"/>
                </a:cubicBezTo>
                <a:lnTo>
                  <a:pt x="285761" y="39997"/>
                </a:lnTo>
                <a:lnTo>
                  <a:pt x="406719" y="39997"/>
                </a:lnTo>
                <a:lnTo>
                  <a:pt x="406719" y="28575"/>
                </a:lnTo>
                <a:cubicBezTo>
                  <a:pt x="406719" y="22845"/>
                  <a:pt x="401957" y="18082"/>
                  <a:pt x="395297" y="18082"/>
                </a:cubicBezTo>
                <a:close/>
                <a:moveTo>
                  <a:pt x="297178" y="0"/>
                </a:moveTo>
                <a:lnTo>
                  <a:pt x="395295" y="0"/>
                </a:lnTo>
                <a:lnTo>
                  <a:pt x="395292" y="1"/>
                </a:lnTo>
                <a:cubicBezTo>
                  <a:pt x="411478" y="1"/>
                  <a:pt x="424797" y="13358"/>
                  <a:pt x="424797" y="28576"/>
                </a:cubicBezTo>
                <a:lnTo>
                  <a:pt x="424797" y="39998"/>
                </a:lnTo>
                <a:lnTo>
                  <a:pt x="531506" y="40035"/>
                </a:lnTo>
                <a:cubicBezTo>
                  <a:pt x="536268" y="40035"/>
                  <a:pt x="540064" y="43830"/>
                  <a:pt x="540064" y="48593"/>
                </a:cubicBezTo>
                <a:lnTo>
                  <a:pt x="540064" y="301939"/>
                </a:lnTo>
                <a:cubicBezTo>
                  <a:pt x="540064" y="306701"/>
                  <a:pt x="536268" y="310496"/>
                  <a:pt x="531506" y="310496"/>
                </a:cubicBezTo>
                <a:lnTo>
                  <a:pt x="161926" y="310496"/>
                </a:lnTo>
                <a:cubicBezTo>
                  <a:pt x="157164" y="310496"/>
                  <a:pt x="153369" y="306701"/>
                  <a:pt x="153369" y="301939"/>
                </a:cubicBezTo>
                <a:lnTo>
                  <a:pt x="153369" y="48555"/>
                </a:lnTo>
                <a:cubicBezTo>
                  <a:pt x="153369" y="43792"/>
                  <a:pt x="157164" y="39997"/>
                  <a:pt x="161926" y="39997"/>
                </a:cubicBezTo>
                <a:lnTo>
                  <a:pt x="267635" y="39997"/>
                </a:lnTo>
                <a:lnTo>
                  <a:pt x="267635" y="28575"/>
                </a:lnTo>
                <a:cubicBezTo>
                  <a:pt x="267635" y="12390"/>
                  <a:pt x="280993" y="0"/>
                  <a:pt x="29717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Tw Cen MT (Headings)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0C81B15-42C0-4B35-B008-ACAA791E7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Symptoms and Diagnosis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688B78-5CB2-B6F1-55C6-1CF020530B4F}"/>
              </a:ext>
            </a:extLst>
          </p:cNvPr>
          <p:cNvGrpSpPr/>
          <p:nvPr/>
        </p:nvGrpSpPr>
        <p:grpSpPr>
          <a:xfrm flipH="1">
            <a:off x="453585" y="3583689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16A61D9-D371-4E51-B672-0F6A77A31976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F1D7705-B7E1-5ADB-02C2-514843D33C95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916D81-2D02-54F7-22D2-94526D9349B6}"/>
              </a:ext>
            </a:extLst>
          </p:cNvPr>
          <p:cNvGrpSpPr/>
          <p:nvPr/>
        </p:nvGrpSpPr>
        <p:grpSpPr>
          <a:xfrm rot="5400000" flipH="1" flipV="1">
            <a:off x="7567341" y="-223847"/>
            <a:ext cx="709528" cy="1809235"/>
            <a:chOff x="11482472" y="4469734"/>
            <a:chExt cx="709528" cy="180923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A328B5-AD0A-86DC-67C6-15AAAC0D682A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E40E698-B289-77F4-A8B8-4CB0D604957D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793FF4E-5DA1-15FA-BEA9-666A8C98C993}"/>
              </a:ext>
            </a:extLst>
          </p:cNvPr>
          <p:cNvSpPr/>
          <p:nvPr/>
        </p:nvSpPr>
        <p:spPr>
          <a:xfrm rot="10800000" flipV="1">
            <a:off x="9889036" y="6122025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547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F95872A-0AA2-4079-9D11-F7599C346BA6}"/>
              </a:ext>
            </a:extLst>
          </p:cNvPr>
          <p:cNvSpPr/>
          <p:nvPr/>
        </p:nvSpPr>
        <p:spPr>
          <a:xfrm>
            <a:off x="11114583" y="4907666"/>
            <a:ext cx="790548" cy="1412896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2347295-8184-4D5F-A008-79AF6B7CEB8A}"/>
              </a:ext>
            </a:extLst>
          </p:cNvPr>
          <p:cNvGrpSpPr/>
          <p:nvPr/>
        </p:nvGrpSpPr>
        <p:grpSpPr>
          <a:xfrm flipH="1">
            <a:off x="7114414" y="585576"/>
            <a:ext cx="146528" cy="1510363"/>
            <a:chOff x="6715473" y="2612814"/>
            <a:chExt cx="247539" cy="2551545"/>
          </a:xfrm>
          <a:solidFill>
            <a:schemeClr val="accent2"/>
          </a:solidFill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8A0D49D-AE9A-4B73-9567-549135269CB7}"/>
                </a:ext>
              </a:extLst>
            </p:cNvPr>
            <p:cNvSpPr/>
            <p:nvPr/>
          </p:nvSpPr>
          <p:spPr>
            <a:xfrm>
              <a:off x="6928894" y="3293996"/>
              <a:ext cx="34118" cy="1870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172DB33-01F1-4A58-9BF8-9F81D4681434}"/>
                </a:ext>
              </a:extLst>
            </p:cNvPr>
            <p:cNvSpPr/>
            <p:nvPr/>
          </p:nvSpPr>
          <p:spPr>
            <a:xfrm>
              <a:off x="6715473" y="2612814"/>
              <a:ext cx="34118" cy="18703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7" name="Google Shape;518;p30">
            <a:extLst>
              <a:ext uri="{FF2B5EF4-FFF2-40B4-BE49-F238E27FC236}">
                <a16:creationId xmlns:a16="http://schemas.microsoft.com/office/drawing/2014/main" id="{B2072358-3E81-44E7-9CB0-E01D323BC773}"/>
              </a:ext>
            </a:extLst>
          </p:cNvPr>
          <p:cNvSpPr/>
          <p:nvPr/>
        </p:nvSpPr>
        <p:spPr>
          <a:xfrm rot="10800000">
            <a:off x="11132751" y="731998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518;p30">
            <a:extLst>
              <a:ext uri="{FF2B5EF4-FFF2-40B4-BE49-F238E27FC236}">
                <a16:creationId xmlns:a16="http://schemas.microsoft.com/office/drawing/2014/main" id="{A462607C-9402-46E6-8B7C-D5E8466101E6}"/>
              </a:ext>
            </a:extLst>
          </p:cNvPr>
          <p:cNvSpPr/>
          <p:nvPr/>
        </p:nvSpPr>
        <p:spPr>
          <a:xfrm rot="10800000">
            <a:off x="751439" y="5720862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AD7EB7-28BE-44DE-B348-F08700C9083F}"/>
              </a:ext>
            </a:extLst>
          </p:cNvPr>
          <p:cNvGrpSpPr/>
          <p:nvPr/>
        </p:nvGrpSpPr>
        <p:grpSpPr>
          <a:xfrm>
            <a:off x="392846" y="1817517"/>
            <a:ext cx="6945525" cy="4060129"/>
            <a:chOff x="392846" y="1817517"/>
            <a:chExt cx="6945525" cy="406012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7D0EBF1-A6D9-4250-8DD0-BDD69650D01B}"/>
                </a:ext>
              </a:extLst>
            </p:cNvPr>
            <p:cNvGrpSpPr/>
            <p:nvPr/>
          </p:nvGrpSpPr>
          <p:grpSpPr>
            <a:xfrm>
              <a:off x="392846" y="1817517"/>
              <a:ext cx="2167906" cy="2717469"/>
              <a:chOff x="1380613" y="2999140"/>
              <a:chExt cx="2167906" cy="2717469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195F9CD-D480-4FE9-B010-09591396B2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4566" y="4036011"/>
                <a:ext cx="0" cy="358173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965FECF-A076-4626-AABA-78D22FFFB4CC}"/>
                  </a:ext>
                </a:extLst>
              </p:cNvPr>
              <p:cNvGrpSpPr/>
              <p:nvPr/>
            </p:nvGrpSpPr>
            <p:grpSpPr>
              <a:xfrm>
                <a:off x="1523573" y="4390420"/>
                <a:ext cx="1881986" cy="338311"/>
                <a:chOff x="2617472" y="4346609"/>
                <a:chExt cx="1881986" cy="338311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E3792392-7DF0-4ACA-B048-96311E484567}"/>
                    </a:ext>
                  </a:extLst>
                </p:cNvPr>
                <p:cNvSpPr/>
                <p:nvPr/>
              </p:nvSpPr>
              <p:spPr>
                <a:xfrm>
                  <a:off x="2617472" y="4346609"/>
                  <a:ext cx="1881986" cy="338311"/>
                </a:xfrm>
                <a:custGeom>
                  <a:avLst/>
                  <a:gdLst>
                    <a:gd name="connsiteX0" fmla="*/ 4286 w 1085850"/>
                    <a:gd name="connsiteY0" fmla="*/ 4286 h 280035"/>
                    <a:gd name="connsiteX1" fmla="*/ 1086822 w 1085850"/>
                    <a:gd name="connsiteY1" fmla="*/ 4286 h 280035"/>
                    <a:gd name="connsiteX2" fmla="*/ 1086822 w 1085850"/>
                    <a:gd name="connsiteY2" fmla="*/ 280835 h 280035"/>
                    <a:gd name="connsiteX3" fmla="*/ 4286 w 1085850"/>
                    <a:gd name="connsiteY3" fmla="*/ 280835 h 280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5850" h="280035">
                      <a:moveTo>
                        <a:pt x="4286" y="4286"/>
                      </a:moveTo>
                      <a:lnTo>
                        <a:pt x="1086822" y="4286"/>
                      </a:lnTo>
                      <a:lnTo>
                        <a:pt x="1086822" y="280835"/>
                      </a:lnTo>
                      <a:lnTo>
                        <a:pt x="4286" y="28083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37E97F-0C22-4529-B8CA-0D2DD16AF287}"/>
                    </a:ext>
                  </a:extLst>
                </p:cNvPr>
                <p:cNvSpPr txBox="1"/>
                <p:nvPr/>
              </p:nvSpPr>
              <p:spPr>
                <a:xfrm>
                  <a:off x="2707118" y="4383987"/>
                  <a:ext cx="170269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0C88F7-D56B-4D6B-9D5A-D8A9CEF78D56}"/>
                  </a:ext>
                </a:extLst>
              </p:cNvPr>
              <p:cNvSpPr txBox="1"/>
              <p:nvPr/>
            </p:nvSpPr>
            <p:spPr>
              <a:xfrm>
                <a:off x="1380613" y="4777890"/>
                <a:ext cx="2167906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230C0ED-3114-4C35-A83A-428D4FFB96C4}"/>
                  </a:ext>
                </a:extLst>
              </p:cNvPr>
              <p:cNvGrpSpPr/>
              <p:nvPr/>
            </p:nvGrpSpPr>
            <p:grpSpPr>
              <a:xfrm>
                <a:off x="1949143" y="2999140"/>
                <a:ext cx="1030846" cy="1030844"/>
                <a:chOff x="1949144" y="2999140"/>
                <a:chExt cx="1030846" cy="1030844"/>
              </a:xfrm>
            </p:grpSpPr>
            <p:sp>
              <p:nvSpPr>
                <p:cNvPr id="15" name="Flowchart: Connector 14">
                  <a:extLst>
                    <a:ext uri="{FF2B5EF4-FFF2-40B4-BE49-F238E27FC236}">
                      <a16:creationId xmlns:a16="http://schemas.microsoft.com/office/drawing/2014/main" id="{56F55EC1-644D-4062-B2F2-B8E5CEF7D0D0}"/>
                    </a:ext>
                  </a:extLst>
                </p:cNvPr>
                <p:cNvSpPr/>
                <p:nvPr/>
              </p:nvSpPr>
              <p:spPr>
                <a:xfrm>
                  <a:off x="1949144" y="2999140"/>
                  <a:ext cx="1030846" cy="1030844"/>
                </a:xfrm>
                <a:prstGeom prst="flowChartConnector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/>
                </a:p>
              </p:txBody>
            </p:sp>
            <p:sp>
              <p:nvSpPr>
                <p:cNvPr id="36" name="Graphic 55">
                  <a:extLst>
                    <a:ext uri="{FF2B5EF4-FFF2-40B4-BE49-F238E27FC236}">
                      <a16:creationId xmlns:a16="http://schemas.microsoft.com/office/drawing/2014/main" id="{87BD19B6-079D-4965-B7DB-183F23E0C6FB}"/>
                    </a:ext>
                  </a:extLst>
                </p:cNvPr>
                <p:cNvSpPr/>
                <p:nvPr/>
              </p:nvSpPr>
              <p:spPr>
                <a:xfrm>
                  <a:off x="2166883" y="3130031"/>
                  <a:ext cx="595368" cy="687334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F43C216-2285-4679-8111-B91AA83AE540}"/>
                </a:ext>
              </a:extLst>
            </p:cNvPr>
            <p:cNvGrpSpPr/>
            <p:nvPr/>
          </p:nvGrpSpPr>
          <p:grpSpPr>
            <a:xfrm>
              <a:off x="5170465" y="1817517"/>
              <a:ext cx="2167906" cy="2717469"/>
              <a:chOff x="4471614" y="2999140"/>
              <a:chExt cx="2167906" cy="2717469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77AA63F-6CE3-4FC7-B434-5D3BCBE5A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5567" y="4039821"/>
                <a:ext cx="0" cy="358173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0293352-B7DA-4824-AE1A-3618FD3EFCBC}"/>
                  </a:ext>
                </a:extLst>
              </p:cNvPr>
              <p:cNvGrpSpPr/>
              <p:nvPr/>
            </p:nvGrpSpPr>
            <p:grpSpPr>
              <a:xfrm>
                <a:off x="4614574" y="4390420"/>
                <a:ext cx="1881986" cy="338311"/>
                <a:chOff x="2617472" y="4346609"/>
                <a:chExt cx="1881986" cy="338311"/>
              </a:xfrm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714206E1-9D7E-4A43-8095-FCABE18E59A0}"/>
                    </a:ext>
                  </a:extLst>
                </p:cNvPr>
                <p:cNvSpPr/>
                <p:nvPr/>
              </p:nvSpPr>
              <p:spPr>
                <a:xfrm>
                  <a:off x="2617472" y="4346609"/>
                  <a:ext cx="1881986" cy="338311"/>
                </a:xfrm>
                <a:custGeom>
                  <a:avLst/>
                  <a:gdLst>
                    <a:gd name="connsiteX0" fmla="*/ 4286 w 1085850"/>
                    <a:gd name="connsiteY0" fmla="*/ 4286 h 280035"/>
                    <a:gd name="connsiteX1" fmla="*/ 1086822 w 1085850"/>
                    <a:gd name="connsiteY1" fmla="*/ 4286 h 280035"/>
                    <a:gd name="connsiteX2" fmla="*/ 1086822 w 1085850"/>
                    <a:gd name="connsiteY2" fmla="*/ 280835 h 280035"/>
                    <a:gd name="connsiteX3" fmla="*/ 4286 w 1085850"/>
                    <a:gd name="connsiteY3" fmla="*/ 280835 h 280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5850" h="280035">
                      <a:moveTo>
                        <a:pt x="4286" y="4286"/>
                      </a:moveTo>
                      <a:lnTo>
                        <a:pt x="1086822" y="4286"/>
                      </a:lnTo>
                      <a:lnTo>
                        <a:pt x="1086822" y="280835"/>
                      </a:lnTo>
                      <a:lnTo>
                        <a:pt x="4286" y="28083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C4C943-B565-41E5-B746-DBCBCA78C55A}"/>
                    </a:ext>
                  </a:extLst>
                </p:cNvPr>
                <p:cNvSpPr txBox="1"/>
                <p:nvPr/>
              </p:nvSpPr>
              <p:spPr>
                <a:xfrm>
                  <a:off x="2707118" y="4383987"/>
                  <a:ext cx="170269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1B828B7-2D64-4DFD-81BC-5C246EDD3BF3}"/>
                  </a:ext>
                </a:extLst>
              </p:cNvPr>
              <p:cNvSpPr txBox="1"/>
              <p:nvPr/>
            </p:nvSpPr>
            <p:spPr>
              <a:xfrm>
                <a:off x="4471614" y="4777890"/>
                <a:ext cx="2167906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76CBBBA-9F54-4A39-A808-B2E0FDBD620F}"/>
                  </a:ext>
                </a:extLst>
              </p:cNvPr>
              <p:cNvGrpSpPr/>
              <p:nvPr/>
            </p:nvGrpSpPr>
            <p:grpSpPr>
              <a:xfrm>
                <a:off x="5040145" y="2999140"/>
                <a:ext cx="1030846" cy="1030844"/>
                <a:chOff x="5040145" y="2999140"/>
                <a:chExt cx="1030846" cy="1030844"/>
              </a:xfrm>
            </p:grpSpPr>
            <p:sp>
              <p:nvSpPr>
                <p:cNvPr id="51" name="Flowchart: Connector 50">
                  <a:extLst>
                    <a:ext uri="{FF2B5EF4-FFF2-40B4-BE49-F238E27FC236}">
                      <a16:creationId xmlns:a16="http://schemas.microsoft.com/office/drawing/2014/main" id="{6B04388D-84DF-4384-AA2A-07366F38CB03}"/>
                    </a:ext>
                  </a:extLst>
                </p:cNvPr>
                <p:cNvSpPr/>
                <p:nvPr/>
              </p:nvSpPr>
              <p:spPr>
                <a:xfrm>
                  <a:off x="5040145" y="2999140"/>
                  <a:ext cx="1030846" cy="1030844"/>
                </a:xfrm>
                <a:prstGeom prst="flowChartConnector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8C04B37-BE0B-4B02-BE73-D7E5787A1782}"/>
                    </a:ext>
                  </a:extLst>
                </p:cNvPr>
                <p:cNvSpPr/>
                <p:nvPr/>
              </p:nvSpPr>
              <p:spPr>
                <a:xfrm>
                  <a:off x="5197715" y="3169349"/>
                  <a:ext cx="715706" cy="690426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31ABA71-2414-475E-BBCF-961691C1F54A}"/>
                </a:ext>
              </a:extLst>
            </p:cNvPr>
            <p:cNvGrpSpPr/>
            <p:nvPr/>
          </p:nvGrpSpPr>
          <p:grpSpPr>
            <a:xfrm>
              <a:off x="2781656" y="1817517"/>
              <a:ext cx="2167906" cy="4060129"/>
              <a:chOff x="2781656" y="1817517"/>
              <a:chExt cx="2167906" cy="4060129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8222D7D-A70A-4C62-B587-4D7A869B4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5609" y="2858198"/>
                <a:ext cx="0" cy="1702229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1BBD093-56E9-4508-831A-D8D0C1748504}"/>
                  </a:ext>
                </a:extLst>
              </p:cNvPr>
              <p:cNvGrpSpPr/>
              <p:nvPr/>
            </p:nvGrpSpPr>
            <p:grpSpPr>
              <a:xfrm>
                <a:off x="2781656" y="4551457"/>
                <a:ext cx="2167906" cy="1326189"/>
                <a:chOff x="2915231" y="3150922"/>
                <a:chExt cx="2167906" cy="1326189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74A97839-98C8-458A-8B8D-4EDC2F047972}"/>
                    </a:ext>
                  </a:extLst>
                </p:cNvPr>
                <p:cNvGrpSpPr/>
                <p:nvPr/>
              </p:nvGrpSpPr>
              <p:grpSpPr>
                <a:xfrm>
                  <a:off x="3058191" y="3150922"/>
                  <a:ext cx="1881986" cy="338311"/>
                  <a:chOff x="2617472" y="4346609"/>
                  <a:chExt cx="1881986" cy="338311"/>
                </a:xfrm>
              </p:grpSpPr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ECA89706-EB17-42FE-A168-412E2FBDB2DC}"/>
                      </a:ext>
                    </a:extLst>
                  </p:cNvPr>
                  <p:cNvSpPr/>
                  <p:nvPr/>
                </p:nvSpPr>
                <p:spPr>
                  <a:xfrm>
                    <a:off x="2617472" y="4346609"/>
                    <a:ext cx="1881986" cy="338311"/>
                  </a:xfrm>
                  <a:custGeom>
                    <a:avLst/>
                    <a:gdLst>
                      <a:gd name="connsiteX0" fmla="*/ 4286 w 1085850"/>
                      <a:gd name="connsiteY0" fmla="*/ 4286 h 280035"/>
                      <a:gd name="connsiteX1" fmla="*/ 1086822 w 1085850"/>
                      <a:gd name="connsiteY1" fmla="*/ 4286 h 280035"/>
                      <a:gd name="connsiteX2" fmla="*/ 1086822 w 1085850"/>
                      <a:gd name="connsiteY2" fmla="*/ 280835 h 280035"/>
                      <a:gd name="connsiteX3" fmla="*/ 4286 w 1085850"/>
                      <a:gd name="connsiteY3" fmla="*/ 280835 h 280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5850" h="280035">
                        <a:moveTo>
                          <a:pt x="4286" y="4286"/>
                        </a:moveTo>
                        <a:lnTo>
                          <a:pt x="1086822" y="4286"/>
                        </a:lnTo>
                        <a:lnTo>
                          <a:pt x="1086822" y="280835"/>
                        </a:lnTo>
                        <a:lnTo>
                          <a:pt x="4286" y="28083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D3D3439-EE94-49CA-ADB4-C72F0ED27744}"/>
                      </a:ext>
                    </a:extLst>
                  </p:cNvPr>
                  <p:cNvSpPr txBox="1"/>
                  <p:nvPr/>
                </p:nvSpPr>
                <p:spPr>
                  <a:xfrm>
                    <a:off x="2707118" y="4383987"/>
                    <a:ext cx="170269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200" b="1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83DBC26-1549-4FBA-B998-2CE3342589F9}"/>
                    </a:ext>
                  </a:extLst>
                </p:cNvPr>
                <p:cNvSpPr txBox="1"/>
                <p:nvPr/>
              </p:nvSpPr>
              <p:spPr>
                <a:xfrm>
                  <a:off x="2915231" y="3538392"/>
                  <a:ext cx="2167906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C62BE8E-A33C-4CA9-A50B-E98653E6F03C}"/>
                  </a:ext>
                </a:extLst>
              </p:cNvPr>
              <p:cNvGrpSpPr/>
              <p:nvPr/>
            </p:nvGrpSpPr>
            <p:grpSpPr>
              <a:xfrm>
                <a:off x="3350186" y="1817517"/>
                <a:ext cx="1030846" cy="1030844"/>
                <a:chOff x="3350186" y="1817517"/>
                <a:chExt cx="1030846" cy="1030844"/>
              </a:xfrm>
            </p:grpSpPr>
            <p:sp>
              <p:nvSpPr>
                <p:cNvPr id="61" name="Flowchart: Connector 60">
                  <a:extLst>
                    <a:ext uri="{FF2B5EF4-FFF2-40B4-BE49-F238E27FC236}">
                      <a16:creationId xmlns:a16="http://schemas.microsoft.com/office/drawing/2014/main" id="{D379340B-566B-4CE7-A5C6-09FB6C44474F}"/>
                    </a:ext>
                  </a:extLst>
                </p:cNvPr>
                <p:cNvSpPr/>
                <p:nvPr/>
              </p:nvSpPr>
              <p:spPr>
                <a:xfrm>
                  <a:off x="3350186" y="1817517"/>
                  <a:ext cx="1030846" cy="1030844"/>
                </a:xfrm>
                <a:prstGeom prst="flowChartConnector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45C73F34-94C7-49A8-9B25-E36046B975A9}"/>
                    </a:ext>
                  </a:extLst>
                </p:cNvPr>
                <p:cNvSpPr/>
                <p:nvPr/>
              </p:nvSpPr>
              <p:spPr>
                <a:xfrm>
                  <a:off x="3519354" y="1921442"/>
                  <a:ext cx="692510" cy="822994"/>
                </a:xfrm>
                <a:custGeom>
                  <a:avLst/>
                  <a:gdLst>
                    <a:gd name="connsiteX0" fmla="*/ 1498902 w 3943305"/>
                    <a:gd name="connsiteY0" fmla="*/ 3925807 h 4686318"/>
                    <a:gd name="connsiteX1" fmla="*/ 1555106 w 3943305"/>
                    <a:gd name="connsiteY1" fmla="*/ 3954664 h 4686318"/>
                    <a:gd name="connsiteX2" fmla="*/ 1951403 w 3943305"/>
                    <a:gd name="connsiteY2" fmla="*/ 4314538 h 4686318"/>
                    <a:gd name="connsiteX3" fmla="*/ 1951403 w 3943305"/>
                    <a:gd name="connsiteY3" fmla="*/ 4314519 h 4686318"/>
                    <a:gd name="connsiteX4" fmla="*/ 1952510 w 3943305"/>
                    <a:gd name="connsiteY4" fmla="*/ 4315031 h 4686318"/>
                    <a:gd name="connsiteX5" fmla="*/ 1979566 w 3943305"/>
                    <a:gd name="connsiteY5" fmla="*/ 4391190 h 4686318"/>
                    <a:gd name="connsiteX6" fmla="*/ 1903407 w 3943305"/>
                    <a:gd name="connsiteY6" fmla="*/ 4418246 h 4686318"/>
                    <a:gd name="connsiteX7" fmla="*/ 1455408 w 3943305"/>
                    <a:gd name="connsiteY7" fmla="*/ 4010576 h 4686318"/>
                    <a:gd name="connsiteX8" fmla="*/ 1477301 w 3943305"/>
                    <a:gd name="connsiteY8" fmla="*/ 3932771 h 4686318"/>
                    <a:gd name="connsiteX9" fmla="*/ 1498902 w 3943305"/>
                    <a:gd name="connsiteY9" fmla="*/ 3925807 h 4686318"/>
                    <a:gd name="connsiteX10" fmla="*/ 1408722 w 3943305"/>
                    <a:gd name="connsiteY10" fmla="*/ 3619856 h 4686318"/>
                    <a:gd name="connsiteX11" fmla="*/ 1469018 w 3943305"/>
                    <a:gd name="connsiteY11" fmla="*/ 3673676 h 4686318"/>
                    <a:gd name="connsiteX12" fmla="*/ 1477591 w 3943305"/>
                    <a:gd name="connsiteY12" fmla="*/ 3747285 h 4686318"/>
                    <a:gd name="connsiteX13" fmla="*/ 1477620 w 3943305"/>
                    <a:gd name="connsiteY13" fmla="*/ 3747286 h 4686318"/>
                    <a:gd name="connsiteX14" fmla="*/ 1431148 w 3943305"/>
                    <a:gd name="connsiteY14" fmla="*/ 3812350 h 4686318"/>
                    <a:gd name="connsiteX15" fmla="*/ 1364882 w 3943305"/>
                    <a:gd name="connsiteY15" fmla="*/ 3766078 h 4686318"/>
                    <a:gd name="connsiteX16" fmla="*/ 1354985 w 3943305"/>
                    <a:gd name="connsiteY16" fmla="*/ 3681382 h 4686318"/>
                    <a:gd name="connsiteX17" fmla="*/ 1354902 w 3943305"/>
                    <a:gd name="connsiteY17" fmla="*/ 3680153 h 4686318"/>
                    <a:gd name="connsiteX18" fmla="*/ 1408722 w 3943305"/>
                    <a:gd name="connsiteY18" fmla="*/ 3619856 h 4686318"/>
                    <a:gd name="connsiteX19" fmla="*/ 1100030 w 3943305"/>
                    <a:gd name="connsiteY19" fmla="*/ 3594372 h 4686318"/>
                    <a:gd name="connsiteX20" fmla="*/ 958241 w 3943305"/>
                    <a:gd name="connsiteY20" fmla="*/ 3793987 h 4686318"/>
                    <a:gd name="connsiteX21" fmla="*/ 1124328 w 3943305"/>
                    <a:gd name="connsiteY21" fmla="*/ 3995727 h 4686318"/>
                    <a:gd name="connsiteX22" fmla="*/ 1100030 w 3943305"/>
                    <a:gd name="connsiteY22" fmla="*/ 3594372 h 4686318"/>
                    <a:gd name="connsiteX23" fmla="*/ 3349025 w 3943305"/>
                    <a:gd name="connsiteY23" fmla="*/ 2982571 h 4686318"/>
                    <a:gd name="connsiteX24" fmla="*/ 3305953 w 3943305"/>
                    <a:gd name="connsiteY24" fmla="*/ 3025643 h 4686318"/>
                    <a:gd name="connsiteX25" fmla="*/ 3349025 w 3943305"/>
                    <a:gd name="connsiteY25" fmla="*/ 3068715 h 4686318"/>
                    <a:gd name="connsiteX26" fmla="*/ 3392097 w 3943305"/>
                    <a:gd name="connsiteY26" fmla="*/ 3025643 h 4686318"/>
                    <a:gd name="connsiteX27" fmla="*/ 3349025 w 3943305"/>
                    <a:gd name="connsiteY27" fmla="*/ 2982571 h 4686318"/>
                    <a:gd name="connsiteX28" fmla="*/ 3349025 w 3943305"/>
                    <a:gd name="connsiteY28" fmla="*/ 2868281 h 4686318"/>
                    <a:gd name="connsiteX29" fmla="*/ 3506397 w 3943305"/>
                    <a:gd name="connsiteY29" fmla="*/ 3025643 h 4686318"/>
                    <a:gd name="connsiteX30" fmla="*/ 3506397 w 3943305"/>
                    <a:gd name="connsiteY30" fmla="*/ 3025653 h 4686318"/>
                    <a:gd name="connsiteX31" fmla="*/ 3349025 w 3943305"/>
                    <a:gd name="connsiteY31" fmla="*/ 3183025 h 4686318"/>
                    <a:gd name="connsiteX32" fmla="*/ 3191653 w 3943305"/>
                    <a:gd name="connsiteY32" fmla="*/ 3025653 h 4686318"/>
                    <a:gd name="connsiteX33" fmla="*/ 3349025 w 3943305"/>
                    <a:gd name="connsiteY33" fmla="*/ 2868281 h 4686318"/>
                    <a:gd name="connsiteX34" fmla="*/ 3114958 w 3943305"/>
                    <a:gd name="connsiteY34" fmla="*/ 2615259 h 4686318"/>
                    <a:gd name="connsiteX35" fmla="*/ 2819683 w 3943305"/>
                    <a:gd name="connsiteY35" fmla="*/ 2764716 h 4686318"/>
                    <a:gd name="connsiteX36" fmla="*/ 2769562 w 3943305"/>
                    <a:gd name="connsiteY36" fmla="*/ 2987172 h 4686318"/>
                    <a:gd name="connsiteX37" fmla="*/ 2708840 w 3943305"/>
                    <a:gd name="connsiteY37" fmla="*/ 3083432 h 4686318"/>
                    <a:gd name="connsiteX38" fmla="*/ 2625716 w 3943305"/>
                    <a:gd name="connsiteY38" fmla="*/ 3073345 h 4686318"/>
                    <a:gd name="connsiteX39" fmla="*/ 2113023 w 3943305"/>
                    <a:gd name="connsiteY39" fmla="*/ 2915821 h 4686318"/>
                    <a:gd name="connsiteX40" fmla="*/ 1661252 w 3943305"/>
                    <a:gd name="connsiteY40" fmla="*/ 3024853 h 4686318"/>
                    <a:gd name="connsiteX41" fmla="*/ 1755845 w 3943305"/>
                    <a:gd name="connsiteY41" fmla="*/ 3241337 h 4686318"/>
                    <a:gd name="connsiteX42" fmla="*/ 1726341 w 3943305"/>
                    <a:gd name="connsiteY42" fmla="*/ 3316609 h 4686318"/>
                    <a:gd name="connsiteX43" fmla="*/ 1651070 w 3943305"/>
                    <a:gd name="connsiteY43" fmla="*/ 3287105 h 4686318"/>
                    <a:gd name="connsiteX44" fmla="*/ 1562488 w 3943305"/>
                    <a:gd name="connsiteY44" fmla="*/ 3084327 h 4686318"/>
                    <a:gd name="connsiteX45" fmla="*/ 1201376 w 3943305"/>
                    <a:gd name="connsiteY45" fmla="*/ 3743934 h 4686318"/>
                    <a:gd name="connsiteX46" fmla="*/ 2113004 w 3943305"/>
                    <a:gd name="connsiteY46" fmla="*/ 4572047 h 4686318"/>
                    <a:gd name="connsiteX47" fmla="*/ 2572300 w 3943305"/>
                    <a:gd name="connsiteY47" fmla="*/ 4479654 h 4686318"/>
                    <a:gd name="connsiteX48" fmla="*/ 2578453 w 3943305"/>
                    <a:gd name="connsiteY48" fmla="*/ 4476530 h 4686318"/>
                    <a:gd name="connsiteX49" fmla="*/ 2652148 w 3943305"/>
                    <a:gd name="connsiteY49" fmla="*/ 4432344 h 4686318"/>
                    <a:gd name="connsiteX50" fmla="*/ 2779688 w 3943305"/>
                    <a:gd name="connsiteY50" fmla="*/ 3953445 h 4686318"/>
                    <a:gd name="connsiteX51" fmla="*/ 2476745 w 3943305"/>
                    <a:gd name="connsiteY51" fmla="*/ 3678173 h 4686318"/>
                    <a:gd name="connsiteX52" fmla="*/ 2445109 w 3943305"/>
                    <a:gd name="connsiteY52" fmla="*/ 3604764 h 4686318"/>
                    <a:gd name="connsiteX53" fmla="*/ 2518979 w 3943305"/>
                    <a:gd name="connsiteY53" fmla="*/ 3571969 h 4686318"/>
                    <a:gd name="connsiteX54" fmla="*/ 2883015 w 3943305"/>
                    <a:gd name="connsiteY54" fmla="*/ 3904544 h 4686318"/>
                    <a:gd name="connsiteX55" fmla="*/ 2782898 w 3943305"/>
                    <a:gd name="connsiteY55" fmla="*/ 4471834 h 4686318"/>
                    <a:gd name="connsiteX56" fmla="*/ 3293342 w 3943305"/>
                    <a:gd name="connsiteY56" fmla="*/ 4471834 h 4686318"/>
                    <a:gd name="connsiteX57" fmla="*/ 3298791 w 3943305"/>
                    <a:gd name="connsiteY57" fmla="*/ 4471557 h 4686318"/>
                    <a:gd name="connsiteX58" fmla="*/ 3347282 w 3943305"/>
                    <a:gd name="connsiteY58" fmla="*/ 4412112 h 4686318"/>
                    <a:gd name="connsiteX59" fmla="*/ 3288551 w 3943305"/>
                    <a:gd name="connsiteY59" fmla="*/ 4363421 h 4686318"/>
                    <a:gd name="connsiteX60" fmla="*/ 3150439 w 3943305"/>
                    <a:gd name="connsiteY60" fmla="*/ 4363421 h 4686318"/>
                    <a:gd name="connsiteX61" fmla="*/ 3130567 w 3943305"/>
                    <a:gd name="connsiteY61" fmla="*/ 4359855 h 4686318"/>
                    <a:gd name="connsiteX62" fmla="*/ 3096851 w 3943305"/>
                    <a:gd name="connsiteY62" fmla="*/ 4286401 h 4686318"/>
                    <a:gd name="connsiteX63" fmla="*/ 3329566 w 3943305"/>
                    <a:gd name="connsiteY63" fmla="*/ 3658904 h 4686318"/>
                    <a:gd name="connsiteX64" fmla="*/ 3468783 w 3943305"/>
                    <a:gd name="connsiteY64" fmla="*/ 3554834 h 4686318"/>
                    <a:gd name="connsiteX65" fmla="*/ 3777260 w 3943305"/>
                    <a:gd name="connsiteY65" fmla="*/ 3404872 h 4686318"/>
                    <a:gd name="connsiteX66" fmla="*/ 3777231 w 3943305"/>
                    <a:gd name="connsiteY66" fmla="*/ 3404815 h 4686318"/>
                    <a:gd name="connsiteX67" fmla="*/ 3529296 w 3943305"/>
                    <a:gd name="connsiteY67" fmla="*/ 2739427 h 4686318"/>
                    <a:gd name="connsiteX68" fmla="*/ 3114958 w 3943305"/>
                    <a:gd name="connsiteY68" fmla="*/ 2615259 h 4686318"/>
                    <a:gd name="connsiteX69" fmla="*/ 1458999 w 3943305"/>
                    <a:gd name="connsiteY69" fmla="*/ 2290561 h 4686318"/>
                    <a:gd name="connsiteX70" fmla="*/ 1155151 w 3943305"/>
                    <a:gd name="connsiteY70" fmla="*/ 2423311 h 4686318"/>
                    <a:gd name="connsiteX71" fmla="*/ 1188317 w 3943305"/>
                    <a:gd name="connsiteY71" fmla="*/ 2499207 h 4686318"/>
                    <a:gd name="connsiteX72" fmla="*/ 1406592 w 3943305"/>
                    <a:gd name="connsiteY72" fmla="*/ 2584732 h 4686318"/>
                    <a:gd name="connsiteX73" fmla="*/ 1406592 w 3943305"/>
                    <a:gd name="connsiteY73" fmla="*/ 2584731 h 4686318"/>
                    <a:gd name="connsiteX74" fmla="*/ 1492155 w 3943305"/>
                    <a:gd name="connsiteY74" fmla="*/ 2366457 h 4686318"/>
                    <a:gd name="connsiteX75" fmla="*/ 2301469 w 3943305"/>
                    <a:gd name="connsiteY75" fmla="*/ 1802039 h 4686318"/>
                    <a:gd name="connsiteX76" fmla="*/ 2283321 w 3943305"/>
                    <a:gd name="connsiteY76" fmla="*/ 1806358 h 4686318"/>
                    <a:gd name="connsiteX77" fmla="*/ 2484717 w 3943305"/>
                    <a:gd name="connsiteY77" fmla="*/ 2382840 h 4686318"/>
                    <a:gd name="connsiteX78" fmla="*/ 2484717 w 3943305"/>
                    <a:gd name="connsiteY78" fmla="*/ 2382802 h 4686318"/>
                    <a:gd name="connsiteX79" fmla="*/ 2743169 w 3943305"/>
                    <a:gd name="connsiteY79" fmla="*/ 2675753 h 4686318"/>
                    <a:gd name="connsiteX80" fmla="*/ 2932288 w 3943305"/>
                    <a:gd name="connsiteY80" fmla="*/ 2537640 h 4686318"/>
                    <a:gd name="connsiteX81" fmla="*/ 2751541 w 3943305"/>
                    <a:gd name="connsiteY81" fmla="*/ 2198312 h 4686318"/>
                    <a:gd name="connsiteX82" fmla="*/ 2451913 w 3943305"/>
                    <a:gd name="connsiteY82" fmla="*/ 1872623 h 4686318"/>
                    <a:gd name="connsiteX83" fmla="*/ 2301469 w 3943305"/>
                    <a:gd name="connsiteY83" fmla="*/ 1802039 h 4686318"/>
                    <a:gd name="connsiteX84" fmla="*/ 2845943 w 3943305"/>
                    <a:gd name="connsiteY84" fmla="*/ 1600189 h 4686318"/>
                    <a:gd name="connsiteX85" fmla="*/ 2768991 w 3943305"/>
                    <a:gd name="connsiteY85" fmla="*/ 2029976 h 4686318"/>
                    <a:gd name="connsiteX86" fmla="*/ 2845581 w 3943305"/>
                    <a:gd name="connsiteY86" fmla="*/ 2133313 h 4686318"/>
                    <a:gd name="connsiteX87" fmla="*/ 3043130 w 3943305"/>
                    <a:gd name="connsiteY87" fmla="*/ 2508084 h 4686318"/>
                    <a:gd name="connsiteX88" fmla="*/ 3109053 w 3943305"/>
                    <a:gd name="connsiteY88" fmla="*/ 2501102 h 4686318"/>
                    <a:gd name="connsiteX89" fmla="*/ 3139085 w 3943305"/>
                    <a:gd name="connsiteY89" fmla="*/ 2500245 h 4686318"/>
                    <a:gd name="connsiteX90" fmla="*/ 3111758 w 3943305"/>
                    <a:gd name="connsiteY90" fmla="*/ 2149944 h 4686318"/>
                    <a:gd name="connsiteX91" fmla="*/ 2845943 w 3943305"/>
                    <a:gd name="connsiteY91" fmla="*/ 1600189 h 4686318"/>
                    <a:gd name="connsiteX92" fmla="*/ 1127043 w 3943305"/>
                    <a:gd name="connsiteY92" fmla="*/ 674740 h 4686318"/>
                    <a:gd name="connsiteX93" fmla="*/ 1108555 w 3943305"/>
                    <a:gd name="connsiteY93" fmla="*/ 678607 h 4686318"/>
                    <a:gd name="connsiteX94" fmla="*/ 210347 w 3943305"/>
                    <a:gd name="connsiteY94" fmla="*/ 1071037 h 4686318"/>
                    <a:gd name="connsiteX95" fmla="*/ 209655 w 3943305"/>
                    <a:gd name="connsiteY95" fmla="*/ 1071340 h 4686318"/>
                    <a:gd name="connsiteX96" fmla="*/ 186144 w 3943305"/>
                    <a:gd name="connsiteY96" fmla="*/ 1132814 h 4686318"/>
                    <a:gd name="connsiteX97" fmla="*/ 247619 w 3943305"/>
                    <a:gd name="connsiteY97" fmla="*/ 1156324 h 4686318"/>
                    <a:gd name="connsiteX98" fmla="*/ 1145817 w 3943305"/>
                    <a:gd name="connsiteY98" fmla="*/ 763885 h 4686318"/>
                    <a:gd name="connsiteX99" fmla="*/ 1146240 w 3943305"/>
                    <a:gd name="connsiteY99" fmla="*/ 763697 h 4686318"/>
                    <a:gd name="connsiteX100" fmla="*/ 1169629 w 3943305"/>
                    <a:gd name="connsiteY100" fmla="*/ 702163 h 4686318"/>
                    <a:gd name="connsiteX101" fmla="*/ 1127043 w 3943305"/>
                    <a:gd name="connsiteY101" fmla="*/ 674740 h 4686318"/>
                    <a:gd name="connsiteX102" fmla="*/ 636819 w 3943305"/>
                    <a:gd name="connsiteY102" fmla="*/ 117168 h 4686318"/>
                    <a:gd name="connsiteX103" fmla="*/ 605178 w 3943305"/>
                    <a:gd name="connsiteY103" fmla="*/ 117775 h 4686318"/>
                    <a:gd name="connsiteX104" fmla="*/ 140824 w 3943305"/>
                    <a:gd name="connsiteY104" fmla="*/ 320658 h 4686318"/>
                    <a:gd name="connsiteX105" fmla="*/ 119488 w 3943305"/>
                    <a:gd name="connsiteY105" fmla="*/ 375103 h 4686318"/>
                    <a:gd name="connsiteX106" fmla="*/ 173933 w 3943305"/>
                    <a:gd name="connsiteY106" fmla="*/ 396439 h 4686318"/>
                    <a:gd name="connsiteX107" fmla="*/ 638287 w 3943305"/>
                    <a:gd name="connsiteY107" fmla="*/ 193556 h 4686318"/>
                    <a:gd name="connsiteX108" fmla="*/ 659623 w 3943305"/>
                    <a:gd name="connsiteY108" fmla="*/ 139111 h 4686318"/>
                    <a:gd name="connsiteX109" fmla="*/ 636819 w 3943305"/>
                    <a:gd name="connsiteY109" fmla="*/ 117168 h 4686318"/>
                    <a:gd name="connsiteX110" fmla="*/ 621869 w 3943305"/>
                    <a:gd name="connsiteY110" fmla="*/ 1 h 4686318"/>
                    <a:gd name="connsiteX111" fmla="*/ 765169 w 3943305"/>
                    <a:gd name="connsiteY111" fmla="*/ 95239 h 4686318"/>
                    <a:gd name="connsiteX112" fmla="*/ 684083 w 3943305"/>
                    <a:gd name="connsiteY112" fmla="*/ 298293 h 4686318"/>
                    <a:gd name="connsiteX113" fmla="*/ 504241 w 3943305"/>
                    <a:gd name="connsiteY113" fmla="*/ 376855 h 4686318"/>
                    <a:gd name="connsiteX114" fmla="*/ 666042 w 3943305"/>
                    <a:gd name="connsiteY114" fmla="*/ 747216 h 4686318"/>
                    <a:gd name="connsiteX115" fmla="*/ 1062768 w 3943305"/>
                    <a:gd name="connsiteY115" fmla="*/ 573861 h 4686318"/>
                    <a:gd name="connsiteX116" fmla="*/ 1273871 w 3943305"/>
                    <a:gd name="connsiteY116" fmla="*/ 655309 h 4686318"/>
                    <a:gd name="connsiteX117" fmla="*/ 1274546 w 3943305"/>
                    <a:gd name="connsiteY117" fmla="*/ 656833 h 4686318"/>
                    <a:gd name="connsiteX118" fmla="*/ 1191565 w 3943305"/>
                    <a:gd name="connsiteY118" fmla="*/ 868603 h 4686318"/>
                    <a:gd name="connsiteX119" fmla="*/ 1150084 w 3943305"/>
                    <a:gd name="connsiteY119" fmla="*/ 886700 h 4686318"/>
                    <a:gd name="connsiteX120" fmla="*/ 1692780 w 3943305"/>
                    <a:gd name="connsiteY120" fmla="*/ 2125969 h 4686318"/>
                    <a:gd name="connsiteX121" fmla="*/ 1692785 w 3943305"/>
                    <a:gd name="connsiteY121" fmla="*/ 2125980 h 4686318"/>
                    <a:gd name="connsiteX122" fmla="*/ 1663358 w 3943305"/>
                    <a:gd name="connsiteY122" fmla="*/ 2201255 h 4686318"/>
                    <a:gd name="connsiteX123" fmla="*/ 1563716 w 3943305"/>
                    <a:gd name="connsiteY123" fmla="*/ 2244794 h 4686318"/>
                    <a:gd name="connsiteX124" fmla="*/ 1596873 w 3943305"/>
                    <a:gd name="connsiteY124" fmla="*/ 2320699 h 4686318"/>
                    <a:gd name="connsiteX125" fmla="*/ 1502385 w 3943305"/>
                    <a:gd name="connsiteY125" fmla="*/ 2661208 h 4686318"/>
                    <a:gd name="connsiteX126" fmla="*/ 1615504 w 3943305"/>
                    <a:gd name="connsiteY126" fmla="*/ 2920088 h 4686318"/>
                    <a:gd name="connsiteX127" fmla="*/ 2113023 w 3943305"/>
                    <a:gd name="connsiteY127" fmla="*/ 2801463 h 4686318"/>
                    <a:gd name="connsiteX128" fmla="*/ 2653091 w 3943305"/>
                    <a:gd name="connsiteY128" fmla="*/ 2955130 h 4686318"/>
                    <a:gd name="connsiteX129" fmla="*/ 2685038 w 3943305"/>
                    <a:gd name="connsiteY129" fmla="*/ 2775994 h 4686318"/>
                    <a:gd name="connsiteX130" fmla="*/ 2390715 w 3943305"/>
                    <a:gd name="connsiteY130" fmla="*/ 2447800 h 4686318"/>
                    <a:gd name="connsiteX131" fmla="*/ 2218313 w 3943305"/>
                    <a:gd name="connsiteY131" fmla="*/ 1712308 h 4686318"/>
                    <a:gd name="connsiteX132" fmla="*/ 2520046 w 3943305"/>
                    <a:gd name="connsiteY132" fmla="*/ 1780793 h 4686318"/>
                    <a:gd name="connsiteX133" fmla="*/ 2649843 w 3943305"/>
                    <a:gd name="connsiteY133" fmla="*/ 1894998 h 4686318"/>
                    <a:gd name="connsiteX134" fmla="*/ 2672160 w 3943305"/>
                    <a:gd name="connsiteY134" fmla="*/ 1688610 h 4686318"/>
                    <a:gd name="connsiteX135" fmla="*/ 2825312 w 3943305"/>
                    <a:gd name="connsiteY135" fmla="*/ 1487728 h 4686318"/>
                    <a:gd name="connsiteX136" fmla="*/ 3224181 w 3943305"/>
                    <a:gd name="connsiteY136" fmla="*/ 2129275 h 4686318"/>
                    <a:gd name="connsiteX137" fmla="*/ 3253090 w 3943305"/>
                    <a:gd name="connsiteY137" fmla="*/ 2508960 h 4686318"/>
                    <a:gd name="connsiteX138" fmla="*/ 3592866 w 3943305"/>
                    <a:gd name="connsiteY138" fmla="*/ 2644339 h 4686318"/>
                    <a:gd name="connsiteX139" fmla="*/ 3872262 w 3943305"/>
                    <a:gd name="connsiteY139" fmla="*/ 3468404 h 4686318"/>
                    <a:gd name="connsiteX140" fmla="*/ 3471869 w 3943305"/>
                    <a:gd name="connsiteY140" fmla="*/ 3669095 h 4686318"/>
                    <a:gd name="connsiteX141" fmla="*/ 3437922 w 3943305"/>
                    <a:gd name="connsiteY141" fmla="*/ 3695184 h 4686318"/>
                    <a:gd name="connsiteX142" fmla="*/ 3437094 w 3943305"/>
                    <a:gd name="connsiteY142" fmla="*/ 3697595 h 4686318"/>
                    <a:gd name="connsiteX143" fmla="*/ 3232554 w 3943305"/>
                    <a:gd name="connsiteY143" fmla="*/ 4249092 h 4686318"/>
                    <a:gd name="connsiteX144" fmla="*/ 3288561 w 3943305"/>
                    <a:gd name="connsiteY144" fmla="*/ 4249092 h 4686318"/>
                    <a:gd name="connsiteX145" fmla="*/ 3461068 w 3943305"/>
                    <a:gd name="connsiteY145" fmla="*/ 4401225 h 4686318"/>
                    <a:gd name="connsiteX146" fmla="*/ 3461862 w 3943305"/>
                    <a:gd name="connsiteY146" fmla="*/ 4417545 h 4686318"/>
                    <a:gd name="connsiteX147" fmla="*/ 3293352 w 3943305"/>
                    <a:gd name="connsiteY147" fmla="*/ 4586106 h 4686318"/>
                    <a:gd name="connsiteX148" fmla="*/ 2614724 w 3943305"/>
                    <a:gd name="connsiteY148" fmla="*/ 4586106 h 4686318"/>
                    <a:gd name="connsiteX149" fmla="*/ 2113004 w 3943305"/>
                    <a:gd name="connsiteY149" fmla="*/ 4686318 h 4686318"/>
                    <a:gd name="connsiteX150" fmla="*/ 1175525 w 3943305"/>
                    <a:gd name="connsiteY150" fmla="*/ 4126524 h 4686318"/>
                    <a:gd name="connsiteX151" fmla="*/ 843941 w 3943305"/>
                    <a:gd name="connsiteY151" fmla="*/ 3794016 h 4686318"/>
                    <a:gd name="connsiteX152" fmla="*/ 1132967 w 3943305"/>
                    <a:gd name="connsiteY152" fmla="*/ 3464927 h 4686318"/>
                    <a:gd name="connsiteX153" fmla="*/ 1516072 w 3943305"/>
                    <a:gd name="connsiteY153" fmla="*/ 2978076 h 4686318"/>
                    <a:gd name="connsiteX154" fmla="*/ 1397629 w 3943305"/>
                    <a:gd name="connsiteY154" fmla="*/ 2706994 h 4686318"/>
                    <a:gd name="connsiteX155" fmla="*/ 1083571 w 3943305"/>
                    <a:gd name="connsiteY155" fmla="*/ 2544965 h 4686318"/>
                    <a:gd name="connsiteX156" fmla="*/ 1050405 w 3943305"/>
                    <a:gd name="connsiteY156" fmla="*/ 2469079 h 4686318"/>
                    <a:gd name="connsiteX157" fmla="*/ 950754 w 3943305"/>
                    <a:gd name="connsiteY157" fmla="*/ 2512618 h 4686318"/>
                    <a:gd name="connsiteX158" fmla="*/ 875592 w 3943305"/>
                    <a:gd name="connsiteY158" fmla="*/ 2483328 h 4686318"/>
                    <a:gd name="connsiteX159" fmla="*/ 619141 w 3943305"/>
                    <a:gd name="connsiteY159" fmla="*/ 1902408 h 4686318"/>
                    <a:gd name="connsiteX160" fmla="*/ 648297 w 3943305"/>
                    <a:gd name="connsiteY160" fmla="*/ 1827065 h 4686318"/>
                    <a:gd name="connsiteX161" fmla="*/ 648346 w 3943305"/>
                    <a:gd name="connsiteY161" fmla="*/ 1827044 h 4686318"/>
                    <a:gd name="connsiteX162" fmla="*/ 723707 w 3943305"/>
                    <a:gd name="connsiteY162" fmla="*/ 1856250 h 4686318"/>
                    <a:gd name="connsiteX163" fmla="*/ 957164 w 3943305"/>
                    <a:gd name="connsiteY163" fmla="*/ 2385078 h 4686318"/>
                    <a:gd name="connsiteX164" fmla="*/ 1565145 w 3943305"/>
                    <a:gd name="connsiteY164" fmla="*/ 2119426 h 4686318"/>
                    <a:gd name="connsiteX165" fmla="*/ 1045366 w 3943305"/>
                    <a:gd name="connsiteY165" fmla="*/ 932468 h 4686318"/>
                    <a:gd name="connsiteX166" fmla="*/ 433861 w 3943305"/>
                    <a:gd name="connsiteY166" fmla="*/ 1199654 h 4686318"/>
                    <a:gd name="connsiteX167" fmla="*/ 531387 w 3943305"/>
                    <a:gd name="connsiteY167" fmla="*/ 1420586 h 4686318"/>
                    <a:gd name="connsiteX168" fmla="*/ 502184 w 3943305"/>
                    <a:gd name="connsiteY168" fmla="*/ 1495948 h 4686318"/>
                    <a:gd name="connsiteX169" fmla="*/ 426822 w 3943305"/>
                    <a:gd name="connsiteY169" fmla="*/ 1466744 h 4686318"/>
                    <a:gd name="connsiteX170" fmla="*/ 329124 w 3943305"/>
                    <a:gd name="connsiteY170" fmla="*/ 1245440 h 4686318"/>
                    <a:gd name="connsiteX171" fmla="*/ 293377 w 3943305"/>
                    <a:gd name="connsiteY171" fmla="*/ 1261061 h 4686318"/>
                    <a:gd name="connsiteX172" fmla="*/ 81593 w 3943305"/>
                    <a:gd name="connsiteY172" fmla="*/ 1178075 h 4686318"/>
                    <a:gd name="connsiteX173" fmla="*/ 164580 w 3943305"/>
                    <a:gd name="connsiteY173" fmla="*/ 966291 h 4686318"/>
                    <a:gd name="connsiteX174" fmla="*/ 561305 w 3943305"/>
                    <a:gd name="connsiteY174" fmla="*/ 792936 h 4686318"/>
                    <a:gd name="connsiteX175" fmla="*/ 399504 w 3943305"/>
                    <a:gd name="connsiteY175" fmla="*/ 422623 h 4686318"/>
                    <a:gd name="connsiteX176" fmla="*/ 219691 w 3943305"/>
                    <a:gd name="connsiteY176" fmla="*/ 501185 h 4686318"/>
                    <a:gd name="connsiteX177" fmla="*/ 216293 w 3943305"/>
                    <a:gd name="connsiteY177" fmla="*/ 502670 h 4686318"/>
                    <a:gd name="connsiteX178" fmla="*/ 12324 w 3943305"/>
                    <a:gd name="connsiteY178" fmla="*/ 419909 h 4686318"/>
                    <a:gd name="connsiteX179" fmla="*/ 95085 w 3943305"/>
                    <a:gd name="connsiteY179" fmla="*/ 215940 h 4686318"/>
                    <a:gd name="connsiteX180" fmla="*/ 559429 w 3943305"/>
                    <a:gd name="connsiteY180" fmla="*/ 13058 h 4686318"/>
                    <a:gd name="connsiteX181" fmla="*/ 561289 w 3943305"/>
                    <a:gd name="connsiteY181" fmla="*/ 12259 h 4686318"/>
                    <a:gd name="connsiteX182" fmla="*/ 621869 w 3943305"/>
                    <a:gd name="connsiteY182" fmla="*/ 1 h 4686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3943305" h="4686318">
                      <a:moveTo>
                        <a:pt x="1498902" y="3925807"/>
                      </a:moveTo>
                      <a:cubicBezTo>
                        <a:pt x="1521037" y="3923340"/>
                        <a:pt x="1543526" y="3934016"/>
                        <a:pt x="1555106" y="3954664"/>
                      </a:cubicBezTo>
                      <a:cubicBezTo>
                        <a:pt x="1641269" y="4108369"/>
                        <a:pt x="1782020" y="4236166"/>
                        <a:pt x="1951403" y="4314538"/>
                      </a:cubicBezTo>
                      <a:lnTo>
                        <a:pt x="1951403" y="4314519"/>
                      </a:lnTo>
                      <a:cubicBezTo>
                        <a:pt x="1951774" y="4314685"/>
                        <a:pt x="1952143" y="4314856"/>
                        <a:pt x="1952510" y="4315031"/>
                      </a:cubicBezTo>
                      <a:cubicBezTo>
                        <a:pt x="1981012" y="4328590"/>
                        <a:pt x="1993125" y="4362688"/>
                        <a:pt x="1979566" y="4391190"/>
                      </a:cubicBezTo>
                      <a:cubicBezTo>
                        <a:pt x="1966006" y="4419692"/>
                        <a:pt x="1931909" y="4431805"/>
                        <a:pt x="1903407" y="4418246"/>
                      </a:cubicBezTo>
                      <a:cubicBezTo>
                        <a:pt x="1712354" y="4329882"/>
                        <a:pt x="1553249" y="4185093"/>
                        <a:pt x="1455408" y="4010576"/>
                      </a:cubicBezTo>
                      <a:cubicBezTo>
                        <a:pt x="1439968" y="3983045"/>
                        <a:pt x="1449770" y="3948210"/>
                        <a:pt x="1477301" y="3932771"/>
                      </a:cubicBezTo>
                      <a:cubicBezTo>
                        <a:pt x="1484184" y="3928911"/>
                        <a:pt x="1491523" y="3926629"/>
                        <a:pt x="1498902" y="3925807"/>
                      </a:cubicBezTo>
                      <a:close/>
                      <a:moveTo>
                        <a:pt x="1408722" y="3619856"/>
                      </a:moveTo>
                      <a:cubicBezTo>
                        <a:pt x="1440234" y="3618068"/>
                        <a:pt x="1467230" y="3642164"/>
                        <a:pt x="1469018" y="3673676"/>
                      </a:cubicBezTo>
                      <a:cubicBezTo>
                        <a:pt x="1470647" y="3698232"/>
                        <a:pt x="1473543" y="3722987"/>
                        <a:pt x="1477591" y="3747285"/>
                      </a:cubicBezTo>
                      <a:lnTo>
                        <a:pt x="1477620" y="3747286"/>
                      </a:lnTo>
                      <a:cubicBezTo>
                        <a:pt x="1482404" y="3778004"/>
                        <a:pt x="1461757" y="3806911"/>
                        <a:pt x="1431148" y="3812350"/>
                      </a:cubicBezTo>
                      <a:cubicBezTo>
                        <a:pt x="1400072" y="3817871"/>
                        <a:pt x="1370403" y="3797155"/>
                        <a:pt x="1364882" y="3766078"/>
                      </a:cubicBezTo>
                      <a:cubicBezTo>
                        <a:pt x="1360224" y="3738122"/>
                        <a:pt x="1356890" y="3709624"/>
                        <a:pt x="1354985" y="3681382"/>
                      </a:cubicBezTo>
                      <a:cubicBezTo>
                        <a:pt x="1354953" y="3680973"/>
                        <a:pt x="1354925" y="3680563"/>
                        <a:pt x="1354902" y="3680153"/>
                      </a:cubicBezTo>
                      <a:cubicBezTo>
                        <a:pt x="1353114" y="3648640"/>
                        <a:pt x="1377210" y="3621644"/>
                        <a:pt x="1408722" y="3619856"/>
                      </a:cubicBezTo>
                      <a:close/>
                      <a:moveTo>
                        <a:pt x="1100030" y="3594372"/>
                      </a:moveTo>
                      <a:cubicBezTo>
                        <a:pt x="1017944" y="3631062"/>
                        <a:pt x="958241" y="3709863"/>
                        <a:pt x="958241" y="3793987"/>
                      </a:cubicBezTo>
                      <a:cubicBezTo>
                        <a:pt x="958241" y="3875988"/>
                        <a:pt x="1031983" y="3959018"/>
                        <a:pt x="1124328" y="3995727"/>
                      </a:cubicBezTo>
                      <a:cubicBezTo>
                        <a:pt x="1084984" y="3865678"/>
                        <a:pt x="1076662" y="3728218"/>
                        <a:pt x="1100030" y="3594372"/>
                      </a:cubicBezTo>
                      <a:close/>
                      <a:moveTo>
                        <a:pt x="3349025" y="2982571"/>
                      </a:moveTo>
                      <a:cubicBezTo>
                        <a:pt x="3325237" y="2982571"/>
                        <a:pt x="3305953" y="3001855"/>
                        <a:pt x="3305953" y="3025643"/>
                      </a:cubicBezTo>
                      <a:cubicBezTo>
                        <a:pt x="3305953" y="3049431"/>
                        <a:pt x="3325237" y="3068715"/>
                        <a:pt x="3349025" y="3068715"/>
                      </a:cubicBezTo>
                      <a:cubicBezTo>
                        <a:pt x="3372802" y="3068689"/>
                        <a:pt x="3392071" y="3049420"/>
                        <a:pt x="3392097" y="3025643"/>
                      </a:cubicBezTo>
                      <a:cubicBezTo>
                        <a:pt x="3392097" y="3001855"/>
                        <a:pt x="3372813" y="2982571"/>
                        <a:pt x="3349025" y="2982571"/>
                      </a:cubicBezTo>
                      <a:close/>
                      <a:moveTo>
                        <a:pt x="3349025" y="2868281"/>
                      </a:moveTo>
                      <a:cubicBezTo>
                        <a:pt x="3435896" y="2868375"/>
                        <a:pt x="3506297" y="2938772"/>
                        <a:pt x="3506397" y="3025643"/>
                      </a:cubicBezTo>
                      <a:cubicBezTo>
                        <a:pt x="3506397" y="3025646"/>
                        <a:pt x="3506397" y="3025650"/>
                        <a:pt x="3506397" y="3025653"/>
                      </a:cubicBezTo>
                      <a:cubicBezTo>
                        <a:pt x="3506397" y="3112567"/>
                        <a:pt x="3435939" y="3183025"/>
                        <a:pt x="3349025" y="3183025"/>
                      </a:cubicBezTo>
                      <a:cubicBezTo>
                        <a:pt x="3262111" y="3183025"/>
                        <a:pt x="3191653" y="3112567"/>
                        <a:pt x="3191653" y="3025653"/>
                      </a:cubicBezTo>
                      <a:cubicBezTo>
                        <a:pt x="3191653" y="2938739"/>
                        <a:pt x="3262111" y="2868281"/>
                        <a:pt x="3349025" y="2868281"/>
                      </a:cubicBezTo>
                      <a:close/>
                      <a:moveTo>
                        <a:pt x="3114958" y="2615259"/>
                      </a:moveTo>
                      <a:cubicBezTo>
                        <a:pt x="2984465" y="2622051"/>
                        <a:pt x="2879567" y="2675133"/>
                        <a:pt x="2819683" y="2764716"/>
                      </a:cubicBezTo>
                      <a:cubicBezTo>
                        <a:pt x="2778049" y="2826981"/>
                        <a:pt x="2760723" y="2903905"/>
                        <a:pt x="2769562" y="2987172"/>
                      </a:cubicBezTo>
                      <a:cubicBezTo>
                        <a:pt x="2773910" y="3029415"/>
                        <a:pt x="2748837" y="3069162"/>
                        <a:pt x="2708840" y="3083432"/>
                      </a:cubicBezTo>
                      <a:cubicBezTo>
                        <a:pt x="2681094" y="3093383"/>
                        <a:pt x="2650277" y="3089643"/>
                        <a:pt x="2625716" y="3073345"/>
                      </a:cubicBezTo>
                      <a:cubicBezTo>
                        <a:pt x="2464162" y="2965874"/>
                        <a:pt x="2301256" y="2915820"/>
                        <a:pt x="2113023" y="2915821"/>
                      </a:cubicBezTo>
                      <a:cubicBezTo>
                        <a:pt x="1955858" y="2915319"/>
                        <a:pt x="1800888" y="2952720"/>
                        <a:pt x="1661252" y="3024853"/>
                      </a:cubicBezTo>
                      <a:lnTo>
                        <a:pt x="1755845" y="3241337"/>
                      </a:lnTo>
                      <a:cubicBezTo>
                        <a:pt x="1768484" y="3270270"/>
                        <a:pt x="1755274" y="3303970"/>
                        <a:pt x="1726341" y="3316609"/>
                      </a:cubicBezTo>
                      <a:cubicBezTo>
                        <a:pt x="1697409" y="3329247"/>
                        <a:pt x="1663709" y="3316038"/>
                        <a:pt x="1651070" y="3287105"/>
                      </a:cubicBezTo>
                      <a:lnTo>
                        <a:pt x="1562488" y="3084327"/>
                      </a:lnTo>
                      <a:cubicBezTo>
                        <a:pt x="1343222" y="3235699"/>
                        <a:pt x="1201376" y="3475033"/>
                        <a:pt x="1201376" y="3743934"/>
                      </a:cubicBezTo>
                      <a:cubicBezTo>
                        <a:pt x="1201376" y="4200572"/>
                        <a:pt x="1610322" y="4572047"/>
                        <a:pt x="2113004" y="4572047"/>
                      </a:cubicBezTo>
                      <a:cubicBezTo>
                        <a:pt x="2295618" y="4572047"/>
                        <a:pt x="2449608" y="4541033"/>
                        <a:pt x="2572300" y="4479654"/>
                      </a:cubicBezTo>
                      <a:cubicBezTo>
                        <a:pt x="2574284" y="4478487"/>
                        <a:pt x="2576339" y="4477443"/>
                        <a:pt x="2578453" y="4476530"/>
                      </a:cubicBezTo>
                      <a:cubicBezTo>
                        <a:pt x="2603982" y="4463473"/>
                        <a:pt x="2628603" y="4448710"/>
                        <a:pt x="2652148" y="4432344"/>
                      </a:cubicBezTo>
                      <a:cubicBezTo>
                        <a:pt x="2806243" y="4325513"/>
                        <a:pt x="2860238" y="4122767"/>
                        <a:pt x="2779688" y="3953445"/>
                      </a:cubicBezTo>
                      <a:cubicBezTo>
                        <a:pt x="2722385" y="3832259"/>
                        <a:pt x="2612000" y="3731942"/>
                        <a:pt x="2476745" y="3678173"/>
                      </a:cubicBezTo>
                      <a:cubicBezTo>
                        <a:pt x="2447994" y="3666375"/>
                        <a:pt x="2433941" y="3633765"/>
                        <a:pt x="2445109" y="3604764"/>
                      </a:cubicBezTo>
                      <a:cubicBezTo>
                        <a:pt x="2456451" y="3575309"/>
                        <a:pt x="2489524" y="3560626"/>
                        <a:pt x="2518979" y="3571969"/>
                      </a:cubicBezTo>
                      <a:cubicBezTo>
                        <a:pt x="2680790" y="3636301"/>
                        <a:pt x="2813482" y="3757516"/>
                        <a:pt x="2883015" y="3904544"/>
                      </a:cubicBezTo>
                      <a:cubicBezTo>
                        <a:pt x="2973958" y="4095652"/>
                        <a:pt x="2933764" y="4323401"/>
                        <a:pt x="2782898" y="4471834"/>
                      </a:cubicBezTo>
                      <a:lnTo>
                        <a:pt x="3293342" y="4471834"/>
                      </a:lnTo>
                      <a:cubicBezTo>
                        <a:pt x="3295162" y="4471833"/>
                        <a:pt x="3296981" y="4471741"/>
                        <a:pt x="3298791" y="4471557"/>
                      </a:cubicBezTo>
                      <a:cubicBezTo>
                        <a:pt x="3328597" y="4468532"/>
                        <a:pt x="3350307" y="4441918"/>
                        <a:pt x="3347282" y="4412112"/>
                      </a:cubicBezTo>
                      <a:cubicBezTo>
                        <a:pt x="3342913" y="4383321"/>
                        <a:pt x="3317654" y="4362380"/>
                        <a:pt x="3288551" y="4363421"/>
                      </a:cubicBezTo>
                      <a:lnTo>
                        <a:pt x="3150439" y="4363421"/>
                      </a:lnTo>
                      <a:cubicBezTo>
                        <a:pt x="3143655" y="4363421"/>
                        <a:pt x="3136926" y="4362214"/>
                        <a:pt x="3130567" y="4359855"/>
                      </a:cubicBezTo>
                      <a:cubicBezTo>
                        <a:pt x="3100973" y="4348882"/>
                        <a:pt x="3085878" y="4315996"/>
                        <a:pt x="3096851" y="4286401"/>
                      </a:cubicBezTo>
                      <a:lnTo>
                        <a:pt x="3329566" y="3658904"/>
                      </a:lnTo>
                      <a:cubicBezTo>
                        <a:pt x="3349465" y="3598386"/>
                        <a:pt x="3405108" y="3556791"/>
                        <a:pt x="3468783" y="3554834"/>
                      </a:cubicBezTo>
                      <a:cubicBezTo>
                        <a:pt x="3605562" y="3551090"/>
                        <a:pt x="3715119" y="3497836"/>
                        <a:pt x="3777260" y="3404872"/>
                      </a:cubicBezTo>
                      <a:lnTo>
                        <a:pt x="3777231" y="3404815"/>
                      </a:lnTo>
                      <a:cubicBezTo>
                        <a:pt x="3904552" y="3214391"/>
                        <a:pt x="3793338" y="2915868"/>
                        <a:pt x="3529296" y="2739427"/>
                      </a:cubicBezTo>
                      <a:cubicBezTo>
                        <a:pt x="3398917" y="2652245"/>
                        <a:pt x="3251908" y="2608258"/>
                        <a:pt x="3114958" y="2615259"/>
                      </a:cubicBezTo>
                      <a:close/>
                      <a:moveTo>
                        <a:pt x="1458999" y="2290561"/>
                      </a:moveTo>
                      <a:lnTo>
                        <a:pt x="1155151" y="2423311"/>
                      </a:lnTo>
                      <a:lnTo>
                        <a:pt x="1188317" y="2499207"/>
                      </a:lnTo>
                      <a:cubicBezTo>
                        <a:pt x="1225044" y="2583027"/>
                        <a:pt x="1322698" y="2621290"/>
                        <a:pt x="1406592" y="2584732"/>
                      </a:cubicBezTo>
                      <a:lnTo>
                        <a:pt x="1406592" y="2584731"/>
                      </a:lnTo>
                      <a:cubicBezTo>
                        <a:pt x="1490415" y="2548007"/>
                        <a:pt x="1528692" y="2450361"/>
                        <a:pt x="1492155" y="2366457"/>
                      </a:cubicBezTo>
                      <a:close/>
                      <a:moveTo>
                        <a:pt x="2301469" y="1802039"/>
                      </a:moveTo>
                      <a:cubicBezTo>
                        <a:pt x="2292879" y="1802137"/>
                        <a:pt x="2286872" y="1803903"/>
                        <a:pt x="2283321" y="1806358"/>
                      </a:cubicBezTo>
                      <a:cubicBezTo>
                        <a:pt x="2238020" y="1837676"/>
                        <a:pt x="2268071" y="2069534"/>
                        <a:pt x="2484717" y="2382840"/>
                      </a:cubicBezTo>
                      <a:lnTo>
                        <a:pt x="2484717" y="2382802"/>
                      </a:lnTo>
                      <a:cubicBezTo>
                        <a:pt x="2565270" y="2499254"/>
                        <a:pt x="2657110" y="2602991"/>
                        <a:pt x="2743169" y="2675753"/>
                      </a:cubicBezTo>
                      <a:cubicBezTo>
                        <a:pt x="2792505" y="2613405"/>
                        <a:pt x="2857882" y="2565661"/>
                        <a:pt x="2932288" y="2537640"/>
                      </a:cubicBezTo>
                      <a:cubicBezTo>
                        <a:pt x="2894416" y="2432417"/>
                        <a:pt x="2831551" y="2314012"/>
                        <a:pt x="2751541" y="2198312"/>
                      </a:cubicBezTo>
                      <a:cubicBezTo>
                        <a:pt x="2656891" y="2061428"/>
                        <a:pt x="2550478" y="1945756"/>
                        <a:pt x="2451913" y="1872623"/>
                      </a:cubicBezTo>
                      <a:cubicBezTo>
                        <a:pt x="2376254" y="1816459"/>
                        <a:pt x="2327239" y="1801743"/>
                        <a:pt x="2301469" y="1802039"/>
                      </a:cubicBezTo>
                      <a:close/>
                      <a:moveTo>
                        <a:pt x="2845943" y="1600189"/>
                      </a:moveTo>
                      <a:cubicBezTo>
                        <a:pt x="2808158" y="1607095"/>
                        <a:pt x="2745969" y="1744322"/>
                        <a:pt x="2768991" y="2029976"/>
                      </a:cubicBezTo>
                      <a:cubicBezTo>
                        <a:pt x="2795099" y="2062914"/>
                        <a:pt x="2820816" y="2097451"/>
                        <a:pt x="2845581" y="2133313"/>
                      </a:cubicBezTo>
                      <a:cubicBezTo>
                        <a:pt x="2933212" y="2260053"/>
                        <a:pt x="3002173" y="2391126"/>
                        <a:pt x="3043130" y="2508084"/>
                      </a:cubicBezTo>
                      <a:cubicBezTo>
                        <a:pt x="3064965" y="2504590"/>
                        <a:pt x="3086970" y="2502259"/>
                        <a:pt x="3109053" y="2501102"/>
                      </a:cubicBezTo>
                      <a:cubicBezTo>
                        <a:pt x="3119028" y="2500594"/>
                        <a:pt x="3129039" y="2500308"/>
                        <a:pt x="3139085" y="2500245"/>
                      </a:cubicBezTo>
                      <a:cubicBezTo>
                        <a:pt x="3142905" y="2382828"/>
                        <a:pt x="3133740" y="2265348"/>
                        <a:pt x="3111758" y="2149944"/>
                      </a:cubicBezTo>
                      <a:cubicBezTo>
                        <a:pt x="3042987" y="1775268"/>
                        <a:pt x="2900160" y="1590379"/>
                        <a:pt x="2845943" y="1600189"/>
                      </a:cubicBezTo>
                      <a:close/>
                      <a:moveTo>
                        <a:pt x="1127043" y="674740"/>
                      </a:moveTo>
                      <a:cubicBezTo>
                        <a:pt x="1120680" y="674742"/>
                        <a:pt x="1114385" y="676059"/>
                        <a:pt x="1108555" y="678607"/>
                      </a:cubicBezTo>
                      <a:lnTo>
                        <a:pt x="210347" y="1071037"/>
                      </a:lnTo>
                      <a:cubicBezTo>
                        <a:pt x="210116" y="1071136"/>
                        <a:pt x="209885" y="1071237"/>
                        <a:pt x="209655" y="1071340"/>
                      </a:cubicBezTo>
                      <a:cubicBezTo>
                        <a:pt x="186187" y="1081824"/>
                        <a:pt x="175661" y="1109346"/>
                        <a:pt x="186144" y="1132814"/>
                      </a:cubicBezTo>
                      <a:cubicBezTo>
                        <a:pt x="196628" y="1156282"/>
                        <a:pt x="224151" y="1166808"/>
                        <a:pt x="247619" y="1156324"/>
                      </a:cubicBezTo>
                      <a:lnTo>
                        <a:pt x="1145817" y="763885"/>
                      </a:lnTo>
                      <a:cubicBezTo>
                        <a:pt x="1145958" y="763823"/>
                        <a:pt x="1146099" y="763760"/>
                        <a:pt x="1146240" y="763697"/>
                      </a:cubicBezTo>
                      <a:cubicBezTo>
                        <a:pt x="1169691" y="753164"/>
                        <a:pt x="1180163" y="725614"/>
                        <a:pt x="1169629" y="702163"/>
                      </a:cubicBezTo>
                      <a:cubicBezTo>
                        <a:pt x="1162060" y="685444"/>
                        <a:pt x="1145395" y="674713"/>
                        <a:pt x="1127043" y="674740"/>
                      </a:cubicBezTo>
                      <a:close/>
                      <a:moveTo>
                        <a:pt x="636819" y="117168"/>
                      </a:moveTo>
                      <a:cubicBezTo>
                        <a:pt x="626967" y="113307"/>
                        <a:pt x="615641" y="113204"/>
                        <a:pt x="605178" y="117775"/>
                      </a:cubicBezTo>
                      <a:lnTo>
                        <a:pt x="140824" y="320658"/>
                      </a:lnTo>
                      <a:cubicBezTo>
                        <a:pt x="119898" y="329801"/>
                        <a:pt x="110346" y="354177"/>
                        <a:pt x="119488" y="375103"/>
                      </a:cubicBezTo>
                      <a:cubicBezTo>
                        <a:pt x="128631" y="396029"/>
                        <a:pt x="153007" y="405582"/>
                        <a:pt x="173933" y="396439"/>
                      </a:cubicBezTo>
                      <a:lnTo>
                        <a:pt x="638287" y="193556"/>
                      </a:lnTo>
                      <a:cubicBezTo>
                        <a:pt x="659213" y="184414"/>
                        <a:pt x="668765" y="160038"/>
                        <a:pt x="659623" y="139111"/>
                      </a:cubicBezTo>
                      <a:cubicBezTo>
                        <a:pt x="655052" y="128648"/>
                        <a:pt x="646672" y="121029"/>
                        <a:pt x="636819" y="117168"/>
                      </a:cubicBezTo>
                      <a:close/>
                      <a:moveTo>
                        <a:pt x="621869" y="1"/>
                      </a:moveTo>
                      <a:cubicBezTo>
                        <a:pt x="682525" y="79"/>
                        <a:pt x="740130" y="35829"/>
                        <a:pt x="765169" y="95239"/>
                      </a:cubicBezTo>
                      <a:cubicBezTo>
                        <a:pt x="797908" y="173712"/>
                        <a:pt x="761870" y="263957"/>
                        <a:pt x="684083" y="298293"/>
                      </a:cubicBezTo>
                      <a:lnTo>
                        <a:pt x="504241" y="376855"/>
                      </a:lnTo>
                      <a:lnTo>
                        <a:pt x="666042" y="747216"/>
                      </a:lnTo>
                      <a:lnTo>
                        <a:pt x="1062768" y="573861"/>
                      </a:lnTo>
                      <a:cubicBezTo>
                        <a:pt x="1143572" y="538873"/>
                        <a:pt x="1237507" y="575115"/>
                        <a:pt x="1273871" y="655309"/>
                      </a:cubicBezTo>
                      <a:cubicBezTo>
                        <a:pt x="1274098" y="655816"/>
                        <a:pt x="1274323" y="656324"/>
                        <a:pt x="1274546" y="656833"/>
                      </a:cubicBezTo>
                      <a:cubicBezTo>
                        <a:pt x="1310110" y="738226"/>
                        <a:pt x="1272958" y="833038"/>
                        <a:pt x="1191565" y="868603"/>
                      </a:cubicBezTo>
                      <a:lnTo>
                        <a:pt x="1150084" y="886700"/>
                      </a:lnTo>
                      <a:lnTo>
                        <a:pt x="1692780" y="2125969"/>
                      </a:lnTo>
                      <a:cubicBezTo>
                        <a:pt x="1692782" y="2125973"/>
                        <a:pt x="1692783" y="2125977"/>
                        <a:pt x="1692785" y="2125980"/>
                      </a:cubicBezTo>
                      <a:cubicBezTo>
                        <a:pt x="1705445" y="2154893"/>
                        <a:pt x="1692270" y="2188595"/>
                        <a:pt x="1663358" y="2201255"/>
                      </a:cubicBezTo>
                      <a:lnTo>
                        <a:pt x="1563716" y="2244794"/>
                      </a:lnTo>
                      <a:lnTo>
                        <a:pt x="1596873" y="2320699"/>
                      </a:lnTo>
                      <a:cubicBezTo>
                        <a:pt x="1649803" y="2442269"/>
                        <a:pt x="1610392" y="2584296"/>
                        <a:pt x="1502385" y="2661208"/>
                      </a:cubicBezTo>
                      <a:lnTo>
                        <a:pt x="1615504" y="2920088"/>
                      </a:lnTo>
                      <a:cubicBezTo>
                        <a:pt x="1769596" y="2841669"/>
                        <a:pt x="1940125" y="2801009"/>
                        <a:pt x="2113023" y="2801463"/>
                      </a:cubicBezTo>
                      <a:cubicBezTo>
                        <a:pt x="2303994" y="2800294"/>
                        <a:pt x="2491341" y="2853600"/>
                        <a:pt x="2653091" y="2955130"/>
                      </a:cubicBezTo>
                      <a:cubicBezTo>
                        <a:pt x="2651438" y="2893866"/>
                        <a:pt x="2662308" y="2832910"/>
                        <a:pt x="2685038" y="2775994"/>
                      </a:cubicBezTo>
                      <a:cubicBezTo>
                        <a:pt x="2585978" y="2695774"/>
                        <a:pt x="2482822" y="2581007"/>
                        <a:pt x="2390715" y="2447800"/>
                      </a:cubicBezTo>
                      <a:cubicBezTo>
                        <a:pt x="2192014" y="2160459"/>
                        <a:pt x="2068999" y="1815559"/>
                        <a:pt x="2218313" y="1712308"/>
                      </a:cubicBezTo>
                      <a:cubicBezTo>
                        <a:pt x="2267766" y="1678104"/>
                        <a:pt x="2360283" y="1662245"/>
                        <a:pt x="2520046" y="1780793"/>
                      </a:cubicBezTo>
                      <a:cubicBezTo>
                        <a:pt x="2566131" y="1815532"/>
                        <a:pt x="2609520" y="1853709"/>
                        <a:pt x="2649843" y="1894998"/>
                      </a:cubicBezTo>
                      <a:cubicBezTo>
                        <a:pt x="2649862" y="1825601"/>
                        <a:pt x="2657344" y="1756407"/>
                        <a:pt x="2672160" y="1688610"/>
                      </a:cubicBezTo>
                      <a:cubicBezTo>
                        <a:pt x="2707202" y="1539382"/>
                        <a:pt x="2774763" y="1497005"/>
                        <a:pt x="2825312" y="1487728"/>
                      </a:cubicBezTo>
                      <a:cubicBezTo>
                        <a:pt x="3004058" y="1455133"/>
                        <a:pt x="3161126" y="1785670"/>
                        <a:pt x="3224181" y="2129275"/>
                      </a:cubicBezTo>
                      <a:cubicBezTo>
                        <a:pt x="3247928" y="2254365"/>
                        <a:pt x="3257624" y="2381717"/>
                        <a:pt x="3253090" y="2508960"/>
                      </a:cubicBezTo>
                      <a:cubicBezTo>
                        <a:pt x="3374814" y="2528955"/>
                        <a:pt x="3490744" y="2575146"/>
                        <a:pt x="3592866" y="2644339"/>
                      </a:cubicBezTo>
                      <a:cubicBezTo>
                        <a:pt x="3909248" y="2855870"/>
                        <a:pt x="4034597" y="3225516"/>
                        <a:pt x="3872262" y="3468404"/>
                      </a:cubicBezTo>
                      <a:cubicBezTo>
                        <a:pt x="3790147" y="3591219"/>
                        <a:pt x="3644215" y="3664333"/>
                        <a:pt x="3471869" y="3669095"/>
                      </a:cubicBezTo>
                      <a:cubicBezTo>
                        <a:pt x="3456170" y="3669724"/>
                        <a:pt x="3442570" y="3680176"/>
                        <a:pt x="3437922" y="3695184"/>
                      </a:cubicBezTo>
                      <a:cubicBezTo>
                        <a:pt x="3437665" y="3695994"/>
                        <a:pt x="3437389" y="3696794"/>
                        <a:pt x="3437094" y="3697595"/>
                      </a:cubicBezTo>
                      <a:lnTo>
                        <a:pt x="3232554" y="4249092"/>
                      </a:lnTo>
                      <a:lnTo>
                        <a:pt x="3288561" y="4249092"/>
                      </a:lnTo>
                      <a:cubicBezTo>
                        <a:pt x="3377162" y="4249092"/>
                        <a:pt x="3452934" y="4315919"/>
                        <a:pt x="3461068" y="4401225"/>
                      </a:cubicBezTo>
                      <a:cubicBezTo>
                        <a:pt x="3461596" y="4406649"/>
                        <a:pt x="3461862" y="4412096"/>
                        <a:pt x="3461862" y="4417545"/>
                      </a:cubicBezTo>
                      <a:cubicBezTo>
                        <a:pt x="3461876" y="4510625"/>
                        <a:pt x="3386431" y="4586092"/>
                        <a:pt x="3293352" y="4586106"/>
                      </a:cubicBezTo>
                      <a:lnTo>
                        <a:pt x="2614724" y="4586106"/>
                      </a:lnTo>
                      <a:cubicBezTo>
                        <a:pt x="2477516" y="4652676"/>
                        <a:pt x="2309353" y="4686318"/>
                        <a:pt x="2113004" y="4686318"/>
                      </a:cubicBezTo>
                      <a:cubicBezTo>
                        <a:pt x="1695523" y="4686318"/>
                        <a:pt x="1335545" y="4456089"/>
                        <a:pt x="1175525" y="4126524"/>
                      </a:cubicBezTo>
                      <a:cubicBezTo>
                        <a:pt x="997855" y="4103578"/>
                        <a:pt x="843941" y="3953084"/>
                        <a:pt x="843941" y="3794016"/>
                      </a:cubicBezTo>
                      <a:cubicBezTo>
                        <a:pt x="843941" y="3636320"/>
                        <a:pt x="970423" y="3495960"/>
                        <a:pt x="1132967" y="3464927"/>
                      </a:cubicBezTo>
                      <a:cubicBezTo>
                        <a:pt x="1199957" y="3266759"/>
                        <a:pt x="1336488" y="3096529"/>
                        <a:pt x="1516072" y="2978076"/>
                      </a:cubicBezTo>
                      <a:lnTo>
                        <a:pt x="1397629" y="2706994"/>
                      </a:lnTo>
                      <a:cubicBezTo>
                        <a:pt x="1267788" y="2734125"/>
                        <a:pt x="1136712" y="2666499"/>
                        <a:pt x="1083571" y="2544965"/>
                      </a:cubicBezTo>
                      <a:lnTo>
                        <a:pt x="1050405" y="2469079"/>
                      </a:lnTo>
                      <a:lnTo>
                        <a:pt x="950754" y="2512618"/>
                      </a:lnTo>
                      <a:cubicBezTo>
                        <a:pt x="921910" y="2525259"/>
                        <a:pt x="888277" y="2512153"/>
                        <a:pt x="875592" y="2483328"/>
                      </a:cubicBezTo>
                      <a:lnTo>
                        <a:pt x="619141" y="1902408"/>
                      </a:lnTo>
                      <a:cubicBezTo>
                        <a:pt x="606402" y="1873551"/>
                        <a:pt x="619451" y="1839830"/>
                        <a:pt x="648297" y="1827065"/>
                      </a:cubicBezTo>
                      <a:cubicBezTo>
                        <a:pt x="648313" y="1827058"/>
                        <a:pt x="648330" y="1827051"/>
                        <a:pt x="648346" y="1827044"/>
                      </a:cubicBezTo>
                      <a:cubicBezTo>
                        <a:pt x="677221" y="1814299"/>
                        <a:pt x="710961" y="1827374"/>
                        <a:pt x="723707" y="1856250"/>
                      </a:cubicBezTo>
                      <a:lnTo>
                        <a:pt x="957164" y="2385078"/>
                      </a:lnTo>
                      <a:lnTo>
                        <a:pt x="1565145" y="2119426"/>
                      </a:lnTo>
                      <a:lnTo>
                        <a:pt x="1045366" y="932468"/>
                      </a:lnTo>
                      <a:lnTo>
                        <a:pt x="433861" y="1199654"/>
                      </a:lnTo>
                      <a:lnTo>
                        <a:pt x="531387" y="1420586"/>
                      </a:lnTo>
                      <a:cubicBezTo>
                        <a:pt x="544134" y="1449461"/>
                        <a:pt x="531059" y="1483202"/>
                        <a:pt x="502184" y="1495948"/>
                      </a:cubicBezTo>
                      <a:cubicBezTo>
                        <a:pt x="473309" y="1508694"/>
                        <a:pt x="439568" y="1495619"/>
                        <a:pt x="426822" y="1466744"/>
                      </a:cubicBezTo>
                      <a:lnTo>
                        <a:pt x="329124" y="1245440"/>
                      </a:lnTo>
                      <a:lnTo>
                        <a:pt x="293377" y="1261061"/>
                      </a:lnTo>
                      <a:cubicBezTo>
                        <a:pt x="211978" y="1296628"/>
                        <a:pt x="117159" y="1259473"/>
                        <a:pt x="81593" y="1178075"/>
                      </a:cubicBezTo>
                      <a:cubicBezTo>
                        <a:pt x="46027" y="1096676"/>
                        <a:pt x="83181" y="1001857"/>
                        <a:pt x="164580" y="966291"/>
                      </a:cubicBezTo>
                      <a:lnTo>
                        <a:pt x="561305" y="792936"/>
                      </a:lnTo>
                      <a:lnTo>
                        <a:pt x="399504" y="422623"/>
                      </a:lnTo>
                      <a:lnTo>
                        <a:pt x="219691" y="501185"/>
                      </a:lnTo>
                      <a:cubicBezTo>
                        <a:pt x="218564" y="501694"/>
                        <a:pt x="217432" y="502189"/>
                        <a:pt x="216293" y="502670"/>
                      </a:cubicBezTo>
                      <a:cubicBezTo>
                        <a:pt x="137115" y="536140"/>
                        <a:pt x="45795" y="499087"/>
                        <a:pt x="12324" y="419909"/>
                      </a:cubicBezTo>
                      <a:cubicBezTo>
                        <a:pt x="-21146" y="340731"/>
                        <a:pt x="15907" y="249411"/>
                        <a:pt x="95085" y="215940"/>
                      </a:cubicBezTo>
                      <a:lnTo>
                        <a:pt x="559429" y="13058"/>
                      </a:lnTo>
                      <a:cubicBezTo>
                        <a:pt x="560047" y="12787"/>
                        <a:pt x="560667" y="12521"/>
                        <a:pt x="561289" y="12259"/>
                      </a:cubicBezTo>
                      <a:cubicBezTo>
                        <a:pt x="581093" y="3913"/>
                        <a:pt x="601650" y="-25"/>
                        <a:pt x="6218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sp>
        <p:nvSpPr>
          <p:cNvPr id="30" name="Title 29">
            <a:extLst>
              <a:ext uri="{FF2B5EF4-FFF2-40B4-BE49-F238E27FC236}">
                <a16:creationId xmlns:a16="http://schemas.microsoft.com/office/drawing/2014/main" id="{4BAE672A-3A87-42EB-977A-964C9AEC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Options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830ACC-CD4C-4DAB-084A-60DC1E5E91C2}"/>
              </a:ext>
            </a:extLst>
          </p:cNvPr>
          <p:cNvGrpSpPr/>
          <p:nvPr/>
        </p:nvGrpSpPr>
        <p:grpSpPr>
          <a:xfrm rot="5400000" flipH="1" flipV="1">
            <a:off x="9085702" y="-269130"/>
            <a:ext cx="709528" cy="1809235"/>
            <a:chOff x="11482472" y="4469734"/>
            <a:chExt cx="709528" cy="180923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E780289-5234-AC10-33D9-5517C464D91D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46708B2-5558-52DF-F92A-C60ADB86FC4F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F06AA1-755C-F0F1-E02D-73127A4E8305}"/>
              </a:ext>
            </a:extLst>
          </p:cNvPr>
          <p:cNvSpPr/>
          <p:nvPr/>
        </p:nvSpPr>
        <p:spPr>
          <a:xfrm rot="10800000" flipV="1">
            <a:off x="9889036" y="6122025"/>
            <a:ext cx="967105" cy="233501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mouse on a robot&#10;&#10;Description automatically generated">
            <a:extLst>
              <a:ext uri="{FF2B5EF4-FFF2-40B4-BE49-F238E27FC236}">
                <a16:creationId xmlns:a16="http://schemas.microsoft.com/office/drawing/2014/main" id="{8434075D-23A8-0E71-0AC9-C16F29BBBF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452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B761B9D-D376-4E62-8F6D-95ED5DFD3802}"/>
              </a:ext>
            </a:extLst>
          </p:cNvPr>
          <p:cNvSpPr/>
          <p:nvPr/>
        </p:nvSpPr>
        <p:spPr>
          <a:xfrm flipH="1">
            <a:off x="281090" y="5023416"/>
            <a:ext cx="790548" cy="1412896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A0E26C7-FEB8-42C9-A31F-7EBFA892E971}"/>
              </a:ext>
            </a:extLst>
          </p:cNvPr>
          <p:cNvSpPr/>
          <p:nvPr/>
        </p:nvSpPr>
        <p:spPr>
          <a:xfrm>
            <a:off x="423344" y="1361780"/>
            <a:ext cx="4042936" cy="404292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37DA49-53B7-4DEC-96A2-1E227EDF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F05088-D78F-46E8-9281-570C32C6D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92CB9-1D1A-4EF5-A703-61F16987A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9056D-E5A8-43F9-9044-5810CE67C3CE}"/>
              </a:ext>
            </a:extLst>
          </p:cNvPr>
          <p:cNvSpPr/>
          <p:nvPr/>
        </p:nvSpPr>
        <p:spPr>
          <a:xfrm rot="5400000" flipH="1" flipV="1">
            <a:off x="4176982" y="5637462"/>
            <a:ext cx="572469" cy="138219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B82028-C71E-40AB-A906-073BF22718C9}"/>
              </a:ext>
            </a:extLst>
          </p:cNvPr>
          <p:cNvGrpSpPr/>
          <p:nvPr/>
        </p:nvGrpSpPr>
        <p:grpSpPr>
          <a:xfrm flipH="1">
            <a:off x="11205689" y="544046"/>
            <a:ext cx="146528" cy="1510363"/>
            <a:chOff x="6715473" y="2612814"/>
            <a:chExt cx="247539" cy="2551545"/>
          </a:xfrm>
          <a:solidFill>
            <a:schemeClr val="accent2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9F25A6-DEC9-4513-8053-48499F4D734F}"/>
                </a:ext>
              </a:extLst>
            </p:cNvPr>
            <p:cNvSpPr/>
            <p:nvPr/>
          </p:nvSpPr>
          <p:spPr>
            <a:xfrm>
              <a:off x="6928894" y="3293996"/>
              <a:ext cx="34118" cy="1870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F846DC-702F-42F7-B13C-B6F49A0D2DDA}"/>
                </a:ext>
              </a:extLst>
            </p:cNvPr>
            <p:cNvSpPr/>
            <p:nvPr/>
          </p:nvSpPr>
          <p:spPr>
            <a:xfrm>
              <a:off x="6715473" y="2612814"/>
              <a:ext cx="34118" cy="18703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25B86E-B34E-4CAA-BFE0-F1DF4C4B5709}"/>
              </a:ext>
            </a:extLst>
          </p:cNvPr>
          <p:cNvGrpSpPr/>
          <p:nvPr/>
        </p:nvGrpSpPr>
        <p:grpSpPr>
          <a:xfrm>
            <a:off x="4952047" y="1431718"/>
            <a:ext cx="5151837" cy="2611971"/>
            <a:chOff x="5089835" y="1651189"/>
            <a:chExt cx="5151837" cy="261197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75988D-1ACB-4795-BA7B-9F798F749EEF}"/>
                </a:ext>
              </a:extLst>
            </p:cNvPr>
            <p:cNvSpPr txBox="1"/>
            <p:nvPr/>
          </p:nvSpPr>
          <p:spPr>
            <a:xfrm>
              <a:off x="5089835" y="1651189"/>
              <a:ext cx="515183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1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2400" b="1" i="0" dirty="0" err="1">
                  <a:solidFill>
                    <a:schemeClr val="accent1"/>
                  </a:solidFill>
                  <a:effectLst/>
                  <a:cs typeface="Poppins Light" panose="00000400000000000000" pitchFamily="2" charset="0"/>
                </a:rPr>
                <a:t>amet</a:t>
              </a:r>
              <a:endParaRPr lang="en-CA" sz="2400" b="1" i="0" dirty="0">
                <a:solidFill>
                  <a:schemeClr val="accent1"/>
                </a:solidFill>
                <a:effectLst/>
                <a:cs typeface="Poppins Light" panose="000004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3CCCF6-5555-4554-B638-4F7319E0E361}"/>
                </a:ext>
              </a:extLst>
            </p:cNvPr>
            <p:cNvSpPr txBox="1"/>
            <p:nvPr/>
          </p:nvSpPr>
          <p:spPr>
            <a:xfrm>
              <a:off x="5102095" y="2308779"/>
              <a:ext cx="4279497" cy="1954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tempo</a:t>
              </a:r>
            </a:p>
            <a:p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endParaRPr>
            </a:p>
            <a:p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tempo</a:t>
              </a:r>
            </a:p>
          </p:txBody>
        </p:sp>
      </p:grpSp>
      <p:sp>
        <p:nvSpPr>
          <p:cNvPr id="21" name="Graphic 55">
            <a:extLst>
              <a:ext uri="{FF2B5EF4-FFF2-40B4-BE49-F238E27FC236}">
                <a16:creationId xmlns:a16="http://schemas.microsoft.com/office/drawing/2014/main" id="{9FBB8B98-0FF5-4205-A34B-6B2E389D7F95}"/>
              </a:ext>
            </a:extLst>
          </p:cNvPr>
          <p:cNvSpPr/>
          <p:nvPr/>
        </p:nvSpPr>
        <p:spPr>
          <a:xfrm>
            <a:off x="10330729" y="394841"/>
            <a:ext cx="706826" cy="816008"/>
          </a:xfrm>
          <a:custGeom>
            <a:avLst/>
            <a:gdLst>
              <a:gd name="connsiteX0" fmla="*/ 4200251 w 4790152"/>
              <a:gd name="connsiteY0" fmla="*/ 4349750 h 5530068"/>
              <a:gd name="connsiteX1" fmla="*/ 4200251 w 4790152"/>
              <a:gd name="connsiteY1" fmla="*/ 4350018 h 5530068"/>
              <a:gd name="connsiteX2" fmla="*/ 4790153 w 4790152"/>
              <a:gd name="connsiteY2" fmla="*/ 4939921 h 5530068"/>
              <a:gd name="connsiteX3" fmla="*/ 4200251 w 4790152"/>
              <a:gd name="connsiteY3" fmla="*/ 5529840 h 5530068"/>
              <a:gd name="connsiteX4" fmla="*/ 3303624 w 4790152"/>
              <a:gd name="connsiteY4" fmla="*/ 5529840 h 5530068"/>
              <a:gd name="connsiteX5" fmla="*/ 3097616 w 4790152"/>
              <a:gd name="connsiteY5" fmla="*/ 5491778 h 5530068"/>
              <a:gd name="connsiteX6" fmla="*/ 2916519 w 4790152"/>
              <a:gd name="connsiteY6" fmla="*/ 5530068 h 5530068"/>
              <a:gd name="connsiteX7" fmla="*/ 454611 w 4790152"/>
              <a:gd name="connsiteY7" fmla="*/ 5530068 h 5530068"/>
              <a:gd name="connsiteX8" fmla="*/ 0 w 4790152"/>
              <a:gd name="connsiteY8" fmla="*/ 5075212 h 5530068"/>
              <a:gd name="connsiteX9" fmla="*/ 0 w 4790152"/>
              <a:gd name="connsiteY9" fmla="*/ 1799945 h 5530068"/>
              <a:gd name="connsiteX10" fmla="*/ 359508 w 4790152"/>
              <a:gd name="connsiteY10" fmla="*/ 1355250 h 5530068"/>
              <a:gd name="connsiteX11" fmla="*/ 462915 w 4790152"/>
              <a:gd name="connsiteY11" fmla="*/ 1333012 h 5530068"/>
              <a:gd name="connsiteX12" fmla="*/ 674279 w 4790152"/>
              <a:gd name="connsiteY12" fmla="*/ 1071820 h 5530068"/>
              <a:gd name="connsiteX13" fmla="*/ 674279 w 4790152"/>
              <a:gd name="connsiteY13" fmla="*/ 823486 h 5530068"/>
              <a:gd name="connsiteX14" fmla="*/ 461303 w 4790152"/>
              <a:gd name="connsiteY14" fmla="*/ 823486 h 5530068"/>
              <a:gd name="connsiteX15" fmla="*/ 367543 w 4790152"/>
              <a:gd name="connsiteY15" fmla="*/ 729726 h 5530068"/>
              <a:gd name="connsiteX16" fmla="*/ 367543 w 4790152"/>
              <a:gd name="connsiteY16" fmla="*/ 93760 h 5530068"/>
              <a:gd name="connsiteX17" fmla="*/ 461303 w 4790152"/>
              <a:gd name="connsiteY17" fmla="*/ 0 h 5530068"/>
              <a:gd name="connsiteX18" fmla="*/ 2909838 w 4790152"/>
              <a:gd name="connsiteY18" fmla="*/ 0 h 5530068"/>
              <a:gd name="connsiteX19" fmla="*/ 3003598 w 4790152"/>
              <a:gd name="connsiteY19" fmla="*/ 93760 h 5530068"/>
              <a:gd name="connsiteX20" fmla="*/ 3003598 w 4790152"/>
              <a:gd name="connsiteY20" fmla="*/ 729726 h 5530068"/>
              <a:gd name="connsiteX21" fmla="*/ 2909838 w 4790152"/>
              <a:gd name="connsiteY21" fmla="*/ 823486 h 5530068"/>
              <a:gd name="connsiteX22" fmla="*/ 2696863 w 4790152"/>
              <a:gd name="connsiteY22" fmla="*/ 823486 h 5530068"/>
              <a:gd name="connsiteX23" fmla="*/ 2696863 w 4790152"/>
              <a:gd name="connsiteY23" fmla="*/ 1071820 h 5530068"/>
              <a:gd name="connsiteX24" fmla="*/ 2908227 w 4790152"/>
              <a:gd name="connsiteY24" fmla="*/ 1332744 h 5530068"/>
              <a:gd name="connsiteX25" fmla="*/ 3011634 w 4790152"/>
              <a:gd name="connsiteY25" fmla="*/ 1354981 h 5530068"/>
              <a:gd name="connsiteX26" fmla="*/ 3371410 w 4790152"/>
              <a:gd name="connsiteY26" fmla="*/ 1799676 h 5530068"/>
              <a:gd name="connsiteX27" fmla="*/ 3371410 w 4790152"/>
              <a:gd name="connsiteY27" fmla="*/ 4349767 h 5530068"/>
              <a:gd name="connsiteX28" fmla="*/ 2901460 w 4790152"/>
              <a:gd name="connsiteY28" fmla="*/ 4939652 h 5530068"/>
              <a:gd name="connsiteX29" fmla="*/ 2901191 w 4790152"/>
              <a:gd name="connsiteY29" fmla="*/ 4939652 h 5530068"/>
              <a:gd name="connsiteX30" fmla="*/ 3303562 w 4790152"/>
              <a:gd name="connsiteY30" fmla="*/ 5342045 h 5530068"/>
              <a:gd name="connsiteX31" fmla="*/ 3658515 w 4790152"/>
              <a:gd name="connsiteY31" fmla="*/ 5342045 h 5530068"/>
              <a:gd name="connsiteX32" fmla="*/ 3658515 w 4790152"/>
              <a:gd name="connsiteY32" fmla="*/ 4537293 h 5530068"/>
              <a:gd name="connsiteX33" fmla="*/ 3303830 w 4790152"/>
              <a:gd name="connsiteY33" fmla="*/ 4537293 h 5530068"/>
              <a:gd name="connsiteX34" fmla="*/ 2901460 w 4790152"/>
              <a:gd name="connsiteY34" fmla="*/ 4939663 h 5530068"/>
              <a:gd name="connsiteX35" fmla="*/ 187463 w 4790152"/>
              <a:gd name="connsiteY35" fmla="*/ 5074926 h 5530068"/>
              <a:gd name="connsiteX36" fmla="*/ 454548 w 4790152"/>
              <a:gd name="connsiteY36" fmla="*/ 5342274 h 5530068"/>
              <a:gd name="connsiteX37" fmla="*/ 2873594 w 4790152"/>
              <a:gd name="connsiteY37" fmla="*/ 5342274 h 5530068"/>
              <a:gd name="connsiteX38" fmla="*/ 2873594 w 4790152"/>
              <a:gd name="connsiteY38" fmla="*/ 4537562 h 5530068"/>
              <a:gd name="connsiteX39" fmla="*/ 187429 w 4790152"/>
              <a:gd name="connsiteY39" fmla="*/ 4537562 h 5530068"/>
              <a:gd name="connsiteX40" fmla="*/ 187463 w 4790152"/>
              <a:gd name="connsiteY40" fmla="*/ 2546621 h 5530068"/>
              <a:gd name="connsiteX41" fmla="*/ 187463 w 4790152"/>
              <a:gd name="connsiteY41" fmla="*/ 4350047 h 5530068"/>
              <a:gd name="connsiteX42" fmla="*/ 3183781 w 4790152"/>
              <a:gd name="connsiteY42" fmla="*/ 4350047 h 5530068"/>
              <a:gd name="connsiteX43" fmla="*/ 3183781 w 4790152"/>
              <a:gd name="connsiteY43" fmla="*/ 2546621 h 5530068"/>
              <a:gd name="connsiteX44" fmla="*/ 2274353 w 4790152"/>
              <a:gd name="connsiteY44" fmla="*/ 3122865 h 5530068"/>
              <a:gd name="connsiteX45" fmla="*/ 2368113 w 4790152"/>
              <a:gd name="connsiteY45" fmla="*/ 3216625 h 5530068"/>
              <a:gd name="connsiteX46" fmla="*/ 2368113 w 4790152"/>
              <a:gd name="connsiteY46" fmla="*/ 3680077 h 5530068"/>
              <a:gd name="connsiteX47" fmla="*/ 2274353 w 4790152"/>
              <a:gd name="connsiteY47" fmla="*/ 3773838 h 5530068"/>
              <a:gd name="connsiteX48" fmla="*/ 2011017 w 4790152"/>
              <a:gd name="connsiteY48" fmla="*/ 3773838 h 5530068"/>
              <a:gd name="connsiteX49" fmla="*/ 2011017 w 4790152"/>
              <a:gd name="connsiteY49" fmla="*/ 4036905 h 5530068"/>
              <a:gd name="connsiteX50" fmla="*/ 1917257 w 4790152"/>
              <a:gd name="connsiteY50" fmla="*/ 4130665 h 5530068"/>
              <a:gd name="connsiteX51" fmla="*/ 1453805 w 4790152"/>
              <a:gd name="connsiteY51" fmla="*/ 4130665 h 5530068"/>
              <a:gd name="connsiteX52" fmla="*/ 1360044 w 4790152"/>
              <a:gd name="connsiteY52" fmla="*/ 4036905 h 5530068"/>
              <a:gd name="connsiteX53" fmla="*/ 1360044 w 4790152"/>
              <a:gd name="connsiteY53" fmla="*/ 3773838 h 5530068"/>
              <a:gd name="connsiteX54" fmla="*/ 1096709 w 4790152"/>
              <a:gd name="connsiteY54" fmla="*/ 3773838 h 5530068"/>
              <a:gd name="connsiteX55" fmla="*/ 1002948 w 4790152"/>
              <a:gd name="connsiteY55" fmla="*/ 3680077 h 5530068"/>
              <a:gd name="connsiteX56" fmla="*/ 1002948 w 4790152"/>
              <a:gd name="connsiteY56" fmla="*/ 3216625 h 5530068"/>
              <a:gd name="connsiteX57" fmla="*/ 1096709 w 4790152"/>
              <a:gd name="connsiteY57" fmla="*/ 3122865 h 5530068"/>
              <a:gd name="connsiteX58" fmla="*/ 1360044 w 4790152"/>
              <a:gd name="connsiteY58" fmla="*/ 3122865 h 5530068"/>
              <a:gd name="connsiteX59" fmla="*/ 1360044 w 4790152"/>
              <a:gd name="connsiteY59" fmla="*/ 2859529 h 5530068"/>
              <a:gd name="connsiteX60" fmla="*/ 1453805 w 4790152"/>
              <a:gd name="connsiteY60" fmla="*/ 2765769 h 5530068"/>
              <a:gd name="connsiteX61" fmla="*/ 1917257 w 4790152"/>
              <a:gd name="connsiteY61" fmla="*/ 2765769 h 5530068"/>
              <a:gd name="connsiteX62" fmla="*/ 2011017 w 4790152"/>
              <a:gd name="connsiteY62" fmla="*/ 2859529 h 5530068"/>
              <a:gd name="connsiteX63" fmla="*/ 2011017 w 4790152"/>
              <a:gd name="connsiteY63" fmla="*/ 3122865 h 5530068"/>
              <a:gd name="connsiteX64" fmla="*/ 2180593 w 4790152"/>
              <a:gd name="connsiteY64" fmla="*/ 3586317 h 5530068"/>
              <a:gd name="connsiteX65" fmla="*/ 2180593 w 4790152"/>
              <a:gd name="connsiteY65" fmla="*/ 3310391 h 5530068"/>
              <a:gd name="connsiteX66" fmla="*/ 1917257 w 4790152"/>
              <a:gd name="connsiteY66" fmla="*/ 3310391 h 5530068"/>
              <a:gd name="connsiteX67" fmla="*/ 1823497 w 4790152"/>
              <a:gd name="connsiteY67" fmla="*/ 3216631 h 5530068"/>
              <a:gd name="connsiteX68" fmla="*/ 1823497 w 4790152"/>
              <a:gd name="connsiteY68" fmla="*/ 2953295 h 5530068"/>
              <a:gd name="connsiteX69" fmla="*/ 1547571 w 4790152"/>
              <a:gd name="connsiteY69" fmla="*/ 2953295 h 5530068"/>
              <a:gd name="connsiteX70" fmla="*/ 1547571 w 4790152"/>
              <a:gd name="connsiteY70" fmla="*/ 3216631 h 5530068"/>
              <a:gd name="connsiteX71" fmla="*/ 1453810 w 4790152"/>
              <a:gd name="connsiteY71" fmla="*/ 3310391 h 5530068"/>
              <a:gd name="connsiteX72" fmla="*/ 1190475 w 4790152"/>
              <a:gd name="connsiteY72" fmla="*/ 3310391 h 5530068"/>
              <a:gd name="connsiteX73" fmla="*/ 1190475 w 4790152"/>
              <a:gd name="connsiteY73" fmla="*/ 3586317 h 5530068"/>
              <a:gd name="connsiteX74" fmla="*/ 1453810 w 4790152"/>
              <a:gd name="connsiteY74" fmla="*/ 3586317 h 5530068"/>
              <a:gd name="connsiteX75" fmla="*/ 1547571 w 4790152"/>
              <a:gd name="connsiteY75" fmla="*/ 3680077 h 5530068"/>
              <a:gd name="connsiteX76" fmla="*/ 1547571 w 4790152"/>
              <a:gd name="connsiteY76" fmla="*/ 3943145 h 5530068"/>
              <a:gd name="connsiteX77" fmla="*/ 1823497 w 4790152"/>
              <a:gd name="connsiteY77" fmla="*/ 3943145 h 5530068"/>
              <a:gd name="connsiteX78" fmla="*/ 1823497 w 4790152"/>
              <a:gd name="connsiteY78" fmla="*/ 3680077 h 5530068"/>
              <a:gd name="connsiteX79" fmla="*/ 1917257 w 4790152"/>
              <a:gd name="connsiteY79" fmla="*/ 3586317 h 5530068"/>
              <a:gd name="connsiteX80" fmla="*/ 398598 w 4790152"/>
              <a:gd name="connsiteY80" fmla="*/ 1538575 h 5530068"/>
              <a:gd name="connsiteX81" fmla="*/ 187498 w 4790152"/>
              <a:gd name="connsiteY81" fmla="*/ 1799768 h 5530068"/>
              <a:gd name="connsiteX82" fmla="*/ 187498 w 4790152"/>
              <a:gd name="connsiteY82" fmla="*/ 2359124 h 5530068"/>
              <a:gd name="connsiteX83" fmla="*/ 3183815 w 4790152"/>
              <a:gd name="connsiteY83" fmla="*/ 2359124 h 5530068"/>
              <a:gd name="connsiteX84" fmla="*/ 3183815 w 4790152"/>
              <a:gd name="connsiteY84" fmla="*/ 1800036 h 5530068"/>
              <a:gd name="connsiteX85" fmla="*/ 2972452 w 4790152"/>
              <a:gd name="connsiteY85" fmla="*/ 1538844 h 5530068"/>
              <a:gd name="connsiteX86" fmla="*/ 2869044 w 4790152"/>
              <a:gd name="connsiteY86" fmla="*/ 1516607 h 5530068"/>
              <a:gd name="connsiteX87" fmla="*/ 2509268 w 4790152"/>
              <a:gd name="connsiteY87" fmla="*/ 1071911 h 5530068"/>
              <a:gd name="connsiteX88" fmla="*/ 2509268 w 4790152"/>
              <a:gd name="connsiteY88" fmla="*/ 823577 h 5530068"/>
              <a:gd name="connsiteX89" fmla="*/ 861748 w 4790152"/>
              <a:gd name="connsiteY89" fmla="*/ 823577 h 5530068"/>
              <a:gd name="connsiteX90" fmla="*/ 861748 w 4790152"/>
              <a:gd name="connsiteY90" fmla="*/ 1071643 h 5530068"/>
              <a:gd name="connsiteX91" fmla="*/ 501971 w 4790152"/>
              <a:gd name="connsiteY91" fmla="*/ 1516338 h 5530068"/>
              <a:gd name="connsiteX92" fmla="*/ 555046 w 4790152"/>
              <a:gd name="connsiteY92" fmla="*/ 187892 h 5530068"/>
              <a:gd name="connsiteX93" fmla="*/ 555046 w 4790152"/>
              <a:gd name="connsiteY93" fmla="*/ 636342 h 5530068"/>
              <a:gd name="connsiteX94" fmla="*/ 2816072 w 4790152"/>
              <a:gd name="connsiteY94" fmla="*/ 636342 h 5530068"/>
              <a:gd name="connsiteX95" fmla="*/ 2816072 w 4790152"/>
              <a:gd name="connsiteY95" fmla="*/ 187892 h 5530068"/>
              <a:gd name="connsiteX96" fmla="*/ 4485481 w 4790152"/>
              <a:gd name="connsiteY96" fmla="*/ 5224316 h 5530068"/>
              <a:gd name="connsiteX97" fmla="*/ 4485212 w 4790152"/>
              <a:gd name="connsiteY97" fmla="*/ 5224316 h 5530068"/>
              <a:gd name="connsiteX98" fmla="*/ 4602547 w 4790152"/>
              <a:gd name="connsiteY98" fmla="*/ 4940063 h 5530068"/>
              <a:gd name="connsiteX99" fmla="*/ 4200177 w 4790152"/>
              <a:gd name="connsiteY99" fmla="*/ 4537424 h 5530068"/>
              <a:gd name="connsiteX100" fmla="*/ 3846024 w 4790152"/>
              <a:gd name="connsiteY100" fmla="*/ 4537424 h 5530068"/>
              <a:gd name="connsiteX101" fmla="*/ 3846024 w 4790152"/>
              <a:gd name="connsiteY101" fmla="*/ 5342159 h 5530068"/>
              <a:gd name="connsiteX102" fmla="*/ 4200445 w 4790152"/>
              <a:gd name="connsiteY102" fmla="*/ 5342159 h 5530068"/>
              <a:gd name="connsiteX103" fmla="*/ 4485481 w 4790152"/>
              <a:gd name="connsiteY103" fmla="*/ 5224259 h 55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790152" h="5530068">
                <a:moveTo>
                  <a:pt x="4200251" y="4349750"/>
                </a:moveTo>
                <a:lnTo>
                  <a:pt x="4200251" y="4350018"/>
                </a:lnTo>
                <a:cubicBezTo>
                  <a:pt x="4523863" y="4350018"/>
                  <a:pt x="4790153" y="4616303"/>
                  <a:pt x="4790153" y="4939921"/>
                </a:cubicBezTo>
                <a:cubicBezTo>
                  <a:pt x="4790153" y="5263521"/>
                  <a:pt x="4523868" y="5529840"/>
                  <a:pt x="4200251" y="5529840"/>
                </a:cubicBezTo>
                <a:lnTo>
                  <a:pt x="3303624" y="5529840"/>
                </a:lnTo>
                <a:cubicBezTo>
                  <a:pt x="3233170" y="5529554"/>
                  <a:pt x="3163516" y="5516982"/>
                  <a:pt x="3097616" y="5491778"/>
                </a:cubicBezTo>
                <a:cubicBezTo>
                  <a:pt x="3040557" y="5516982"/>
                  <a:pt x="2978938" y="5529840"/>
                  <a:pt x="2916519" y="5530068"/>
                </a:cubicBezTo>
                <a:lnTo>
                  <a:pt x="454611" y="5530068"/>
                </a:lnTo>
                <a:cubicBezTo>
                  <a:pt x="205471" y="5529554"/>
                  <a:pt x="269" y="5324614"/>
                  <a:pt x="0" y="5075212"/>
                </a:cubicBezTo>
                <a:lnTo>
                  <a:pt x="0" y="1799945"/>
                </a:lnTo>
                <a:cubicBezTo>
                  <a:pt x="806" y="1586707"/>
                  <a:pt x="151093" y="1400787"/>
                  <a:pt x="359508" y="1355250"/>
                </a:cubicBezTo>
                <a:lnTo>
                  <a:pt x="462915" y="1333012"/>
                </a:lnTo>
                <a:cubicBezTo>
                  <a:pt x="585610" y="1306495"/>
                  <a:pt x="673747" y="1197190"/>
                  <a:pt x="674279" y="1071820"/>
                </a:cubicBezTo>
                <a:lnTo>
                  <a:pt x="674279" y="823486"/>
                </a:lnTo>
                <a:lnTo>
                  <a:pt x="461303" y="823486"/>
                </a:lnTo>
                <a:cubicBezTo>
                  <a:pt x="409868" y="823486"/>
                  <a:pt x="367543" y="781161"/>
                  <a:pt x="367543" y="729726"/>
                </a:cubicBezTo>
                <a:lnTo>
                  <a:pt x="367543" y="93760"/>
                </a:lnTo>
                <a:cubicBezTo>
                  <a:pt x="367543" y="42325"/>
                  <a:pt x="409868" y="0"/>
                  <a:pt x="461303" y="0"/>
                </a:cubicBezTo>
                <a:lnTo>
                  <a:pt x="2909838" y="0"/>
                </a:lnTo>
                <a:cubicBezTo>
                  <a:pt x="2961273" y="0"/>
                  <a:pt x="3003598" y="42325"/>
                  <a:pt x="3003598" y="93760"/>
                </a:cubicBezTo>
                <a:lnTo>
                  <a:pt x="3003598" y="729726"/>
                </a:lnTo>
                <a:cubicBezTo>
                  <a:pt x="3003598" y="781161"/>
                  <a:pt x="2961273" y="823486"/>
                  <a:pt x="2909838" y="823486"/>
                </a:cubicBezTo>
                <a:lnTo>
                  <a:pt x="2696863" y="823486"/>
                </a:lnTo>
                <a:lnTo>
                  <a:pt x="2696863" y="1071820"/>
                </a:lnTo>
                <a:cubicBezTo>
                  <a:pt x="2697669" y="1197195"/>
                  <a:pt x="2785800" y="1306226"/>
                  <a:pt x="2908227" y="1332744"/>
                </a:cubicBezTo>
                <a:lnTo>
                  <a:pt x="3011634" y="1354981"/>
                </a:lnTo>
                <a:cubicBezTo>
                  <a:pt x="3220323" y="1400524"/>
                  <a:pt x="3370341" y="1586438"/>
                  <a:pt x="3371410" y="1799676"/>
                </a:cubicBezTo>
                <a:lnTo>
                  <a:pt x="3371410" y="4349767"/>
                </a:lnTo>
                <a:close/>
                <a:moveTo>
                  <a:pt x="2901460" y="4939652"/>
                </a:moveTo>
                <a:lnTo>
                  <a:pt x="2901191" y="4939652"/>
                </a:lnTo>
                <a:cubicBezTo>
                  <a:pt x="2901460" y="5160422"/>
                  <a:pt x="3083088" y="5341759"/>
                  <a:pt x="3303562" y="5342045"/>
                </a:cubicBezTo>
                <a:lnTo>
                  <a:pt x="3658515" y="5342045"/>
                </a:lnTo>
                <a:lnTo>
                  <a:pt x="3658515" y="4537293"/>
                </a:lnTo>
                <a:lnTo>
                  <a:pt x="3303830" y="4537293"/>
                </a:lnTo>
                <a:cubicBezTo>
                  <a:pt x="3083357" y="4537830"/>
                  <a:pt x="2901997" y="4719190"/>
                  <a:pt x="2901460" y="4939663"/>
                </a:cubicBezTo>
                <a:close/>
                <a:moveTo>
                  <a:pt x="187463" y="5074926"/>
                </a:moveTo>
                <a:cubicBezTo>
                  <a:pt x="187732" y="5221458"/>
                  <a:pt x="308016" y="5342045"/>
                  <a:pt x="454548" y="5342274"/>
                </a:cubicBezTo>
                <a:lnTo>
                  <a:pt x="2873594" y="5342274"/>
                </a:lnTo>
                <a:cubicBezTo>
                  <a:pt x="2661693" y="5117560"/>
                  <a:pt x="2661693" y="4762047"/>
                  <a:pt x="2873594" y="4537562"/>
                </a:cubicBezTo>
                <a:lnTo>
                  <a:pt x="187429" y="4537562"/>
                </a:lnTo>
                <a:close/>
                <a:moveTo>
                  <a:pt x="187463" y="2546621"/>
                </a:moveTo>
                <a:lnTo>
                  <a:pt x="187463" y="4350047"/>
                </a:lnTo>
                <a:lnTo>
                  <a:pt x="3183781" y="4350047"/>
                </a:lnTo>
                <a:lnTo>
                  <a:pt x="3183781" y="2546621"/>
                </a:lnTo>
                <a:close/>
                <a:moveTo>
                  <a:pt x="2274353" y="3122865"/>
                </a:moveTo>
                <a:cubicBezTo>
                  <a:pt x="2325788" y="3122865"/>
                  <a:pt x="2368113" y="3165190"/>
                  <a:pt x="2368113" y="3216625"/>
                </a:cubicBezTo>
                <a:lnTo>
                  <a:pt x="2368113" y="3680077"/>
                </a:lnTo>
                <a:cubicBezTo>
                  <a:pt x="2368113" y="3731512"/>
                  <a:pt x="2325788" y="3773838"/>
                  <a:pt x="2274353" y="3773838"/>
                </a:cubicBezTo>
                <a:lnTo>
                  <a:pt x="2011017" y="3773838"/>
                </a:lnTo>
                <a:lnTo>
                  <a:pt x="2011017" y="4036905"/>
                </a:lnTo>
                <a:cubicBezTo>
                  <a:pt x="2011017" y="4088340"/>
                  <a:pt x="1968692" y="4130665"/>
                  <a:pt x="1917257" y="4130665"/>
                </a:cubicBezTo>
                <a:lnTo>
                  <a:pt x="1453805" y="4130665"/>
                </a:lnTo>
                <a:cubicBezTo>
                  <a:pt x="1402370" y="4130665"/>
                  <a:pt x="1360044" y="4088340"/>
                  <a:pt x="1360044" y="4036905"/>
                </a:cubicBezTo>
                <a:lnTo>
                  <a:pt x="1360044" y="3773838"/>
                </a:lnTo>
                <a:lnTo>
                  <a:pt x="1096709" y="3773838"/>
                </a:lnTo>
                <a:cubicBezTo>
                  <a:pt x="1045274" y="3773838"/>
                  <a:pt x="1002948" y="3731512"/>
                  <a:pt x="1002948" y="3680077"/>
                </a:cubicBezTo>
                <a:lnTo>
                  <a:pt x="1002948" y="3216625"/>
                </a:lnTo>
                <a:cubicBezTo>
                  <a:pt x="1002948" y="3165190"/>
                  <a:pt x="1045274" y="3122865"/>
                  <a:pt x="1096709" y="3122865"/>
                </a:cubicBezTo>
                <a:lnTo>
                  <a:pt x="1360044" y="3122865"/>
                </a:lnTo>
                <a:lnTo>
                  <a:pt x="1360044" y="2859529"/>
                </a:lnTo>
                <a:cubicBezTo>
                  <a:pt x="1360044" y="2808094"/>
                  <a:pt x="1402370" y="2765769"/>
                  <a:pt x="1453805" y="2765769"/>
                </a:cubicBezTo>
                <a:lnTo>
                  <a:pt x="1917257" y="2765769"/>
                </a:lnTo>
                <a:cubicBezTo>
                  <a:pt x="1968692" y="2765769"/>
                  <a:pt x="2011017" y="2808094"/>
                  <a:pt x="2011017" y="2859529"/>
                </a:cubicBezTo>
                <a:lnTo>
                  <a:pt x="2011017" y="3122865"/>
                </a:lnTo>
                <a:close/>
                <a:moveTo>
                  <a:pt x="2180593" y="3586317"/>
                </a:moveTo>
                <a:lnTo>
                  <a:pt x="2180593" y="3310391"/>
                </a:lnTo>
                <a:lnTo>
                  <a:pt x="1917257" y="3310391"/>
                </a:lnTo>
                <a:cubicBezTo>
                  <a:pt x="1865822" y="3310391"/>
                  <a:pt x="1823497" y="3268066"/>
                  <a:pt x="1823497" y="3216631"/>
                </a:cubicBezTo>
                <a:lnTo>
                  <a:pt x="1823497" y="2953295"/>
                </a:lnTo>
                <a:lnTo>
                  <a:pt x="1547571" y="2953295"/>
                </a:lnTo>
                <a:lnTo>
                  <a:pt x="1547571" y="3216631"/>
                </a:lnTo>
                <a:cubicBezTo>
                  <a:pt x="1547571" y="3268066"/>
                  <a:pt x="1505245" y="3310391"/>
                  <a:pt x="1453810" y="3310391"/>
                </a:cubicBezTo>
                <a:lnTo>
                  <a:pt x="1190475" y="3310391"/>
                </a:lnTo>
                <a:lnTo>
                  <a:pt x="1190475" y="3586317"/>
                </a:lnTo>
                <a:lnTo>
                  <a:pt x="1453810" y="3586317"/>
                </a:lnTo>
                <a:cubicBezTo>
                  <a:pt x="1505245" y="3586317"/>
                  <a:pt x="1547571" y="3628642"/>
                  <a:pt x="1547571" y="3680077"/>
                </a:cubicBezTo>
                <a:lnTo>
                  <a:pt x="1547571" y="3943145"/>
                </a:lnTo>
                <a:lnTo>
                  <a:pt x="1823497" y="3943145"/>
                </a:lnTo>
                <a:lnTo>
                  <a:pt x="1823497" y="3680077"/>
                </a:lnTo>
                <a:cubicBezTo>
                  <a:pt x="1823497" y="3628642"/>
                  <a:pt x="1865822" y="3586317"/>
                  <a:pt x="1917257" y="3586317"/>
                </a:cubicBezTo>
                <a:close/>
                <a:moveTo>
                  <a:pt x="398598" y="1538575"/>
                </a:moveTo>
                <a:cubicBezTo>
                  <a:pt x="276172" y="1565361"/>
                  <a:pt x="188035" y="1674398"/>
                  <a:pt x="187498" y="1799768"/>
                </a:cubicBezTo>
                <a:lnTo>
                  <a:pt x="187498" y="2359124"/>
                </a:lnTo>
                <a:lnTo>
                  <a:pt x="3183815" y="2359124"/>
                </a:lnTo>
                <a:lnTo>
                  <a:pt x="3183815" y="1800036"/>
                </a:lnTo>
                <a:cubicBezTo>
                  <a:pt x="3183278" y="1674661"/>
                  <a:pt x="3094878" y="1565630"/>
                  <a:pt x="2972452" y="1538844"/>
                </a:cubicBezTo>
                <a:lnTo>
                  <a:pt x="2869044" y="1516607"/>
                </a:lnTo>
                <a:cubicBezTo>
                  <a:pt x="2660356" y="1471070"/>
                  <a:pt x="2510074" y="1285418"/>
                  <a:pt x="2509268" y="1071911"/>
                </a:cubicBezTo>
                <a:lnTo>
                  <a:pt x="2509268" y="823577"/>
                </a:lnTo>
                <a:lnTo>
                  <a:pt x="861748" y="823577"/>
                </a:lnTo>
                <a:lnTo>
                  <a:pt x="861748" y="1071643"/>
                </a:lnTo>
                <a:cubicBezTo>
                  <a:pt x="860679" y="1285149"/>
                  <a:pt x="710654" y="1470801"/>
                  <a:pt x="501971" y="1516338"/>
                </a:cubicBezTo>
                <a:close/>
                <a:moveTo>
                  <a:pt x="555046" y="187892"/>
                </a:moveTo>
                <a:lnTo>
                  <a:pt x="555046" y="636342"/>
                </a:lnTo>
                <a:lnTo>
                  <a:pt x="2816072" y="636342"/>
                </a:lnTo>
                <a:lnTo>
                  <a:pt x="2816072" y="187892"/>
                </a:lnTo>
                <a:close/>
                <a:moveTo>
                  <a:pt x="4485481" y="5224316"/>
                </a:moveTo>
                <a:lnTo>
                  <a:pt x="4485212" y="5224316"/>
                </a:lnTo>
                <a:cubicBezTo>
                  <a:pt x="4560222" y="5148992"/>
                  <a:pt x="4602547" y="5046682"/>
                  <a:pt x="4602547" y="4940063"/>
                </a:cubicBezTo>
                <a:cubicBezTo>
                  <a:pt x="4602547" y="4719321"/>
                  <a:pt x="4420919" y="4537693"/>
                  <a:pt x="4200177" y="4537424"/>
                </a:cubicBezTo>
                <a:lnTo>
                  <a:pt x="3846024" y="4537424"/>
                </a:lnTo>
                <a:lnTo>
                  <a:pt x="3846024" y="5342159"/>
                </a:lnTo>
                <a:lnTo>
                  <a:pt x="4200445" y="5342159"/>
                </a:lnTo>
                <a:cubicBezTo>
                  <a:pt x="4307333" y="5342445"/>
                  <a:pt x="4409934" y="5299812"/>
                  <a:pt x="4485481" y="522425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A478BB4-8458-4ACD-9305-203C44CAE866}"/>
              </a:ext>
            </a:extLst>
          </p:cNvPr>
          <p:cNvSpPr/>
          <p:nvPr/>
        </p:nvSpPr>
        <p:spPr>
          <a:xfrm>
            <a:off x="7201952" y="4071161"/>
            <a:ext cx="794126" cy="766078"/>
          </a:xfrm>
          <a:custGeom>
            <a:avLst/>
            <a:gdLst>
              <a:gd name="connsiteX0" fmla="*/ 3783537 w 4781385"/>
              <a:gd name="connsiteY0" fmla="*/ 3630348 h 4612491"/>
              <a:gd name="connsiteX1" fmla="*/ 3600571 w 4781385"/>
              <a:gd name="connsiteY1" fmla="*/ 4005166 h 4612491"/>
              <a:gd name="connsiteX2" fmla="*/ 3758163 w 4781385"/>
              <a:gd name="connsiteY2" fmla="*/ 4463367 h 4612491"/>
              <a:gd name="connsiteX3" fmla="*/ 4216363 w 4781385"/>
              <a:gd name="connsiteY3" fmla="*/ 4305775 h 4612491"/>
              <a:gd name="connsiteX4" fmla="*/ 4399338 w 4781385"/>
              <a:gd name="connsiteY4" fmla="*/ 3930967 h 4612491"/>
              <a:gd name="connsiteX5" fmla="*/ 173199 w 4781385"/>
              <a:gd name="connsiteY5" fmla="*/ 3616805 h 4612491"/>
              <a:gd name="connsiteX6" fmla="*/ 131548 w 4781385"/>
              <a:gd name="connsiteY6" fmla="*/ 3634063 h 4612491"/>
              <a:gd name="connsiteX7" fmla="*/ 131558 w 4781385"/>
              <a:gd name="connsiteY7" fmla="*/ 3717369 h 4612491"/>
              <a:gd name="connsiteX8" fmla="*/ 623914 w 4781385"/>
              <a:gd name="connsiteY8" fmla="*/ 4209716 h 4612491"/>
              <a:gd name="connsiteX9" fmla="*/ 707215 w 4781385"/>
              <a:gd name="connsiteY9" fmla="*/ 4209721 h 4612491"/>
              <a:gd name="connsiteX10" fmla="*/ 707220 w 4781385"/>
              <a:gd name="connsiteY10" fmla="*/ 4126420 h 4612491"/>
              <a:gd name="connsiteX11" fmla="*/ 214854 w 4781385"/>
              <a:gd name="connsiteY11" fmla="*/ 3634053 h 4612491"/>
              <a:gd name="connsiteX12" fmla="*/ 173199 w 4781385"/>
              <a:gd name="connsiteY12" fmla="*/ 3616805 h 4612491"/>
              <a:gd name="connsiteX13" fmla="*/ 869393 w 4781385"/>
              <a:gd name="connsiteY13" fmla="*/ 3388575 h 4612491"/>
              <a:gd name="connsiteX14" fmla="*/ 500204 w 4781385"/>
              <a:gd name="connsiteY14" fmla="*/ 3757783 h 4612491"/>
              <a:gd name="connsiteX15" fmla="*/ 583500 w 4781385"/>
              <a:gd name="connsiteY15" fmla="*/ 3841079 h 4612491"/>
              <a:gd name="connsiteX16" fmla="*/ 952698 w 4781385"/>
              <a:gd name="connsiteY16" fmla="*/ 3471881 h 4612491"/>
              <a:gd name="connsiteX17" fmla="*/ 2949853 w 4781385"/>
              <a:gd name="connsiteY17" fmla="*/ 3044332 h 4612491"/>
              <a:gd name="connsiteX18" fmla="*/ 2766867 w 4781385"/>
              <a:gd name="connsiteY18" fmla="*/ 3419140 h 4612491"/>
              <a:gd name="connsiteX19" fmla="*/ 2924091 w 4781385"/>
              <a:gd name="connsiteY19" fmla="*/ 3876299 h 4612491"/>
              <a:gd name="connsiteX20" fmla="*/ 3382668 w 4781385"/>
              <a:gd name="connsiteY20" fmla="*/ 3719769 h 4612491"/>
              <a:gd name="connsiteX21" fmla="*/ 3565644 w 4781385"/>
              <a:gd name="connsiteY21" fmla="*/ 3344941 h 4612491"/>
              <a:gd name="connsiteX22" fmla="*/ 4266008 w 4781385"/>
              <a:gd name="connsiteY22" fmla="*/ 3038414 h 4612491"/>
              <a:gd name="connsiteX23" fmla="*/ 4315522 w 4781385"/>
              <a:gd name="connsiteY23" fmla="*/ 3077651 h 4612491"/>
              <a:gd name="connsiteX24" fmla="*/ 4278914 w 4781385"/>
              <a:gd name="connsiteY24" fmla="*/ 3149707 h 4612491"/>
              <a:gd name="connsiteX25" fmla="*/ 4149536 w 4781385"/>
              <a:gd name="connsiteY25" fmla="*/ 3264083 h 4612491"/>
              <a:gd name="connsiteX26" fmla="*/ 4073269 w 4781385"/>
              <a:gd name="connsiteY26" fmla="*/ 3420341 h 4612491"/>
              <a:gd name="connsiteX27" fmla="*/ 4072941 w 4781385"/>
              <a:gd name="connsiteY27" fmla="*/ 3421014 h 4612491"/>
              <a:gd name="connsiteX28" fmla="*/ 3996345 w 4781385"/>
              <a:gd name="connsiteY28" fmla="*/ 3446807 h 4612491"/>
              <a:gd name="connsiteX29" fmla="*/ 3970552 w 4781385"/>
              <a:gd name="connsiteY29" fmla="*/ 3370211 h 4612491"/>
              <a:gd name="connsiteX30" fmla="*/ 4046828 w 4781385"/>
              <a:gd name="connsiteY30" fmla="*/ 3213944 h 4612491"/>
              <a:gd name="connsiteX31" fmla="*/ 4241748 w 4781385"/>
              <a:gd name="connsiteY31" fmla="*/ 3041627 h 4612491"/>
              <a:gd name="connsiteX32" fmla="*/ 4241767 w 4781385"/>
              <a:gd name="connsiteY32" fmla="*/ 3041627 h 4612491"/>
              <a:gd name="connsiteX33" fmla="*/ 4243466 w 4781385"/>
              <a:gd name="connsiteY33" fmla="*/ 3041043 h 4612491"/>
              <a:gd name="connsiteX34" fmla="*/ 4266008 w 4781385"/>
              <a:gd name="connsiteY34" fmla="*/ 3038414 h 4612491"/>
              <a:gd name="connsiteX35" fmla="*/ 4343648 w 4781385"/>
              <a:gd name="connsiteY35" fmla="*/ 2961666 h 4612491"/>
              <a:gd name="connsiteX36" fmla="*/ 4016652 w 4781385"/>
              <a:gd name="connsiteY36" fmla="*/ 3152812 h 4612491"/>
              <a:gd name="connsiteX37" fmla="*/ 3833677 w 4781385"/>
              <a:gd name="connsiteY37" fmla="*/ 3527640 h 4612491"/>
              <a:gd name="connsiteX38" fmla="*/ 4449478 w 4781385"/>
              <a:gd name="connsiteY38" fmla="*/ 3828259 h 4612491"/>
              <a:gd name="connsiteX39" fmla="*/ 4632453 w 4781385"/>
              <a:gd name="connsiteY39" fmla="*/ 3453441 h 4612491"/>
              <a:gd name="connsiteX40" fmla="*/ 4475230 w 4781385"/>
              <a:gd name="connsiteY40" fmla="*/ 2996282 h 4612491"/>
              <a:gd name="connsiteX41" fmla="*/ 4343648 w 4781385"/>
              <a:gd name="connsiteY41" fmla="*/ 2961666 h 4612491"/>
              <a:gd name="connsiteX42" fmla="*/ 4349414 w 4781385"/>
              <a:gd name="connsiteY42" fmla="*/ 2846918 h 4612491"/>
              <a:gd name="connsiteX43" fmla="*/ 4524973 w 4781385"/>
              <a:gd name="connsiteY43" fmla="*/ 2892513 h 4612491"/>
              <a:gd name="connsiteX44" fmla="*/ 4735142 w 4781385"/>
              <a:gd name="connsiteY44" fmla="*/ 3503580 h 4612491"/>
              <a:gd name="connsiteX45" fmla="*/ 4319052 w 4781385"/>
              <a:gd name="connsiteY45" fmla="*/ 4355915 h 4612491"/>
              <a:gd name="connsiteX46" fmla="*/ 3708004 w 4781385"/>
              <a:gd name="connsiteY46" fmla="*/ 4566075 h 4612491"/>
              <a:gd name="connsiteX47" fmla="*/ 3497845 w 4781385"/>
              <a:gd name="connsiteY47" fmla="*/ 3955027 h 4612491"/>
              <a:gd name="connsiteX48" fmla="*/ 3913925 w 4781385"/>
              <a:gd name="connsiteY48" fmla="*/ 3102682 h 4612491"/>
              <a:gd name="connsiteX49" fmla="*/ 4349414 w 4781385"/>
              <a:gd name="connsiteY49" fmla="*/ 2846918 h 4612491"/>
              <a:gd name="connsiteX50" fmla="*/ 654070 w 4781385"/>
              <a:gd name="connsiteY50" fmla="*/ 2843412 h 4612491"/>
              <a:gd name="connsiteX51" fmla="*/ 605779 w 4781385"/>
              <a:gd name="connsiteY51" fmla="*/ 2862880 h 4612491"/>
              <a:gd name="connsiteX52" fmla="*/ 603883 w 4781385"/>
              <a:gd name="connsiteY52" fmla="*/ 2961398 h 4612491"/>
              <a:gd name="connsiteX53" fmla="*/ 1379885 w 4781385"/>
              <a:gd name="connsiteY53" fmla="*/ 3737438 h 4612491"/>
              <a:gd name="connsiteX54" fmla="*/ 1379895 w 4781385"/>
              <a:gd name="connsiteY54" fmla="*/ 3737448 h 4612491"/>
              <a:gd name="connsiteX55" fmla="*/ 1478431 w 4781385"/>
              <a:gd name="connsiteY55" fmla="*/ 3737438 h 4612491"/>
              <a:gd name="connsiteX56" fmla="*/ 1478431 w 4781385"/>
              <a:gd name="connsiteY56" fmla="*/ 3638911 h 4612491"/>
              <a:gd name="connsiteX57" fmla="*/ 702372 w 4781385"/>
              <a:gd name="connsiteY57" fmla="*/ 2862853 h 4612491"/>
              <a:gd name="connsiteX58" fmla="*/ 654070 w 4781385"/>
              <a:gd name="connsiteY58" fmla="*/ 2843412 h 4612491"/>
              <a:gd name="connsiteX59" fmla="*/ 3431648 w 4781385"/>
              <a:gd name="connsiteY59" fmla="*/ 2452433 h 4612491"/>
              <a:gd name="connsiteX60" fmla="*/ 3481405 w 4781385"/>
              <a:gd name="connsiteY60" fmla="*/ 2491361 h 4612491"/>
              <a:gd name="connsiteX61" fmla="*/ 3445247 w 4781385"/>
              <a:gd name="connsiteY61" fmla="*/ 2563644 h 4612491"/>
              <a:gd name="connsiteX62" fmla="*/ 3315869 w 4781385"/>
              <a:gd name="connsiteY62" fmla="*/ 2678020 h 4612491"/>
              <a:gd name="connsiteX63" fmla="*/ 3239583 w 4781385"/>
              <a:gd name="connsiteY63" fmla="*/ 2834277 h 4612491"/>
              <a:gd name="connsiteX64" fmla="*/ 3239035 w 4781385"/>
              <a:gd name="connsiteY64" fmla="*/ 2835401 h 4612491"/>
              <a:gd name="connsiteX65" fmla="*/ 3162324 w 4781385"/>
              <a:gd name="connsiteY65" fmla="*/ 2860849 h 4612491"/>
              <a:gd name="connsiteX66" fmla="*/ 3136875 w 4781385"/>
              <a:gd name="connsiteY66" fmla="*/ 2784138 h 4612491"/>
              <a:gd name="connsiteX67" fmla="*/ 3213161 w 4781385"/>
              <a:gd name="connsiteY67" fmla="*/ 2627928 h 4612491"/>
              <a:gd name="connsiteX68" fmla="*/ 3408042 w 4781385"/>
              <a:gd name="connsiteY68" fmla="*/ 2455621 h 4612491"/>
              <a:gd name="connsiteX69" fmla="*/ 3408100 w 4781385"/>
              <a:gd name="connsiteY69" fmla="*/ 2455554 h 4612491"/>
              <a:gd name="connsiteX70" fmla="*/ 3409123 w 4781385"/>
              <a:gd name="connsiteY70" fmla="*/ 2455203 h 4612491"/>
              <a:gd name="connsiteX71" fmla="*/ 3431648 w 4781385"/>
              <a:gd name="connsiteY71" fmla="*/ 2452433 h 4612491"/>
              <a:gd name="connsiteX72" fmla="*/ 3509513 w 4781385"/>
              <a:gd name="connsiteY72" fmla="*/ 2374908 h 4612491"/>
              <a:gd name="connsiteX73" fmla="*/ 3182967 w 4781385"/>
              <a:gd name="connsiteY73" fmla="*/ 2566805 h 4612491"/>
              <a:gd name="connsiteX74" fmla="*/ 2999983 w 4781385"/>
              <a:gd name="connsiteY74" fmla="*/ 2941624 h 4612491"/>
              <a:gd name="connsiteX75" fmla="*/ 3615783 w 4781385"/>
              <a:gd name="connsiteY75" fmla="*/ 3242233 h 4612491"/>
              <a:gd name="connsiteX76" fmla="*/ 3798759 w 4781385"/>
              <a:gd name="connsiteY76" fmla="*/ 2867424 h 4612491"/>
              <a:gd name="connsiteX77" fmla="*/ 3641172 w 4781385"/>
              <a:gd name="connsiteY77" fmla="*/ 2409219 h 4612491"/>
              <a:gd name="connsiteX78" fmla="*/ 3509513 w 4781385"/>
              <a:gd name="connsiteY78" fmla="*/ 2374908 h 4612491"/>
              <a:gd name="connsiteX79" fmla="*/ 3517822 w 4781385"/>
              <a:gd name="connsiteY79" fmla="*/ 2259527 h 4612491"/>
              <a:gd name="connsiteX80" fmla="*/ 3693253 w 4781385"/>
              <a:gd name="connsiteY80" fmla="*/ 2305849 h 4612491"/>
              <a:gd name="connsiteX81" fmla="*/ 3901438 w 4781385"/>
              <a:gd name="connsiteY81" fmla="*/ 2917583 h 4612491"/>
              <a:gd name="connsiteX82" fmla="*/ 3485358 w 4781385"/>
              <a:gd name="connsiteY82" fmla="*/ 3769908 h 4612491"/>
              <a:gd name="connsiteX83" fmla="*/ 2875008 w 4781385"/>
              <a:gd name="connsiteY83" fmla="*/ 3979824 h 4612491"/>
              <a:gd name="connsiteX84" fmla="*/ 2664141 w 4781385"/>
              <a:gd name="connsiteY84" fmla="*/ 3369010 h 4612491"/>
              <a:gd name="connsiteX85" fmla="*/ 3080221 w 4781385"/>
              <a:gd name="connsiteY85" fmla="*/ 2516694 h 4612491"/>
              <a:gd name="connsiteX86" fmla="*/ 3081520 w 4781385"/>
              <a:gd name="connsiteY86" fmla="*/ 2514035 h 4612491"/>
              <a:gd name="connsiteX87" fmla="*/ 3517822 w 4781385"/>
              <a:gd name="connsiteY87" fmla="*/ 2259527 h 4612491"/>
              <a:gd name="connsiteX88" fmla="*/ 1796589 w 4781385"/>
              <a:gd name="connsiteY88" fmla="*/ 2233430 h 4612491"/>
              <a:gd name="connsiteX89" fmla="*/ 1796594 w 4781385"/>
              <a:gd name="connsiteY89" fmla="*/ 2233431 h 4612491"/>
              <a:gd name="connsiteX90" fmla="*/ 1796584 w 4781385"/>
              <a:gd name="connsiteY90" fmla="*/ 2233431 h 4612491"/>
              <a:gd name="connsiteX91" fmla="*/ 2439873 w 4781385"/>
              <a:gd name="connsiteY91" fmla="*/ 1475850 h 4612491"/>
              <a:gd name="connsiteX92" fmla="*/ 2479447 w 4781385"/>
              <a:gd name="connsiteY92" fmla="*/ 1491772 h 4612491"/>
              <a:gd name="connsiteX93" fmla="*/ 2481098 w 4781385"/>
              <a:gd name="connsiteY93" fmla="*/ 1572577 h 4612491"/>
              <a:gd name="connsiteX94" fmla="*/ 1836989 w 4781385"/>
              <a:gd name="connsiteY94" fmla="*/ 2216686 h 4612491"/>
              <a:gd name="connsiteX95" fmla="*/ 1818458 w 4781385"/>
              <a:gd name="connsiteY95" fmla="*/ 2229092 h 4612491"/>
              <a:gd name="connsiteX96" fmla="*/ 1796589 w 4781385"/>
              <a:gd name="connsiteY96" fmla="*/ 2233430 h 4612491"/>
              <a:gd name="connsiteX97" fmla="*/ 1774734 w 4781385"/>
              <a:gd name="connsiteY97" fmla="*/ 2229080 h 4612491"/>
              <a:gd name="connsiteX98" fmla="*/ 1756201 w 4781385"/>
              <a:gd name="connsiteY98" fmla="*/ 2216698 h 4612491"/>
              <a:gd name="connsiteX99" fmla="*/ 1756189 w 4781385"/>
              <a:gd name="connsiteY99" fmla="*/ 2135876 h 4612491"/>
              <a:gd name="connsiteX100" fmla="*/ 2400298 w 4781385"/>
              <a:gd name="connsiteY100" fmla="*/ 1491767 h 4612491"/>
              <a:gd name="connsiteX101" fmla="*/ 2439873 w 4781385"/>
              <a:gd name="connsiteY101" fmla="*/ 1475850 h 4612491"/>
              <a:gd name="connsiteX102" fmla="*/ 2552698 w 4781385"/>
              <a:gd name="connsiteY102" fmla="*/ 1351789 h 4612491"/>
              <a:gd name="connsiteX103" fmla="*/ 2552783 w 4781385"/>
              <a:gd name="connsiteY103" fmla="*/ 1351789 h 4612491"/>
              <a:gd name="connsiteX104" fmla="*/ 2613828 w 4781385"/>
              <a:gd name="connsiteY104" fmla="*/ 1412833 h 4612491"/>
              <a:gd name="connsiteX105" fmla="*/ 2552783 w 4781385"/>
              <a:gd name="connsiteY105" fmla="*/ 1475413 h 4612491"/>
              <a:gd name="connsiteX106" fmla="*/ 2552698 w 4781385"/>
              <a:gd name="connsiteY106" fmla="*/ 1475413 h 4612491"/>
              <a:gd name="connsiteX107" fmla="*/ 2552698 w 4781385"/>
              <a:gd name="connsiteY107" fmla="*/ 1475413 h 4612491"/>
              <a:gd name="connsiteX108" fmla="*/ 2551163 w 4781385"/>
              <a:gd name="connsiteY108" fmla="*/ 1475413 h 4612491"/>
              <a:gd name="connsiteX109" fmla="*/ 2490118 w 4781385"/>
              <a:gd name="connsiteY109" fmla="*/ 1412833 h 4612491"/>
              <a:gd name="connsiteX110" fmla="*/ 2552698 w 4781385"/>
              <a:gd name="connsiteY110" fmla="*/ 1351789 h 4612491"/>
              <a:gd name="connsiteX111" fmla="*/ 2569939 w 4781385"/>
              <a:gd name="connsiteY111" fmla="*/ 1233012 h 4612491"/>
              <a:gd name="connsiteX112" fmla="*/ 2506216 w 4781385"/>
              <a:gd name="connsiteY112" fmla="*/ 1259347 h 4612491"/>
              <a:gd name="connsiteX113" fmla="*/ 883375 w 4781385"/>
              <a:gd name="connsiteY113" fmla="*/ 2882226 h 4612491"/>
              <a:gd name="connsiteX114" fmla="*/ 1459076 w 4781385"/>
              <a:gd name="connsiteY114" fmla="*/ 3457908 h 4612491"/>
              <a:gd name="connsiteX115" fmla="*/ 1658453 w 4781385"/>
              <a:gd name="connsiteY115" fmla="*/ 3258530 h 4612491"/>
              <a:gd name="connsiteX116" fmla="*/ 1452713 w 4781385"/>
              <a:gd name="connsiteY116" fmla="*/ 3052791 h 4612491"/>
              <a:gd name="connsiteX117" fmla="*/ 1452709 w 4781385"/>
              <a:gd name="connsiteY117" fmla="*/ 2973073 h 4612491"/>
              <a:gd name="connsiteX118" fmla="*/ 1533523 w 4781385"/>
              <a:gd name="connsiteY118" fmla="*/ 2971971 h 4612491"/>
              <a:gd name="connsiteX119" fmla="*/ 1739263 w 4781385"/>
              <a:gd name="connsiteY119" fmla="*/ 3177711 h 4612491"/>
              <a:gd name="connsiteX120" fmla="*/ 1858059 w 4781385"/>
              <a:gd name="connsiteY120" fmla="*/ 3058829 h 4612491"/>
              <a:gd name="connsiteX121" fmla="*/ 1775373 w 4781385"/>
              <a:gd name="connsiteY121" fmla="*/ 2976152 h 4612491"/>
              <a:gd name="connsiteX122" fmla="*/ 1775373 w 4781385"/>
              <a:gd name="connsiteY122" fmla="*/ 2895991 h 4612491"/>
              <a:gd name="connsiteX123" fmla="*/ 1856192 w 4781385"/>
              <a:gd name="connsiteY123" fmla="*/ 2895333 h 4612491"/>
              <a:gd name="connsiteX124" fmla="*/ 1938879 w 4781385"/>
              <a:gd name="connsiteY124" fmla="*/ 2978019 h 4612491"/>
              <a:gd name="connsiteX125" fmla="*/ 2057741 w 4781385"/>
              <a:gd name="connsiteY125" fmla="*/ 2859147 h 4612491"/>
              <a:gd name="connsiteX126" fmla="*/ 1852001 w 4781385"/>
              <a:gd name="connsiteY126" fmla="*/ 2653407 h 4612491"/>
              <a:gd name="connsiteX127" fmla="*/ 1852001 w 4781385"/>
              <a:gd name="connsiteY127" fmla="*/ 2574002 h 4612491"/>
              <a:gd name="connsiteX128" fmla="*/ 1932811 w 4781385"/>
              <a:gd name="connsiteY128" fmla="*/ 2572597 h 4612491"/>
              <a:gd name="connsiteX129" fmla="*/ 2138552 w 4781385"/>
              <a:gd name="connsiteY129" fmla="*/ 2778337 h 4612491"/>
              <a:gd name="connsiteX130" fmla="*/ 2257424 w 4781385"/>
              <a:gd name="connsiteY130" fmla="*/ 2659475 h 4612491"/>
              <a:gd name="connsiteX131" fmla="*/ 2174737 w 4781385"/>
              <a:gd name="connsiteY131" fmla="*/ 2576788 h 4612491"/>
              <a:gd name="connsiteX132" fmla="*/ 2174742 w 4781385"/>
              <a:gd name="connsiteY132" fmla="*/ 2497070 h 4612491"/>
              <a:gd name="connsiteX133" fmla="*/ 2255557 w 4781385"/>
              <a:gd name="connsiteY133" fmla="*/ 2495978 h 4612491"/>
              <a:gd name="connsiteX134" fmla="*/ 2338234 w 4781385"/>
              <a:gd name="connsiteY134" fmla="*/ 2578655 h 4612491"/>
              <a:gd name="connsiteX135" fmla="*/ 2457106 w 4781385"/>
              <a:gd name="connsiteY135" fmla="*/ 2459793 h 4612491"/>
              <a:gd name="connsiteX136" fmla="*/ 2251366 w 4781385"/>
              <a:gd name="connsiteY136" fmla="*/ 2254053 h 4612491"/>
              <a:gd name="connsiteX137" fmla="*/ 2251370 w 4781385"/>
              <a:gd name="connsiteY137" fmla="*/ 2174335 h 4612491"/>
              <a:gd name="connsiteX138" fmla="*/ 2332185 w 4781385"/>
              <a:gd name="connsiteY138" fmla="*/ 2173242 h 4612491"/>
              <a:gd name="connsiteX139" fmla="*/ 2537925 w 4781385"/>
              <a:gd name="connsiteY139" fmla="*/ 2378982 h 4612491"/>
              <a:gd name="connsiteX140" fmla="*/ 2656797 w 4781385"/>
              <a:gd name="connsiteY140" fmla="*/ 2260120 h 4612491"/>
              <a:gd name="connsiteX141" fmla="*/ 2574111 w 4781385"/>
              <a:gd name="connsiteY141" fmla="*/ 2177443 h 4612491"/>
              <a:gd name="connsiteX142" fmla="*/ 2574101 w 4781385"/>
              <a:gd name="connsiteY142" fmla="*/ 2097282 h 4612491"/>
              <a:gd name="connsiteX143" fmla="*/ 2654921 w 4781385"/>
              <a:gd name="connsiteY143" fmla="*/ 2096614 h 4612491"/>
              <a:gd name="connsiteX144" fmla="*/ 2737617 w 4781385"/>
              <a:gd name="connsiteY144" fmla="*/ 2179300 h 4612491"/>
              <a:gd name="connsiteX145" fmla="*/ 2856479 w 4781385"/>
              <a:gd name="connsiteY145" fmla="*/ 2060428 h 4612491"/>
              <a:gd name="connsiteX146" fmla="*/ 2650739 w 4781385"/>
              <a:gd name="connsiteY146" fmla="*/ 1854688 h 4612491"/>
              <a:gd name="connsiteX147" fmla="*/ 2649335 w 4781385"/>
              <a:gd name="connsiteY147" fmla="*/ 1853284 h 4612491"/>
              <a:gd name="connsiteX148" fmla="*/ 2650739 w 4781385"/>
              <a:gd name="connsiteY148" fmla="*/ 1772474 h 4612491"/>
              <a:gd name="connsiteX149" fmla="*/ 2731550 w 4781385"/>
              <a:gd name="connsiteY149" fmla="*/ 1773878 h 4612491"/>
              <a:gd name="connsiteX150" fmla="*/ 2937290 w 4781385"/>
              <a:gd name="connsiteY150" fmla="*/ 1979618 h 4612491"/>
              <a:gd name="connsiteX151" fmla="*/ 3081889 w 4781385"/>
              <a:gd name="connsiteY151" fmla="*/ 1835019 h 4612491"/>
              <a:gd name="connsiteX152" fmla="*/ 3081889 w 4781385"/>
              <a:gd name="connsiteY152" fmla="*/ 1707584 h 4612491"/>
              <a:gd name="connsiteX153" fmla="*/ 2633661 w 4781385"/>
              <a:gd name="connsiteY153" fmla="*/ 1259347 h 4612491"/>
              <a:gd name="connsiteX154" fmla="*/ 2569939 w 4781385"/>
              <a:gd name="connsiteY154" fmla="*/ 1233012 h 4612491"/>
              <a:gd name="connsiteX155" fmla="*/ 3021551 w 4781385"/>
              <a:gd name="connsiteY155" fmla="*/ 1013010 h 4612491"/>
              <a:gd name="connsiteX156" fmla="*/ 2982638 w 4781385"/>
              <a:gd name="connsiteY156" fmla="*/ 1029137 h 4612491"/>
              <a:gd name="connsiteX157" fmla="*/ 2773850 w 4781385"/>
              <a:gd name="connsiteY157" fmla="*/ 1237906 h 4612491"/>
              <a:gd name="connsiteX158" fmla="*/ 3103329 w 4781385"/>
              <a:gd name="connsiteY158" fmla="*/ 1567396 h 4612491"/>
              <a:gd name="connsiteX159" fmla="*/ 3312108 w 4781385"/>
              <a:gd name="connsiteY159" fmla="*/ 1358618 h 4612491"/>
              <a:gd name="connsiteX160" fmla="*/ 3312108 w 4781385"/>
              <a:gd name="connsiteY160" fmla="*/ 1280760 h 4612491"/>
              <a:gd name="connsiteX161" fmla="*/ 3060486 w 4781385"/>
              <a:gd name="connsiteY161" fmla="*/ 1029137 h 4612491"/>
              <a:gd name="connsiteX162" fmla="*/ 3060470 w 4781385"/>
              <a:gd name="connsiteY162" fmla="*/ 1029123 h 4612491"/>
              <a:gd name="connsiteX163" fmla="*/ 3021551 w 4781385"/>
              <a:gd name="connsiteY163" fmla="*/ 1013010 h 4612491"/>
              <a:gd name="connsiteX164" fmla="*/ 3529192 w 4781385"/>
              <a:gd name="connsiteY164" fmla="*/ 695155 h 4612491"/>
              <a:gd name="connsiteX165" fmla="*/ 3446506 w 4781385"/>
              <a:gd name="connsiteY165" fmla="*/ 729406 h 4612491"/>
              <a:gd name="connsiteX166" fmla="*/ 3184463 w 4781385"/>
              <a:gd name="connsiteY166" fmla="*/ 991439 h 4612491"/>
              <a:gd name="connsiteX167" fmla="*/ 3349846 w 4781385"/>
              <a:gd name="connsiteY167" fmla="*/ 1156812 h 4612491"/>
              <a:gd name="connsiteX168" fmla="*/ 3611879 w 4781385"/>
              <a:gd name="connsiteY168" fmla="*/ 894779 h 4612491"/>
              <a:gd name="connsiteX169" fmla="*/ 3611879 w 4781385"/>
              <a:gd name="connsiteY169" fmla="*/ 729406 h 4612491"/>
              <a:gd name="connsiteX170" fmla="*/ 3529192 w 4781385"/>
              <a:gd name="connsiteY170" fmla="*/ 695155 h 4612491"/>
              <a:gd name="connsiteX171" fmla="*/ 4356571 w 4781385"/>
              <a:gd name="connsiteY171" fmla="*/ 280548 h 4612491"/>
              <a:gd name="connsiteX172" fmla="*/ 4189589 w 4781385"/>
              <a:gd name="connsiteY172" fmla="*/ 552250 h 4612491"/>
              <a:gd name="connsiteX173" fmla="*/ 4148393 w 4781385"/>
              <a:gd name="connsiteY173" fmla="*/ 699163 h 4612491"/>
              <a:gd name="connsiteX174" fmla="*/ 4356572 w 4781385"/>
              <a:gd name="connsiteY174" fmla="*/ 907342 h 4612491"/>
              <a:gd name="connsiteX175" fmla="*/ 4564750 w 4781385"/>
              <a:gd name="connsiteY175" fmla="*/ 699163 h 4612491"/>
              <a:gd name="connsiteX176" fmla="*/ 4523630 w 4781385"/>
              <a:gd name="connsiteY176" fmla="*/ 552383 h 4612491"/>
              <a:gd name="connsiteX177" fmla="*/ 4523650 w 4781385"/>
              <a:gd name="connsiteY177" fmla="*/ 552383 h 4612491"/>
              <a:gd name="connsiteX178" fmla="*/ 4356571 w 4781385"/>
              <a:gd name="connsiteY178" fmla="*/ 280548 h 4612491"/>
              <a:gd name="connsiteX179" fmla="*/ 4356676 w 4781385"/>
              <a:gd name="connsiteY179" fmla="*/ 120519 h 4612491"/>
              <a:gd name="connsiteX180" fmla="*/ 4403968 w 4781385"/>
              <a:gd name="connsiteY180" fmla="*/ 145609 h 4612491"/>
              <a:gd name="connsiteX181" fmla="*/ 4626986 w 4781385"/>
              <a:gd name="connsiteY181" fmla="*/ 503434 h 4612491"/>
              <a:gd name="connsiteX182" fmla="*/ 4679116 w 4781385"/>
              <a:gd name="connsiteY182" fmla="*/ 699163 h 4612491"/>
              <a:gd name="connsiteX183" fmla="*/ 4356638 w 4781385"/>
              <a:gd name="connsiteY183" fmla="*/ 1021641 h 4612491"/>
              <a:gd name="connsiteX184" fmla="*/ 4034160 w 4781385"/>
              <a:gd name="connsiteY184" fmla="*/ 699163 h 4612491"/>
              <a:gd name="connsiteX185" fmla="*/ 4086223 w 4781385"/>
              <a:gd name="connsiteY185" fmla="*/ 503586 h 4612491"/>
              <a:gd name="connsiteX186" fmla="*/ 4309318 w 4781385"/>
              <a:gd name="connsiteY186" fmla="*/ 145579 h 4612491"/>
              <a:gd name="connsiteX187" fmla="*/ 4356676 w 4781385"/>
              <a:gd name="connsiteY187" fmla="*/ 120519 h 4612491"/>
              <a:gd name="connsiteX188" fmla="*/ 4284134 w 4781385"/>
              <a:gd name="connsiteY188" fmla="*/ 0 h 4612491"/>
              <a:gd name="connsiteX189" fmla="*/ 4324214 w 4781385"/>
              <a:gd name="connsiteY189" fmla="*/ 16411 h 4612491"/>
              <a:gd name="connsiteX190" fmla="*/ 4324872 w 4781385"/>
              <a:gd name="connsiteY190" fmla="*/ 97230 h 4612491"/>
              <a:gd name="connsiteX191" fmla="*/ 3727703 w 4781385"/>
              <a:gd name="connsiteY191" fmla="*/ 694392 h 4612491"/>
              <a:gd name="connsiteX192" fmla="*/ 3692555 w 4781385"/>
              <a:gd name="connsiteY192" fmla="*/ 975721 h 4612491"/>
              <a:gd name="connsiteX193" fmla="*/ 3424379 w 4781385"/>
              <a:gd name="connsiteY193" fmla="*/ 1243889 h 4612491"/>
              <a:gd name="connsiteX194" fmla="*/ 3392832 w 4781385"/>
              <a:gd name="connsiteY194" fmla="*/ 1439571 h 4612491"/>
              <a:gd name="connsiteX195" fmla="*/ 3182330 w 4781385"/>
              <a:gd name="connsiteY195" fmla="*/ 1650072 h 4612491"/>
              <a:gd name="connsiteX196" fmla="*/ 3162660 w 4781385"/>
              <a:gd name="connsiteY196" fmla="*/ 1915925 h 4612491"/>
              <a:gd name="connsiteX197" fmla="*/ 2977694 w 4781385"/>
              <a:gd name="connsiteY197" fmla="*/ 2100890 h 4612491"/>
              <a:gd name="connsiteX198" fmla="*/ 2778155 w 4781385"/>
              <a:gd name="connsiteY198" fmla="*/ 2300420 h 4612491"/>
              <a:gd name="connsiteX199" fmla="*/ 2778070 w 4781385"/>
              <a:gd name="connsiteY199" fmla="*/ 2300525 h 4612491"/>
              <a:gd name="connsiteX200" fmla="*/ 2777965 w 4781385"/>
              <a:gd name="connsiteY200" fmla="*/ 2300611 h 4612491"/>
              <a:gd name="connsiteX201" fmla="*/ 1539867 w 4781385"/>
              <a:gd name="connsiteY201" fmla="*/ 3538718 h 4612491"/>
              <a:gd name="connsiteX202" fmla="*/ 1559241 w 4781385"/>
              <a:gd name="connsiteY202" fmla="*/ 3558092 h 4612491"/>
              <a:gd name="connsiteX203" fmla="*/ 1559241 w 4781385"/>
              <a:gd name="connsiteY203" fmla="*/ 3817484 h 4612491"/>
              <a:gd name="connsiteX204" fmla="*/ 1299075 w 4781385"/>
              <a:gd name="connsiteY204" fmla="*/ 3818258 h 4612491"/>
              <a:gd name="connsiteX205" fmla="*/ 1033518 w 4781385"/>
              <a:gd name="connsiteY205" fmla="*/ 3552701 h 4612491"/>
              <a:gd name="connsiteX206" fmla="*/ 664329 w 4781385"/>
              <a:gd name="connsiteY206" fmla="*/ 3921899 h 4612491"/>
              <a:gd name="connsiteX207" fmla="*/ 788030 w 4781385"/>
              <a:gd name="connsiteY207" fmla="*/ 4045610 h 4612491"/>
              <a:gd name="connsiteX208" fmla="*/ 788030 w 4781385"/>
              <a:gd name="connsiteY208" fmla="*/ 4290545 h 4612491"/>
              <a:gd name="connsiteX209" fmla="*/ 543095 w 4781385"/>
              <a:gd name="connsiteY209" fmla="*/ 4290545 h 4612491"/>
              <a:gd name="connsiteX210" fmla="*/ 50729 w 4781385"/>
              <a:gd name="connsiteY210" fmla="*/ 3798179 h 4612491"/>
              <a:gd name="connsiteX211" fmla="*/ 50729 w 4781385"/>
              <a:gd name="connsiteY211" fmla="*/ 3553244 h 4612491"/>
              <a:gd name="connsiteX212" fmla="*/ 295664 w 4781385"/>
              <a:gd name="connsiteY212" fmla="*/ 3553244 h 4612491"/>
              <a:gd name="connsiteX213" fmla="*/ 419384 w 4781385"/>
              <a:gd name="connsiteY213" fmla="*/ 3676954 h 4612491"/>
              <a:gd name="connsiteX214" fmla="*/ 788573 w 4781385"/>
              <a:gd name="connsiteY214" fmla="*/ 3307756 h 4612491"/>
              <a:gd name="connsiteX215" fmla="*/ 523016 w 4781385"/>
              <a:gd name="connsiteY215" fmla="*/ 3042199 h 4612491"/>
              <a:gd name="connsiteX216" fmla="*/ 523007 w 4781385"/>
              <a:gd name="connsiteY216" fmla="*/ 2782014 h 4612491"/>
              <a:gd name="connsiteX217" fmla="*/ 783192 w 4781385"/>
              <a:gd name="connsiteY217" fmla="*/ 2782004 h 4612491"/>
              <a:gd name="connsiteX218" fmla="*/ 802565 w 4781385"/>
              <a:gd name="connsiteY218" fmla="*/ 2801378 h 4612491"/>
              <a:gd name="connsiteX219" fmla="*/ 2425492 w 4781385"/>
              <a:gd name="connsiteY219" fmla="*/ 1178489 h 4612491"/>
              <a:gd name="connsiteX220" fmla="*/ 2691354 w 4781385"/>
              <a:gd name="connsiteY220" fmla="*/ 1158821 h 4612491"/>
              <a:gd name="connsiteX221" fmla="*/ 2901857 w 4781385"/>
              <a:gd name="connsiteY221" fmla="*/ 948319 h 4612491"/>
              <a:gd name="connsiteX222" fmla="*/ 3097529 w 4781385"/>
              <a:gd name="connsiteY222" fmla="*/ 916762 h 4612491"/>
              <a:gd name="connsiteX223" fmla="*/ 3365695 w 4781385"/>
              <a:gd name="connsiteY223" fmla="*/ 648634 h 4612491"/>
              <a:gd name="connsiteX224" fmla="*/ 3647026 w 4781385"/>
              <a:gd name="connsiteY224" fmla="*/ 613486 h 4612491"/>
              <a:gd name="connsiteX225" fmla="*/ 4244053 w 4781385"/>
              <a:gd name="connsiteY225" fmla="*/ 16411 h 4612491"/>
              <a:gd name="connsiteX226" fmla="*/ 4284134 w 4781385"/>
              <a:gd name="connsiteY226" fmla="*/ 0 h 46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4781385" h="4612491">
                <a:moveTo>
                  <a:pt x="3783537" y="3630348"/>
                </a:moveTo>
                <a:lnTo>
                  <a:pt x="3600571" y="4005166"/>
                </a:lnTo>
                <a:cubicBezTo>
                  <a:pt x="3517561" y="4175213"/>
                  <a:pt x="3588117" y="4380356"/>
                  <a:pt x="3758163" y="4463367"/>
                </a:cubicBezTo>
                <a:cubicBezTo>
                  <a:pt x="3928209" y="4546377"/>
                  <a:pt x="4133352" y="4475821"/>
                  <a:pt x="4216363" y="4305775"/>
                </a:cubicBezTo>
                <a:lnTo>
                  <a:pt x="4399338" y="3930967"/>
                </a:lnTo>
                <a:close/>
                <a:moveTo>
                  <a:pt x="173199" y="3616805"/>
                </a:moveTo>
                <a:cubicBezTo>
                  <a:pt x="158124" y="3616807"/>
                  <a:pt x="143049" y="3622560"/>
                  <a:pt x="131548" y="3634063"/>
                </a:cubicBezTo>
                <a:cubicBezTo>
                  <a:pt x="108547" y="3657070"/>
                  <a:pt x="108551" y="3694367"/>
                  <a:pt x="131558" y="3717369"/>
                </a:cubicBezTo>
                <a:lnTo>
                  <a:pt x="623914" y="4209716"/>
                </a:lnTo>
                <a:cubicBezTo>
                  <a:pt x="646916" y="4232720"/>
                  <a:pt x="684211" y="4232723"/>
                  <a:pt x="707215" y="4209721"/>
                </a:cubicBezTo>
                <a:cubicBezTo>
                  <a:pt x="730220" y="4186719"/>
                  <a:pt x="730222" y="4149424"/>
                  <a:pt x="707220" y="4126420"/>
                </a:cubicBezTo>
                <a:lnTo>
                  <a:pt x="214854" y="3634053"/>
                </a:lnTo>
                <a:cubicBezTo>
                  <a:pt x="203351" y="3622553"/>
                  <a:pt x="188275" y="3616803"/>
                  <a:pt x="173199" y="3616805"/>
                </a:cubicBezTo>
                <a:close/>
                <a:moveTo>
                  <a:pt x="869393" y="3388575"/>
                </a:moveTo>
                <a:lnTo>
                  <a:pt x="500204" y="3757783"/>
                </a:lnTo>
                <a:lnTo>
                  <a:pt x="583500" y="3841079"/>
                </a:lnTo>
                <a:lnTo>
                  <a:pt x="952698" y="3471881"/>
                </a:lnTo>
                <a:close/>
                <a:moveTo>
                  <a:pt x="2949853" y="3044332"/>
                </a:moveTo>
                <a:lnTo>
                  <a:pt x="2766867" y="3419140"/>
                </a:lnTo>
                <a:cubicBezTo>
                  <a:pt x="2684512" y="3588826"/>
                  <a:pt x="2754787" y="3793163"/>
                  <a:pt x="2924091" y="3876299"/>
                </a:cubicBezTo>
                <a:cubicBezTo>
                  <a:pt x="3093948" y="3959707"/>
                  <a:pt x="3299260" y="3889626"/>
                  <a:pt x="3382668" y="3719769"/>
                </a:cubicBezTo>
                <a:lnTo>
                  <a:pt x="3565644" y="3344941"/>
                </a:lnTo>
                <a:close/>
                <a:moveTo>
                  <a:pt x="4266008" y="3038414"/>
                </a:moveTo>
                <a:cubicBezTo>
                  <a:pt x="4288199" y="3040300"/>
                  <a:pt x="4308181" y="3055146"/>
                  <a:pt x="4315522" y="3077651"/>
                </a:cubicBezTo>
                <a:cubicBezTo>
                  <a:pt x="4325311" y="3107658"/>
                  <a:pt x="4308921" y="3139919"/>
                  <a:pt x="4278914" y="3149707"/>
                </a:cubicBezTo>
                <a:cubicBezTo>
                  <a:pt x="4222248" y="3169031"/>
                  <a:pt x="4175663" y="3210215"/>
                  <a:pt x="4149536" y="3264083"/>
                </a:cubicBezTo>
                <a:lnTo>
                  <a:pt x="4073269" y="3420341"/>
                </a:lnTo>
                <a:cubicBezTo>
                  <a:pt x="4073161" y="3420566"/>
                  <a:pt x="4073052" y="3420790"/>
                  <a:pt x="4072941" y="3421014"/>
                </a:cubicBezTo>
                <a:cubicBezTo>
                  <a:pt x="4058912" y="3449287"/>
                  <a:pt x="4024619" y="3460836"/>
                  <a:pt x="3996345" y="3446807"/>
                </a:cubicBezTo>
                <a:cubicBezTo>
                  <a:pt x="3968071" y="3432778"/>
                  <a:pt x="3956523" y="3398485"/>
                  <a:pt x="3970552" y="3370211"/>
                </a:cubicBezTo>
                <a:lnTo>
                  <a:pt x="4046828" y="3213944"/>
                </a:lnTo>
                <a:cubicBezTo>
                  <a:pt x="4086173" y="3132772"/>
                  <a:pt x="4156364" y="3070721"/>
                  <a:pt x="4241748" y="3041627"/>
                </a:cubicBezTo>
                <a:lnTo>
                  <a:pt x="4241767" y="3041627"/>
                </a:lnTo>
                <a:cubicBezTo>
                  <a:pt x="4242330" y="3041424"/>
                  <a:pt x="4242897" y="3041229"/>
                  <a:pt x="4243466" y="3041043"/>
                </a:cubicBezTo>
                <a:cubicBezTo>
                  <a:pt x="4250968" y="3038596"/>
                  <a:pt x="4258611" y="3037785"/>
                  <a:pt x="4266008" y="3038414"/>
                </a:cubicBezTo>
                <a:close/>
                <a:moveTo>
                  <a:pt x="4343648" y="2961666"/>
                </a:moveTo>
                <a:cubicBezTo>
                  <a:pt x="4210336" y="2954151"/>
                  <a:pt x="4079208" y="3025419"/>
                  <a:pt x="4016652" y="3152812"/>
                </a:cubicBezTo>
                <a:lnTo>
                  <a:pt x="3833677" y="3527640"/>
                </a:lnTo>
                <a:lnTo>
                  <a:pt x="4449478" y="3828259"/>
                </a:lnTo>
                <a:lnTo>
                  <a:pt x="4632453" y="3453441"/>
                </a:lnTo>
                <a:cubicBezTo>
                  <a:pt x="4714808" y="3283755"/>
                  <a:pt x="4644534" y="3079418"/>
                  <a:pt x="4475230" y="2996282"/>
                </a:cubicBezTo>
                <a:cubicBezTo>
                  <a:pt x="4432766" y="2975430"/>
                  <a:pt x="4388086" y="2964171"/>
                  <a:pt x="4343648" y="2961666"/>
                </a:cubicBezTo>
                <a:close/>
                <a:moveTo>
                  <a:pt x="4349414" y="2846918"/>
                </a:moveTo>
                <a:cubicBezTo>
                  <a:pt x="4408667" y="2850089"/>
                  <a:pt x="4468275" y="2864913"/>
                  <a:pt x="4524973" y="2892513"/>
                </a:cubicBezTo>
                <a:cubicBezTo>
                  <a:pt x="4751520" y="3003421"/>
                  <a:pt x="4845540" y="3276783"/>
                  <a:pt x="4735142" y="3503580"/>
                </a:cubicBezTo>
                <a:lnTo>
                  <a:pt x="4319052" y="4355915"/>
                </a:lnTo>
                <a:cubicBezTo>
                  <a:pt x="4208350" y="4582686"/>
                  <a:pt x="3934774" y="4676777"/>
                  <a:pt x="3708004" y="4566075"/>
                </a:cubicBezTo>
                <a:cubicBezTo>
                  <a:pt x="3481234" y="4455373"/>
                  <a:pt x="3387142" y="4181797"/>
                  <a:pt x="3497845" y="3955027"/>
                </a:cubicBezTo>
                <a:lnTo>
                  <a:pt x="3913925" y="3102682"/>
                </a:lnTo>
                <a:cubicBezTo>
                  <a:pt x="3997098" y="2932770"/>
                  <a:pt x="4171656" y="2837405"/>
                  <a:pt x="4349414" y="2846918"/>
                </a:cubicBezTo>
                <a:close/>
                <a:moveTo>
                  <a:pt x="654070" y="2843412"/>
                </a:moveTo>
                <a:cubicBezTo>
                  <a:pt x="636665" y="2843417"/>
                  <a:pt x="619262" y="2849907"/>
                  <a:pt x="605779" y="2862880"/>
                </a:cubicBezTo>
                <a:cubicBezTo>
                  <a:pt x="578050" y="2889562"/>
                  <a:pt x="577202" y="2933670"/>
                  <a:pt x="603883" y="2961398"/>
                </a:cubicBezTo>
                <a:lnTo>
                  <a:pt x="1379885" y="3737438"/>
                </a:lnTo>
                <a:cubicBezTo>
                  <a:pt x="1379888" y="3737441"/>
                  <a:pt x="1379892" y="3737444"/>
                  <a:pt x="1379895" y="3737448"/>
                </a:cubicBezTo>
                <a:cubicBezTo>
                  <a:pt x="1407108" y="3764655"/>
                  <a:pt x="1451224" y="3764650"/>
                  <a:pt x="1478431" y="3737438"/>
                </a:cubicBezTo>
                <a:cubicBezTo>
                  <a:pt x="1505624" y="3710225"/>
                  <a:pt x="1505624" y="3666124"/>
                  <a:pt x="1478431" y="3638911"/>
                </a:cubicBezTo>
                <a:lnTo>
                  <a:pt x="702372" y="2862853"/>
                </a:lnTo>
                <a:cubicBezTo>
                  <a:pt x="688882" y="2849887"/>
                  <a:pt x="671475" y="2843407"/>
                  <a:pt x="654070" y="2843412"/>
                </a:cubicBezTo>
                <a:close/>
                <a:moveTo>
                  <a:pt x="3431648" y="2452433"/>
                </a:moveTo>
                <a:cubicBezTo>
                  <a:pt x="3453850" y="2454181"/>
                  <a:pt x="3473924" y="2468902"/>
                  <a:pt x="3481405" y="2491361"/>
                </a:cubicBezTo>
                <a:cubicBezTo>
                  <a:pt x="3491381" y="2521306"/>
                  <a:pt x="3475192" y="2553668"/>
                  <a:pt x="3445247" y="2563644"/>
                </a:cubicBezTo>
                <a:cubicBezTo>
                  <a:pt x="3388578" y="2582962"/>
                  <a:pt x="3341991" y="2624147"/>
                  <a:pt x="3315869" y="2678020"/>
                </a:cubicBezTo>
                <a:lnTo>
                  <a:pt x="3239583" y="2834277"/>
                </a:lnTo>
                <a:cubicBezTo>
                  <a:pt x="3239405" y="2834654"/>
                  <a:pt x="3239222" y="2835028"/>
                  <a:pt x="3239035" y="2835401"/>
                </a:cubicBezTo>
                <a:cubicBezTo>
                  <a:pt x="3224879" y="2863611"/>
                  <a:pt x="3190535" y="2875005"/>
                  <a:pt x="3162324" y="2860849"/>
                </a:cubicBezTo>
                <a:cubicBezTo>
                  <a:pt x="3134113" y="2846693"/>
                  <a:pt x="3122719" y="2812349"/>
                  <a:pt x="3136875" y="2784138"/>
                </a:cubicBezTo>
                <a:lnTo>
                  <a:pt x="3213161" y="2627928"/>
                </a:lnTo>
                <a:cubicBezTo>
                  <a:pt x="3252511" y="2546777"/>
                  <a:pt x="3322683" y="2484734"/>
                  <a:pt x="3408042" y="2455621"/>
                </a:cubicBezTo>
                <a:lnTo>
                  <a:pt x="3408100" y="2455554"/>
                </a:lnTo>
                <a:cubicBezTo>
                  <a:pt x="3408440" y="2455434"/>
                  <a:pt x="3408781" y="2455317"/>
                  <a:pt x="3409123" y="2455203"/>
                </a:cubicBezTo>
                <a:cubicBezTo>
                  <a:pt x="3416609" y="2452709"/>
                  <a:pt x="3424247" y="2451850"/>
                  <a:pt x="3431648" y="2452433"/>
                </a:cubicBezTo>
                <a:close/>
                <a:moveTo>
                  <a:pt x="3509513" y="2374908"/>
                </a:moveTo>
                <a:cubicBezTo>
                  <a:pt x="3376187" y="2367700"/>
                  <a:pt x="3245228" y="2439271"/>
                  <a:pt x="3182967" y="2566805"/>
                </a:cubicBezTo>
                <a:lnTo>
                  <a:pt x="2999983" y="2941624"/>
                </a:lnTo>
                <a:lnTo>
                  <a:pt x="3615783" y="3242233"/>
                </a:lnTo>
                <a:lnTo>
                  <a:pt x="3798759" y="2867424"/>
                </a:lnTo>
                <a:cubicBezTo>
                  <a:pt x="3881772" y="2697378"/>
                  <a:pt x="3811218" y="2492232"/>
                  <a:pt x="3641172" y="2409219"/>
                </a:cubicBezTo>
                <a:cubicBezTo>
                  <a:pt x="3598661" y="2388466"/>
                  <a:pt x="3553956" y="2377310"/>
                  <a:pt x="3509513" y="2374908"/>
                </a:cubicBezTo>
                <a:close/>
                <a:moveTo>
                  <a:pt x="3517822" y="2259527"/>
                </a:moveTo>
                <a:cubicBezTo>
                  <a:pt x="3577079" y="2262921"/>
                  <a:pt x="3636650" y="2277990"/>
                  <a:pt x="3693253" y="2305849"/>
                </a:cubicBezTo>
                <a:cubicBezTo>
                  <a:pt x="3919667" y="2417286"/>
                  <a:pt x="4012875" y="2691168"/>
                  <a:pt x="3901438" y="2917583"/>
                </a:cubicBezTo>
                <a:lnTo>
                  <a:pt x="3485358" y="3769908"/>
                </a:lnTo>
                <a:cubicBezTo>
                  <a:pt x="3374572" y="3996181"/>
                  <a:pt x="3101538" y="4090086"/>
                  <a:pt x="2875008" y="3979824"/>
                </a:cubicBezTo>
                <a:cubicBezTo>
                  <a:pt x="2648107" y="3869382"/>
                  <a:pt x="2553699" y="3595911"/>
                  <a:pt x="2664141" y="3369010"/>
                </a:cubicBezTo>
                <a:lnTo>
                  <a:pt x="3080221" y="2516694"/>
                </a:lnTo>
                <a:cubicBezTo>
                  <a:pt x="3080651" y="2515806"/>
                  <a:pt x="3081084" y="2514920"/>
                  <a:pt x="3081520" y="2514035"/>
                </a:cubicBezTo>
                <a:cubicBezTo>
                  <a:pt x="3165097" y="2344225"/>
                  <a:pt x="3340050" y="2249342"/>
                  <a:pt x="3517822" y="2259527"/>
                </a:cubicBezTo>
                <a:close/>
                <a:moveTo>
                  <a:pt x="1796589" y="2233430"/>
                </a:moveTo>
                <a:lnTo>
                  <a:pt x="1796594" y="2233431"/>
                </a:lnTo>
                <a:lnTo>
                  <a:pt x="1796584" y="2233431"/>
                </a:lnTo>
                <a:close/>
                <a:moveTo>
                  <a:pt x="2439873" y="1475850"/>
                </a:moveTo>
                <a:cubicBezTo>
                  <a:pt x="2454132" y="1475851"/>
                  <a:pt x="2468391" y="1481158"/>
                  <a:pt x="2479447" y="1491772"/>
                </a:cubicBezTo>
                <a:cubicBezTo>
                  <a:pt x="2502217" y="1513630"/>
                  <a:pt x="2502956" y="1549807"/>
                  <a:pt x="2481098" y="1572577"/>
                </a:cubicBezTo>
                <a:lnTo>
                  <a:pt x="1836989" y="2216686"/>
                </a:lnTo>
                <a:cubicBezTo>
                  <a:pt x="1831638" y="2222055"/>
                  <a:pt x="1825327" y="2226246"/>
                  <a:pt x="1818458" y="2229092"/>
                </a:cubicBezTo>
                <a:lnTo>
                  <a:pt x="1796589" y="2233430"/>
                </a:lnTo>
                <a:lnTo>
                  <a:pt x="1774734" y="2229080"/>
                </a:lnTo>
                <a:cubicBezTo>
                  <a:pt x="1767869" y="2226236"/>
                  <a:pt x="1761558" y="2222054"/>
                  <a:pt x="1756201" y="2216698"/>
                </a:cubicBezTo>
                <a:cubicBezTo>
                  <a:pt x="1733879" y="2194383"/>
                  <a:pt x="1733873" y="2158198"/>
                  <a:pt x="1756189" y="2135876"/>
                </a:cubicBezTo>
                <a:lnTo>
                  <a:pt x="2400298" y="1491767"/>
                </a:lnTo>
                <a:cubicBezTo>
                  <a:pt x="2411356" y="1481155"/>
                  <a:pt x="2425615" y="1475849"/>
                  <a:pt x="2439873" y="1475850"/>
                </a:cubicBezTo>
                <a:close/>
                <a:moveTo>
                  <a:pt x="2552698" y="1351789"/>
                </a:moveTo>
                <a:lnTo>
                  <a:pt x="2552783" y="1351789"/>
                </a:lnTo>
                <a:cubicBezTo>
                  <a:pt x="2586324" y="1352205"/>
                  <a:pt x="2613412" y="1379293"/>
                  <a:pt x="2613828" y="1412833"/>
                </a:cubicBezTo>
                <a:cubicBezTo>
                  <a:pt x="2614252" y="1446971"/>
                  <a:pt x="2586921" y="1474989"/>
                  <a:pt x="2552783" y="1475413"/>
                </a:cubicBezTo>
                <a:lnTo>
                  <a:pt x="2552698" y="1475413"/>
                </a:lnTo>
                <a:lnTo>
                  <a:pt x="2552698" y="1475413"/>
                </a:lnTo>
                <a:cubicBezTo>
                  <a:pt x="2552186" y="1475420"/>
                  <a:pt x="2551674" y="1475420"/>
                  <a:pt x="2551163" y="1475413"/>
                </a:cubicBezTo>
                <a:cubicBezTo>
                  <a:pt x="2517025" y="1474989"/>
                  <a:pt x="2489694" y="1446971"/>
                  <a:pt x="2490118" y="1412833"/>
                </a:cubicBezTo>
                <a:cubicBezTo>
                  <a:pt x="2490541" y="1378696"/>
                  <a:pt x="2518559" y="1351364"/>
                  <a:pt x="2552698" y="1351789"/>
                </a:cubicBezTo>
                <a:close/>
                <a:moveTo>
                  <a:pt x="2569939" y="1233012"/>
                </a:moveTo>
                <a:cubicBezTo>
                  <a:pt x="2546884" y="1233012"/>
                  <a:pt x="2523829" y="1241791"/>
                  <a:pt x="2506216" y="1259347"/>
                </a:cubicBezTo>
                <a:lnTo>
                  <a:pt x="883375" y="2882226"/>
                </a:lnTo>
                <a:lnTo>
                  <a:pt x="1459076" y="3457908"/>
                </a:lnTo>
                <a:lnTo>
                  <a:pt x="1658453" y="3258530"/>
                </a:lnTo>
                <a:lnTo>
                  <a:pt x="1452713" y="3052791"/>
                </a:lnTo>
                <a:cubicBezTo>
                  <a:pt x="1431120" y="3030605"/>
                  <a:pt x="1431118" y="2995260"/>
                  <a:pt x="1452709" y="2973073"/>
                </a:cubicBezTo>
                <a:cubicBezTo>
                  <a:pt x="1474721" y="2950452"/>
                  <a:pt x="1510903" y="2949959"/>
                  <a:pt x="1533523" y="2971971"/>
                </a:cubicBezTo>
                <a:lnTo>
                  <a:pt x="1739263" y="3177711"/>
                </a:lnTo>
                <a:lnTo>
                  <a:pt x="1858059" y="3058829"/>
                </a:lnTo>
                <a:lnTo>
                  <a:pt x="1775373" y="2976152"/>
                </a:lnTo>
                <a:cubicBezTo>
                  <a:pt x="1753491" y="2953912"/>
                  <a:pt x="1753491" y="2918232"/>
                  <a:pt x="1775373" y="2895991"/>
                </a:cubicBezTo>
                <a:cubicBezTo>
                  <a:pt x="1797509" y="2873491"/>
                  <a:pt x="1833693" y="2873197"/>
                  <a:pt x="1856192" y="2895333"/>
                </a:cubicBezTo>
                <a:lnTo>
                  <a:pt x="1938879" y="2978019"/>
                </a:lnTo>
                <a:lnTo>
                  <a:pt x="2057741" y="2859147"/>
                </a:lnTo>
                <a:lnTo>
                  <a:pt x="1852001" y="2653407"/>
                </a:lnTo>
                <a:cubicBezTo>
                  <a:pt x="1830611" y="2631260"/>
                  <a:pt x="1830611" y="2596148"/>
                  <a:pt x="1852001" y="2574002"/>
                </a:cubicBezTo>
                <a:cubicBezTo>
                  <a:pt x="1873929" y="2551299"/>
                  <a:pt x="1910108" y="2550670"/>
                  <a:pt x="1932811" y="2572597"/>
                </a:cubicBezTo>
                <a:lnTo>
                  <a:pt x="2138552" y="2778337"/>
                </a:lnTo>
                <a:lnTo>
                  <a:pt x="2257424" y="2659475"/>
                </a:lnTo>
                <a:lnTo>
                  <a:pt x="2174737" y="2576788"/>
                </a:lnTo>
                <a:cubicBezTo>
                  <a:pt x="2153146" y="2554601"/>
                  <a:pt x="2153148" y="2519255"/>
                  <a:pt x="2174742" y="2497070"/>
                </a:cubicBezTo>
                <a:cubicBezTo>
                  <a:pt x="2196757" y="2474452"/>
                  <a:pt x="2232939" y="2473963"/>
                  <a:pt x="2255557" y="2495978"/>
                </a:cubicBezTo>
                <a:lnTo>
                  <a:pt x="2338234" y="2578655"/>
                </a:lnTo>
                <a:lnTo>
                  <a:pt x="2457106" y="2459793"/>
                </a:lnTo>
                <a:lnTo>
                  <a:pt x="2251366" y="2254053"/>
                </a:lnTo>
                <a:cubicBezTo>
                  <a:pt x="2229775" y="2231865"/>
                  <a:pt x="2229777" y="2196520"/>
                  <a:pt x="2251370" y="2174335"/>
                </a:cubicBezTo>
                <a:cubicBezTo>
                  <a:pt x="2273385" y="2151716"/>
                  <a:pt x="2309567" y="2151228"/>
                  <a:pt x="2332185" y="2173242"/>
                </a:cubicBezTo>
                <a:lnTo>
                  <a:pt x="2537925" y="2378982"/>
                </a:lnTo>
                <a:lnTo>
                  <a:pt x="2656797" y="2260120"/>
                </a:lnTo>
                <a:lnTo>
                  <a:pt x="2574111" y="2177443"/>
                </a:lnTo>
                <a:cubicBezTo>
                  <a:pt x="2552227" y="2155205"/>
                  <a:pt x="2552222" y="2119525"/>
                  <a:pt x="2574101" y="2097282"/>
                </a:cubicBezTo>
                <a:cubicBezTo>
                  <a:pt x="2596235" y="2074779"/>
                  <a:pt x="2632419" y="2074480"/>
                  <a:pt x="2654921" y="2096614"/>
                </a:cubicBezTo>
                <a:lnTo>
                  <a:pt x="2737617" y="2179300"/>
                </a:lnTo>
                <a:lnTo>
                  <a:pt x="2856479" y="2060428"/>
                </a:lnTo>
                <a:lnTo>
                  <a:pt x="2650739" y="1854688"/>
                </a:lnTo>
                <a:cubicBezTo>
                  <a:pt x="2650263" y="1854228"/>
                  <a:pt x="2649795" y="1853760"/>
                  <a:pt x="2649335" y="1853284"/>
                </a:cubicBezTo>
                <a:cubicBezTo>
                  <a:pt x="2627408" y="1830581"/>
                  <a:pt x="2628036" y="1794401"/>
                  <a:pt x="2650739" y="1772474"/>
                </a:cubicBezTo>
                <a:cubicBezTo>
                  <a:pt x="2673442" y="1750547"/>
                  <a:pt x="2709622" y="1751175"/>
                  <a:pt x="2731550" y="1773878"/>
                </a:cubicBezTo>
                <a:lnTo>
                  <a:pt x="2937290" y="1979618"/>
                </a:lnTo>
                <a:lnTo>
                  <a:pt x="3081889" y="1835019"/>
                </a:lnTo>
                <a:cubicBezTo>
                  <a:pt x="3117018" y="1799804"/>
                  <a:pt x="3117018" y="1742800"/>
                  <a:pt x="3081889" y="1707584"/>
                </a:cubicBezTo>
                <a:lnTo>
                  <a:pt x="2633661" y="1259347"/>
                </a:lnTo>
                <a:cubicBezTo>
                  <a:pt x="2616049" y="1241791"/>
                  <a:pt x="2592994" y="1233012"/>
                  <a:pt x="2569939" y="1233012"/>
                </a:cubicBezTo>
                <a:close/>
                <a:moveTo>
                  <a:pt x="3021551" y="1013010"/>
                </a:moveTo>
                <a:cubicBezTo>
                  <a:pt x="3007466" y="1013013"/>
                  <a:pt x="2993382" y="1018389"/>
                  <a:pt x="2982638" y="1029137"/>
                </a:cubicBezTo>
                <a:lnTo>
                  <a:pt x="2773850" y="1237906"/>
                </a:lnTo>
                <a:lnTo>
                  <a:pt x="3103329" y="1567396"/>
                </a:lnTo>
                <a:lnTo>
                  <a:pt x="3312108" y="1358618"/>
                </a:lnTo>
                <a:cubicBezTo>
                  <a:pt x="3333607" y="1337117"/>
                  <a:pt x="3333607" y="1302260"/>
                  <a:pt x="3312108" y="1280760"/>
                </a:cubicBezTo>
                <a:lnTo>
                  <a:pt x="3060486" y="1029137"/>
                </a:lnTo>
                <a:cubicBezTo>
                  <a:pt x="3060481" y="1029133"/>
                  <a:pt x="3060475" y="1029128"/>
                  <a:pt x="3060470" y="1029123"/>
                </a:cubicBezTo>
                <a:cubicBezTo>
                  <a:pt x="3049722" y="1018378"/>
                  <a:pt x="3035636" y="1013008"/>
                  <a:pt x="3021551" y="1013010"/>
                </a:cubicBezTo>
                <a:close/>
                <a:moveTo>
                  <a:pt x="3529192" y="695155"/>
                </a:moveTo>
                <a:cubicBezTo>
                  <a:pt x="3499266" y="695155"/>
                  <a:pt x="3469339" y="706572"/>
                  <a:pt x="3446506" y="729406"/>
                </a:cubicBezTo>
                <a:lnTo>
                  <a:pt x="3184463" y="991439"/>
                </a:lnTo>
                <a:lnTo>
                  <a:pt x="3349846" y="1156812"/>
                </a:lnTo>
                <a:lnTo>
                  <a:pt x="3611879" y="894779"/>
                </a:lnTo>
                <a:cubicBezTo>
                  <a:pt x="3657545" y="849112"/>
                  <a:pt x="3657545" y="775072"/>
                  <a:pt x="3611879" y="729406"/>
                </a:cubicBezTo>
                <a:cubicBezTo>
                  <a:pt x="3589046" y="706572"/>
                  <a:pt x="3559119" y="695155"/>
                  <a:pt x="3529192" y="695155"/>
                </a:cubicBezTo>
                <a:close/>
                <a:moveTo>
                  <a:pt x="4356571" y="280548"/>
                </a:moveTo>
                <a:cubicBezTo>
                  <a:pt x="4302060" y="362911"/>
                  <a:pt x="4216573" y="494918"/>
                  <a:pt x="4189589" y="552250"/>
                </a:cubicBezTo>
                <a:cubicBezTo>
                  <a:pt x="4168748" y="596540"/>
                  <a:pt x="4148393" y="644395"/>
                  <a:pt x="4148393" y="699163"/>
                </a:cubicBezTo>
                <a:cubicBezTo>
                  <a:pt x="4148393" y="814137"/>
                  <a:pt x="4241598" y="907342"/>
                  <a:pt x="4356572" y="907342"/>
                </a:cubicBezTo>
                <a:cubicBezTo>
                  <a:pt x="4471545" y="907342"/>
                  <a:pt x="4564750" y="814137"/>
                  <a:pt x="4564750" y="699163"/>
                </a:cubicBezTo>
                <a:cubicBezTo>
                  <a:pt x="4564750" y="648137"/>
                  <a:pt x="4551491" y="611181"/>
                  <a:pt x="4523630" y="552383"/>
                </a:cubicBezTo>
                <a:lnTo>
                  <a:pt x="4523650" y="552383"/>
                </a:lnTo>
                <a:cubicBezTo>
                  <a:pt x="4496265" y="494594"/>
                  <a:pt x="4410969" y="362806"/>
                  <a:pt x="4356571" y="280548"/>
                </a:cubicBezTo>
                <a:close/>
                <a:moveTo>
                  <a:pt x="4356676" y="120519"/>
                </a:moveTo>
                <a:cubicBezTo>
                  <a:pt x="4375625" y="120525"/>
                  <a:pt x="4393338" y="129922"/>
                  <a:pt x="4403968" y="145609"/>
                </a:cubicBezTo>
                <a:cubicBezTo>
                  <a:pt x="4411216" y="156314"/>
                  <a:pt x="4582162" y="408831"/>
                  <a:pt x="4626986" y="503434"/>
                </a:cubicBezTo>
                <a:cubicBezTo>
                  <a:pt x="4654457" y="561403"/>
                  <a:pt x="4679117" y="620001"/>
                  <a:pt x="4679116" y="699163"/>
                </a:cubicBezTo>
                <a:cubicBezTo>
                  <a:pt x="4679116" y="877264"/>
                  <a:pt x="4534738" y="1021641"/>
                  <a:pt x="4356638" y="1021641"/>
                </a:cubicBezTo>
                <a:cubicBezTo>
                  <a:pt x="4178538" y="1021641"/>
                  <a:pt x="4034160" y="877263"/>
                  <a:pt x="4034160" y="699163"/>
                </a:cubicBezTo>
                <a:cubicBezTo>
                  <a:pt x="4034160" y="620830"/>
                  <a:pt x="4061039" y="557135"/>
                  <a:pt x="4086223" y="503586"/>
                </a:cubicBezTo>
                <a:cubicBezTo>
                  <a:pt x="4130448" y="409545"/>
                  <a:pt x="4302031" y="156286"/>
                  <a:pt x="4309318" y="145579"/>
                </a:cubicBezTo>
                <a:cubicBezTo>
                  <a:pt x="4319968" y="129885"/>
                  <a:pt x="4337710" y="120497"/>
                  <a:pt x="4356676" y="120519"/>
                </a:cubicBezTo>
                <a:close/>
                <a:moveTo>
                  <a:pt x="4284134" y="0"/>
                </a:moveTo>
                <a:cubicBezTo>
                  <a:pt x="4298614" y="0"/>
                  <a:pt x="4313094" y="5470"/>
                  <a:pt x="4324214" y="16411"/>
                </a:cubicBezTo>
                <a:cubicBezTo>
                  <a:pt x="4346714" y="38547"/>
                  <a:pt x="4347008" y="74731"/>
                  <a:pt x="4324872" y="97230"/>
                </a:cubicBezTo>
                <a:lnTo>
                  <a:pt x="3727703" y="694392"/>
                </a:lnTo>
                <a:cubicBezTo>
                  <a:pt x="3781533" y="785206"/>
                  <a:pt x="3767074" y="900942"/>
                  <a:pt x="3692555" y="975721"/>
                </a:cubicBezTo>
                <a:lnTo>
                  <a:pt x="3424379" y="1243889"/>
                </a:lnTo>
                <a:cubicBezTo>
                  <a:pt x="3457201" y="1309087"/>
                  <a:pt x="3444481" y="1387988"/>
                  <a:pt x="3392832" y="1439571"/>
                </a:cubicBezTo>
                <a:lnTo>
                  <a:pt x="3182330" y="1650072"/>
                </a:lnTo>
                <a:cubicBezTo>
                  <a:pt x="3242352" y="1731380"/>
                  <a:pt x="3233995" y="1844336"/>
                  <a:pt x="3162660" y="1915925"/>
                </a:cubicBezTo>
                <a:lnTo>
                  <a:pt x="2977694" y="2100890"/>
                </a:lnTo>
                <a:lnTo>
                  <a:pt x="2778155" y="2300420"/>
                </a:lnTo>
                <a:lnTo>
                  <a:pt x="2778070" y="2300525"/>
                </a:lnTo>
                <a:lnTo>
                  <a:pt x="2777965" y="2300611"/>
                </a:lnTo>
                <a:lnTo>
                  <a:pt x="1539867" y="3538718"/>
                </a:lnTo>
                <a:lnTo>
                  <a:pt x="1559241" y="3558092"/>
                </a:lnTo>
                <a:cubicBezTo>
                  <a:pt x="1630569" y="3629846"/>
                  <a:pt x="1630569" y="3745730"/>
                  <a:pt x="1559241" y="3817484"/>
                </a:cubicBezTo>
                <a:cubicBezTo>
                  <a:pt x="1487612" y="3889540"/>
                  <a:pt x="1371132" y="3889887"/>
                  <a:pt x="1299075" y="3818258"/>
                </a:cubicBezTo>
                <a:lnTo>
                  <a:pt x="1033518" y="3552701"/>
                </a:lnTo>
                <a:lnTo>
                  <a:pt x="664329" y="3921899"/>
                </a:lnTo>
                <a:lnTo>
                  <a:pt x="788030" y="4045610"/>
                </a:lnTo>
                <a:cubicBezTo>
                  <a:pt x="855667" y="4113247"/>
                  <a:pt x="855667" y="4222908"/>
                  <a:pt x="788030" y="4290545"/>
                </a:cubicBezTo>
                <a:cubicBezTo>
                  <a:pt x="720393" y="4358182"/>
                  <a:pt x="610732" y="4358182"/>
                  <a:pt x="543095" y="4290545"/>
                </a:cubicBezTo>
                <a:lnTo>
                  <a:pt x="50729" y="3798179"/>
                </a:lnTo>
                <a:cubicBezTo>
                  <a:pt x="-16909" y="3730542"/>
                  <a:pt x="-16909" y="3620881"/>
                  <a:pt x="50729" y="3553244"/>
                </a:cubicBezTo>
                <a:cubicBezTo>
                  <a:pt x="118366" y="3485606"/>
                  <a:pt x="228027" y="3485606"/>
                  <a:pt x="295664" y="3553244"/>
                </a:cubicBezTo>
                <a:lnTo>
                  <a:pt x="419384" y="3676954"/>
                </a:lnTo>
                <a:lnTo>
                  <a:pt x="788573" y="3307756"/>
                </a:lnTo>
                <a:lnTo>
                  <a:pt x="523016" y="3042199"/>
                </a:lnTo>
                <a:cubicBezTo>
                  <a:pt x="451165" y="2970353"/>
                  <a:pt x="451161" y="2853865"/>
                  <a:pt x="523007" y="2782014"/>
                </a:cubicBezTo>
                <a:cubicBezTo>
                  <a:pt x="594852" y="2710163"/>
                  <a:pt x="711341" y="2710159"/>
                  <a:pt x="783192" y="2782004"/>
                </a:cubicBezTo>
                <a:lnTo>
                  <a:pt x="802565" y="2801378"/>
                </a:lnTo>
                <a:lnTo>
                  <a:pt x="2425492" y="1178489"/>
                </a:lnTo>
                <a:cubicBezTo>
                  <a:pt x="2497072" y="1107126"/>
                  <a:pt x="2610052" y="1098769"/>
                  <a:pt x="2691354" y="1158821"/>
                </a:cubicBezTo>
                <a:lnTo>
                  <a:pt x="2901857" y="948319"/>
                </a:lnTo>
                <a:cubicBezTo>
                  <a:pt x="2953435" y="896673"/>
                  <a:pt x="3032329" y="883951"/>
                  <a:pt x="3097529" y="916762"/>
                </a:cubicBezTo>
                <a:lnTo>
                  <a:pt x="3365695" y="648634"/>
                </a:lnTo>
                <a:cubicBezTo>
                  <a:pt x="3440472" y="574107"/>
                  <a:pt x="3556212" y="559649"/>
                  <a:pt x="3647026" y="613486"/>
                </a:cubicBezTo>
                <a:lnTo>
                  <a:pt x="4244053" y="16411"/>
                </a:lnTo>
                <a:cubicBezTo>
                  <a:pt x="4255174" y="5470"/>
                  <a:pt x="4269654" y="0"/>
                  <a:pt x="4284134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Tw Cen MT (Headings)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368100A-8D6C-4765-97E9-F529F71C44CD}"/>
              </a:ext>
            </a:extLst>
          </p:cNvPr>
          <p:cNvSpPr/>
          <p:nvPr/>
        </p:nvSpPr>
        <p:spPr>
          <a:xfrm>
            <a:off x="9464778" y="5172718"/>
            <a:ext cx="949222" cy="890028"/>
          </a:xfrm>
          <a:custGeom>
            <a:avLst/>
            <a:gdLst>
              <a:gd name="connsiteX0" fmla="*/ 670648 w 1341144"/>
              <a:gd name="connsiteY0" fmla="*/ 959787 h 1257511"/>
              <a:gd name="connsiteX1" fmla="*/ 670648 w 1341144"/>
              <a:gd name="connsiteY1" fmla="*/ 959791 h 1257511"/>
              <a:gd name="connsiteX2" fmla="*/ 691587 w 1341144"/>
              <a:gd name="connsiteY2" fmla="*/ 978408 h 1257511"/>
              <a:gd name="connsiteX3" fmla="*/ 691587 w 1341144"/>
              <a:gd name="connsiteY3" fmla="*/ 1236551 h 1257511"/>
              <a:gd name="connsiteX4" fmla="*/ 681108 w 1341144"/>
              <a:gd name="connsiteY4" fmla="*/ 1254703 h 1257511"/>
              <a:gd name="connsiteX5" fmla="*/ 660151 w 1341144"/>
              <a:gd name="connsiteY5" fmla="*/ 1254703 h 1257511"/>
              <a:gd name="connsiteX6" fmla="*/ 649673 w 1341144"/>
              <a:gd name="connsiteY6" fmla="*/ 1236551 h 1257511"/>
              <a:gd name="connsiteX7" fmla="*/ 649673 w 1341144"/>
              <a:gd name="connsiteY7" fmla="*/ 978408 h 1257511"/>
              <a:gd name="connsiteX8" fmla="*/ 670648 w 1341144"/>
              <a:gd name="connsiteY8" fmla="*/ 959787 h 1257511"/>
              <a:gd name="connsiteX9" fmla="*/ 600855 w 1341144"/>
              <a:gd name="connsiteY9" fmla="*/ 908900 h 1257511"/>
              <a:gd name="connsiteX10" fmla="*/ 635407 w 1341144"/>
              <a:gd name="connsiteY10" fmla="*/ 934293 h 1257511"/>
              <a:gd name="connsiteX11" fmla="*/ 620502 w 1341144"/>
              <a:gd name="connsiteY11" fmla="*/ 948076 h 1257511"/>
              <a:gd name="connsiteX12" fmla="*/ 583561 w 1341144"/>
              <a:gd name="connsiteY12" fmla="*/ 1050328 h 1257511"/>
              <a:gd name="connsiteX13" fmla="*/ 607757 w 1341144"/>
              <a:gd name="connsiteY13" fmla="*/ 1108496 h 1257511"/>
              <a:gd name="connsiteX14" fmla="*/ 607757 w 1341144"/>
              <a:gd name="connsiteY14" fmla="*/ 1168215 h 1257511"/>
              <a:gd name="connsiteX15" fmla="*/ 541913 w 1341144"/>
              <a:gd name="connsiteY15" fmla="*/ 1055048 h 1257511"/>
              <a:gd name="connsiteX16" fmla="*/ 589905 w 1341144"/>
              <a:gd name="connsiteY16" fmla="*/ 919438 h 1257511"/>
              <a:gd name="connsiteX17" fmla="*/ 589905 w 1341144"/>
              <a:gd name="connsiteY17" fmla="*/ 919435 h 1257511"/>
              <a:gd name="connsiteX18" fmla="*/ 600855 w 1341144"/>
              <a:gd name="connsiteY18" fmla="*/ 908900 h 1257511"/>
              <a:gd name="connsiteX19" fmla="*/ 705173 w 1341144"/>
              <a:gd name="connsiteY19" fmla="*/ 829620 h 1257511"/>
              <a:gd name="connsiteX20" fmla="*/ 705174 w 1341144"/>
              <a:gd name="connsiteY20" fmla="*/ 829620 h 1257511"/>
              <a:gd name="connsiteX21" fmla="*/ 705172 w 1341144"/>
              <a:gd name="connsiteY21" fmla="*/ 829622 h 1257511"/>
              <a:gd name="connsiteX22" fmla="*/ 670578 w 1341144"/>
              <a:gd name="connsiteY22" fmla="*/ 682560 h 1257511"/>
              <a:gd name="connsiteX23" fmla="*/ 691583 w 1341144"/>
              <a:gd name="connsiteY23" fmla="*/ 700439 h 1257511"/>
              <a:gd name="connsiteX24" fmla="*/ 691583 w 1341144"/>
              <a:gd name="connsiteY24" fmla="*/ 784956 h 1257511"/>
              <a:gd name="connsiteX25" fmla="*/ 670573 w 1341144"/>
              <a:gd name="connsiteY25" fmla="*/ 803734 h 1257511"/>
              <a:gd name="connsiteX26" fmla="*/ 649669 w 1341144"/>
              <a:gd name="connsiteY26" fmla="*/ 784956 h 1257511"/>
              <a:gd name="connsiteX27" fmla="*/ 649669 w 1341144"/>
              <a:gd name="connsiteY27" fmla="*/ 700439 h 1257511"/>
              <a:gd name="connsiteX28" fmla="*/ 670578 w 1341144"/>
              <a:gd name="connsiteY28" fmla="*/ 682560 h 1257511"/>
              <a:gd name="connsiteX29" fmla="*/ 746479 w 1341144"/>
              <a:gd name="connsiteY29" fmla="*/ 636924 h 1257511"/>
              <a:gd name="connsiteX30" fmla="*/ 796086 w 1341144"/>
              <a:gd name="connsiteY30" fmla="*/ 737460 h 1257511"/>
              <a:gd name="connsiteX31" fmla="*/ 739944 w 1341144"/>
              <a:gd name="connsiteY31" fmla="*/ 854651 h 1257511"/>
              <a:gd name="connsiteX32" fmla="*/ 710457 w 1341144"/>
              <a:gd name="connsiteY32" fmla="*/ 833387 h 1257511"/>
              <a:gd name="connsiteX33" fmla="*/ 705174 w 1341144"/>
              <a:gd name="connsiteY33" fmla="*/ 829620 h 1257511"/>
              <a:gd name="connsiteX34" fmla="*/ 741743 w 1341144"/>
              <a:gd name="connsiteY34" fmla="*/ 788646 h 1257511"/>
              <a:gd name="connsiteX35" fmla="*/ 754259 w 1341144"/>
              <a:gd name="connsiteY35" fmla="*/ 740250 h 1257511"/>
              <a:gd name="connsiteX36" fmla="*/ 708062 w 1341144"/>
              <a:gd name="connsiteY36" fmla="*/ 658536 h 1257511"/>
              <a:gd name="connsiteX37" fmla="*/ 746479 w 1341144"/>
              <a:gd name="connsiteY37" fmla="*/ 636924 h 1257511"/>
              <a:gd name="connsiteX38" fmla="*/ 510043 w 1341144"/>
              <a:gd name="connsiteY38" fmla="*/ 340603 h 1257511"/>
              <a:gd name="connsiteX39" fmla="*/ 516241 w 1341144"/>
              <a:gd name="connsiteY39" fmla="*/ 455424 h 1257511"/>
              <a:gd name="connsiteX40" fmla="*/ 535822 w 1341144"/>
              <a:gd name="connsiteY40" fmla="*/ 489578 h 1257511"/>
              <a:gd name="connsiteX41" fmla="*/ 535819 w 1341144"/>
              <a:gd name="connsiteY41" fmla="*/ 489581 h 1257511"/>
              <a:gd name="connsiteX42" fmla="*/ 535824 w 1341144"/>
              <a:gd name="connsiteY42" fmla="*/ 489581 h 1257511"/>
              <a:gd name="connsiteX43" fmla="*/ 535822 w 1341144"/>
              <a:gd name="connsiteY43" fmla="*/ 489578 h 1257511"/>
              <a:gd name="connsiteX44" fmla="*/ 535824 w 1341144"/>
              <a:gd name="connsiteY44" fmla="*/ 489575 h 1257511"/>
              <a:gd name="connsiteX45" fmla="*/ 546215 w 1341144"/>
              <a:gd name="connsiteY45" fmla="*/ 411057 h 1257511"/>
              <a:gd name="connsiteX46" fmla="*/ 510043 w 1341144"/>
              <a:gd name="connsiteY46" fmla="*/ 340603 h 1257511"/>
              <a:gd name="connsiteX47" fmla="*/ 831168 w 1341144"/>
              <a:gd name="connsiteY47" fmla="*/ 340496 h 1257511"/>
              <a:gd name="connsiteX48" fmla="*/ 795035 w 1341144"/>
              <a:gd name="connsiteY48" fmla="*/ 411020 h 1257511"/>
              <a:gd name="connsiteX49" fmla="*/ 805422 w 1341144"/>
              <a:gd name="connsiteY49" fmla="*/ 489582 h 1257511"/>
              <a:gd name="connsiteX50" fmla="*/ 805422 w 1341144"/>
              <a:gd name="connsiteY50" fmla="*/ 489586 h 1257511"/>
              <a:gd name="connsiteX51" fmla="*/ 831168 w 1341144"/>
              <a:gd name="connsiteY51" fmla="*/ 340496 h 1257511"/>
              <a:gd name="connsiteX52" fmla="*/ 840840 w 1341144"/>
              <a:gd name="connsiteY52" fmla="*/ 299842 h 1257511"/>
              <a:gd name="connsiteX53" fmla="*/ 840841 w 1341144"/>
              <a:gd name="connsiteY53" fmla="*/ 299842 h 1257511"/>
              <a:gd name="connsiteX54" fmla="*/ 860195 w 1341144"/>
              <a:gd name="connsiteY54" fmla="*/ 310320 h 1257511"/>
              <a:gd name="connsiteX55" fmla="*/ 871530 w 1341144"/>
              <a:gd name="connsiteY55" fmla="*/ 329186 h 1257511"/>
              <a:gd name="connsiteX56" fmla="*/ 874163 w 1341144"/>
              <a:gd name="connsiteY56" fmla="*/ 441067 h 1257511"/>
              <a:gd name="connsiteX57" fmla="*/ 818264 w 1341144"/>
              <a:gd name="connsiteY57" fmla="*/ 538013 h 1257511"/>
              <a:gd name="connsiteX58" fmla="*/ 717689 w 1341144"/>
              <a:gd name="connsiteY58" fmla="*/ 604961 h 1257511"/>
              <a:gd name="connsiteX59" fmla="*/ 586975 w 1341144"/>
              <a:gd name="connsiteY59" fmla="*/ 740258 h 1257511"/>
              <a:gd name="connsiteX60" fmla="*/ 688772 w 1341144"/>
              <a:gd name="connsiteY60" fmla="*/ 869387 h 1257511"/>
              <a:gd name="connsiteX61" fmla="*/ 751341 w 1341144"/>
              <a:gd name="connsiteY61" fmla="*/ 919448 h 1257511"/>
              <a:gd name="connsiteX62" fmla="*/ 799333 w 1341144"/>
              <a:gd name="connsiteY62" fmla="*/ 1055058 h 1257511"/>
              <a:gd name="connsiteX63" fmla="*/ 733489 w 1341144"/>
              <a:gd name="connsiteY63" fmla="*/ 1168226 h 1257511"/>
              <a:gd name="connsiteX64" fmla="*/ 733489 w 1341144"/>
              <a:gd name="connsiteY64" fmla="*/ 1108597 h 1257511"/>
              <a:gd name="connsiteX65" fmla="*/ 757685 w 1341144"/>
              <a:gd name="connsiteY65" fmla="*/ 1050337 h 1257511"/>
              <a:gd name="connsiteX66" fmla="*/ 720744 w 1341144"/>
              <a:gd name="connsiteY66" fmla="*/ 948090 h 1257511"/>
              <a:gd name="connsiteX67" fmla="*/ 664598 w 1341144"/>
              <a:gd name="connsiteY67" fmla="*/ 903622 h 1257511"/>
              <a:gd name="connsiteX68" fmla="*/ 664593 w 1341144"/>
              <a:gd name="connsiteY68" fmla="*/ 903622 h 1257511"/>
              <a:gd name="connsiteX69" fmla="*/ 545156 w 1341144"/>
              <a:gd name="connsiteY69" fmla="*/ 737465 h 1257511"/>
              <a:gd name="connsiteX70" fmla="*/ 697420 w 1341144"/>
              <a:gd name="connsiteY70" fmla="*/ 568268 h 1257511"/>
              <a:gd name="connsiteX71" fmla="*/ 773877 w 1341144"/>
              <a:gd name="connsiteY71" fmla="*/ 521050 h 1257511"/>
              <a:gd name="connsiteX72" fmla="*/ 752912 w 1341144"/>
              <a:gd name="connsiteY72" fmla="*/ 412493 h 1257511"/>
              <a:gd name="connsiteX73" fmla="*/ 800109 w 1341144"/>
              <a:gd name="connsiteY73" fmla="*/ 312512 h 1257511"/>
              <a:gd name="connsiteX74" fmla="*/ 818743 w 1341144"/>
              <a:gd name="connsiteY74" fmla="*/ 300614 h 1257511"/>
              <a:gd name="connsiteX75" fmla="*/ 840840 w 1341144"/>
              <a:gd name="connsiteY75" fmla="*/ 299842 h 1257511"/>
              <a:gd name="connsiteX76" fmla="*/ 515300 w 1341144"/>
              <a:gd name="connsiteY76" fmla="*/ 299043 h 1257511"/>
              <a:gd name="connsiteX77" fmla="*/ 541137 w 1341144"/>
              <a:gd name="connsiteY77" fmla="*/ 312508 h 1257511"/>
              <a:gd name="connsiteX78" fmla="*/ 588330 w 1341144"/>
              <a:gd name="connsiteY78" fmla="*/ 412490 h 1257511"/>
              <a:gd name="connsiteX79" fmla="*/ 567369 w 1341144"/>
              <a:gd name="connsiteY79" fmla="*/ 521046 h 1257511"/>
              <a:gd name="connsiteX80" fmla="*/ 628331 w 1341144"/>
              <a:gd name="connsiteY80" fmla="*/ 559650 h 1257511"/>
              <a:gd name="connsiteX81" fmla="*/ 628332 w 1341144"/>
              <a:gd name="connsiteY81" fmla="*/ 559652 h 1257511"/>
              <a:gd name="connsiteX82" fmla="*/ 589799 w 1341144"/>
              <a:gd name="connsiteY82" fmla="*/ 585914 h 1257511"/>
              <a:gd name="connsiteX83" fmla="*/ 522993 w 1341144"/>
              <a:gd name="connsiteY83" fmla="*/ 538010 h 1257511"/>
              <a:gd name="connsiteX84" fmla="*/ 467087 w 1341144"/>
              <a:gd name="connsiteY84" fmla="*/ 441059 h 1257511"/>
              <a:gd name="connsiteX85" fmla="*/ 469719 w 1341144"/>
              <a:gd name="connsiteY85" fmla="*/ 329177 h 1257511"/>
              <a:gd name="connsiteX86" fmla="*/ 486929 w 1341144"/>
              <a:gd name="connsiteY86" fmla="*/ 305667 h 1257511"/>
              <a:gd name="connsiteX87" fmla="*/ 515300 w 1341144"/>
              <a:gd name="connsiteY87" fmla="*/ 299043 h 1257511"/>
              <a:gd name="connsiteX88" fmla="*/ 917521 w 1341144"/>
              <a:gd name="connsiteY88" fmla="*/ 42014 h 1257511"/>
              <a:gd name="connsiteX89" fmla="*/ 942065 w 1341144"/>
              <a:gd name="connsiteY89" fmla="*/ 48024 h 1257511"/>
              <a:gd name="connsiteX90" fmla="*/ 1300806 w 1341144"/>
              <a:gd name="connsiteY90" fmla="*/ 132900 h 1257511"/>
              <a:gd name="connsiteX91" fmla="*/ 1329329 w 1341144"/>
              <a:gd name="connsiteY91" fmla="*/ 145592 h 1257511"/>
              <a:gd name="connsiteX92" fmla="*/ 1341144 w 1341144"/>
              <a:gd name="connsiteY92" fmla="*/ 174490 h 1257511"/>
              <a:gd name="connsiteX93" fmla="*/ 1329687 w 1341144"/>
              <a:gd name="connsiteY93" fmla="*/ 203532 h 1257511"/>
              <a:gd name="connsiteX94" fmla="*/ 1068499 w 1341144"/>
              <a:gd name="connsiteY94" fmla="*/ 329843 h 1257511"/>
              <a:gd name="connsiteX95" fmla="*/ 1068494 w 1341144"/>
              <a:gd name="connsiteY95" fmla="*/ 329843 h 1257511"/>
              <a:gd name="connsiteX96" fmla="*/ 1033165 w 1341144"/>
              <a:gd name="connsiteY96" fmla="*/ 402301 h 1257511"/>
              <a:gd name="connsiteX97" fmla="*/ 914924 w 1341144"/>
              <a:gd name="connsiteY97" fmla="*/ 449262 h 1257511"/>
              <a:gd name="connsiteX98" fmla="*/ 921202 w 1341144"/>
              <a:gd name="connsiteY98" fmla="*/ 406519 h 1257511"/>
              <a:gd name="connsiteX99" fmla="*/ 1026680 w 1341144"/>
              <a:gd name="connsiteY99" fmla="*/ 327181 h 1257511"/>
              <a:gd name="connsiteX100" fmla="*/ 933623 w 1341144"/>
              <a:gd name="connsiteY100" fmla="*/ 299697 h 1257511"/>
              <a:gd name="connsiteX101" fmla="*/ 921507 w 1341144"/>
              <a:gd name="connsiteY101" fmla="*/ 282595 h 1257511"/>
              <a:gd name="connsiteX102" fmla="*/ 930261 w 1341144"/>
              <a:gd name="connsiteY102" fmla="*/ 263550 h 1257511"/>
              <a:gd name="connsiteX103" fmla="*/ 951130 w 1341144"/>
              <a:gd name="connsiteY103" fmla="*/ 261611 h 1257511"/>
              <a:gd name="connsiteX104" fmla="*/ 1067684 w 1341144"/>
              <a:gd name="connsiteY104" fmla="*/ 288218 h 1257511"/>
              <a:gd name="connsiteX105" fmla="*/ 1184006 w 1341144"/>
              <a:gd name="connsiteY105" fmla="*/ 260633 h 1257511"/>
              <a:gd name="connsiteX106" fmla="*/ 987288 w 1341144"/>
              <a:gd name="connsiteY106" fmla="*/ 218449 h 1257511"/>
              <a:gd name="connsiteX107" fmla="*/ 974636 w 1341144"/>
              <a:gd name="connsiteY107" fmla="*/ 201740 h 1257511"/>
              <a:gd name="connsiteX108" fmla="*/ 982783 w 1341144"/>
              <a:gd name="connsiteY108" fmla="*/ 182430 h 1257511"/>
              <a:gd name="connsiteX109" fmla="*/ 1003577 w 1341144"/>
              <a:gd name="connsiteY109" fmla="*/ 179832 h 1257511"/>
              <a:gd name="connsiteX110" fmla="*/ 1249123 w 1341144"/>
              <a:gd name="connsiteY110" fmla="*/ 220092 h 1257511"/>
              <a:gd name="connsiteX111" fmla="*/ 1249123 w 1341144"/>
              <a:gd name="connsiteY111" fmla="*/ 220087 h 1257511"/>
              <a:gd name="connsiteX112" fmla="*/ 1299107 w 1341144"/>
              <a:gd name="connsiteY112" fmla="*/ 174786 h 1257511"/>
              <a:gd name="connsiteX113" fmla="*/ 924137 w 1341144"/>
              <a:gd name="connsiteY113" fmla="*/ 85920 h 1257511"/>
              <a:gd name="connsiteX114" fmla="*/ 907411 w 1341144"/>
              <a:gd name="connsiteY114" fmla="*/ 85571 h 1257511"/>
              <a:gd name="connsiteX115" fmla="*/ 895539 w 1341144"/>
              <a:gd name="connsiteY115" fmla="*/ 97364 h 1257511"/>
              <a:gd name="connsiteX116" fmla="*/ 733462 w 1341144"/>
              <a:gd name="connsiteY116" fmla="*/ 236495 h 1257511"/>
              <a:gd name="connsiteX117" fmla="*/ 733462 w 1341144"/>
              <a:gd name="connsiteY117" fmla="*/ 236491 h 1257511"/>
              <a:gd name="connsiteX118" fmla="*/ 733462 w 1341144"/>
              <a:gd name="connsiteY118" fmla="*/ 194412 h 1257511"/>
              <a:gd name="connsiteX119" fmla="*/ 856766 w 1341144"/>
              <a:gd name="connsiteY119" fmla="*/ 81446 h 1257511"/>
              <a:gd name="connsiteX120" fmla="*/ 892620 w 1341144"/>
              <a:gd name="connsiteY120" fmla="*/ 46286 h 1257511"/>
              <a:gd name="connsiteX121" fmla="*/ 917521 w 1341144"/>
              <a:gd name="connsiteY121" fmla="*/ 42014 h 1257511"/>
              <a:gd name="connsiteX122" fmla="*/ 423729 w 1341144"/>
              <a:gd name="connsiteY122" fmla="*/ 42014 h 1257511"/>
              <a:gd name="connsiteX123" fmla="*/ 448630 w 1341144"/>
              <a:gd name="connsiteY123" fmla="*/ 46286 h 1257511"/>
              <a:gd name="connsiteX124" fmla="*/ 484484 w 1341144"/>
              <a:gd name="connsiteY124" fmla="*/ 81446 h 1257511"/>
              <a:gd name="connsiteX125" fmla="*/ 607789 w 1341144"/>
              <a:gd name="connsiteY125" fmla="*/ 194412 h 1257511"/>
              <a:gd name="connsiteX126" fmla="*/ 607789 w 1341144"/>
              <a:gd name="connsiteY126" fmla="*/ 236491 h 1257511"/>
              <a:gd name="connsiteX127" fmla="*/ 607784 w 1341144"/>
              <a:gd name="connsiteY127" fmla="*/ 236496 h 1257511"/>
              <a:gd name="connsiteX128" fmla="*/ 445707 w 1341144"/>
              <a:gd name="connsiteY128" fmla="*/ 97365 h 1257511"/>
              <a:gd name="connsiteX129" fmla="*/ 433835 w 1341144"/>
              <a:gd name="connsiteY129" fmla="*/ 85572 h 1257511"/>
              <a:gd name="connsiteX130" fmla="*/ 417109 w 1341144"/>
              <a:gd name="connsiteY130" fmla="*/ 85921 h 1257511"/>
              <a:gd name="connsiteX131" fmla="*/ 42144 w 1341144"/>
              <a:gd name="connsiteY131" fmla="*/ 174787 h 1257511"/>
              <a:gd name="connsiteX132" fmla="*/ 92122 w 1341144"/>
              <a:gd name="connsiteY132" fmla="*/ 220088 h 1257511"/>
              <a:gd name="connsiteX133" fmla="*/ 92122 w 1341144"/>
              <a:gd name="connsiteY133" fmla="*/ 220093 h 1257511"/>
              <a:gd name="connsiteX134" fmla="*/ 337669 w 1341144"/>
              <a:gd name="connsiteY134" fmla="*/ 179833 h 1257511"/>
              <a:gd name="connsiteX135" fmla="*/ 358463 w 1341144"/>
              <a:gd name="connsiteY135" fmla="*/ 182431 h 1257511"/>
              <a:gd name="connsiteX136" fmla="*/ 366612 w 1341144"/>
              <a:gd name="connsiteY136" fmla="*/ 201741 h 1257511"/>
              <a:gd name="connsiteX137" fmla="*/ 353964 w 1341144"/>
              <a:gd name="connsiteY137" fmla="*/ 218450 h 1257511"/>
              <a:gd name="connsiteX138" fmla="*/ 157249 w 1341144"/>
              <a:gd name="connsiteY138" fmla="*/ 260634 h 1257511"/>
              <a:gd name="connsiteX139" fmla="*/ 273568 w 1341144"/>
              <a:gd name="connsiteY139" fmla="*/ 288219 h 1257511"/>
              <a:gd name="connsiteX140" fmla="*/ 390121 w 1341144"/>
              <a:gd name="connsiteY140" fmla="*/ 261612 h 1257511"/>
              <a:gd name="connsiteX141" fmla="*/ 410991 w 1341144"/>
              <a:gd name="connsiteY141" fmla="*/ 263551 h 1257511"/>
              <a:gd name="connsiteX142" fmla="*/ 419745 w 1341144"/>
              <a:gd name="connsiteY142" fmla="*/ 282596 h 1257511"/>
              <a:gd name="connsiteX143" fmla="*/ 407629 w 1341144"/>
              <a:gd name="connsiteY143" fmla="*/ 299698 h 1257511"/>
              <a:gd name="connsiteX144" fmla="*/ 314571 w 1341144"/>
              <a:gd name="connsiteY144" fmla="*/ 327182 h 1257511"/>
              <a:gd name="connsiteX145" fmla="*/ 420050 w 1341144"/>
              <a:gd name="connsiteY145" fmla="*/ 406521 h 1257511"/>
              <a:gd name="connsiteX146" fmla="*/ 426328 w 1341144"/>
              <a:gd name="connsiteY146" fmla="*/ 449264 h 1257511"/>
              <a:gd name="connsiteX147" fmla="*/ 308087 w 1341144"/>
              <a:gd name="connsiteY147" fmla="*/ 402302 h 1257511"/>
              <a:gd name="connsiteX148" fmla="*/ 272757 w 1341144"/>
              <a:gd name="connsiteY148" fmla="*/ 329844 h 1257511"/>
              <a:gd name="connsiteX149" fmla="*/ 272753 w 1341144"/>
              <a:gd name="connsiteY149" fmla="*/ 329844 h 1257511"/>
              <a:gd name="connsiteX150" fmla="*/ 11569 w 1341144"/>
              <a:gd name="connsiteY150" fmla="*/ 203533 h 1257511"/>
              <a:gd name="connsiteX151" fmla="*/ 724 w 1341144"/>
              <a:gd name="connsiteY151" fmla="*/ 182594 h 1257511"/>
              <a:gd name="connsiteX152" fmla="*/ 3129 w 1341144"/>
              <a:gd name="connsiteY152" fmla="*/ 159131 h 1257511"/>
              <a:gd name="connsiteX153" fmla="*/ 17877 w 1341144"/>
              <a:gd name="connsiteY153" fmla="*/ 140449 h 1257511"/>
              <a:gd name="connsiteX154" fmla="*/ 40449 w 1341144"/>
              <a:gd name="connsiteY154" fmla="*/ 132900 h 1257511"/>
              <a:gd name="connsiteX155" fmla="*/ 399186 w 1341144"/>
              <a:gd name="connsiteY155" fmla="*/ 48024 h 1257511"/>
              <a:gd name="connsiteX156" fmla="*/ 423729 w 1341144"/>
              <a:gd name="connsiteY156" fmla="*/ 42014 h 1257511"/>
              <a:gd name="connsiteX157" fmla="*/ 670626 w 1341144"/>
              <a:gd name="connsiteY157" fmla="*/ 42011 h 1257511"/>
              <a:gd name="connsiteX158" fmla="*/ 641002 w 1341144"/>
              <a:gd name="connsiteY158" fmla="*/ 54301 h 1257511"/>
              <a:gd name="connsiteX159" fmla="*/ 628712 w 1341144"/>
              <a:gd name="connsiteY159" fmla="*/ 83925 h 1257511"/>
              <a:gd name="connsiteX160" fmla="*/ 640989 w 1341144"/>
              <a:gd name="connsiteY160" fmla="*/ 113562 h 1257511"/>
              <a:gd name="connsiteX161" fmla="*/ 670626 w 1341144"/>
              <a:gd name="connsiteY161" fmla="*/ 125838 h 1257511"/>
              <a:gd name="connsiteX162" fmla="*/ 700263 w 1341144"/>
              <a:gd name="connsiteY162" fmla="*/ 113562 h 1257511"/>
              <a:gd name="connsiteX163" fmla="*/ 712539 w 1341144"/>
              <a:gd name="connsiteY163" fmla="*/ 83925 h 1257511"/>
              <a:gd name="connsiteX164" fmla="*/ 700263 w 1341144"/>
              <a:gd name="connsiteY164" fmla="*/ 54288 h 1257511"/>
              <a:gd name="connsiteX165" fmla="*/ 670626 w 1341144"/>
              <a:gd name="connsiteY165" fmla="*/ 42011 h 1257511"/>
              <a:gd name="connsiteX166" fmla="*/ 670626 w 1341144"/>
              <a:gd name="connsiteY166" fmla="*/ 0 h 1257511"/>
              <a:gd name="connsiteX167" fmla="*/ 739438 w 1341144"/>
              <a:gd name="connsiteY167" fmla="*/ 35954 h 1257511"/>
              <a:gd name="connsiteX168" fmla="*/ 749222 w 1341144"/>
              <a:gd name="connsiteY168" fmla="*/ 112975 h 1257511"/>
              <a:gd name="connsiteX169" fmla="*/ 691583 w 1341144"/>
              <a:gd name="connsiteY169" fmla="*/ 164991 h 1257511"/>
              <a:gd name="connsiteX170" fmla="*/ 691586 w 1341144"/>
              <a:gd name="connsiteY170" fmla="*/ 523538 h 1257511"/>
              <a:gd name="connsiteX171" fmla="*/ 677161 w 1341144"/>
              <a:gd name="connsiteY171" fmla="*/ 531575 h 1257511"/>
              <a:gd name="connsiteX172" fmla="*/ 670594 w 1341144"/>
              <a:gd name="connsiteY172" fmla="*/ 535212 h 1257511"/>
              <a:gd name="connsiteX173" fmla="*/ 664094 w 1341144"/>
              <a:gd name="connsiteY173" fmla="*/ 531575 h 1257511"/>
              <a:gd name="connsiteX174" fmla="*/ 649669 w 1341144"/>
              <a:gd name="connsiteY174" fmla="*/ 523538 h 1257511"/>
              <a:gd name="connsiteX175" fmla="*/ 649669 w 1341144"/>
              <a:gd name="connsiteY175" fmla="*/ 164991 h 1257511"/>
              <a:gd name="connsiteX176" fmla="*/ 592029 w 1341144"/>
              <a:gd name="connsiteY176" fmla="*/ 112975 h 1257511"/>
              <a:gd name="connsiteX177" fmla="*/ 601814 w 1341144"/>
              <a:gd name="connsiteY177" fmla="*/ 35954 h 1257511"/>
              <a:gd name="connsiteX178" fmla="*/ 670626 w 1341144"/>
              <a:gd name="connsiteY178" fmla="*/ 0 h 125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341144" h="1257511">
                <a:moveTo>
                  <a:pt x="670648" y="959787"/>
                </a:moveTo>
                <a:lnTo>
                  <a:pt x="670648" y="959791"/>
                </a:lnTo>
                <a:cubicBezTo>
                  <a:pt x="678520" y="965847"/>
                  <a:pt x="691089" y="977858"/>
                  <a:pt x="691587" y="978408"/>
                </a:cubicBezTo>
                <a:lnTo>
                  <a:pt x="691587" y="1236551"/>
                </a:lnTo>
                <a:cubicBezTo>
                  <a:pt x="691587" y="1244040"/>
                  <a:pt x="687592" y="1250959"/>
                  <a:pt x="681108" y="1254703"/>
                </a:cubicBezTo>
                <a:cubicBezTo>
                  <a:pt x="674624" y="1258447"/>
                  <a:pt x="666635" y="1258447"/>
                  <a:pt x="660151" y="1254703"/>
                </a:cubicBezTo>
                <a:cubicBezTo>
                  <a:pt x="653668" y="1250959"/>
                  <a:pt x="649673" y="1244040"/>
                  <a:pt x="649673" y="1236551"/>
                </a:cubicBezTo>
                <a:lnTo>
                  <a:pt x="649673" y="978408"/>
                </a:lnTo>
                <a:cubicBezTo>
                  <a:pt x="650167" y="977858"/>
                  <a:pt x="662785" y="965838"/>
                  <a:pt x="670648" y="959787"/>
                </a:cubicBezTo>
                <a:close/>
                <a:moveTo>
                  <a:pt x="600855" y="908900"/>
                </a:moveTo>
                <a:cubicBezTo>
                  <a:pt x="612582" y="918004"/>
                  <a:pt x="624279" y="926421"/>
                  <a:pt x="635407" y="934293"/>
                </a:cubicBezTo>
                <a:cubicBezTo>
                  <a:pt x="630163" y="938585"/>
                  <a:pt x="625186" y="943187"/>
                  <a:pt x="620502" y="948076"/>
                </a:cubicBezTo>
                <a:cubicBezTo>
                  <a:pt x="593830" y="975119"/>
                  <a:pt x="580330" y="1012484"/>
                  <a:pt x="583561" y="1050328"/>
                </a:cubicBezTo>
                <a:cubicBezTo>
                  <a:pt x="586172" y="1071564"/>
                  <a:pt x="594537" y="1091675"/>
                  <a:pt x="607757" y="1108496"/>
                </a:cubicBezTo>
                <a:lnTo>
                  <a:pt x="607757" y="1168215"/>
                </a:lnTo>
                <a:cubicBezTo>
                  <a:pt x="571427" y="1140932"/>
                  <a:pt x="547680" y="1100114"/>
                  <a:pt x="541913" y="1055048"/>
                </a:cubicBezTo>
                <a:cubicBezTo>
                  <a:pt x="537281" y="1004994"/>
                  <a:pt x="554819" y="955431"/>
                  <a:pt x="589905" y="919438"/>
                </a:cubicBezTo>
                <a:lnTo>
                  <a:pt x="589905" y="919435"/>
                </a:lnTo>
                <a:cubicBezTo>
                  <a:pt x="593253" y="915863"/>
                  <a:pt x="597017" y="912375"/>
                  <a:pt x="600855" y="908900"/>
                </a:cubicBezTo>
                <a:close/>
                <a:moveTo>
                  <a:pt x="705173" y="829620"/>
                </a:moveTo>
                <a:lnTo>
                  <a:pt x="705174" y="829620"/>
                </a:lnTo>
                <a:lnTo>
                  <a:pt x="705172" y="829622"/>
                </a:lnTo>
                <a:close/>
                <a:moveTo>
                  <a:pt x="670578" y="682560"/>
                </a:moveTo>
                <a:cubicBezTo>
                  <a:pt x="678065" y="687926"/>
                  <a:pt x="685090" y="693902"/>
                  <a:pt x="691583" y="700439"/>
                </a:cubicBezTo>
                <a:lnTo>
                  <a:pt x="691583" y="784956"/>
                </a:lnTo>
                <a:cubicBezTo>
                  <a:pt x="684950" y="791618"/>
                  <a:pt x="677934" y="797889"/>
                  <a:pt x="670573" y="803734"/>
                </a:cubicBezTo>
                <a:cubicBezTo>
                  <a:pt x="663243" y="797892"/>
                  <a:pt x="656261" y="791623"/>
                  <a:pt x="649669" y="784956"/>
                </a:cubicBezTo>
                <a:lnTo>
                  <a:pt x="649669" y="700439"/>
                </a:lnTo>
                <a:cubicBezTo>
                  <a:pt x="656121" y="693899"/>
                  <a:pt x="663116" y="687917"/>
                  <a:pt x="670578" y="682560"/>
                </a:cubicBezTo>
                <a:close/>
                <a:moveTo>
                  <a:pt x="746479" y="636924"/>
                </a:moveTo>
                <a:cubicBezTo>
                  <a:pt x="775452" y="662714"/>
                  <a:pt x="793243" y="698773"/>
                  <a:pt x="796086" y="737460"/>
                </a:cubicBezTo>
                <a:cubicBezTo>
                  <a:pt x="799360" y="786414"/>
                  <a:pt x="773427" y="823857"/>
                  <a:pt x="739944" y="854651"/>
                </a:cubicBezTo>
                <a:cubicBezTo>
                  <a:pt x="733392" y="849778"/>
                  <a:pt x="718549" y="839161"/>
                  <a:pt x="710457" y="833387"/>
                </a:cubicBezTo>
                <a:lnTo>
                  <a:pt x="705174" y="829620"/>
                </a:lnTo>
                <a:lnTo>
                  <a:pt x="741743" y="788646"/>
                </a:lnTo>
                <a:cubicBezTo>
                  <a:pt x="750599" y="773930"/>
                  <a:pt x="755447" y="757976"/>
                  <a:pt x="754259" y="740250"/>
                </a:cubicBezTo>
                <a:cubicBezTo>
                  <a:pt x="751967" y="705937"/>
                  <a:pt x="733957" y="680331"/>
                  <a:pt x="708062" y="658536"/>
                </a:cubicBezTo>
                <a:cubicBezTo>
                  <a:pt x="717349" y="653126"/>
                  <a:pt x="743632" y="638500"/>
                  <a:pt x="746479" y="636924"/>
                </a:cubicBezTo>
                <a:close/>
                <a:moveTo>
                  <a:pt x="510043" y="340603"/>
                </a:moveTo>
                <a:cubicBezTo>
                  <a:pt x="498425" y="378810"/>
                  <a:pt x="500901" y="419449"/>
                  <a:pt x="516241" y="455424"/>
                </a:cubicBezTo>
                <a:lnTo>
                  <a:pt x="535822" y="489578"/>
                </a:lnTo>
                <a:lnTo>
                  <a:pt x="535819" y="489581"/>
                </a:lnTo>
                <a:lnTo>
                  <a:pt x="535824" y="489581"/>
                </a:lnTo>
                <a:lnTo>
                  <a:pt x="535822" y="489578"/>
                </a:lnTo>
                <a:lnTo>
                  <a:pt x="535824" y="489575"/>
                </a:lnTo>
                <a:cubicBezTo>
                  <a:pt x="547198" y="465068"/>
                  <a:pt x="550821" y="437680"/>
                  <a:pt x="546215" y="411057"/>
                </a:cubicBezTo>
                <a:cubicBezTo>
                  <a:pt x="541609" y="384438"/>
                  <a:pt x="528987" y="359857"/>
                  <a:pt x="510043" y="340603"/>
                </a:cubicBezTo>
                <a:close/>
                <a:moveTo>
                  <a:pt x="831168" y="340496"/>
                </a:moveTo>
                <a:cubicBezTo>
                  <a:pt x="812238" y="359789"/>
                  <a:pt x="799637" y="384388"/>
                  <a:pt x="795035" y="411020"/>
                </a:cubicBezTo>
                <a:cubicBezTo>
                  <a:pt x="790438" y="437657"/>
                  <a:pt x="794062" y="465059"/>
                  <a:pt x="805422" y="489582"/>
                </a:cubicBezTo>
                <a:lnTo>
                  <a:pt x="805422" y="489586"/>
                </a:lnTo>
                <a:cubicBezTo>
                  <a:pt x="837141" y="446773"/>
                  <a:pt x="846690" y="391465"/>
                  <a:pt x="831168" y="340496"/>
                </a:cubicBezTo>
                <a:close/>
                <a:moveTo>
                  <a:pt x="840840" y="299842"/>
                </a:moveTo>
                <a:lnTo>
                  <a:pt x="840841" y="299842"/>
                </a:lnTo>
                <a:cubicBezTo>
                  <a:pt x="848114" y="301540"/>
                  <a:pt x="854794" y="305159"/>
                  <a:pt x="860195" y="310320"/>
                </a:cubicBezTo>
                <a:cubicBezTo>
                  <a:pt x="865592" y="315481"/>
                  <a:pt x="869504" y="321994"/>
                  <a:pt x="871530" y="329186"/>
                </a:cubicBezTo>
                <a:cubicBezTo>
                  <a:pt x="882646" y="365536"/>
                  <a:pt x="883554" y="404236"/>
                  <a:pt x="874163" y="441067"/>
                </a:cubicBezTo>
                <a:cubicBezTo>
                  <a:pt x="864766" y="477894"/>
                  <a:pt x="845430" y="511434"/>
                  <a:pt x="818264" y="538013"/>
                </a:cubicBezTo>
                <a:cubicBezTo>
                  <a:pt x="790610" y="564686"/>
                  <a:pt x="753539" y="585162"/>
                  <a:pt x="717689" y="604961"/>
                </a:cubicBezTo>
                <a:cubicBezTo>
                  <a:pt x="652722" y="640853"/>
                  <a:pt x="591354" y="674748"/>
                  <a:pt x="586975" y="740258"/>
                </a:cubicBezTo>
                <a:cubicBezTo>
                  <a:pt x="583315" y="794915"/>
                  <a:pt x="636926" y="832774"/>
                  <a:pt x="688772" y="869387"/>
                </a:cubicBezTo>
                <a:cubicBezTo>
                  <a:pt x="711191" y="884022"/>
                  <a:pt x="732144" y="900788"/>
                  <a:pt x="751341" y="919448"/>
                </a:cubicBezTo>
                <a:cubicBezTo>
                  <a:pt x="786427" y="955443"/>
                  <a:pt x="803965" y="1005007"/>
                  <a:pt x="799333" y="1055058"/>
                </a:cubicBezTo>
                <a:cubicBezTo>
                  <a:pt x="793566" y="1100114"/>
                  <a:pt x="769819" y="1140943"/>
                  <a:pt x="733489" y="1168226"/>
                </a:cubicBezTo>
                <a:lnTo>
                  <a:pt x="733489" y="1108597"/>
                </a:lnTo>
                <a:cubicBezTo>
                  <a:pt x="746709" y="1091742"/>
                  <a:pt x="755074" y="1071599"/>
                  <a:pt x="757685" y="1050337"/>
                </a:cubicBezTo>
                <a:cubicBezTo>
                  <a:pt x="760915" y="1012493"/>
                  <a:pt x="747416" y="975128"/>
                  <a:pt x="720744" y="948090"/>
                </a:cubicBezTo>
                <a:cubicBezTo>
                  <a:pt x="703429" y="931578"/>
                  <a:pt x="684634" y="916694"/>
                  <a:pt x="664598" y="903622"/>
                </a:cubicBezTo>
                <a:lnTo>
                  <a:pt x="664593" y="903622"/>
                </a:lnTo>
                <a:cubicBezTo>
                  <a:pt x="609057" y="864402"/>
                  <a:pt x="539934" y="815582"/>
                  <a:pt x="545156" y="737465"/>
                </a:cubicBezTo>
                <a:cubicBezTo>
                  <a:pt x="551069" y="649118"/>
                  <a:pt x="628821" y="606165"/>
                  <a:pt x="697420" y="568268"/>
                </a:cubicBezTo>
                <a:cubicBezTo>
                  <a:pt x="724078" y="554515"/>
                  <a:pt x="749637" y="538727"/>
                  <a:pt x="773877" y="521050"/>
                </a:cubicBezTo>
                <a:cubicBezTo>
                  <a:pt x="755540" y="488007"/>
                  <a:pt x="748196" y="449989"/>
                  <a:pt x="752912" y="412493"/>
                </a:cubicBezTo>
                <a:cubicBezTo>
                  <a:pt x="757632" y="375002"/>
                  <a:pt x="774161" y="339983"/>
                  <a:pt x="800109" y="312512"/>
                </a:cubicBezTo>
                <a:cubicBezTo>
                  <a:pt x="805143" y="306949"/>
                  <a:pt x="811578" y="302842"/>
                  <a:pt x="818743" y="300614"/>
                </a:cubicBezTo>
                <a:cubicBezTo>
                  <a:pt x="825908" y="298383"/>
                  <a:pt x="833540" y="298117"/>
                  <a:pt x="840840" y="299842"/>
                </a:cubicBezTo>
                <a:close/>
                <a:moveTo>
                  <a:pt x="515300" y="299043"/>
                </a:moveTo>
                <a:cubicBezTo>
                  <a:pt x="525245" y="300301"/>
                  <a:pt x="534410" y="305078"/>
                  <a:pt x="541137" y="312508"/>
                </a:cubicBezTo>
                <a:cubicBezTo>
                  <a:pt x="567085" y="339979"/>
                  <a:pt x="583614" y="374999"/>
                  <a:pt x="588330" y="412490"/>
                </a:cubicBezTo>
                <a:cubicBezTo>
                  <a:pt x="593050" y="449985"/>
                  <a:pt x="585706" y="488005"/>
                  <a:pt x="567369" y="521046"/>
                </a:cubicBezTo>
                <a:cubicBezTo>
                  <a:pt x="586693" y="535432"/>
                  <a:pt x="607069" y="548334"/>
                  <a:pt x="628331" y="559650"/>
                </a:cubicBezTo>
                <a:lnTo>
                  <a:pt x="628332" y="559652"/>
                </a:lnTo>
                <a:cubicBezTo>
                  <a:pt x="615046" y="567738"/>
                  <a:pt x="602184" y="576505"/>
                  <a:pt x="589799" y="585914"/>
                </a:cubicBezTo>
                <a:cubicBezTo>
                  <a:pt x="565723" y="572629"/>
                  <a:pt x="543299" y="556549"/>
                  <a:pt x="522993" y="538010"/>
                </a:cubicBezTo>
                <a:cubicBezTo>
                  <a:pt x="495823" y="511430"/>
                  <a:pt x="476482" y="477891"/>
                  <a:pt x="467087" y="441059"/>
                </a:cubicBezTo>
                <a:cubicBezTo>
                  <a:pt x="457695" y="404229"/>
                  <a:pt x="458603" y="365525"/>
                  <a:pt x="469719" y="329177"/>
                </a:cubicBezTo>
                <a:cubicBezTo>
                  <a:pt x="472460" y="319533"/>
                  <a:pt x="478564" y="311194"/>
                  <a:pt x="486929" y="305667"/>
                </a:cubicBezTo>
                <a:cubicBezTo>
                  <a:pt x="495291" y="300139"/>
                  <a:pt x="505354" y="297790"/>
                  <a:pt x="515300" y="299043"/>
                </a:cubicBezTo>
                <a:close/>
                <a:moveTo>
                  <a:pt x="917521" y="42014"/>
                </a:moveTo>
                <a:cubicBezTo>
                  <a:pt x="925940" y="42310"/>
                  <a:pt x="934300" y="44320"/>
                  <a:pt x="942065" y="48024"/>
                </a:cubicBezTo>
                <a:cubicBezTo>
                  <a:pt x="1083577" y="114951"/>
                  <a:pt x="1227574" y="129926"/>
                  <a:pt x="1300806" y="132900"/>
                </a:cubicBezTo>
                <a:cubicBezTo>
                  <a:pt x="1311591" y="133297"/>
                  <a:pt x="1321807" y="137843"/>
                  <a:pt x="1329329" y="145592"/>
                </a:cubicBezTo>
                <a:cubicBezTo>
                  <a:pt x="1336840" y="153341"/>
                  <a:pt x="1341076" y="163693"/>
                  <a:pt x="1341144" y="174490"/>
                </a:cubicBezTo>
                <a:cubicBezTo>
                  <a:pt x="1341210" y="185287"/>
                  <a:pt x="1337109" y="195691"/>
                  <a:pt x="1329687" y="203532"/>
                </a:cubicBezTo>
                <a:cubicBezTo>
                  <a:pt x="1288165" y="247166"/>
                  <a:pt x="1193753" y="328748"/>
                  <a:pt x="1068499" y="329843"/>
                </a:cubicBezTo>
                <a:lnTo>
                  <a:pt x="1068494" y="329843"/>
                </a:lnTo>
                <a:cubicBezTo>
                  <a:pt x="1065460" y="357358"/>
                  <a:pt x="1052973" y="382968"/>
                  <a:pt x="1033165" y="402301"/>
                </a:cubicBezTo>
                <a:cubicBezTo>
                  <a:pt x="1005921" y="429252"/>
                  <a:pt x="966142" y="444888"/>
                  <a:pt x="914924" y="449262"/>
                </a:cubicBezTo>
                <a:cubicBezTo>
                  <a:pt x="918229" y="435222"/>
                  <a:pt x="920333" y="420919"/>
                  <a:pt x="921202" y="406519"/>
                </a:cubicBezTo>
                <a:cubicBezTo>
                  <a:pt x="1014765" y="394779"/>
                  <a:pt x="1025450" y="339536"/>
                  <a:pt x="1026680" y="327181"/>
                </a:cubicBezTo>
                <a:cubicBezTo>
                  <a:pt x="994464" y="322705"/>
                  <a:pt x="963098" y="313445"/>
                  <a:pt x="933623" y="299697"/>
                </a:cubicBezTo>
                <a:cubicBezTo>
                  <a:pt x="926817" y="296570"/>
                  <a:pt x="922201" y="290052"/>
                  <a:pt x="921507" y="282595"/>
                </a:cubicBezTo>
                <a:cubicBezTo>
                  <a:pt x="920813" y="275137"/>
                  <a:pt x="924149" y="267881"/>
                  <a:pt x="930261" y="263550"/>
                </a:cubicBezTo>
                <a:cubicBezTo>
                  <a:pt x="936373" y="259224"/>
                  <a:pt x="944328" y="258485"/>
                  <a:pt x="951130" y="261611"/>
                </a:cubicBezTo>
                <a:cubicBezTo>
                  <a:pt x="987430" y="279284"/>
                  <a:pt x="1027308" y="288388"/>
                  <a:pt x="1067684" y="288218"/>
                </a:cubicBezTo>
                <a:cubicBezTo>
                  <a:pt x="1108061" y="288048"/>
                  <a:pt x="1147860" y="278612"/>
                  <a:pt x="1184006" y="260633"/>
                </a:cubicBezTo>
                <a:cubicBezTo>
                  <a:pt x="1116579" y="257319"/>
                  <a:pt x="1050136" y="243073"/>
                  <a:pt x="987288" y="218449"/>
                </a:cubicBezTo>
                <a:cubicBezTo>
                  <a:pt x="980385" y="215537"/>
                  <a:pt x="975566" y="209171"/>
                  <a:pt x="974636" y="201740"/>
                </a:cubicBezTo>
                <a:cubicBezTo>
                  <a:pt x="973706" y="194310"/>
                  <a:pt x="976814" y="186949"/>
                  <a:pt x="982783" y="182430"/>
                </a:cubicBezTo>
                <a:cubicBezTo>
                  <a:pt x="988751" y="177911"/>
                  <a:pt x="996680" y="176921"/>
                  <a:pt x="1003577" y="179832"/>
                </a:cubicBezTo>
                <a:cubicBezTo>
                  <a:pt x="1111440" y="225322"/>
                  <a:pt x="1238315" y="220232"/>
                  <a:pt x="1249123" y="220092"/>
                </a:cubicBezTo>
                <a:lnTo>
                  <a:pt x="1249123" y="220087"/>
                </a:lnTo>
                <a:cubicBezTo>
                  <a:pt x="1266906" y="206269"/>
                  <a:pt x="1283615" y="191123"/>
                  <a:pt x="1299107" y="174786"/>
                </a:cubicBezTo>
                <a:cubicBezTo>
                  <a:pt x="1222690" y="171682"/>
                  <a:pt x="1072355" y="156012"/>
                  <a:pt x="924137" y="85920"/>
                </a:cubicBezTo>
                <a:cubicBezTo>
                  <a:pt x="918841" y="83540"/>
                  <a:pt x="912802" y="83414"/>
                  <a:pt x="907411" y="85571"/>
                </a:cubicBezTo>
                <a:cubicBezTo>
                  <a:pt x="902019" y="87732"/>
                  <a:pt x="897731" y="91985"/>
                  <a:pt x="895539" y="97364"/>
                </a:cubicBezTo>
                <a:cubicBezTo>
                  <a:pt x="842209" y="233243"/>
                  <a:pt x="734278" y="236495"/>
                  <a:pt x="733462" y="236495"/>
                </a:cubicBezTo>
                <a:lnTo>
                  <a:pt x="733462" y="236491"/>
                </a:lnTo>
                <a:lnTo>
                  <a:pt x="733462" y="194412"/>
                </a:lnTo>
                <a:cubicBezTo>
                  <a:pt x="800655" y="185204"/>
                  <a:pt x="837600" y="128110"/>
                  <a:pt x="856766" y="81446"/>
                </a:cubicBezTo>
                <a:cubicBezTo>
                  <a:pt x="863416" y="65322"/>
                  <a:pt x="876370" y="52617"/>
                  <a:pt x="892620" y="46286"/>
                </a:cubicBezTo>
                <a:cubicBezTo>
                  <a:pt x="900623" y="43136"/>
                  <a:pt x="909102" y="41718"/>
                  <a:pt x="917521" y="42014"/>
                </a:cubicBezTo>
                <a:close/>
                <a:moveTo>
                  <a:pt x="423729" y="42014"/>
                </a:moveTo>
                <a:cubicBezTo>
                  <a:pt x="432149" y="41718"/>
                  <a:pt x="440627" y="43136"/>
                  <a:pt x="448630" y="46286"/>
                </a:cubicBezTo>
                <a:cubicBezTo>
                  <a:pt x="464881" y="52617"/>
                  <a:pt x="477835" y="65322"/>
                  <a:pt x="484484" y="81446"/>
                </a:cubicBezTo>
                <a:cubicBezTo>
                  <a:pt x="503650" y="128110"/>
                  <a:pt x="540596" y="185204"/>
                  <a:pt x="607789" y="194412"/>
                </a:cubicBezTo>
                <a:lnTo>
                  <a:pt x="607789" y="236491"/>
                </a:lnTo>
                <a:lnTo>
                  <a:pt x="607784" y="236496"/>
                </a:lnTo>
                <a:cubicBezTo>
                  <a:pt x="606968" y="236496"/>
                  <a:pt x="499038" y="233244"/>
                  <a:pt x="445707" y="97365"/>
                </a:cubicBezTo>
                <a:cubicBezTo>
                  <a:pt x="443516" y="91986"/>
                  <a:pt x="439228" y="87733"/>
                  <a:pt x="433835" y="85572"/>
                </a:cubicBezTo>
                <a:cubicBezTo>
                  <a:pt x="428444" y="83415"/>
                  <a:pt x="422406" y="83542"/>
                  <a:pt x="417109" y="85921"/>
                </a:cubicBezTo>
                <a:cubicBezTo>
                  <a:pt x="268891" y="156013"/>
                  <a:pt x="118562" y="171683"/>
                  <a:pt x="42144" y="174787"/>
                </a:cubicBezTo>
                <a:cubicBezTo>
                  <a:pt x="57635" y="191124"/>
                  <a:pt x="74344" y="206270"/>
                  <a:pt x="92122" y="220088"/>
                </a:cubicBezTo>
                <a:lnTo>
                  <a:pt x="92122" y="220093"/>
                </a:lnTo>
                <a:cubicBezTo>
                  <a:pt x="102930" y="220233"/>
                  <a:pt x="229806" y="225323"/>
                  <a:pt x="337669" y="179833"/>
                </a:cubicBezTo>
                <a:cubicBezTo>
                  <a:pt x="344566" y="176922"/>
                  <a:pt x="352496" y="177912"/>
                  <a:pt x="358463" y="182431"/>
                </a:cubicBezTo>
                <a:cubicBezTo>
                  <a:pt x="364432" y="186950"/>
                  <a:pt x="367541" y="194311"/>
                  <a:pt x="366612" y="201741"/>
                </a:cubicBezTo>
                <a:cubicBezTo>
                  <a:pt x="365682" y="209172"/>
                  <a:pt x="360861" y="215538"/>
                  <a:pt x="353964" y="218450"/>
                </a:cubicBezTo>
                <a:cubicBezTo>
                  <a:pt x="291114" y="243074"/>
                  <a:pt x="224673" y="257320"/>
                  <a:pt x="157249" y="260634"/>
                </a:cubicBezTo>
                <a:cubicBezTo>
                  <a:pt x="193394" y="278613"/>
                  <a:pt x="233191" y="288049"/>
                  <a:pt x="273568" y="288219"/>
                </a:cubicBezTo>
                <a:cubicBezTo>
                  <a:pt x="313943" y="288389"/>
                  <a:pt x="353822" y="279285"/>
                  <a:pt x="390121" y="261612"/>
                </a:cubicBezTo>
                <a:cubicBezTo>
                  <a:pt x="396923" y="258486"/>
                  <a:pt x="404883" y="259225"/>
                  <a:pt x="410991" y="263551"/>
                </a:cubicBezTo>
                <a:cubicBezTo>
                  <a:pt x="417102" y="267882"/>
                  <a:pt x="420439" y="275139"/>
                  <a:pt x="419745" y="282596"/>
                </a:cubicBezTo>
                <a:cubicBezTo>
                  <a:pt x="419051" y="290053"/>
                  <a:pt x="414434" y="296571"/>
                  <a:pt x="407629" y="299698"/>
                </a:cubicBezTo>
                <a:cubicBezTo>
                  <a:pt x="378154" y="313446"/>
                  <a:pt x="346788" y="322707"/>
                  <a:pt x="314571" y="327182"/>
                </a:cubicBezTo>
                <a:cubicBezTo>
                  <a:pt x="315801" y="339537"/>
                  <a:pt x="326486" y="394780"/>
                  <a:pt x="420050" y="406521"/>
                </a:cubicBezTo>
                <a:cubicBezTo>
                  <a:pt x="420923" y="420920"/>
                  <a:pt x="423023" y="435223"/>
                  <a:pt x="426328" y="449264"/>
                </a:cubicBezTo>
                <a:cubicBezTo>
                  <a:pt x="375109" y="444889"/>
                  <a:pt x="335331" y="429253"/>
                  <a:pt x="308087" y="402302"/>
                </a:cubicBezTo>
                <a:cubicBezTo>
                  <a:pt x="288279" y="382970"/>
                  <a:pt x="275791" y="357359"/>
                  <a:pt x="272757" y="329844"/>
                </a:cubicBezTo>
                <a:lnTo>
                  <a:pt x="272753" y="329844"/>
                </a:lnTo>
                <a:cubicBezTo>
                  <a:pt x="147504" y="328749"/>
                  <a:pt x="53086" y="247167"/>
                  <a:pt x="11569" y="203533"/>
                </a:cubicBezTo>
                <a:cubicBezTo>
                  <a:pt x="5993" y="197757"/>
                  <a:pt x="2226" y="190478"/>
                  <a:pt x="724" y="182594"/>
                </a:cubicBezTo>
                <a:cubicBezTo>
                  <a:pt x="-774" y="174705"/>
                  <a:pt x="60" y="166553"/>
                  <a:pt x="3129" y="159131"/>
                </a:cubicBezTo>
                <a:cubicBezTo>
                  <a:pt x="6119" y="151604"/>
                  <a:pt x="11245" y="145108"/>
                  <a:pt x="17877" y="140449"/>
                </a:cubicBezTo>
                <a:cubicBezTo>
                  <a:pt x="24504" y="135791"/>
                  <a:pt x="32350" y="133166"/>
                  <a:pt x="40449" y="132900"/>
                </a:cubicBezTo>
                <a:cubicBezTo>
                  <a:pt x="113692" y="129926"/>
                  <a:pt x="257674" y="114951"/>
                  <a:pt x="399186" y="48024"/>
                </a:cubicBezTo>
                <a:cubicBezTo>
                  <a:pt x="406950" y="44320"/>
                  <a:pt x="415310" y="42310"/>
                  <a:pt x="423729" y="42014"/>
                </a:cubicBezTo>
                <a:close/>
                <a:moveTo>
                  <a:pt x="670626" y="42011"/>
                </a:moveTo>
                <a:cubicBezTo>
                  <a:pt x="659514" y="42024"/>
                  <a:pt x="648861" y="46443"/>
                  <a:pt x="641002" y="54301"/>
                </a:cubicBezTo>
                <a:cubicBezTo>
                  <a:pt x="633144" y="62160"/>
                  <a:pt x="628726" y="72814"/>
                  <a:pt x="628712" y="83925"/>
                </a:cubicBezTo>
                <a:cubicBezTo>
                  <a:pt x="628712" y="95041"/>
                  <a:pt x="633126" y="105703"/>
                  <a:pt x="640989" y="113562"/>
                </a:cubicBezTo>
                <a:cubicBezTo>
                  <a:pt x="648849" y="121425"/>
                  <a:pt x="659509" y="125838"/>
                  <a:pt x="670626" y="125838"/>
                </a:cubicBezTo>
                <a:cubicBezTo>
                  <a:pt x="681742" y="125838"/>
                  <a:pt x="692404" y="121425"/>
                  <a:pt x="700263" y="113562"/>
                </a:cubicBezTo>
                <a:cubicBezTo>
                  <a:pt x="708126" y="105702"/>
                  <a:pt x="712539" y="95041"/>
                  <a:pt x="712539" y="83925"/>
                </a:cubicBezTo>
                <a:cubicBezTo>
                  <a:pt x="712539" y="72808"/>
                  <a:pt x="708126" y="62146"/>
                  <a:pt x="700263" y="54288"/>
                </a:cubicBezTo>
                <a:cubicBezTo>
                  <a:pt x="692403" y="46425"/>
                  <a:pt x="681741" y="42011"/>
                  <a:pt x="670626" y="42011"/>
                </a:cubicBezTo>
                <a:close/>
                <a:moveTo>
                  <a:pt x="670626" y="0"/>
                </a:moveTo>
                <a:cubicBezTo>
                  <a:pt x="698065" y="0"/>
                  <a:pt x="723768" y="13430"/>
                  <a:pt x="739438" y="35954"/>
                </a:cubicBezTo>
                <a:cubicBezTo>
                  <a:pt x="755107" y="58478"/>
                  <a:pt x="758762" y="87245"/>
                  <a:pt x="749222" y="112975"/>
                </a:cubicBezTo>
                <a:cubicBezTo>
                  <a:pt x="739678" y="138703"/>
                  <a:pt x="718149" y="158132"/>
                  <a:pt x="691583" y="164991"/>
                </a:cubicBezTo>
                <a:lnTo>
                  <a:pt x="691586" y="523538"/>
                </a:lnTo>
                <a:cubicBezTo>
                  <a:pt x="686798" y="526210"/>
                  <a:pt x="682060" y="528869"/>
                  <a:pt x="677161" y="531575"/>
                </a:cubicBezTo>
                <a:cubicBezTo>
                  <a:pt x="675000" y="532768"/>
                  <a:pt x="672782" y="534003"/>
                  <a:pt x="670594" y="535212"/>
                </a:cubicBezTo>
                <a:cubicBezTo>
                  <a:pt x="668451" y="534025"/>
                  <a:pt x="666211" y="532745"/>
                  <a:pt x="664094" y="531575"/>
                </a:cubicBezTo>
                <a:cubicBezTo>
                  <a:pt x="659191" y="528869"/>
                  <a:pt x="654454" y="526210"/>
                  <a:pt x="649669" y="523538"/>
                </a:cubicBezTo>
                <a:lnTo>
                  <a:pt x="649669" y="164991"/>
                </a:lnTo>
                <a:cubicBezTo>
                  <a:pt x="623102" y="158132"/>
                  <a:pt x="601573" y="138704"/>
                  <a:pt x="592029" y="112975"/>
                </a:cubicBezTo>
                <a:cubicBezTo>
                  <a:pt x="582490" y="87246"/>
                  <a:pt x="586143" y="58478"/>
                  <a:pt x="601814" y="35954"/>
                </a:cubicBezTo>
                <a:cubicBezTo>
                  <a:pt x="617483" y="13430"/>
                  <a:pt x="643186" y="0"/>
                  <a:pt x="6706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11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6" name="Google Shape;517;p30">
            <a:extLst>
              <a:ext uri="{FF2B5EF4-FFF2-40B4-BE49-F238E27FC236}">
                <a16:creationId xmlns:a16="http://schemas.microsoft.com/office/drawing/2014/main" id="{5134E94B-6E4B-45A2-BE8D-D58CE9411100}"/>
              </a:ext>
            </a:extLst>
          </p:cNvPr>
          <p:cNvSpPr/>
          <p:nvPr/>
        </p:nvSpPr>
        <p:spPr>
          <a:xfrm rot="10800000">
            <a:off x="6891206" y="742591"/>
            <a:ext cx="590512" cy="590516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7BC3564-98C6-4810-87FD-27E115122D87}"/>
              </a:ext>
            </a:extLst>
          </p:cNvPr>
          <p:cNvGrpSpPr/>
          <p:nvPr/>
        </p:nvGrpSpPr>
        <p:grpSpPr>
          <a:xfrm>
            <a:off x="10960041" y="544046"/>
            <a:ext cx="406705" cy="1542261"/>
            <a:chOff x="10960041" y="544046"/>
            <a:chExt cx="406705" cy="154226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E5449E8-B8B9-4D99-9F5C-28D5728C0760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4C1CAB6-7A39-47CD-8F56-2AA88360F392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97A57B9-19B6-4C6F-AC97-7E0DC65F9722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Google Shape;518;p30">
              <a:extLst>
                <a:ext uri="{FF2B5EF4-FFF2-40B4-BE49-F238E27FC236}">
                  <a16:creationId xmlns:a16="http://schemas.microsoft.com/office/drawing/2014/main" id="{B5605E68-3384-4BB6-BBFB-AD94C12FF220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EA445B-26F5-9F8A-1519-42BA77287CC9}"/>
              </a:ext>
            </a:extLst>
          </p:cNvPr>
          <p:cNvGrpSpPr/>
          <p:nvPr/>
        </p:nvGrpSpPr>
        <p:grpSpPr>
          <a:xfrm>
            <a:off x="4952047" y="4994811"/>
            <a:ext cx="2566658" cy="622921"/>
            <a:chOff x="8217270" y="4667395"/>
            <a:chExt cx="2566658" cy="622921"/>
          </a:xfrm>
        </p:grpSpPr>
        <p:sp>
          <p:nvSpPr>
            <p:cNvPr id="5" name="Google Shape;655;p24">
              <a:extLst>
                <a:ext uri="{FF2B5EF4-FFF2-40B4-BE49-F238E27FC236}">
                  <a16:creationId xmlns:a16="http://schemas.microsoft.com/office/drawing/2014/main" id="{02664934-EEDF-9190-C806-01E534EC0766}"/>
                </a:ext>
              </a:extLst>
            </p:cNvPr>
            <p:cNvSpPr/>
            <p:nvPr/>
          </p:nvSpPr>
          <p:spPr>
            <a:xfrm>
              <a:off x="8217270" y="4667395"/>
              <a:ext cx="2566658" cy="62292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BA3FFC-8E4B-74CD-627E-8682EC5FC69E}"/>
                </a:ext>
              </a:extLst>
            </p:cNvPr>
            <p:cNvSpPr txBox="1"/>
            <p:nvPr/>
          </p:nvSpPr>
          <p:spPr>
            <a:xfrm>
              <a:off x="8397643" y="4824967"/>
              <a:ext cx="220591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0" name="Picture Placeholder 19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B14C0BB9-69BE-EAB4-E10D-9928E7C15C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C16AF37-21A7-5FE3-B165-CE66A2681F04}"/>
              </a:ext>
            </a:extLst>
          </p:cNvPr>
          <p:cNvGrpSpPr/>
          <p:nvPr/>
        </p:nvGrpSpPr>
        <p:grpSpPr>
          <a:xfrm flipH="1">
            <a:off x="4351312" y="3019167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9C4832-2546-A899-DA50-829D4C845A17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4A4AA3-7C91-5697-91A5-9E568825BFBC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1A2F72-9BFF-9517-0AA4-8A4B4D16031F}"/>
              </a:ext>
            </a:extLst>
          </p:cNvPr>
          <p:cNvGrpSpPr/>
          <p:nvPr/>
        </p:nvGrpSpPr>
        <p:grpSpPr>
          <a:xfrm rot="5400000" flipH="1" flipV="1">
            <a:off x="8148869" y="-256144"/>
            <a:ext cx="709528" cy="1809235"/>
            <a:chOff x="11482472" y="4469734"/>
            <a:chExt cx="709528" cy="180923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2CAD2A9-E915-66DE-C139-9F0C6B6ECAF4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E344C2E-6B74-BE55-D479-884AECDDB10A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169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1943C2C-FE5E-4B92-9DD6-04868EE89FCA}"/>
              </a:ext>
            </a:extLst>
          </p:cNvPr>
          <p:cNvGrpSpPr/>
          <p:nvPr/>
        </p:nvGrpSpPr>
        <p:grpSpPr>
          <a:xfrm>
            <a:off x="1091689" y="1595718"/>
            <a:ext cx="10008624" cy="4586243"/>
            <a:chOff x="1601228" y="1595718"/>
            <a:chExt cx="10008624" cy="4586243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8469B78-891B-4441-81D9-1C2A27E8CF59}"/>
                </a:ext>
              </a:extLst>
            </p:cNvPr>
            <p:cNvCxnSpPr/>
            <p:nvPr/>
          </p:nvCxnSpPr>
          <p:spPr>
            <a:xfrm>
              <a:off x="2588987" y="4138343"/>
              <a:ext cx="8033105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6AC1EB3-3516-4218-BF30-020EA71DBAF4}"/>
                </a:ext>
              </a:extLst>
            </p:cNvPr>
            <p:cNvGrpSpPr/>
            <p:nvPr/>
          </p:nvGrpSpPr>
          <p:grpSpPr>
            <a:xfrm>
              <a:off x="1601228" y="1595718"/>
              <a:ext cx="10008624" cy="4586243"/>
              <a:chOff x="1113501" y="1595718"/>
              <a:chExt cx="10008624" cy="4586243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FDB14BE2-D133-4568-BEEB-6393C17B4AE0}"/>
                  </a:ext>
                </a:extLst>
              </p:cNvPr>
              <p:cNvGrpSpPr/>
              <p:nvPr/>
            </p:nvGrpSpPr>
            <p:grpSpPr>
              <a:xfrm>
                <a:off x="1113501" y="1595718"/>
                <a:ext cx="2030035" cy="4586243"/>
                <a:chOff x="1113501" y="1595718"/>
                <a:chExt cx="2030035" cy="4586243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242DD065-8D66-49DC-BA0A-C98D263DC26D}"/>
                    </a:ext>
                  </a:extLst>
                </p:cNvPr>
                <p:cNvSpPr/>
                <p:nvPr/>
              </p:nvSpPr>
              <p:spPr>
                <a:xfrm>
                  <a:off x="1205775" y="1595718"/>
                  <a:ext cx="1845486" cy="1845482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D17E38A-9E52-4A99-B65D-A50A8E898BF0}"/>
                    </a:ext>
                  </a:extLst>
                </p:cNvPr>
                <p:cNvSpPr txBox="1"/>
                <p:nvPr/>
              </p:nvSpPr>
              <p:spPr>
                <a:xfrm>
                  <a:off x="1113501" y="4796966"/>
                  <a:ext cx="2030035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endParaRPr lang="en-US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33EDDF1-F36F-42A0-B639-87F80352897F}"/>
                    </a:ext>
                  </a:extLst>
                </p:cNvPr>
                <p:cNvSpPr txBox="1"/>
                <p:nvPr/>
              </p:nvSpPr>
              <p:spPr>
                <a:xfrm>
                  <a:off x="1333542" y="4272719"/>
                  <a:ext cx="15899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AEED370-2E74-4A4E-AFB3-46C27AC00CE6}"/>
                    </a:ext>
                  </a:extLst>
                </p:cNvPr>
                <p:cNvSpPr/>
                <p:nvPr/>
              </p:nvSpPr>
              <p:spPr>
                <a:xfrm>
                  <a:off x="2051338" y="4061163"/>
                  <a:ext cx="154360" cy="15436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14240281-A1A7-48E6-B2E5-7A9BF5CB948C}"/>
                    </a:ext>
                  </a:extLst>
                </p:cNvPr>
                <p:cNvCxnSpPr/>
                <p:nvPr/>
              </p:nvCxnSpPr>
              <p:spPr>
                <a:xfrm>
                  <a:off x="2128518" y="3435724"/>
                  <a:ext cx="0" cy="620104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992997E4-D7D1-4010-8880-2CDFFEFDB354}"/>
                  </a:ext>
                </a:extLst>
              </p:cNvPr>
              <p:cNvGrpSpPr/>
              <p:nvPr/>
            </p:nvGrpSpPr>
            <p:grpSpPr>
              <a:xfrm>
                <a:off x="3773031" y="1595718"/>
                <a:ext cx="2030035" cy="4586243"/>
                <a:chOff x="1113501" y="1595718"/>
                <a:chExt cx="2030035" cy="4586243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B2C09E9-E7BD-4C05-ADBE-EF677F789269}"/>
                    </a:ext>
                  </a:extLst>
                </p:cNvPr>
                <p:cNvSpPr/>
                <p:nvPr/>
              </p:nvSpPr>
              <p:spPr>
                <a:xfrm>
                  <a:off x="1205775" y="1595718"/>
                  <a:ext cx="1845486" cy="1845482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1D4AB59-E262-4AFE-A995-E7574CA13FA0}"/>
                    </a:ext>
                  </a:extLst>
                </p:cNvPr>
                <p:cNvSpPr txBox="1"/>
                <p:nvPr/>
              </p:nvSpPr>
              <p:spPr>
                <a:xfrm>
                  <a:off x="1113501" y="4796966"/>
                  <a:ext cx="2030035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endParaRPr lang="en-US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6722178B-71A4-4E4F-B7AA-2CA6019E035F}"/>
                    </a:ext>
                  </a:extLst>
                </p:cNvPr>
                <p:cNvSpPr txBox="1"/>
                <p:nvPr/>
              </p:nvSpPr>
              <p:spPr>
                <a:xfrm>
                  <a:off x="1333542" y="4272719"/>
                  <a:ext cx="15899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E14F9439-987E-4038-A3A8-DBA00D8E10D3}"/>
                    </a:ext>
                  </a:extLst>
                </p:cNvPr>
                <p:cNvSpPr/>
                <p:nvPr/>
              </p:nvSpPr>
              <p:spPr>
                <a:xfrm>
                  <a:off x="2051338" y="4061163"/>
                  <a:ext cx="154360" cy="15436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FAA95080-7347-4A1B-8A63-F1EA5EDD4E48}"/>
                    </a:ext>
                  </a:extLst>
                </p:cNvPr>
                <p:cNvCxnSpPr/>
                <p:nvPr/>
              </p:nvCxnSpPr>
              <p:spPr>
                <a:xfrm>
                  <a:off x="2128518" y="3435724"/>
                  <a:ext cx="0" cy="620104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E69E463F-750B-465E-9652-6386F665A657}"/>
                  </a:ext>
                </a:extLst>
              </p:cNvPr>
              <p:cNvGrpSpPr/>
              <p:nvPr/>
            </p:nvGrpSpPr>
            <p:grpSpPr>
              <a:xfrm>
                <a:off x="6432561" y="1595718"/>
                <a:ext cx="2030035" cy="4586243"/>
                <a:chOff x="1113501" y="1595718"/>
                <a:chExt cx="2030035" cy="4586243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EE0E861C-F6D2-4A2C-BF5E-385A1DB4D659}"/>
                    </a:ext>
                  </a:extLst>
                </p:cNvPr>
                <p:cNvSpPr/>
                <p:nvPr/>
              </p:nvSpPr>
              <p:spPr>
                <a:xfrm>
                  <a:off x="1205775" y="1595718"/>
                  <a:ext cx="1845486" cy="1845482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86D03CDB-18CB-40E7-87E2-104294D4133E}"/>
                    </a:ext>
                  </a:extLst>
                </p:cNvPr>
                <p:cNvSpPr txBox="1"/>
                <p:nvPr/>
              </p:nvSpPr>
              <p:spPr>
                <a:xfrm>
                  <a:off x="1113501" y="4796966"/>
                  <a:ext cx="2030035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endParaRPr lang="en-US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704D7B3-3BEE-468B-94AC-E1EA36596B62}"/>
                    </a:ext>
                  </a:extLst>
                </p:cNvPr>
                <p:cNvSpPr txBox="1"/>
                <p:nvPr/>
              </p:nvSpPr>
              <p:spPr>
                <a:xfrm>
                  <a:off x="1333542" y="4272719"/>
                  <a:ext cx="15899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FBF50510-D54E-438F-912A-87CF6E8238FC}"/>
                    </a:ext>
                  </a:extLst>
                </p:cNvPr>
                <p:cNvSpPr/>
                <p:nvPr/>
              </p:nvSpPr>
              <p:spPr>
                <a:xfrm>
                  <a:off x="2051338" y="4061163"/>
                  <a:ext cx="154360" cy="15436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C89B1A87-536A-46C5-9318-EF42BAB734F6}"/>
                    </a:ext>
                  </a:extLst>
                </p:cNvPr>
                <p:cNvCxnSpPr/>
                <p:nvPr/>
              </p:nvCxnSpPr>
              <p:spPr>
                <a:xfrm>
                  <a:off x="2128518" y="3435724"/>
                  <a:ext cx="0" cy="620104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E61BED7-88D3-4BD6-8EF0-F37F38521ED5}"/>
                  </a:ext>
                </a:extLst>
              </p:cNvPr>
              <p:cNvGrpSpPr/>
              <p:nvPr/>
            </p:nvGrpSpPr>
            <p:grpSpPr>
              <a:xfrm>
                <a:off x="9092090" y="1595718"/>
                <a:ext cx="2030035" cy="4586243"/>
                <a:chOff x="1113501" y="1595718"/>
                <a:chExt cx="2030035" cy="4586243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45C3AA3B-85CF-41A6-BE32-F97573A24637}"/>
                    </a:ext>
                  </a:extLst>
                </p:cNvPr>
                <p:cNvSpPr/>
                <p:nvPr/>
              </p:nvSpPr>
              <p:spPr>
                <a:xfrm>
                  <a:off x="1205775" y="1595718"/>
                  <a:ext cx="1845486" cy="1845482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6755E97-D583-43F0-9EBE-DB5C769AB61F}"/>
                    </a:ext>
                  </a:extLst>
                </p:cNvPr>
                <p:cNvSpPr txBox="1"/>
                <p:nvPr/>
              </p:nvSpPr>
              <p:spPr>
                <a:xfrm>
                  <a:off x="1113501" y="4796966"/>
                  <a:ext cx="2030035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 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endParaRPr lang="en-US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F27465BB-8ED0-44DB-930F-9DB770AE7EED}"/>
                    </a:ext>
                  </a:extLst>
                </p:cNvPr>
                <p:cNvSpPr txBox="1"/>
                <p:nvPr/>
              </p:nvSpPr>
              <p:spPr>
                <a:xfrm>
                  <a:off x="1333542" y="4272719"/>
                  <a:ext cx="15899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45FDC0BE-576E-4EDA-B0A8-91DAB08CD65C}"/>
                    </a:ext>
                  </a:extLst>
                </p:cNvPr>
                <p:cNvSpPr/>
                <p:nvPr/>
              </p:nvSpPr>
              <p:spPr>
                <a:xfrm>
                  <a:off x="2051338" y="4061163"/>
                  <a:ext cx="154360" cy="15436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19F548F3-4CA5-4398-B847-DC64C0885715}"/>
                    </a:ext>
                  </a:extLst>
                </p:cNvPr>
                <p:cNvCxnSpPr/>
                <p:nvPr/>
              </p:nvCxnSpPr>
              <p:spPr>
                <a:xfrm>
                  <a:off x="2128518" y="3435724"/>
                  <a:ext cx="0" cy="620104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6E59B30-B08B-409C-B671-7FD93C14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Prevention and Management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16F45F-C58B-4C47-900F-AD24ECB76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38FC3-3BC9-4DE8-8E2B-9085FC5C4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C69B6F4D-3579-4074-BE66-807098E2EBF2}"/>
              </a:ext>
            </a:extLst>
          </p:cNvPr>
          <p:cNvSpPr/>
          <p:nvPr/>
        </p:nvSpPr>
        <p:spPr>
          <a:xfrm>
            <a:off x="10838544" y="5297062"/>
            <a:ext cx="949222" cy="890028"/>
          </a:xfrm>
          <a:custGeom>
            <a:avLst/>
            <a:gdLst>
              <a:gd name="connsiteX0" fmla="*/ 670648 w 1341144"/>
              <a:gd name="connsiteY0" fmla="*/ 959787 h 1257511"/>
              <a:gd name="connsiteX1" fmla="*/ 670648 w 1341144"/>
              <a:gd name="connsiteY1" fmla="*/ 959791 h 1257511"/>
              <a:gd name="connsiteX2" fmla="*/ 691587 w 1341144"/>
              <a:gd name="connsiteY2" fmla="*/ 978408 h 1257511"/>
              <a:gd name="connsiteX3" fmla="*/ 691587 w 1341144"/>
              <a:gd name="connsiteY3" fmla="*/ 1236551 h 1257511"/>
              <a:gd name="connsiteX4" fmla="*/ 681108 w 1341144"/>
              <a:gd name="connsiteY4" fmla="*/ 1254703 h 1257511"/>
              <a:gd name="connsiteX5" fmla="*/ 660151 w 1341144"/>
              <a:gd name="connsiteY5" fmla="*/ 1254703 h 1257511"/>
              <a:gd name="connsiteX6" fmla="*/ 649673 w 1341144"/>
              <a:gd name="connsiteY6" fmla="*/ 1236551 h 1257511"/>
              <a:gd name="connsiteX7" fmla="*/ 649673 w 1341144"/>
              <a:gd name="connsiteY7" fmla="*/ 978408 h 1257511"/>
              <a:gd name="connsiteX8" fmla="*/ 670648 w 1341144"/>
              <a:gd name="connsiteY8" fmla="*/ 959787 h 1257511"/>
              <a:gd name="connsiteX9" fmla="*/ 600855 w 1341144"/>
              <a:gd name="connsiteY9" fmla="*/ 908900 h 1257511"/>
              <a:gd name="connsiteX10" fmla="*/ 635407 w 1341144"/>
              <a:gd name="connsiteY10" fmla="*/ 934293 h 1257511"/>
              <a:gd name="connsiteX11" fmla="*/ 620502 w 1341144"/>
              <a:gd name="connsiteY11" fmla="*/ 948076 h 1257511"/>
              <a:gd name="connsiteX12" fmla="*/ 583561 w 1341144"/>
              <a:gd name="connsiteY12" fmla="*/ 1050328 h 1257511"/>
              <a:gd name="connsiteX13" fmla="*/ 607757 w 1341144"/>
              <a:gd name="connsiteY13" fmla="*/ 1108496 h 1257511"/>
              <a:gd name="connsiteX14" fmla="*/ 607757 w 1341144"/>
              <a:gd name="connsiteY14" fmla="*/ 1168215 h 1257511"/>
              <a:gd name="connsiteX15" fmla="*/ 541913 w 1341144"/>
              <a:gd name="connsiteY15" fmla="*/ 1055048 h 1257511"/>
              <a:gd name="connsiteX16" fmla="*/ 589905 w 1341144"/>
              <a:gd name="connsiteY16" fmla="*/ 919438 h 1257511"/>
              <a:gd name="connsiteX17" fmla="*/ 589905 w 1341144"/>
              <a:gd name="connsiteY17" fmla="*/ 919435 h 1257511"/>
              <a:gd name="connsiteX18" fmla="*/ 600855 w 1341144"/>
              <a:gd name="connsiteY18" fmla="*/ 908900 h 1257511"/>
              <a:gd name="connsiteX19" fmla="*/ 705173 w 1341144"/>
              <a:gd name="connsiteY19" fmla="*/ 829620 h 1257511"/>
              <a:gd name="connsiteX20" fmla="*/ 705174 w 1341144"/>
              <a:gd name="connsiteY20" fmla="*/ 829620 h 1257511"/>
              <a:gd name="connsiteX21" fmla="*/ 705172 w 1341144"/>
              <a:gd name="connsiteY21" fmla="*/ 829622 h 1257511"/>
              <a:gd name="connsiteX22" fmla="*/ 670578 w 1341144"/>
              <a:gd name="connsiteY22" fmla="*/ 682560 h 1257511"/>
              <a:gd name="connsiteX23" fmla="*/ 691583 w 1341144"/>
              <a:gd name="connsiteY23" fmla="*/ 700439 h 1257511"/>
              <a:gd name="connsiteX24" fmla="*/ 691583 w 1341144"/>
              <a:gd name="connsiteY24" fmla="*/ 784956 h 1257511"/>
              <a:gd name="connsiteX25" fmla="*/ 670573 w 1341144"/>
              <a:gd name="connsiteY25" fmla="*/ 803734 h 1257511"/>
              <a:gd name="connsiteX26" fmla="*/ 649669 w 1341144"/>
              <a:gd name="connsiteY26" fmla="*/ 784956 h 1257511"/>
              <a:gd name="connsiteX27" fmla="*/ 649669 w 1341144"/>
              <a:gd name="connsiteY27" fmla="*/ 700439 h 1257511"/>
              <a:gd name="connsiteX28" fmla="*/ 670578 w 1341144"/>
              <a:gd name="connsiteY28" fmla="*/ 682560 h 1257511"/>
              <a:gd name="connsiteX29" fmla="*/ 746479 w 1341144"/>
              <a:gd name="connsiteY29" fmla="*/ 636924 h 1257511"/>
              <a:gd name="connsiteX30" fmla="*/ 796086 w 1341144"/>
              <a:gd name="connsiteY30" fmla="*/ 737460 h 1257511"/>
              <a:gd name="connsiteX31" fmla="*/ 739944 w 1341144"/>
              <a:gd name="connsiteY31" fmla="*/ 854651 h 1257511"/>
              <a:gd name="connsiteX32" fmla="*/ 710457 w 1341144"/>
              <a:gd name="connsiteY32" fmla="*/ 833387 h 1257511"/>
              <a:gd name="connsiteX33" fmla="*/ 705174 w 1341144"/>
              <a:gd name="connsiteY33" fmla="*/ 829620 h 1257511"/>
              <a:gd name="connsiteX34" fmla="*/ 741743 w 1341144"/>
              <a:gd name="connsiteY34" fmla="*/ 788646 h 1257511"/>
              <a:gd name="connsiteX35" fmla="*/ 754259 w 1341144"/>
              <a:gd name="connsiteY35" fmla="*/ 740250 h 1257511"/>
              <a:gd name="connsiteX36" fmla="*/ 708062 w 1341144"/>
              <a:gd name="connsiteY36" fmla="*/ 658536 h 1257511"/>
              <a:gd name="connsiteX37" fmla="*/ 746479 w 1341144"/>
              <a:gd name="connsiteY37" fmla="*/ 636924 h 1257511"/>
              <a:gd name="connsiteX38" fmla="*/ 510043 w 1341144"/>
              <a:gd name="connsiteY38" fmla="*/ 340603 h 1257511"/>
              <a:gd name="connsiteX39" fmla="*/ 516241 w 1341144"/>
              <a:gd name="connsiteY39" fmla="*/ 455424 h 1257511"/>
              <a:gd name="connsiteX40" fmla="*/ 535822 w 1341144"/>
              <a:gd name="connsiteY40" fmla="*/ 489578 h 1257511"/>
              <a:gd name="connsiteX41" fmla="*/ 535819 w 1341144"/>
              <a:gd name="connsiteY41" fmla="*/ 489581 h 1257511"/>
              <a:gd name="connsiteX42" fmla="*/ 535824 w 1341144"/>
              <a:gd name="connsiteY42" fmla="*/ 489581 h 1257511"/>
              <a:gd name="connsiteX43" fmla="*/ 535822 w 1341144"/>
              <a:gd name="connsiteY43" fmla="*/ 489578 h 1257511"/>
              <a:gd name="connsiteX44" fmla="*/ 535824 w 1341144"/>
              <a:gd name="connsiteY44" fmla="*/ 489575 h 1257511"/>
              <a:gd name="connsiteX45" fmla="*/ 546215 w 1341144"/>
              <a:gd name="connsiteY45" fmla="*/ 411057 h 1257511"/>
              <a:gd name="connsiteX46" fmla="*/ 510043 w 1341144"/>
              <a:gd name="connsiteY46" fmla="*/ 340603 h 1257511"/>
              <a:gd name="connsiteX47" fmla="*/ 831168 w 1341144"/>
              <a:gd name="connsiteY47" fmla="*/ 340496 h 1257511"/>
              <a:gd name="connsiteX48" fmla="*/ 795035 w 1341144"/>
              <a:gd name="connsiteY48" fmla="*/ 411020 h 1257511"/>
              <a:gd name="connsiteX49" fmla="*/ 805422 w 1341144"/>
              <a:gd name="connsiteY49" fmla="*/ 489582 h 1257511"/>
              <a:gd name="connsiteX50" fmla="*/ 805422 w 1341144"/>
              <a:gd name="connsiteY50" fmla="*/ 489586 h 1257511"/>
              <a:gd name="connsiteX51" fmla="*/ 831168 w 1341144"/>
              <a:gd name="connsiteY51" fmla="*/ 340496 h 1257511"/>
              <a:gd name="connsiteX52" fmla="*/ 840840 w 1341144"/>
              <a:gd name="connsiteY52" fmla="*/ 299842 h 1257511"/>
              <a:gd name="connsiteX53" fmla="*/ 840841 w 1341144"/>
              <a:gd name="connsiteY53" fmla="*/ 299842 h 1257511"/>
              <a:gd name="connsiteX54" fmla="*/ 860195 w 1341144"/>
              <a:gd name="connsiteY54" fmla="*/ 310320 h 1257511"/>
              <a:gd name="connsiteX55" fmla="*/ 871530 w 1341144"/>
              <a:gd name="connsiteY55" fmla="*/ 329186 h 1257511"/>
              <a:gd name="connsiteX56" fmla="*/ 874163 w 1341144"/>
              <a:gd name="connsiteY56" fmla="*/ 441067 h 1257511"/>
              <a:gd name="connsiteX57" fmla="*/ 818264 w 1341144"/>
              <a:gd name="connsiteY57" fmla="*/ 538013 h 1257511"/>
              <a:gd name="connsiteX58" fmla="*/ 717689 w 1341144"/>
              <a:gd name="connsiteY58" fmla="*/ 604961 h 1257511"/>
              <a:gd name="connsiteX59" fmla="*/ 586975 w 1341144"/>
              <a:gd name="connsiteY59" fmla="*/ 740258 h 1257511"/>
              <a:gd name="connsiteX60" fmla="*/ 688772 w 1341144"/>
              <a:gd name="connsiteY60" fmla="*/ 869387 h 1257511"/>
              <a:gd name="connsiteX61" fmla="*/ 751341 w 1341144"/>
              <a:gd name="connsiteY61" fmla="*/ 919448 h 1257511"/>
              <a:gd name="connsiteX62" fmla="*/ 799333 w 1341144"/>
              <a:gd name="connsiteY62" fmla="*/ 1055058 h 1257511"/>
              <a:gd name="connsiteX63" fmla="*/ 733489 w 1341144"/>
              <a:gd name="connsiteY63" fmla="*/ 1168226 h 1257511"/>
              <a:gd name="connsiteX64" fmla="*/ 733489 w 1341144"/>
              <a:gd name="connsiteY64" fmla="*/ 1108597 h 1257511"/>
              <a:gd name="connsiteX65" fmla="*/ 757685 w 1341144"/>
              <a:gd name="connsiteY65" fmla="*/ 1050337 h 1257511"/>
              <a:gd name="connsiteX66" fmla="*/ 720744 w 1341144"/>
              <a:gd name="connsiteY66" fmla="*/ 948090 h 1257511"/>
              <a:gd name="connsiteX67" fmla="*/ 664598 w 1341144"/>
              <a:gd name="connsiteY67" fmla="*/ 903622 h 1257511"/>
              <a:gd name="connsiteX68" fmla="*/ 664593 w 1341144"/>
              <a:gd name="connsiteY68" fmla="*/ 903622 h 1257511"/>
              <a:gd name="connsiteX69" fmla="*/ 545156 w 1341144"/>
              <a:gd name="connsiteY69" fmla="*/ 737465 h 1257511"/>
              <a:gd name="connsiteX70" fmla="*/ 697420 w 1341144"/>
              <a:gd name="connsiteY70" fmla="*/ 568268 h 1257511"/>
              <a:gd name="connsiteX71" fmla="*/ 773877 w 1341144"/>
              <a:gd name="connsiteY71" fmla="*/ 521050 h 1257511"/>
              <a:gd name="connsiteX72" fmla="*/ 752912 w 1341144"/>
              <a:gd name="connsiteY72" fmla="*/ 412493 h 1257511"/>
              <a:gd name="connsiteX73" fmla="*/ 800109 w 1341144"/>
              <a:gd name="connsiteY73" fmla="*/ 312512 h 1257511"/>
              <a:gd name="connsiteX74" fmla="*/ 818743 w 1341144"/>
              <a:gd name="connsiteY74" fmla="*/ 300614 h 1257511"/>
              <a:gd name="connsiteX75" fmla="*/ 840840 w 1341144"/>
              <a:gd name="connsiteY75" fmla="*/ 299842 h 1257511"/>
              <a:gd name="connsiteX76" fmla="*/ 515300 w 1341144"/>
              <a:gd name="connsiteY76" fmla="*/ 299043 h 1257511"/>
              <a:gd name="connsiteX77" fmla="*/ 541137 w 1341144"/>
              <a:gd name="connsiteY77" fmla="*/ 312508 h 1257511"/>
              <a:gd name="connsiteX78" fmla="*/ 588330 w 1341144"/>
              <a:gd name="connsiteY78" fmla="*/ 412490 h 1257511"/>
              <a:gd name="connsiteX79" fmla="*/ 567369 w 1341144"/>
              <a:gd name="connsiteY79" fmla="*/ 521046 h 1257511"/>
              <a:gd name="connsiteX80" fmla="*/ 628331 w 1341144"/>
              <a:gd name="connsiteY80" fmla="*/ 559650 h 1257511"/>
              <a:gd name="connsiteX81" fmla="*/ 628332 w 1341144"/>
              <a:gd name="connsiteY81" fmla="*/ 559652 h 1257511"/>
              <a:gd name="connsiteX82" fmla="*/ 589799 w 1341144"/>
              <a:gd name="connsiteY82" fmla="*/ 585914 h 1257511"/>
              <a:gd name="connsiteX83" fmla="*/ 522993 w 1341144"/>
              <a:gd name="connsiteY83" fmla="*/ 538010 h 1257511"/>
              <a:gd name="connsiteX84" fmla="*/ 467087 w 1341144"/>
              <a:gd name="connsiteY84" fmla="*/ 441059 h 1257511"/>
              <a:gd name="connsiteX85" fmla="*/ 469719 w 1341144"/>
              <a:gd name="connsiteY85" fmla="*/ 329177 h 1257511"/>
              <a:gd name="connsiteX86" fmla="*/ 486929 w 1341144"/>
              <a:gd name="connsiteY86" fmla="*/ 305667 h 1257511"/>
              <a:gd name="connsiteX87" fmla="*/ 515300 w 1341144"/>
              <a:gd name="connsiteY87" fmla="*/ 299043 h 1257511"/>
              <a:gd name="connsiteX88" fmla="*/ 917521 w 1341144"/>
              <a:gd name="connsiteY88" fmla="*/ 42014 h 1257511"/>
              <a:gd name="connsiteX89" fmla="*/ 942065 w 1341144"/>
              <a:gd name="connsiteY89" fmla="*/ 48024 h 1257511"/>
              <a:gd name="connsiteX90" fmla="*/ 1300806 w 1341144"/>
              <a:gd name="connsiteY90" fmla="*/ 132900 h 1257511"/>
              <a:gd name="connsiteX91" fmla="*/ 1329329 w 1341144"/>
              <a:gd name="connsiteY91" fmla="*/ 145592 h 1257511"/>
              <a:gd name="connsiteX92" fmla="*/ 1341144 w 1341144"/>
              <a:gd name="connsiteY92" fmla="*/ 174490 h 1257511"/>
              <a:gd name="connsiteX93" fmla="*/ 1329687 w 1341144"/>
              <a:gd name="connsiteY93" fmla="*/ 203532 h 1257511"/>
              <a:gd name="connsiteX94" fmla="*/ 1068499 w 1341144"/>
              <a:gd name="connsiteY94" fmla="*/ 329843 h 1257511"/>
              <a:gd name="connsiteX95" fmla="*/ 1068494 w 1341144"/>
              <a:gd name="connsiteY95" fmla="*/ 329843 h 1257511"/>
              <a:gd name="connsiteX96" fmla="*/ 1033165 w 1341144"/>
              <a:gd name="connsiteY96" fmla="*/ 402301 h 1257511"/>
              <a:gd name="connsiteX97" fmla="*/ 914924 w 1341144"/>
              <a:gd name="connsiteY97" fmla="*/ 449262 h 1257511"/>
              <a:gd name="connsiteX98" fmla="*/ 921202 w 1341144"/>
              <a:gd name="connsiteY98" fmla="*/ 406519 h 1257511"/>
              <a:gd name="connsiteX99" fmla="*/ 1026680 w 1341144"/>
              <a:gd name="connsiteY99" fmla="*/ 327181 h 1257511"/>
              <a:gd name="connsiteX100" fmla="*/ 933623 w 1341144"/>
              <a:gd name="connsiteY100" fmla="*/ 299697 h 1257511"/>
              <a:gd name="connsiteX101" fmla="*/ 921507 w 1341144"/>
              <a:gd name="connsiteY101" fmla="*/ 282595 h 1257511"/>
              <a:gd name="connsiteX102" fmla="*/ 930261 w 1341144"/>
              <a:gd name="connsiteY102" fmla="*/ 263550 h 1257511"/>
              <a:gd name="connsiteX103" fmla="*/ 951130 w 1341144"/>
              <a:gd name="connsiteY103" fmla="*/ 261611 h 1257511"/>
              <a:gd name="connsiteX104" fmla="*/ 1067684 w 1341144"/>
              <a:gd name="connsiteY104" fmla="*/ 288218 h 1257511"/>
              <a:gd name="connsiteX105" fmla="*/ 1184006 w 1341144"/>
              <a:gd name="connsiteY105" fmla="*/ 260633 h 1257511"/>
              <a:gd name="connsiteX106" fmla="*/ 987288 w 1341144"/>
              <a:gd name="connsiteY106" fmla="*/ 218449 h 1257511"/>
              <a:gd name="connsiteX107" fmla="*/ 974636 w 1341144"/>
              <a:gd name="connsiteY107" fmla="*/ 201740 h 1257511"/>
              <a:gd name="connsiteX108" fmla="*/ 982783 w 1341144"/>
              <a:gd name="connsiteY108" fmla="*/ 182430 h 1257511"/>
              <a:gd name="connsiteX109" fmla="*/ 1003577 w 1341144"/>
              <a:gd name="connsiteY109" fmla="*/ 179832 h 1257511"/>
              <a:gd name="connsiteX110" fmla="*/ 1249123 w 1341144"/>
              <a:gd name="connsiteY110" fmla="*/ 220092 h 1257511"/>
              <a:gd name="connsiteX111" fmla="*/ 1249123 w 1341144"/>
              <a:gd name="connsiteY111" fmla="*/ 220087 h 1257511"/>
              <a:gd name="connsiteX112" fmla="*/ 1299107 w 1341144"/>
              <a:gd name="connsiteY112" fmla="*/ 174786 h 1257511"/>
              <a:gd name="connsiteX113" fmla="*/ 924137 w 1341144"/>
              <a:gd name="connsiteY113" fmla="*/ 85920 h 1257511"/>
              <a:gd name="connsiteX114" fmla="*/ 907411 w 1341144"/>
              <a:gd name="connsiteY114" fmla="*/ 85571 h 1257511"/>
              <a:gd name="connsiteX115" fmla="*/ 895539 w 1341144"/>
              <a:gd name="connsiteY115" fmla="*/ 97364 h 1257511"/>
              <a:gd name="connsiteX116" fmla="*/ 733462 w 1341144"/>
              <a:gd name="connsiteY116" fmla="*/ 236495 h 1257511"/>
              <a:gd name="connsiteX117" fmla="*/ 733462 w 1341144"/>
              <a:gd name="connsiteY117" fmla="*/ 236491 h 1257511"/>
              <a:gd name="connsiteX118" fmla="*/ 733462 w 1341144"/>
              <a:gd name="connsiteY118" fmla="*/ 194412 h 1257511"/>
              <a:gd name="connsiteX119" fmla="*/ 856766 w 1341144"/>
              <a:gd name="connsiteY119" fmla="*/ 81446 h 1257511"/>
              <a:gd name="connsiteX120" fmla="*/ 892620 w 1341144"/>
              <a:gd name="connsiteY120" fmla="*/ 46286 h 1257511"/>
              <a:gd name="connsiteX121" fmla="*/ 917521 w 1341144"/>
              <a:gd name="connsiteY121" fmla="*/ 42014 h 1257511"/>
              <a:gd name="connsiteX122" fmla="*/ 423729 w 1341144"/>
              <a:gd name="connsiteY122" fmla="*/ 42014 h 1257511"/>
              <a:gd name="connsiteX123" fmla="*/ 448630 w 1341144"/>
              <a:gd name="connsiteY123" fmla="*/ 46286 h 1257511"/>
              <a:gd name="connsiteX124" fmla="*/ 484484 w 1341144"/>
              <a:gd name="connsiteY124" fmla="*/ 81446 h 1257511"/>
              <a:gd name="connsiteX125" fmla="*/ 607789 w 1341144"/>
              <a:gd name="connsiteY125" fmla="*/ 194412 h 1257511"/>
              <a:gd name="connsiteX126" fmla="*/ 607789 w 1341144"/>
              <a:gd name="connsiteY126" fmla="*/ 236491 h 1257511"/>
              <a:gd name="connsiteX127" fmla="*/ 607784 w 1341144"/>
              <a:gd name="connsiteY127" fmla="*/ 236496 h 1257511"/>
              <a:gd name="connsiteX128" fmla="*/ 445707 w 1341144"/>
              <a:gd name="connsiteY128" fmla="*/ 97365 h 1257511"/>
              <a:gd name="connsiteX129" fmla="*/ 433835 w 1341144"/>
              <a:gd name="connsiteY129" fmla="*/ 85572 h 1257511"/>
              <a:gd name="connsiteX130" fmla="*/ 417109 w 1341144"/>
              <a:gd name="connsiteY130" fmla="*/ 85921 h 1257511"/>
              <a:gd name="connsiteX131" fmla="*/ 42144 w 1341144"/>
              <a:gd name="connsiteY131" fmla="*/ 174787 h 1257511"/>
              <a:gd name="connsiteX132" fmla="*/ 92122 w 1341144"/>
              <a:gd name="connsiteY132" fmla="*/ 220088 h 1257511"/>
              <a:gd name="connsiteX133" fmla="*/ 92122 w 1341144"/>
              <a:gd name="connsiteY133" fmla="*/ 220093 h 1257511"/>
              <a:gd name="connsiteX134" fmla="*/ 337669 w 1341144"/>
              <a:gd name="connsiteY134" fmla="*/ 179833 h 1257511"/>
              <a:gd name="connsiteX135" fmla="*/ 358463 w 1341144"/>
              <a:gd name="connsiteY135" fmla="*/ 182431 h 1257511"/>
              <a:gd name="connsiteX136" fmla="*/ 366612 w 1341144"/>
              <a:gd name="connsiteY136" fmla="*/ 201741 h 1257511"/>
              <a:gd name="connsiteX137" fmla="*/ 353964 w 1341144"/>
              <a:gd name="connsiteY137" fmla="*/ 218450 h 1257511"/>
              <a:gd name="connsiteX138" fmla="*/ 157249 w 1341144"/>
              <a:gd name="connsiteY138" fmla="*/ 260634 h 1257511"/>
              <a:gd name="connsiteX139" fmla="*/ 273568 w 1341144"/>
              <a:gd name="connsiteY139" fmla="*/ 288219 h 1257511"/>
              <a:gd name="connsiteX140" fmla="*/ 390121 w 1341144"/>
              <a:gd name="connsiteY140" fmla="*/ 261612 h 1257511"/>
              <a:gd name="connsiteX141" fmla="*/ 410991 w 1341144"/>
              <a:gd name="connsiteY141" fmla="*/ 263551 h 1257511"/>
              <a:gd name="connsiteX142" fmla="*/ 419745 w 1341144"/>
              <a:gd name="connsiteY142" fmla="*/ 282596 h 1257511"/>
              <a:gd name="connsiteX143" fmla="*/ 407629 w 1341144"/>
              <a:gd name="connsiteY143" fmla="*/ 299698 h 1257511"/>
              <a:gd name="connsiteX144" fmla="*/ 314571 w 1341144"/>
              <a:gd name="connsiteY144" fmla="*/ 327182 h 1257511"/>
              <a:gd name="connsiteX145" fmla="*/ 420050 w 1341144"/>
              <a:gd name="connsiteY145" fmla="*/ 406521 h 1257511"/>
              <a:gd name="connsiteX146" fmla="*/ 426328 w 1341144"/>
              <a:gd name="connsiteY146" fmla="*/ 449264 h 1257511"/>
              <a:gd name="connsiteX147" fmla="*/ 308087 w 1341144"/>
              <a:gd name="connsiteY147" fmla="*/ 402302 h 1257511"/>
              <a:gd name="connsiteX148" fmla="*/ 272757 w 1341144"/>
              <a:gd name="connsiteY148" fmla="*/ 329844 h 1257511"/>
              <a:gd name="connsiteX149" fmla="*/ 272753 w 1341144"/>
              <a:gd name="connsiteY149" fmla="*/ 329844 h 1257511"/>
              <a:gd name="connsiteX150" fmla="*/ 11569 w 1341144"/>
              <a:gd name="connsiteY150" fmla="*/ 203533 h 1257511"/>
              <a:gd name="connsiteX151" fmla="*/ 724 w 1341144"/>
              <a:gd name="connsiteY151" fmla="*/ 182594 h 1257511"/>
              <a:gd name="connsiteX152" fmla="*/ 3129 w 1341144"/>
              <a:gd name="connsiteY152" fmla="*/ 159131 h 1257511"/>
              <a:gd name="connsiteX153" fmla="*/ 17877 w 1341144"/>
              <a:gd name="connsiteY153" fmla="*/ 140449 h 1257511"/>
              <a:gd name="connsiteX154" fmla="*/ 40449 w 1341144"/>
              <a:gd name="connsiteY154" fmla="*/ 132900 h 1257511"/>
              <a:gd name="connsiteX155" fmla="*/ 399186 w 1341144"/>
              <a:gd name="connsiteY155" fmla="*/ 48024 h 1257511"/>
              <a:gd name="connsiteX156" fmla="*/ 423729 w 1341144"/>
              <a:gd name="connsiteY156" fmla="*/ 42014 h 1257511"/>
              <a:gd name="connsiteX157" fmla="*/ 670626 w 1341144"/>
              <a:gd name="connsiteY157" fmla="*/ 42011 h 1257511"/>
              <a:gd name="connsiteX158" fmla="*/ 641002 w 1341144"/>
              <a:gd name="connsiteY158" fmla="*/ 54301 h 1257511"/>
              <a:gd name="connsiteX159" fmla="*/ 628712 w 1341144"/>
              <a:gd name="connsiteY159" fmla="*/ 83925 h 1257511"/>
              <a:gd name="connsiteX160" fmla="*/ 640989 w 1341144"/>
              <a:gd name="connsiteY160" fmla="*/ 113562 h 1257511"/>
              <a:gd name="connsiteX161" fmla="*/ 670626 w 1341144"/>
              <a:gd name="connsiteY161" fmla="*/ 125838 h 1257511"/>
              <a:gd name="connsiteX162" fmla="*/ 700263 w 1341144"/>
              <a:gd name="connsiteY162" fmla="*/ 113562 h 1257511"/>
              <a:gd name="connsiteX163" fmla="*/ 712539 w 1341144"/>
              <a:gd name="connsiteY163" fmla="*/ 83925 h 1257511"/>
              <a:gd name="connsiteX164" fmla="*/ 700263 w 1341144"/>
              <a:gd name="connsiteY164" fmla="*/ 54288 h 1257511"/>
              <a:gd name="connsiteX165" fmla="*/ 670626 w 1341144"/>
              <a:gd name="connsiteY165" fmla="*/ 42011 h 1257511"/>
              <a:gd name="connsiteX166" fmla="*/ 670626 w 1341144"/>
              <a:gd name="connsiteY166" fmla="*/ 0 h 1257511"/>
              <a:gd name="connsiteX167" fmla="*/ 739438 w 1341144"/>
              <a:gd name="connsiteY167" fmla="*/ 35954 h 1257511"/>
              <a:gd name="connsiteX168" fmla="*/ 749222 w 1341144"/>
              <a:gd name="connsiteY168" fmla="*/ 112975 h 1257511"/>
              <a:gd name="connsiteX169" fmla="*/ 691583 w 1341144"/>
              <a:gd name="connsiteY169" fmla="*/ 164991 h 1257511"/>
              <a:gd name="connsiteX170" fmla="*/ 691586 w 1341144"/>
              <a:gd name="connsiteY170" fmla="*/ 523538 h 1257511"/>
              <a:gd name="connsiteX171" fmla="*/ 677161 w 1341144"/>
              <a:gd name="connsiteY171" fmla="*/ 531575 h 1257511"/>
              <a:gd name="connsiteX172" fmla="*/ 670594 w 1341144"/>
              <a:gd name="connsiteY172" fmla="*/ 535212 h 1257511"/>
              <a:gd name="connsiteX173" fmla="*/ 664094 w 1341144"/>
              <a:gd name="connsiteY173" fmla="*/ 531575 h 1257511"/>
              <a:gd name="connsiteX174" fmla="*/ 649669 w 1341144"/>
              <a:gd name="connsiteY174" fmla="*/ 523538 h 1257511"/>
              <a:gd name="connsiteX175" fmla="*/ 649669 w 1341144"/>
              <a:gd name="connsiteY175" fmla="*/ 164991 h 1257511"/>
              <a:gd name="connsiteX176" fmla="*/ 592029 w 1341144"/>
              <a:gd name="connsiteY176" fmla="*/ 112975 h 1257511"/>
              <a:gd name="connsiteX177" fmla="*/ 601814 w 1341144"/>
              <a:gd name="connsiteY177" fmla="*/ 35954 h 1257511"/>
              <a:gd name="connsiteX178" fmla="*/ 670626 w 1341144"/>
              <a:gd name="connsiteY178" fmla="*/ 0 h 125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341144" h="1257511">
                <a:moveTo>
                  <a:pt x="670648" y="959787"/>
                </a:moveTo>
                <a:lnTo>
                  <a:pt x="670648" y="959791"/>
                </a:lnTo>
                <a:cubicBezTo>
                  <a:pt x="678520" y="965847"/>
                  <a:pt x="691089" y="977858"/>
                  <a:pt x="691587" y="978408"/>
                </a:cubicBezTo>
                <a:lnTo>
                  <a:pt x="691587" y="1236551"/>
                </a:lnTo>
                <a:cubicBezTo>
                  <a:pt x="691587" y="1244040"/>
                  <a:pt x="687592" y="1250959"/>
                  <a:pt x="681108" y="1254703"/>
                </a:cubicBezTo>
                <a:cubicBezTo>
                  <a:pt x="674624" y="1258447"/>
                  <a:pt x="666635" y="1258447"/>
                  <a:pt x="660151" y="1254703"/>
                </a:cubicBezTo>
                <a:cubicBezTo>
                  <a:pt x="653668" y="1250959"/>
                  <a:pt x="649673" y="1244040"/>
                  <a:pt x="649673" y="1236551"/>
                </a:cubicBezTo>
                <a:lnTo>
                  <a:pt x="649673" y="978408"/>
                </a:lnTo>
                <a:cubicBezTo>
                  <a:pt x="650167" y="977858"/>
                  <a:pt x="662785" y="965838"/>
                  <a:pt x="670648" y="959787"/>
                </a:cubicBezTo>
                <a:close/>
                <a:moveTo>
                  <a:pt x="600855" y="908900"/>
                </a:moveTo>
                <a:cubicBezTo>
                  <a:pt x="612582" y="918004"/>
                  <a:pt x="624279" y="926421"/>
                  <a:pt x="635407" y="934293"/>
                </a:cubicBezTo>
                <a:cubicBezTo>
                  <a:pt x="630163" y="938585"/>
                  <a:pt x="625186" y="943187"/>
                  <a:pt x="620502" y="948076"/>
                </a:cubicBezTo>
                <a:cubicBezTo>
                  <a:pt x="593830" y="975119"/>
                  <a:pt x="580330" y="1012484"/>
                  <a:pt x="583561" y="1050328"/>
                </a:cubicBezTo>
                <a:cubicBezTo>
                  <a:pt x="586172" y="1071564"/>
                  <a:pt x="594537" y="1091675"/>
                  <a:pt x="607757" y="1108496"/>
                </a:cubicBezTo>
                <a:lnTo>
                  <a:pt x="607757" y="1168215"/>
                </a:lnTo>
                <a:cubicBezTo>
                  <a:pt x="571427" y="1140932"/>
                  <a:pt x="547680" y="1100114"/>
                  <a:pt x="541913" y="1055048"/>
                </a:cubicBezTo>
                <a:cubicBezTo>
                  <a:pt x="537281" y="1004994"/>
                  <a:pt x="554819" y="955431"/>
                  <a:pt x="589905" y="919438"/>
                </a:cubicBezTo>
                <a:lnTo>
                  <a:pt x="589905" y="919435"/>
                </a:lnTo>
                <a:cubicBezTo>
                  <a:pt x="593253" y="915863"/>
                  <a:pt x="597017" y="912375"/>
                  <a:pt x="600855" y="908900"/>
                </a:cubicBezTo>
                <a:close/>
                <a:moveTo>
                  <a:pt x="705173" y="829620"/>
                </a:moveTo>
                <a:lnTo>
                  <a:pt x="705174" y="829620"/>
                </a:lnTo>
                <a:lnTo>
                  <a:pt x="705172" y="829622"/>
                </a:lnTo>
                <a:close/>
                <a:moveTo>
                  <a:pt x="670578" y="682560"/>
                </a:moveTo>
                <a:cubicBezTo>
                  <a:pt x="678065" y="687926"/>
                  <a:pt x="685090" y="693902"/>
                  <a:pt x="691583" y="700439"/>
                </a:cubicBezTo>
                <a:lnTo>
                  <a:pt x="691583" y="784956"/>
                </a:lnTo>
                <a:cubicBezTo>
                  <a:pt x="684950" y="791618"/>
                  <a:pt x="677934" y="797889"/>
                  <a:pt x="670573" y="803734"/>
                </a:cubicBezTo>
                <a:cubicBezTo>
                  <a:pt x="663243" y="797892"/>
                  <a:pt x="656261" y="791623"/>
                  <a:pt x="649669" y="784956"/>
                </a:cubicBezTo>
                <a:lnTo>
                  <a:pt x="649669" y="700439"/>
                </a:lnTo>
                <a:cubicBezTo>
                  <a:pt x="656121" y="693899"/>
                  <a:pt x="663116" y="687917"/>
                  <a:pt x="670578" y="682560"/>
                </a:cubicBezTo>
                <a:close/>
                <a:moveTo>
                  <a:pt x="746479" y="636924"/>
                </a:moveTo>
                <a:cubicBezTo>
                  <a:pt x="775452" y="662714"/>
                  <a:pt x="793243" y="698773"/>
                  <a:pt x="796086" y="737460"/>
                </a:cubicBezTo>
                <a:cubicBezTo>
                  <a:pt x="799360" y="786414"/>
                  <a:pt x="773427" y="823857"/>
                  <a:pt x="739944" y="854651"/>
                </a:cubicBezTo>
                <a:cubicBezTo>
                  <a:pt x="733392" y="849778"/>
                  <a:pt x="718549" y="839161"/>
                  <a:pt x="710457" y="833387"/>
                </a:cubicBezTo>
                <a:lnTo>
                  <a:pt x="705174" y="829620"/>
                </a:lnTo>
                <a:lnTo>
                  <a:pt x="741743" y="788646"/>
                </a:lnTo>
                <a:cubicBezTo>
                  <a:pt x="750599" y="773930"/>
                  <a:pt x="755447" y="757976"/>
                  <a:pt x="754259" y="740250"/>
                </a:cubicBezTo>
                <a:cubicBezTo>
                  <a:pt x="751967" y="705937"/>
                  <a:pt x="733957" y="680331"/>
                  <a:pt x="708062" y="658536"/>
                </a:cubicBezTo>
                <a:cubicBezTo>
                  <a:pt x="717349" y="653126"/>
                  <a:pt x="743632" y="638500"/>
                  <a:pt x="746479" y="636924"/>
                </a:cubicBezTo>
                <a:close/>
                <a:moveTo>
                  <a:pt x="510043" y="340603"/>
                </a:moveTo>
                <a:cubicBezTo>
                  <a:pt x="498425" y="378810"/>
                  <a:pt x="500901" y="419449"/>
                  <a:pt x="516241" y="455424"/>
                </a:cubicBezTo>
                <a:lnTo>
                  <a:pt x="535822" y="489578"/>
                </a:lnTo>
                <a:lnTo>
                  <a:pt x="535819" y="489581"/>
                </a:lnTo>
                <a:lnTo>
                  <a:pt x="535824" y="489581"/>
                </a:lnTo>
                <a:lnTo>
                  <a:pt x="535822" y="489578"/>
                </a:lnTo>
                <a:lnTo>
                  <a:pt x="535824" y="489575"/>
                </a:lnTo>
                <a:cubicBezTo>
                  <a:pt x="547198" y="465068"/>
                  <a:pt x="550821" y="437680"/>
                  <a:pt x="546215" y="411057"/>
                </a:cubicBezTo>
                <a:cubicBezTo>
                  <a:pt x="541609" y="384438"/>
                  <a:pt x="528987" y="359857"/>
                  <a:pt x="510043" y="340603"/>
                </a:cubicBezTo>
                <a:close/>
                <a:moveTo>
                  <a:pt x="831168" y="340496"/>
                </a:moveTo>
                <a:cubicBezTo>
                  <a:pt x="812238" y="359789"/>
                  <a:pt x="799637" y="384388"/>
                  <a:pt x="795035" y="411020"/>
                </a:cubicBezTo>
                <a:cubicBezTo>
                  <a:pt x="790438" y="437657"/>
                  <a:pt x="794062" y="465059"/>
                  <a:pt x="805422" y="489582"/>
                </a:cubicBezTo>
                <a:lnTo>
                  <a:pt x="805422" y="489586"/>
                </a:lnTo>
                <a:cubicBezTo>
                  <a:pt x="837141" y="446773"/>
                  <a:pt x="846690" y="391465"/>
                  <a:pt x="831168" y="340496"/>
                </a:cubicBezTo>
                <a:close/>
                <a:moveTo>
                  <a:pt x="840840" y="299842"/>
                </a:moveTo>
                <a:lnTo>
                  <a:pt x="840841" y="299842"/>
                </a:lnTo>
                <a:cubicBezTo>
                  <a:pt x="848114" y="301540"/>
                  <a:pt x="854794" y="305159"/>
                  <a:pt x="860195" y="310320"/>
                </a:cubicBezTo>
                <a:cubicBezTo>
                  <a:pt x="865592" y="315481"/>
                  <a:pt x="869504" y="321994"/>
                  <a:pt x="871530" y="329186"/>
                </a:cubicBezTo>
                <a:cubicBezTo>
                  <a:pt x="882646" y="365536"/>
                  <a:pt x="883554" y="404236"/>
                  <a:pt x="874163" y="441067"/>
                </a:cubicBezTo>
                <a:cubicBezTo>
                  <a:pt x="864766" y="477894"/>
                  <a:pt x="845430" y="511434"/>
                  <a:pt x="818264" y="538013"/>
                </a:cubicBezTo>
                <a:cubicBezTo>
                  <a:pt x="790610" y="564686"/>
                  <a:pt x="753539" y="585162"/>
                  <a:pt x="717689" y="604961"/>
                </a:cubicBezTo>
                <a:cubicBezTo>
                  <a:pt x="652722" y="640853"/>
                  <a:pt x="591354" y="674748"/>
                  <a:pt x="586975" y="740258"/>
                </a:cubicBezTo>
                <a:cubicBezTo>
                  <a:pt x="583315" y="794915"/>
                  <a:pt x="636926" y="832774"/>
                  <a:pt x="688772" y="869387"/>
                </a:cubicBezTo>
                <a:cubicBezTo>
                  <a:pt x="711191" y="884022"/>
                  <a:pt x="732144" y="900788"/>
                  <a:pt x="751341" y="919448"/>
                </a:cubicBezTo>
                <a:cubicBezTo>
                  <a:pt x="786427" y="955443"/>
                  <a:pt x="803965" y="1005007"/>
                  <a:pt x="799333" y="1055058"/>
                </a:cubicBezTo>
                <a:cubicBezTo>
                  <a:pt x="793566" y="1100114"/>
                  <a:pt x="769819" y="1140943"/>
                  <a:pt x="733489" y="1168226"/>
                </a:cubicBezTo>
                <a:lnTo>
                  <a:pt x="733489" y="1108597"/>
                </a:lnTo>
                <a:cubicBezTo>
                  <a:pt x="746709" y="1091742"/>
                  <a:pt x="755074" y="1071599"/>
                  <a:pt x="757685" y="1050337"/>
                </a:cubicBezTo>
                <a:cubicBezTo>
                  <a:pt x="760915" y="1012493"/>
                  <a:pt x="747416" y="975128"/>
                  <a:pt x="720744" y="948090"/>
                </a:cubicBezTo>
                <a:cubicBezTo>
                  <a:pt x="703429" y="931578"/>
                  <a:pt x="684634" y="916694"/>
                  <a:pt x="664598" y="903622"/>
                </a:cubicBezTo>
                <a:lnTo>
                  <a:pt x="664593" y="903622"/>
                </a:lnTo>
                <a:cubicBezTo>
                  <a:pt x="609057" y="864402"/>
                  <a:pt x="539934" y="815582"/>
                  <a:pt x="545156" y="737465"/>
                </a:cubicBezTo>
                <a:cubicBezTo>
                  <a:pt x="551069" y="649118"/>
                  <a:pt x="628821" y="606165"/>
                  <a:pt x="697420" y="568268"/>
                </a:cubicBezTo>
                <a:cubicBezTo>
                  <a:pt x="724078" y="554515"/>
                  <a:pt x="749637" y="538727"/>
                  <a:pt x="773877" y="521050"/>
                </a:cubicBezTo>
                <a:cubicBezTo>
                  <a:pt x="755540" y="488007"/>
                  <a:pt x="748196" y="449989"/>
                  <a:pt x="752912" y="412493"/>
                </a:cubicBezTo>
                <a:cubicBezTo>
                  <a:pt x="757632" y="375002"/>
                  <a:pt x="774161" y="339983"/>
                  <a:pt x="800109" y="312512"/>
                </a:cubicBezTo>
                <a:cubicBezTo>
                  <a:pt x="805143" y="306949"/>
                  <a:pt x="811578" y="302842"/>
                  <a:pt x="818743" y="300614"/>
                </a:cubicBezTo>
                <a:cubicBezTo>
                  <a:pt x="825908" y="298383"/>
                  <a:pt x="833540" y="298117"/>
                  <a:pt x="840840" y="299842"/>
                </a:cubicBezTo>
                <a:close/>
                <a:moveTo>
                  <a:pt x="515300" y="299043"/>
                </a:moveTo>
                <a:cubicBezTo>
                  <a:pt x="525245" y="300301"/>
                  <a:pt x="534410" y="305078"/>
                  <a:pt x="541137" y="312508"/>
                </a:cubicBezTo>
                <a:cubicBezTo>
                  <a:pt x="567085" y="339979"/>
                  <a:pt x="583614" y="374999"/>
                  <a:pt x="588330" y="412490"/>
                </a:cubicBezTo>
                <a:cubicBezTo>
                  <a:pt x="593050" y="449985"/>
                  <a:pt x="585706" y="488005"/>
                  <a:pt x="567369" y="521046"/>
                </a:cubicBezTo>
                <a:cubicBezTo>
                  <a:pt x="586693" y="535432"/>
                  <a:pt x="607069" y="548334"/>
                  <a:pt x="628331" y="559650"/>
                </a:cubicBezTo>
                <a:lnTo>
                  <a:pt x="628332" y="559652"/>
                </a:lnTo>
                <a:cubicBezTo>
                  <a:pt x="615046" y="567738"/>
                  <a:pt x="602184" y="576505"/>
                  <a:pt x="589799" y="585914"/>
                </a:cubicBezTo>
                <a:cubicBezTo>
                  <a:pt x="565723" y="572629"/>
                  <a:pt x="543299" y="556549"/>
                  <a:pt x="522993" y="538010"/>
                </a:cubicBezTo>
                <a:cubicBezTo>
                  <a:pt x="495823" y="511430"/>
                  <a:pt x="476482" y="477891"/>
                  <a:pt x="467087" y="441059"/>
                </a:cubicBezTo>
                <a:cubicBezTo>
                  <a:pt x="457695" y="404229"/>
                  <a:pt x="458603" y="365525"/>
                  <a:pt x="469719" y="329177"/>
                </a:cubicBezTo>
                <a:cubicBezTo>
                  <a:pt x="472460" y="319533"/>
                  <a:pt x="478564" y="311194"/>
                  <a:pt x="486929" y="305667"/>
                </a:cubicBezTo>
                <a:cubicBezTo>
                  <a:pt x="495291" y="300139"/>
                  <a:pt x="505354" y="297790"/>
                  <a:pt x="515300" y="299043"/>
                </a:cubicBezTo>
                <a:close/>
                <a:moveTo>
                  <a:pt x="917521" y="42014"/>
                </a:moveTo>
                <a:cubicBezTo>
                  <a:pt x="925940" y="42310"/>
                  <a:pt x="934300" y="44320"/>
                  <a:pt x="942065" y="48024"/>
                </a:cubicBezTo>
                <a:cubicBezTo>
                  <a:pt x="1083577" y="114951"/>
                  <a:pt x="1227574" y="129926"/>
                  <a:pt x="1300806" y="132900"/>
                </a:cubicBezTo>
                <a:cubicBezTo>
                  <a:pt x="1311591" y="133297"/>
                  <a:pt x="1321807" y="137843"/>
                  <a:pt x="1329329" y="145592"/>
                </a:cubicBezTo>
                <a:cubicBezTo>
                  <a:pt x="1336840" y="153341"/>
                  <a:pt x="1341076" y="163693"/>
                  <a:pt x="1341144" y="174490"/>
                </a:cubicBezTo>
                <a:cubicBezTo>
                  <a:pt x="1341210" y="185287"/>
                  <a:pt x="1337109" y="195691"/>
                  <a:pt x="1329687" y="203532"/>
                </a:cubicBezTo>
                <a:cubicBezTo>
                  <a:pt x="1288165" y="247166"/>
                  <a:pt x="1193753" y="328748"/>
                  <a:pt x="1068499" y="329843"/>
                </a:cubicBezTo>
                <a:lnTo>
                  <a:pt x="1068494" y="329843"/>
                </a:lnTo>
                <a:cubicBezTo>
                  <a:pt x="1065460" y="357358"/>
                  <a:pt x="1052973" y="382968"/>
                  <a:pt x="1033165" y="402301"/>
                </a:cubicBezTo>
                <a:cubicBezTo>
                  <a:pt x="1005921" y="429252"/>
                  <a:pt x="966142" y="444888"/>
                  <a:pt x="914924" y="449262"/>
                </a:cubicBezTo>
                <a:cubicBezTo>
                  <a:pt x="918229" y="435222"/>
                  <a:pt x="920333" y="420919"/>
                  <a:pt x="921202" y="406519"/>
                </a:cubicBezTo>
                <a:cubicBezTo>
                  <a:pt x="1014765" y="394779"/>
                  <a:pt x="1025450" y="339536"/>
                  <a:pt x="1026680" y="327181"/>
                </a:cubicBezTo>
                <a:cubicBezTo>
                  <a:pt x="994464" y="322705"/>
                  <a:pt x="963098" y="313445"/>
                  <a:pt x="933623" y="299697"/>
                </a:cubicBezTo>
                <a:cubicBezTo>
                  <a:pt x="926817" y="296570"/>
                  <a:pt x="922201" y="290052"/>
                  <a:pt x="921507" y="282595"/>
                </a:cubicBezTo>
                <a:cubicBezTo>
                  <a:pt x="920813" y="275137"/>
                  <a:pt x="924149" y="267881"/>
                  <a:pt x="930261" y="263550"/>
                </a:cubicBezTo>
                <a:cubicBezTo>
                  <a:pt x="936373" y="259224"/>
                  <a:pt x="944328" y="258485"/>
                  <a:pt x="951130" y="261611"/>
                </a:cubicBezTo>
                <a:cubicBezTo>
                  <a:pt x="987430" y="279284"/>
                  <a:pt x="1027308" y="288388"/>
                  <a:pt x="1067684" y="288218"/>
                </a:cubicBezTo>
                <a:cubicBezTo>
                  <a:pt x="1108061" y="288048"/>
                  <a:pt x="1147860" y="278612"/>
                  <a:pt x="1184006" y="260633"/>
                </a:cubicBezTo>
                <a:cubicBezTo>
                  <a:pt x="1116579" y="257319"/>
                  <a:pt x="1050136" y="243073"/>
                  <a:pt x="987288" y="218449"/>
                </a:cubicBezTo>
                <a:cubicBezTo>
                  <a:pt x="980385" y="215537"/>
                  <a:pt x="975566" y="209171"/>
                  <a:pt x="974636" y="201740"/>
                </a:cubicBezTo>
                <a:cubicBezTo>
                  <a:pt x="973706" y="194310"/>
                  <a:pt x="976814" y="186949"/>
                  <a:pt x="982783" y="182430"/>
                </a:cubicBezTo>
                <a:cubicBezTo>
                  <a:pt x="988751" y="177911"/>
                  <a:pt x="996680" y="176921"/>
                  <a:pt x="1003577" y="179832"/>
                </a:cubicBezTo>
                <a:cubicBezTo>
                  <a:pt x="1111440" y="225322"/>
                  <a:pt x="1238315" y="220232"/>
                  <a:pt x="1249123" y="220092"/>
                </a:cubicBezTo>
                <a:lnTo>
                  <a:pt x="1249123" y="220087"/>
                </a:lnTo>
                <a:cubicBezTo>
                  <a:pt x="1266906" y="206269"/>
                  <a:pt x="1283615" y="191123"/>
                  <a:pt x="1299107" y="174786"/>
                </a:cubicBezTo>
                <a:cubicBezTo>
                  <a:pt x="1222690" y="171682"/>
                  <a:pt x="1072355" y="156012"/>
                  <a:pt x="924137" y="85920"/>
                </a:cubicBezTo>
                <a:cubicBezTo>
                  <a:pt x="918841" y="83540"/>
                  <a:pt x="912802" y="83414"/>
                  <a:pt x="907411" y="85571"/>
                </a:cubicBezTo>
                <a:cubicBezTo>
                  <a:pt x="902019" y="87732"/>
                  <a:pt x="897731" y="91985"/>
                  <a:pt x="895539" y="97364"/>
                </a:cubicBezTo>
                <a:cubicBezTo>
                  <a:pt x="842209" y="233243"/>
                  <a:pt x="734278" y="236495"/>
                  <a:pt x="733462" y="236495"/>
                </a:cubicBezTo>
                <a:lnTo>
                  <a:pt x="733462" y="236491"/>
                </a:lnTo>
                <a:lnTo>
                  <a:pt x="733462" y="194412"/>
                </a:lnTo>
                <a:cubicBezTo>
                  <a:pt x="800655" y="185204"/>
                  <a:pt x="837600" y="128110"/>
                  <a:pt x="856766" y="81446"/>
                </a:cubicBezTo>
                <a:cubicBezTo>
                  <a:pt x="863416" y="65322"/>
                  <a:pt x="876370" y="52617"/>
                  <a:pt x="892620" y="46286"/>
                </a:cubicBezTo>
                <a:cubicBezTo>
                  <a:pt x="900623" y="43136"/>
                  <a:pt x="909102" y="41718"/>
                  <a:pt x="917521" y="42014"/>
                </a:cubicBezTo>
                <a:close/>
                <a:moveTo>
                  <a:pt x="423729" y="42014"/>
                </a:moveTo>
                <a:cubicBezTo>
                  <a:pt x="432149" y="41718"/>
                  <a:pt x="440627" y="43136"/>
                  <a:pt x="448630" y="46286"/>
                </a:cubicBezTo>
                <a:cubicBezTo>
                  <a:pt x="464881" y="52617"/>
                  <a:pt x="477835" y="65322"/>
                  <a:pt x="484484" y="81446"/>
                </a:cubicBezTo>
                <a:cubicBezTo>
                  <a:pt x="503650" y="128110"/>
                  <a:pt x="540596" y="185204"/>
                  <a:pt x="607789" y="194412"/>
                </a:cubicBezTo>
                <a:lnTo>
                  <a:pt x="607789" y="236491"/>
                </a:lnTo>
                <a:lnTo>
                  <a:pt x="607784" y="236496"/>
                </a:lnTo>
                <a:cubicBezTo>
                  <a:pt x="606968" y="236496"/>
                  <a:pt x="499038" y="233244"/>
                  <a:pt x="445707" y="97365"/>
                </a:cubicBezTo>
                <a:cubicBezTo>
                  <a:pt x="443516" y="91986"/>
                  <a:pt x="439228" y="87733"/>
                  <a:pt x="433835" y="85572"/>
                </a:cubicBezTo>
                <a:cubicBezTo>
                  <a:pt x="428444" y="83415"/>
                  <a:pt x="422406" y="83542"/>
                  <a:pt x="417109" y="85921"/>
                </a:cubicBezTo>
                <a:cubicBezTo>
                  <a:pt x="268891" y="156013"/>
                  <a:pt x="118562" y="171683"/>
                  <a:pt x="42144" y="174787"/>
                </a:cubicBezTo>
                <a:cubicBezTo>
                  <a:pt x="57635" y="191124"/>
                  <a:pt x="74344" y="206270"/>
                  <a:pt x="92122" y="220088"/>
                </a:cubicBezTo>
                <a:lnTo>
                  <a:pt x="92122" y="220093"/>
                </a:lnTo>
                <a:cubicBezTo>
                  <a:pt x="102930" y="220233"/>
                  <a:pt x="229806" y="225323"/>
                  <a:pt x="337669" y="179833"/>
                </a:cubicBezTo>
                <a:cubicBezTo>
                  <a:pt x="344566" y="176922"/>
                  <a:pt x="352496" y="177912"/>
                  <a:pt x="358463" y="182431"/>
                </a:cubicBezTo>
                <a:cubicBezTo>
                  <a:pt x="364432" y="186950"/>
                  <a:pt x="367541" y="194311"/>
                  <a:pt x="366612" y="201741"/>
                </a:cubicBezTo>
                <a:cubicBezTo>
                  <a:pt x="365682" y="209172"/>
                  <a:pt x="360861" y="215538"/>
                  <a:pt x="353964" y="218450"/>
                </a:cubicBezTo>
                <a:cubicBezTo>
                  <a:pt x="291114" y="243074"/>
                  <a:pt x="224673" y="257320"/>
                  <a:pt x="157249" y="260634"/>
                </a:cubicBezTo>
                <a:cubicBezTo>
                  <a:pt x="193394" y="278613"/>
                  <a:pt x="233191" y="288049"/>
                  <a:pt x="273568" y="288219"/>
                </a:cubicBezTo>
                <a:cubicBezTo>
                  <a:pt x="313943" y="288389"/>
                  <a:pt x="353822" y="279285"/>
                  <a:pt x="390121" y="261612"/>
                </a:cubicBezTo>
                <a:cubicBezTo>
                  <a:pt x="396923" y="258486"/>
                  <a:pt x="404883" y="259225"/>
                  <a:pt x="410991" y="263551"/>
                </a:cubicBezTo>
                <a:cubicBezTo>
                  <a:pt x="417102" y="267882"/>
                  <a:pt x="420439" y="275139"/>
                  <a:pt x="419745" y="282596"/>
                </a:cubicBezTo>
                <a:cubicBezTo>
                  <a:pt x="419051" y="290053"/>
                  <a:pt x="414434" y="296571"/>
                  <a:pt x="407629" y="299698"/>
                </a:cubicBezTo>
                <a:cubicBezTo>
                  <a:pt x="378154" y="313446"/>
                  <a:pt x="346788" y="322707"/>
                  <a:pt x="314571" y="327182"/>
                </a:cubicBezTo>
                <a:cubicBezTo>
                  <a:pt x="315801" y="339537"/>
                  <a:pt x="326486" y="394780"/>
                  <a:pt x="420050" y="406521"/>
                </a:cubicBezTo>
                <a:cubicBezTo>
                  <a:pt x="420923" y="420920"/>
                  <a:pt x="423023" y="435223"/>
                  <a:pt x="426328" y="449264"/>
                </a:cubicBezTo>
                <a:cubicBezTo>
                  <a:pt x="375109" y="444889"/>
                  <a:pt x="335331" y="429253"/>
                  <a:pt x="308087" y="402302"/>
                </a:cubicBezTo>
                <a:cubicBezTo>
                  <a:pt x="288279" y="382970"/>
                  <a:pt x="275791" y="357359"/>
                  <a:pt x="272757" y="329844"/>
                </a:cubicBezTo>
                <a:lnTo>
                  <a:pt x="272753" y="329844"/>
                </a:lnTo>
                <a:cubicBezTo>
                  <a:pt x="147504" y="328749"/>
                  <a:pt x="53086" y="247167"/>
                  <a:pt x="11569" y="203533"/>
                </a:cubicBezTo>
                <a:cubicBezTo>
                  <a:pt x="5993" y="197757"/>
                  <a:pt x="2226" y="190478"/>
                  <a:pt x="724" y="182594"/>
                </a:cubicBezTo>
                <a:cubicBezTo>
                  <a:pt x="-774" y="174705"/>
                  <a:pt x="60" y="166553"/>
                  <a:pt x="3129" y="159131"/>
                </a:cubicBezTo>
                <a:cubicBezTo>
                  <a:pt x="6119" y="151604"/>
                  <a:pt x="11245" y="145108"/>
                  <a:pt x="17877" y="140449"/>
                </a:cubicBezTo>
                <a:cubicBezTo>
                  <a:pt x="24504" y="135791"/>
                  <a:pt x="32350" y="133166"/>
                  <a:pt x="40449" y="132900"/>
                </a:cubicBezTo>
                <a:cubicBezTo>
                  <a:pt x="113692" y="129926"/>
                  <a:pt x="257674" y="114951"/>
                  <a:pt x="399186" y="48024"/>
                </a:cubicBezTo>
                <a:cubicBezTo>
                  <a:pt x="406950" y="44320"/>
                  <a:pt x="415310" y="42310"/>
                  <a:pt x="423729" y="42014"/>
                </a:cubicBezTo>
                <a:close/>
                <a:moveTo>
                  <a:pt x="670626" y="42011"/>
                </a:moveTo>
                <a:cubicBezTo>
                  <a:pt x="659514" y="42024"/>
                  <a:pt x="648861" y="46443"/>
                  <a:pt x="641002" y="54301"/>
                </a:cubicBezTo>
                <a:cubicBezTo>
                  <a:pt x="633144" y="62160"/>
                  <a:pt x="628726" y="72814"/>
                  <a:pt x="628712" y="83925"/>
                </a:cubicBezTo>
                <a:cubicBezTo>
                  <a:pt x="628712" y="95041"/>
                  <a:pt x="633126" y="105703"/>
                  <a:pt x="640989" y="113562"/>
                </a:cubicBezTo>
                <a:cubicBezTo>
                  <a:pt x="648849" y="121425"/>
                  <a:pt x="659509" y="125838"/>
                  <a:pt x="670626" y="125838"/>
                </a:cubicBezTo>
                <a:cubicBezTo>
                  <a:pt x="681742" y="125838"/>
                  <a:pt x="692404" y="121425"/>
                  <a:pt x="700263" y="113562"/>
                </a:cubicBezTo>
                <a:cubicBezTo>
                  <a:pt x="708126" y="105702"/>
                  <a:pt x="712539" y="95041"/>
                  <a:pt x="712539" y="83925"/>
                </a:cubicBezTo>
                <a:cubicBezTo>
                  <a:pt x="712539" y="72808"/>
                  <a:pt x="708126" y="62146"/>
                  <a:pt x="700263" y="54288"/>
                </a:cubicBezTo>
                <a:cubicBezTo>
                  <a:pt x="692403" y="46425"/>
                  <a:pt x="681741" y="42011"/>
                  <a:pt x="670626" y="42011"/>
                </a:cubicBezTo>
                <a:close/>
                <a:moveTo>
                  <a:pt x="670626" y="0"/>
                </a:moveTo>
                <a:cubicBezTo>
                  <a:pt x="698065" y="0"/>
                  <a:pt x="723768" y="13430"/>
                  <a:pt x="739438" y="35954"/>
                </a:cubicBezTo>
                <a:cubicBezTo>
                  <a:pt x="755107" y="58478"/>
                  <a:pt x="758762" y="87245"/>
                  <a:pt x="749222" y="112975"/>
                </a:cubicBezTo>
                <a:cubicBezTo>
                  <a:pt x="739678" y="138703"/>
                  <a:pt x="718149" y="158132"/>
                  <a:pt x="691583" y="164991"/>
                </a:cubicBezTo>
                <a:lnTo>
                  <a:pt x="691586" y="523538"/>
                </a:lnTo>
                <a:cubicBezTo>
                  <a:pt x="686798" y="526210"/>
                  <a:pt x="682060" y="528869"/>
                  <a:pt x="677161" y="531575"/>
                </a:cubicBezTo>
                <a:cubicBezTo>
                  <a:pt x="675000" y="532768"/>
                  <a:pt x="672782" y="534003"/>
                  <a:pt x="670594" y="535212"/>
                </a:cubicBezTo>
                <a:cubicBezTo>
                  <a:pt x="668451" y="534025"/>
                  <a:pt x="666211" y="532745"/>
                  <a:pt x="664094" y="531575"/>
                </a:cubicBezTo>
                <a:cubicBezTo>
                  <a:pt x="659191" y="528869"/>
                  <a:pt x="654454" y="526210"/>
                  <a:pt x="649669" y="523538"/>
                </a:cubicBezTo>
                <a:lnTo>
                  <a:pt x="649669" y="164991"/>
                </a:lnTo>
                <a:cubicBezTo>
                  <a:pt x="623102" y="158132"/>
                  <a:pt x="601573" y="138704"/>
                  <a:pt x="592029" y="112975"/>
                </a:cubicBezTo>
                <a:cubicBezTo>
                  <a:pt x="582490" y="87246"/>
                  <a:pt x="586143" y="58478"/>
                  <a:pt x="601814" y="35954"/>
                </a:cubicBezTo>
                <a:cubicBezTo>
                  <a:pt x="617483" y="13430"/>
                  <a:pt x="643186" y="0"/>
                  <a:pt x="6706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11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12" name="Google Shape;517;p30">
            <a:extLst>
              <a:ext uri="{FF2B5EF4-FFF2-40B4-BE49-F238E27FC236}">
                <a16:creationId xmlns:a16="http://schemas.microsoft.com/office/drawing/2014/main" id="{1DC76EA3-C8D9-4F2C-BCC2-972E659F12BA}"/>
              </a:ext>
            </a:extLst>
          </p:cNvPr>
          <p:cNvSpPr/>
          <p:nvPr/>
        </p:nvSpPr>
        <p:spPr>
          <a:xfrm rot="10800000">
            <a:off x="1183963" y="603776"/>
            <a:ext cx="590512" cy="590516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887EA21-6F70-4FC9-B634-8875B40D41DC}"/>
              </a:ext>
            </a:extLst>
          </p:cNvPr>
          <p:cNvGrpSpPr/>
          <p:nvPr/>
        </p:nvGrpSpPr>
        <p:grpSpPr>
          <a:xfrm>
            <a:off x="11109803" y="425382"/>
            <a:ext cx="406705" cy="1542261"/>
            <a:chOff x="10960041" y="544046"/>
            <a:chExt cx="406705" cy="1542261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EF75694-AD89-4011-9276-D0E722340330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3D38C91-C652-4964-9E56-F2CCFC10D7AF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9A40B97D-BC5C-4487-B66F-FF97F959FFD8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5" name="Google Shape;518;p30">
              <a:extLst>
                <a:ext uri="{FF2B5EF4-FFF2-40B4-BE49-F238E27FC236}">
                  <a16:creationId xmlns:a16="http://schemas.microsoft.com/office/drawing/2014/main" id="{6192E0DA-A66D-4659-B129-32AB25709976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112224E-74D1-E922-927E-CBEEE4A6B778}"/>
              </a:ext>
            </a:extLst>
          </p:cNvPr>
          <p:cNvGrpSpPr/>
          <p:nvPr/>
        </p:nvGrpSpPr>
        <p:grpSpPr>
          <a:xfrm flipH="1">
            <a:off x="777266" y="978953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91CB9C-9D15-A603-9306-EA795EF4C1E5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FEB950-5DCD-6BB3-A4ED-4850A6861096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A6B4008-6CAE-4108-5280-10D8A6F21692}"/>
              </a:ext>
            </a:extLst>
          </p:cNvPr>
          <p:cNvGrpSpPr/>
          <p:nvPr/>
        </p:nvGrpSpPr>
        <p:grpSpPr>
          <a:xfrm rot="5400000" flipH="1" flipV="1">
            <a:off x="2146337" y="-260945"/>
            <a:ext cx="709528" cy="1809235"/>
            <a:chOff x="11482472" y="4469734"/>
            <a:chExt cx="709528" cy="180923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B1A450F-E81F-FE4E-CB32-6E21C7ECA6B1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236D653-8A71-7FD8-0149-07F47D45C327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A7FA32B-8934-A82B-8531-5FFF11B81D4A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Placeholder 26" descr="A mouse in a circle with blue lights&#10;&#10;Description automatically generated">
            <a:extLst>
              <a:ext uri="{FF2B5EF4-FFF2-40B4-BE49-F238E27FC236}">
                <a16:creationId xmlns:a16="http://schemas.microsoft.com/office/drawing/2014/main" id="{D87D93E4-B2BA-AE6B-7E25-BF7645CDB4C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mouse in a machine&#10;&#10;Description automatically generated">
            <a:extLst>
              <a:ext uri="{FF2B5EF4-FFF2-40B4-BE49-F238E27FC236}">
                <a16:creationId xmlns:a16="http://schemas.microsoft.com/office/drawing/2014/main" id="{73C9102A-8DAB-0941-1D1E-833FAD027C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mouse wearing a robot garment&#10;&#10;Description automatically generated">
            <a:extLst>
              <a:ext uri="{FF2B5EF4-FFF2-40B4-BE49-F238E27FC236}">
                <a16:creationId xmlns:a16="http://schemas.microsoft.com/office/drawing/2014/main" id="{380B9434-00F8-19A7-1B8C-455C573884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30" descr="A mouse on a robot&#10;&#10;Description automatically generated">
            <a:extLst>
              <a:ext uri="{FF2B5EF4-FFF2-40B4-BE49-F238E27FC236}">
                <a16:creationId xmlns:a16="http://schemas.microsoft.com/office/drawing/2014/main" id="{69C590B0-58DC-E808-4E21-F004868480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8898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678A0-02BE-4E5A-8A0F-48DC0601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case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26243F-7931-4FDA-A599-19590E916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F5993-1121-4E4C-809C-C8E89CA3D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7BFDBD2-4364-450E-8E90-864A293D77B1}"/>
              </a:ext>
            </a:extLst>
          </p:cNvPr>
          <p:cNvGrpSpPr/>
          <p:nvPr/>
        </p:nvGrpSpPr>
        <p:grpSpPr>
          <a:xfrm>
            <a:off x="701852" y="1401665"/>
            <a:ext cx="4452313" cy="400419"/>
            <a:chOff x="3346091" y="1579575"/>
            <a:chExt cx="4452313" cy="400419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E1131F1-69AC-4D93-8691-10DC178B133A}"/>
                </a:ext>
              </a:extLst>
            </p:cNvPr>
            <p:cNvGrpSpPr/>
            <p:nvPr/>
          </p:nvGrpSpPr>
          <p:grpSpPr>
            <a:xfrm>
              <a:off x="3346091" y="1953544"/>
              <a:ext cx="4452313" cy="26450"/>
              <a:chOff x="4889894" y="1715565"/>
              <a:chExt cx="3270566" cy="26450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5ED7F9E5-7E4C-4D57-8D98-B94C2640C1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89894" y="1728856"/>
                <a:ext cx="3270566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C46111CC-D7F9-45A7-AD80-287FA90BB424}"/>
                  </a:ext>
                </a:extLst>
              </p:cNvPr>
              <p:cNvSpPr/>
              <p:nvPr/>
            </p:nvSpPr>
            <p:spPr>
              <a:xfrm>
                <a:off x="5996156" y="1715565"/>
                <a:ext cx="886433" cy="26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77" name="Google Shape;33907;p3342">
              <a:extLst>
                <a:ext uri="{FF2B5EF4-FFF2-40B4-BE49-F238E27FC236}">
                  <a16:creationId xmlns:a16="http://schemas.microsoft.com/office/drawing/2014/main" id="{D8C0E873-7581-4A89-84B9-B0E9853FCE80}"/>
                </a:ext>
              </a:extLst>
            </p:cNvPr>
            <p:cNvSpPr/>
            <p:nvPr/>
          </p:nvSpPr>
          <p:spPr>
            <a:xfrm flipH="1">
              <a:off x="4501264" y="1579575"/>
              <a:ext cx="1908350" cy="369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r>
                <a:rPr lang="en-IN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Information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11C6D86-329A-4CBD-A352-F9D9E08122B9}"/>
              </a:ext>
            </a:extLst>
          </p:cNvPr>
          <p:cNvGrpSpPr/>
          <p:nvPr/>
        </p:nvGrpSpPr>
        <p:grpSpPr>
          <a:xfrm>
            <a:off x="749363" y="1543147"/>
            <a:ext cx="10693274" cy="4724526"/>
            <a:chOff x="623856" y="1570042"/>
            <a:chExt cx="10693274" cy="4724526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EFE4FA0-D14C-463A-8148-5FE3D38FA2C8}"/>
                </a:ext>
              </a:extLst>
            </p:cNvPr>
            <p:cNvGrpSpPr/>
            <p:nvPr/>
          </p:nvGrpSpPr>
          <p:grpSpPr>
            <a:xfrm>
              <a:off x="623856" y="1955160"/>
              <a:ext cx="4693396" cy="4339408"/>
              <a:chOff x="623856" y="1955160"/>
              <a:chExt cx="4693396" cy="4339408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9CC6AF9-B483-4BCF-B808-6CD8D7F104C3}"/>
                  </a:ext>
                </a:extLst>
              </p:cNvPr>
              <p:cNvGrpSpPr/>
              <p:nvPr/>
            </p:nvGrpSpPr>
            <p:grpSpPr>
              <a:xfrm>
                <a:off x="623856" y="1955160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98A672F7-13C4-4166-86DE-5711B8240FB2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A63A44FA-B66D-4E5E-A106-00ED9C1D08D3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7197A396-8845-40D2-AFA8-82233523632E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CEB95A78-A79F-4F38-B248-71F033394DAF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CC02BB12-F1D6-4A3D-A4E9-F15DBC66ABCB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72" name="Google Shape;33900;p3342">
                      <a:extLst>
                        <a:ext uri="{FF2B5EF4-FFF2-40B4-BE49-F238E27FC236}">
                          <a16:creationId xmlns:a16="http://schemas.microsoft.com/office/drawing/2014/main" id="{A37861FE-9704-4D31-A15A-EF43F6AB2A2A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73" name="Google Shape;33905;p3342">
                      <a:extLst>
                        <a:ext uri="{FF2B5EF4-FFF2-40B4-BE49-F238E27FC236}">
                          <a16:creationId xmlns:a16="http://schemas.microsoft.com/office/drawing/2014/main" id="{128E7743-DFC1-4D44-971B-CABA6E4E43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68" name="Google Shape;33907;p3342">
                    <a:extLst>
                      <a:ext uri="{FF2B5EF4-FFF2-40B4-BE49-F238E27FC236}">
                        <a16:creationId xmlns:a16="http://schemas.microsoft.com/office/drawing/2014/main" id="{30FA493B-A468-4738-81AF-4D9A86C0A238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Causes</a:t>
                    </a:r>
                  </a:p>
                </p:txBody>
              </p:sp>
              <p:grpSp>
                <p:nvGrpSpPr>
                  <p:cNvPr id="169" name="Group 168">
                    <a:extLst>
                      <a:ext uri="{FF2B5EF4-FFF2-40B4-BE49-F238E27FC236}">
                        <a16:creationId xmlns:a16="http://schemas.microsoft.com/office/drawing/2014/main" id="{8C23E49A-04A5-4CEA-9466-B24DC9CEDC2E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70" name="Oval 169">
                      <a:extLst>
                        <a:ext uri="{FF2B5EF4-FFF2-40B4-BE49-F238E27FC236}">
                          <a16:creationId xmlns:a16="http://schemas.microsoft.com/office/drawing/2014/main" id="{83DA419B-B41D-4DC1-95F5-BA8AE0A073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71" name="Oval 170">
                      <a:extLst>
                        <a:ext uri="{FF2B5EF4-FFF2-40B4-BE49-F238E27FC236}">
                          <a16:creationId xmlns:a16="http://schemas.microsoft.com/office/drawing/2014/main" id="{E6FAE207-7701-4B9D-944C-2EEBC91127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D4974062-216E-4977-A147-FA37DC1D2819}"/>
                  </a:ext>
                </a:extLst>
              </p:cNvPr>
              <p:cNvGrpSpPr/>
              <p:nvPr/>
            </p:nvGrpSpPr>
            <p:grpSpPr>
              <a:xfrm>
                <a:off x="623856" y="2452559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890984BC-5DAC-445F-9115-319B79B6C2DB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63" name="Rectangle 162">
                    <a:extLst>
                      <a:ext uri="{FF2B5EF4-FFF2-40B4-BE49-F238E27FC236}">
                        <a16:creationId xmlns:a16="http://schemas.microsoft.com/office/drawing/2014/main" id="{F799AEEE-29C3-4540-9392-25464F6BB801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8BFE7068-D401-4551-8BE8-7373C921CE43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64AEF7D9-9580-4901-8DA8-EE105FEDE137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56" name="Group 155">
                    <a:extLst>
                      <a:ext uri="{FF2B5EF4-FFF2-40B4-BE49-F238E27FC236}">
                        <a16:creationId xmlns:a16="http://schemas.microsoft.com/office/drawing/2014/main" id="{C2F6EAD3-FBF1-4683-B157-4C99E8D7372E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61" name="Google Shape;33900;p3342">
                      <a:extLst>
                        <a:ext uri="{FF2B5EF4-FFF2-40B4-BE49-F238E27FC236}">
                          <a16:creationId xmlns:a16="http://schemas.microsoft.com/office/drawing/2014/main" id="{23BEB477-BB03-41A6-96F1-081466520403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62" name="Google Shape;33905;p3342">
                      <a:extLst>
                        <a:ext uri="{FF2B5EF4-FFF2-40B4-BE49-F238E27FC236}">
                          <a16:creationId xmlns:a16="http://schemas.microsoft.com/office/drawing/2014/main" id="{8E29FEE2-BFEC-4C5E-ABDC-256C2C090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57" name="Google Shape;33907;p3342">
                    <a:extLst>
                      <a:ext uri="{FF2B5EF4-FFF2-40B4-BE49-F238E27FC236}">
                        <a16:creationId xmlns:a16="http://schemas.microsoft.com/office/drawing/2014/main" id="{3FD1869C-105C-4630-87EA-8AA325D19EFE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Symptoms</a:t>
                    </a:r>
                  </a:p>
                </p:txBody>
              </p:sp>
              <p:grpSp>
                <p:nvGrpSpPr>
                  <p:cNvPr id="158" name="Group 157">
                    <a:extLst>
                      <a:ext uri="{FF2B5EF4-FFF2-40B4-BE49-F238E27FC236}">
                        <a16:creationId xmlns:a16="http://schemas.microsoft.com/office/drawing/2014/main" id="{93E0A609-D36E-4699-852C-E859C64CC533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id="{3EB9FC23-1057-481A-B617-EE975A8166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60" name="Oval 159">
                      <a:extLst>
                        <a:ext uri="{FF2B5EF4-FFF2-40B4-BE49-F238E27FC236}">
                          <a16:creationId xmlns:a16="http://schemas.microsoft.com/office/drawing/2014/main" id="{4B970C6A-AA9F-4B2F-AFC7-4F0A11D20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7C87F242-04A0-47B0-8D29-33D084BCACCF}"/>
                  </a:ext>
                </a:extLst>
              </p:cNvPr>
              <p:cNvGrpSpPr/>
              <p:nvPr/>
            </p:nvGrpSpPr>
            <p:grpSpPr>
              <a:xfrm>
                <a:off x="623856" y="2949958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B0092D37-9971-4F62-95E4-30FF77DE6365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0DE91135-FB34-48DA-8DEA-5F4E5E1FD7C2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53" name="Rectangle 152">
                    <a:extLst>
                      <a:ext uri="{FF2B5EF4-FFF2-40B4-BE49-F238E27FC236}">
                        <a16:creationId xmlns:a16="http://schemas.microsoft.com/office/drawing/2014/main" id="{C0A6C463-B7C5-4F19-B4AC-2C440487CD71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B3EC4534-7E4D-4A58-8E38-691FA3D397E8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271B48FD-B7D9-43B1-BC6C-2AF3E5FF6689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50" name="Google Shape;33900;p3342">
                      <a:extLst>
                        <a:ext uri="{FF2B5EF4-FFF2-40B4-BE49-F238E27FC236}">
                          <a16:creationId xmlns:a16="http://schemas.microsoft.com/office/drawing/2014/main" id="{BE591402-F0B9-47A8-B674-FE1379D9897A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51" name="Google Shape;33905;p3342">
                      <a:extLst>
                        <a:ext uri="{FF2B5EF4-FFF2-40B4-BE49-F238E27FC236}">
                          <a16:creationId xmlns:a16="http://schemas.microsoft.com/office/drawing/2014/main" id="{2C280418-EEE6-44E7-9A6C-E498318ADE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46" name="Google Shape;33907;p3342">
                    <a:extLst>
                      <a:ext uri="{FF2B5EF4-FFF2-40B4-BE49-F238E27FC236}">
                        <a16:creationId xmlns:a16="http://schemas.microsoft.com/office/drawing/2014/main" id="{412F610D-0803-4A79-87EE-164AB3A001C4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Diagnosis</a:t>
                    </a:r>
                  </a:p>
                </p:txBody>
              </p:sp>
              <p:grpSp>
                <p:nvGrpSpPr>
                  <p:cNvPr id="147" name="Group 146">
                    <a:extLst>
                      <a:ext uri="{FF2B5EF4-FFF2-40B4-BE49-F238E27FC236}">
                        <a16:creationId xmlns:a16="http://schemas.microsoft.com/office/drawing/2014/main" id="{A858A705-9A68-409E-9EA3-B22B13A5F293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48" name="Oval 147">
                      <a:extLst>
                        <a:ext uri="{FF2B5EF4-FFF2-40B4-BE49-F238E27FC236}">
                          <a16:creationId xmlns:a16="http://schemas.microsoft.com/office/drawing/2014/main" id="{FD92D825-83A2-4E42-8518-B4C3D61E3A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49" name="Oval 148">
                      <a:extLst>
                        <a:ext uri="{FF2B5EF4-FFF2-40B4-BE49-F238E27FC236}">
                          <a16:creationId xmlns:a16="http://schemas.microsoft.com/office/drawing/2014/main" id="{C01079F8-DAF0-4B53-818A-1CE15593E4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CA00E4F4-2A2D-4EA9-ABD8-BD9C2A38A477}"/>
                  </a:ext>
                </a:extLst>
              </p:cNvPr>
              <p:cNvGrpSpPr/>
              <p:nvPr/>
            </p:nvGrpSpPr>
            <p:grpSpPr>
              <a:xfrm>
                <a:off x="623856" y="3447357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5AF06D5D-34C5-41F0-9C53-9FA495D31934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F9F19CC6-A66F-447E-98DA-CA282368AED8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B9C14A19-699F-4823-BC4F-91E064547A80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706AEC4A-572E-4EBE-A04D-AD366A114B2B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E35A0A7D-F41C-4B8E-B44D-796674419FE4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39" name="Google Shape;33900;p3342">
                      <a:extLst>
                        <a:ext uri="{FF2B5EF4-FFF2-40B4-BE49-F238E27FC236}">
                          <a16:creationId xmlns:a16="http://schemas.microsoft.com/office/drawing/2014/main" id="{FE5AA7F3-1ACB-4ACF-A34F-53A8260960E4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40" name="Google Shape;33905;p3342">
                      <a:extLst>
                        <a:ext uri="{FF2B5EF4-FFF2-40B4-BE49-F238E27FC236}">
                          <a16:creationId xmlns:a16="http://schemas.microsoft.com/office/drawing/2014/main" id="{ECF334F6-07CB-48F5-8599-70E3740A8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35" name="Google Shape;33907;p3342">
                    <a:extLst>
                      <a:ext uri="{FF2B5EF4-FFF2-40B4-BE49-F238E27FC236}">
                        <a16:creationId xmlns:a16="http://schemas.microsoft.com/office/drawing/2014/main" id="{5114DEAC-CF4E-42E5-8D8C-25364DBA264F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Treatment</a:t>
                    </a:r>
                  </a:p>
                </p:txBody>
              </p:sp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46FC4F44-A02F-4923-B636-BA749F9E5C11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37" name="Oval 136">
                      <a:extLst>
                        <a:ext uri="{FF2B5EF4-FFF2-40B4-BE49-F238E27FC236}">
                          <a16:creationId xmlns:a16="http://schemas.microsoft.com/office/drawing/2014/main" id="{348F57C6-0EB5-4E67-8CAD-5AFBCCA25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38" name="Oval 137">
                      <a:extLst>
                        <a:ext uri="{FF2B5EF4-FFF2-40B4-BE49-F238E27FC236}">
                          <a16:creationId xmlns:a16="http://schemas.microsoft.com/office/drawing/2014/main" id="{A13D014E-2BBC-44D4-8216-25F71925A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0E61211E-9EE0-4420-A21E-BB0DAF828F5C}"/>
                  </a:ext>
                </a:extLst>
              </p:cNvPr>
              <p:cNvGrpSpPr/>
              <p:nvPr/>
            </p:nvGrpSpPr>
            <p:grpSpPr>
              <a:xfrm>
                <a:off x="623856" y="3944756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6F162996-8130-495C-A54A-CC3D7A54CE0A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F6E727D2-1FD6-45DE-9694-5989AFD4DE01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8B7D6EAD-C089-4D21-B418-D8C4E39E2110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AE45DED7-5611-40D6-9B11-4E655F95413E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07AA1AE7-0B87-4E8D-8F20-FD6A55590A7C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28" name="Google Shape;33900;p3342">
                      <a:extLst>
                        <a:ext uri="{FF2B5EF4-FFF2-40B4-BE49-F238E27FC236}">
                          <a16:creationId xmlns:a16="http://schemas.microsoft.com/office/drawing/2014/main" id="{C7556273-BA64-4FAA-B9EE-FF4D88816B74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29" name="Google Shape;33905;p3342">
                      <a:extLst>
                        <a:ext uri="{FF2B5EF4-FFF2-40B4-BE49-F238E27FC236}">
                          <a16:creationId xmlns:a16="http://schemas.microsoft.com/office/drawing/2014/main" id="{379890DB-BC2E-4923-AFD9-0036DB1BAA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24" name="Google Shape;33907;p3342">
                    <a:extLst>
                      <a:ext uri="{FF2B5EF4-FFF2-40B4-BE49-F238E27FC236}">
                        <a16:creationId xmlns:a16="http://schemas.microsoft.com/office/drawing/2014/main" id="{E1DDBEFC-5012-4A16-9789-A45C77AEA024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Prevention</a:t>
                    </a:r>
                  </a:p>
                </p:txBody>
              </p:sp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310770DD-4A0F-47D0-9763-B1CFAF1C9684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26" name="Oval 125">
                      <a:extLst>
                        <a:ext uri="{FF2B5EF4-FFF2-40B4-BE49-F238E27FC236}">
                          <a16:creationId xmlns:a16="http://schemas.microsoft.com/office/drawing/2014/main" id="{093F897E-B2BD-4640-B7DB-2257B0DA64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27" name="Oval 126">
                      <a:extLst>
                        <a:ext uri="{FF2B5EF4-FFF2-40B4-BE49-F238E27FC236}">
                          <a16:creationId xmlns:a16="http://schemas.microsoft.com/office/drawing/2014/main" id="{5075633F-854B-4E07-A9AD-597EF39EF9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7184D001-8B67-497F-BC03-04C125A64028}"/>
                  </a:ext>
                </a:extLst>
              </p:cNvPr>
              <p:cNvGrpSpPr/>
              <p:nvPr/>
            </p:nvGrpSpPr>
            <p:grpSpPr>
              <a:xfrm>
                <a:off x="623856" y="4422210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B3DFFADE-CD21-4434-A3AE-43267F116BA9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A55335E7-C1E2-43A4-B4B4-A49C0437D07F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6646E398-A35F-45EB-9AF0-64FE0A43E996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DD58D4BA-4360-4158-8FB3-B76A12218F60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17C2EBFC-B8DD-46FC-972E-2AEAFD94C97A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17" name="Google Shape;33900;p3342">
                      <a:extLst>
                        <a:ext uri="{FF2B5EF4-FFF2-40B4-BE49-F238E27FC236}">
                          <a16:creationId xmlns:a16="http://schemas.microsoft.com/office/drawing/2014/main" id="{40470B4E-E0BA-4846-9784-F00E07096878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18" name="Google Shape;33905;p3342">
                      <a:extLst>
                        <a:ext uri="{FF2B5EF4-FFF2-40B4-BE49-F238E27FC236}">
                          <a16:creationId xmlns:a16="http://schemas.microsoft.com/office/drawing/2014/main" id="{B26D6FC4-0DB0-4B2A-B811-46A0E4FCE5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3" name="Google Shape;33907;p3342">
                    <a:extLst>
                      <a:ext uri="{FF2B5EF4-FFF2-40B4-BE49-F238E27FC236}">
                        <a16:creationId xmlns:a16="http://schemas.microsoft.com/office/drawing/2014/main" id="{3CA78297-7363-4B04-8C39-6385C8F81D87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Risk Factors</a:t>
                    </a:r>
                  </a:p>
                </p:txBody>
              </p: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5F9399B8-1150-4180-88BB-A70EF9858505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15" name="Oval 114">
                      <a:extLst>
                        <a:ext uri="{FF2B5EF4-FFF2-40B4-BE49-F238E27FC236}">
                          <a16:creationId xmlns:a16="http://schemas.microsoft.com/office/drawing/2014/main" id="{9B51FF8A-AE37-4153-8E82-FA1BF0FC59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16" name="Oval 115">
                      <a:extLst>
                        <a:ext uri="{FF2B5EF4-FFF2-40B4-BE49-F238E27FC236}">
                          <a16:creationId xmlns:a16="http://schemas.microsoft.com/office/drawing/2014/main" id="{BB74725A-5ACD-4C5B-B2A8-52C9FF486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4226E95C-676E-4F12-97C8-B37F5E7C7889}"/>
                  </a:ext>
                </a:extLst>
              </p:cNvPr>
              <p:cNvGrpSpPr/>
              <p:nvPr/>
            </p:nvGrpSpPr>
            <p:grpSpPr>
              <a:xfrm>
                <a:off x="623856" y="4899664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C3C16BAA-1459-4F94-9681-C29AB101B5E8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108" name="Rectangle 107">
                    <a:extLst>
                      <a:ext uri="{FF2B5EF4-FFF2-40B4-BE49-F238E27FC236}">
                        <a16:creationId xmlns:a16="http://schemas.microsoft.com/office/drawing/2014/main" id="{D7F3A151-1F89-4404-B603-8754A601D964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09" name="Rectangle 108">
                    <a:extLst>
                      <a:ext uri="{FF2B5EF4-FFF2-40B4-BE49-F238E27FC236}">
                        <a16:creationId xmlns:a16="http://schemas.microsoft.com/office/drawing/2014/main" id="{82709350-9E8E-4EAB-B090-2439FFCA7B30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38DD164D-5D94-4597-9FD3-5235059D3148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101" name="Group 100">
                    <a:extLst>
                      <a:ext uri="{FF2B5EF4-FFF2-40B4-BE49-F238E27FC236}">
                        <a16:creationId xmlns:a16="http://schemas.microsoft.com/office/drawing/2014/main" id="{EE4F5E05-3A29-484A-B245-FCC0C9C2070B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106" name="Google Shape;33900;p3342">
                      <a:extLst>
                        <a:ext uri="{FF2B5EF4-FFF2-40B4-BE49-F238E27FC236}">
                          <a16:creationId xmlns:a16="http://schemas.microsoft.com/office/drawing/2014/main" id="{E9B695DD-BF7B-47CB-B1ED-9332AA4681EF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107" name="Google Shape;33905;p3342">
                      <a:extLst>
                        <a:ext uri="{FF2B5EF4-FFF2-40B4-BE49-F238E27FC236}">
                          <a16:creationId xmlns:a16="http://schemas.microsoft.com/office/drawing/2014/main" id="{3E221250-21CE-4ADC-BB51-F5F86A99C7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02" name="Google Shape;33907;p3342">
                    <a:extLst>
                      <a:ext uri="{FF2B5EF4-FFF2-40B4-BE49-F238E27FC236}">
                        <a16:creationId xmlns:a16="http://schemas.microsoft.com/office/drawing/2014/main" id="{94F179B6-A089-4168-85C2-82E34296DB56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Complications</a:t>
                    </a:r>
                  </a:p>
                </p:txBody>
              </p: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85A0E88E-E69F-4485-B37A-AA1D2AD7E2FE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104" name="Oval 103">
                      <a:extLst>
                        <a:ext uri="{FF2B5EF4-FFF2-40B4-BE49-F238E27FC236}">
                          <a16:creationId xmlns:a16="http://schemas.microsoft.com/office/drawing/2014/main" id="{E61B4F5B-02AE-48AC-AC57-1A8A27CAF2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05" name="Oval 104">
                      <a:extLst>
                        <a:ext uri="{FF2B5EF4-FFF2-40B4-BE49-F238E27FC236}">
                          <a16:creationId xmlns:a16="http://schemas.microsoft.com/office/drawing/2014/main" id="{3E70AF93-25C6-4B9C-9207-0576D844FD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4CA4AC60-4547-419C-ADA1-3AB14FB9FF84}"/>
                  </a:ext>
                </a:extLst>
              </p:cNvPr>
              <p:cNvGrpSpPr/>
              <p:nvPr/>
            </p:nvGrpSpPr>
            <p:grpSpPr>
              <a:xfrm>
                <a:off x="623856" y="5397063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A0E34370-095D-4262-A396-B22B86F8800C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9D0B93DA-2F56-4FA3-A880-80EC6A582EE0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B66B2ACE-F4F6-4797-B166-67C6E3EF8B5B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5C62EFC2-EA63-4E1E-870D-C60CEEC4F170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128DC91D-0471-44AC-99EB-15F8FDC92E20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95" name="Google Shape;33900;p3342">
                      <a:extLst>
                        <a:ext uri="{FF2B5EF4-FFF2-40B4-BE49-F238E27FC236}">
                          <a16:creationId xmlns:a16="http://schemas.microsoft.com/office/drawing/2014/main" id="{F36FF5C2-98CD-4C13-96FD-6D9431CCC125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96" name="Google Shape;33905;p3342">
                      <a:extLst>
                        <a:ext uri="{FF2B5EF4-FFF2-40B4-BE49-F238E27FC236}">
                          <a16:creationId xmlns:a16="http://schemas.microsoft.com/office/drawing/2014/main" id="{EAE99D3E-CA25-437B-8BB1-5A005FA8F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1" name="Google Shape;33907;p3342">
                    <a:extLst>
                      <a:ext uri="{FF2B5EF4-FFF2-40B4-BE49-F238E27FC236}">
                        <a16:creationId xmlns:a16="http://schemas.microsoft.com/office/drawing/2014/main" id="{BFB077E4-CE32-49BC-9A4F-1B72D9526C3B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Prognosis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998E42D0-6ED4-4289-B1A3-F286CBC6A0EC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93" name="Oval 92">
                      <a:extLst>
                        <a:ext uri="{FF2B5EF4-FFF2-40B4-BE49-F238E27FC236}">
                          <a16:creationId xmlns:a16="http://schemas.microsoft.com/office/drawing/2014/main" id="{16FEE9B3-8ED7-4EAD-8083-AF83947DF8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94" name="Oval 93">
                      <a:extLst>
                        <a:ext uri="{FF2B5EF4-FFF2-40B4-BE49-F238E27FC236}">
                          <a16:creationId xmlns:a16="http://schemas.microsoft.com/office/drawing/2014/main" id="{A56CE5F3-6B9A-4A0E-8967-7C89E4AD22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ADC34E3-D4D3-45B8-95FA-A07B814D432D}"/>
                  </a:ext>
                </a:extLst>
              </p:cNvPr>
              <p:cNvGrpSpPr/>
              <p:nvPr/>
            </p:nvGrpSpPr>
            <p:grpSpPr>
              <a:xfrm>
                <a:off x="623856" y="5894458"/>
                <a:ext cx="4693396" cy="400110"/>
                <a:chOff x="311062" y="2172814"/>
                <a:chExt cx="4693396" cy="400110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B0ED414-CFDD-42E8-B67F-977B5BDC11C0}"/>
                    </a:ext>
                  </a:extLst>
                </p:cNvPr>
                <p:cNvGrpSpPr/>
                <p:nvPr/>
              </p:nvGrpSpPr>
              <p:grpSpPr>
                <a:xfrm>
                  <a:off x="2327100" y="2172814"/>
                  <a:ext cx="2677358" cy="400110"/>
                  <a:chOff x="2311762" y="2172808"/>
                  <a:chExt cx="2677358" cy="400110"/>
                </a:xfrm>
                <a:noFill/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7124FC61-2B9C-4AFB-9427-5509E6E35F5E}"/>
                      </a:ext>
                    </a:extLst>
                  </p:cNvPr>
                  <p:cNvSpPr/>
                  <p:nvPr/>
                </p:nvSpPr>
                <p:spPr>
                  <a:xfrm>
                    <a:off x="2311762" y="2192753"/>
                    <a:ext cx="2677358" cy="36022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E345277B-8DD2-4150-9A57-BF52D773BFCC}"/>
                      </a:ext>
                    </a:extLst>
                  </p:cNvPr>
                  <p:cNvSpPr/>
                  <p:nvPr/>
                </p:nvSpPr>
                <p:spPr>
                  <a:xfrm>
                    <a:off x="2662382" y="2172808"/>
                    <a:ext cx="2280458" cy="400110"/>
                  </a:xfrm>
                  <a:prstGeom prst="rect">
                    <a:avLst/>
                  </a:prstGeom>
                  <a:grp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01028E7F-76E7-4883-8F55-490FCE38C66D}"/>
                    </a:ext>
                  </a:extLst>
                </p:cNvPr>
                <p:cNvGrpSpPr/>
                <p:nvPr/>
              </p:nvGrpSpPr>
              <p:grpSpPr>
                <a:xfrm>
                  <a:off x="311062" y="2241796"/>
                  <a:ext cx="2642430" cy="262135"/>
                  <a:chOff x="311062" y="2241796"/>
                  <a:chExt cx="2642430" cy="262135"/>
                </a:xfrm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985EC927-3349-41C5-AA61-E1E59643C5DB}"/>
                      </a:ext>
                    </a:extLst>
                  </p:cNvPr>
                  <p:cNvGrpSpPr/>
                  <p:nvPr/>
                </p:nvGrpSpPr>
                <p:grpSpPr>
                  <a:xfrm>
                    <a:off x="374866" y="2241796"/>
                    <a:ext cx="2578626" cy="262135"/>
                    <a:chOff x="616445" y="2268168"/>
                    <a:chExt cx="2933788" cy="298241"/>
                  </a:xfrm>
                </p:grpSpPr>
                <p:cxnSp>
                  <p:nvCxnSpPr>
                    <p:cNvPr id="84" name="Google Shape;33900;p3342">
                      <a:extLst>
                        <a:ext uri="{FF2B5EF4-FFF2-40B4-BE49-F238E27FC236}">
                          <a16:creationId xmlns:a16="http://schemas.microsoft.com/office/drawing/2014/main" id="{33AF7DCA-D8A3-4E83-89A5-548AE7A5EAE5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2124897" y="2417287"/>
                      <a:ext cx="1425336" cy="0"/>
                    </a:xfrm>
                    <a:prstGeom prst="straightConnector1">
                      <a:avLst/>
                    </a:prstGeom>
                    <a:noFill/>
                    <a:ln w="6350" cap="flat" cmpd="sng">
                      <a:solidFill>
                        <a:schemeClr val="bg2">
                          <a:alpha val="2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</p:cxnSp>
                <p:sp>
                  <p:nvSpPr>
                    <p:cNvPr id="85" name="Google Shape;33905;p3342">
                      <a:extLst>
                        <a:ext uri="{FF2B5EF4-FFF2-40B4-BE49-F238E27FC236}">
                          <a16:creationId xmlns:a16="http://schemas.microsoft.com/office/drawing/2014/main" id="{E8AFB75A-CC31-4AD0-BB72-FAC365C720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445" y="2268168"/>
                      <a:ext cx="2550565" cy="29824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 w="6350">
                      <a:solidFill>
                        <a:schemeClr val="bg2">
                          <a:alpha val="20000"/>
                        </a:schemeClr>
                      </a:solidFill>
                    </a:ln>
                  </p:spPr>
                  <p:txBody>
                    <a:bodyPr spcFirstLastPara="1" wrap="square" lIns="91433" tIns="45700" rIns="91433" bIns="45700" anchor="ctr" anchorCtr="0">
                      <a:noAutofit/>
                    </a:bodyPr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80" name="Google Shape;33907;p3342">
                    <a:extLst>
                      <a:ext uri="{FF2B5EF4-FFF2-40B4-BE49-F238E27FC236}">
                        <a16:creationId xmlns:a16="http://schemas.microsoft.com/office/drawing/2014/main" id="{9314879B-358C-42A3-AF29-0A755DBCE660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" y="2242339"/>
                    <a:ext cx="1908350" cy="261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33" tIns="45700" rIns="91433" bIns="45700" anchor="ctr" anchorCtr="0">
                    <a:noAutofit/>
                  </a:bodyPr>
                  <a:lstStyle/>
                  <a:p>
                    <a:r>
                      <a:rPr lang="en-IN" sz="12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a:t>Lifestyle Modifications</a:t>
                    </a:r>
                  </a:p>
                </p:txBody>
              </p: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93C53240-3E9F-4948-8CF9-A21F0253EF56}"/>
                      </a:ext>
                    </a:extLst>
                  </p:cNvPr>
                  <p:cNvGrpSpPr/>
                  <p:nvPr/>
                </p:nvGrpSpPr>
                <p:grpSpPr>
                  <a:xfrm>
                    <a:off x="311062" y="2301676"/>
                    <a:ext cx="142390" cy="142388"/>
                    <a:chOff x="1580968" y="2699099"/>
                    <a:chExt cx="440054" cy="440052"/>
                  </a:xfrm>
                </p:grpSpPr>
                <p:sp>
                  <p:nvSpPr>
                    <p:cNvPr id="82" name="Oval 81">
                      <a:extLst>
                        <a:ext uri="{FF2B5EF4-FFF2-40B4-BE49-F238E27FC236}">
                          <a16:creationId xmlns:a16="http://schemas.microsoft.com/office/drawing/2014/main" id="{0214F68F-DC15-4BFD-BC5D-FD49483514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968" y="2699099"/>
                      <a:ext cx="440054" cy="44005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83" name="Oval 82">
                      <a:extLst>
                        <a:ext uri="{FF2B5EF4-FFF2-40B4-BE49-F238E27FC236}">
                          <a16:creationId xmlns:a16="http://schemas.microsoft.com/office/drawing/2014/main" id="{FB3EB4CB-9329-4578-9B55-B0F23D5D6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041" y="2757160"/>
                      <a:ext cx="323938" cy="323935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6350"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8EC530F2-10F8-4038-B5A0-33EEC8305575}"/>
                </a:ext>
              </a:extLst>
            </p:cNvPr>
            <p:cNvGrpSpPr/>
            <p:nvPr/>
          </p:nvGrpSpPr>
          <p:grpSpPr>
            <a:xfrm>
              <a:off x="8544737" y="1570042"/>
              <a:ext cx="2772393" cy="4724526"/>
              <a:chOff x="8795751" y="1495274"/>
              <a:chExt cx="2772393" cy="4724526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86CA6F2-CC25-40D7-8FF1-E7F2F3C04641}"/>
                  </a:ext>
                </a:extLst>
              </p:cNvPr>
              <p:cNvGrpSpPr/>
              <p:nvPr/>
            </p:nvGrpSpPr>
            <p:grpSpPr>
              <a:xfrm>
                <a:off x="8795751" y="1495274"/>
                <a:ext cx="2772393" cy="1758724"/>
                <a:chOff x="6046085" y="1001418"/>
                <a:chExt cx="2772393" cy="1758724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7790EAB1-E148-4AF8-81EA-399B23200EE4}"/>
                    </a:ext>
                  </a:extLst>
                </p:cNvPr>
                <p:cNvGrpSpPr/>
                <p:nvPr/>
              </p:nvGrpSpPr>
              <p:grpSpPr>
                <a:xfrm>
                  <a:off x="6518294" y="1357560"/>
                  <a:ext cx="2300184" cy="1318607"/>
                  <a:chOff x="7894519" y="499307"/>
                  <a:chExt cx="2300184" cy="1318607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60F751F1-4B7C-4269-887E-EA510BCCDC6B}"/>
                      </a:ext>
                    </a:extLst>
                  </p:cNvPr>
                  <p:cNvSpPr txBox="1"/>
                  <p:nvPr/>
                </p:nvSpPr>
                <p:spPr>
                  <a:xfrm>
                    <a:off x="8308950" y="499307"/>
                    <a:ext cx="179583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spcBef>
                        <a:spcPts val="1200"/>
                      </a:spcBef>
                      <a:buClr>
                        <a:schemeClr val="bg2">
                          <a:lumMod val="95000"/>
                        </a:schemeClr>
                      </a:buClr>
                      <a:buSzPts val="1400"/>
                    </a:pPr>
                    <a:r>
                      <a:rPr lang="en-CA" sz="1600" b="1" kern="0" dirty="0">
                        <a:solidFill>
                          <a:schemeClr val="accent3"/>
                        </a:solidFill>
                        <a:ea typeface="Calibri"/>
                        <a:cs typeface="Arial" panose="020B0604020202020204" pitchFamily="34" charset="0"/>
                      </a:rPr>
                      <a:t>MARY SMITH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Verdana" panose="020B0604030504040204" pitchFamily="34" charset="0"/>
                        <a:cs typeface="Aparajita" panose="02020603050405020304" pitchFamily="18" charset="0"/>
                      </a:rPr>
                      <a:t>Designation</a:t>
                    </a:r>
                    <a:endPara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A02A318F-12FF-45A9-8939-D6CF257055FA}"/>
                      </a:ext>
                    </a:extLst>
                  </p:cNvPr>
                  <p:cNvGrpSpPr/>
                  <p:nvPr/>
                </p:nvGrpSpPr>
                <p:grpSpPr>
                  <a:xfrm>
                    <a:off x="7894519" y="1110028"/>
                    <a:ext cx="2300184" cy="707886"/>
                    <a:chOff x="371855" y="4694711"/>
                    <a:chExt cx="2300184" cy="707886"/>
                  </a:xfrm>
                </p:grpSpPr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029ECB6D-7AAB-40C7-97C2-D476270809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1855" y="4695474"/>
                      <a:ext cx="2300184" cy="0"/>
                    </a:xfrm>
                    <a:prstGeom prst="line">
                      <a:avLst/>
                    </a:prstGeom>
                    <a:ln w="9525">
                      <a:solidFill>
                        <a:schemeClr val="accent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4F7A7734-1C2C-4E8C-A6AA-7A4EA82F56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0805" y="4694711"/>
                      <a:ext cx="1846792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amet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consectetur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adipiscing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elit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sed do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eiusmod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tempor</a:t>
                      </a:r>
                      <a:r>
                        <a:rPr lang="en-CA" sz="1000" b="0" i="0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000" b="0" i="0" u="none" strike="noStrike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incididunt</a:t>
                      </a:r>
                      <a:endParaRPr lang="en-CA" sz="100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p:txBody>
                </p:sp>
              </p:grpSp>
            </p:grp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147555BD-18F0-4810-BD4D-623F320E56FE}"/>
                    </a:ext>
                  </a:extLst>
                </p:cNvPr>
                <p:cNvSpPr/>
                <p:nvPr/>
              </p:nvSpPr>
              <p:spPr>
                <a:xfrm>
                  <a:off x="6046085" y="1001418"/>
                  <a:ext cx="861952" cy="1758724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40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DF27BF19-E55D-43C9-ADAB-C29985E37FC1}"/>
                  </a:ext>
                </a:extLst>
              </p:cNvPr>
              <p:cNvGrpSpPr/>
              <p:nvPr/>
            </p:nvGrpSpPr>
            <p:grpSpPr>
              <a:xfrm>
                <a:off x="9546309" y="3275831"/>
                <a:ext cx="1743486" cy="2943969"/>
                <a:chOff x="6310087" y="3195148"/>
                <a:chExt cx="1743486" cy="2943969"/>
              </a:xfrm>
            </p:grpSpPr>
            <p:graphicFrame>
              <p:nvGraphicFramePr>
                <p:cNvPr id="58" name="Chart 57">
                  <a:extLst>
                    <a:ext uri="{FF2B5EF4-FFF2-40B4-BE49-F238E27FC236}">
                      <a16:creationId xmlns:a16="http://schemas.microsoft.com/office/drawing/2014/main" id="{D57F1BB4-D1C6-47BD-969B-06CA1206C618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1328227872"/>
                    </p:ext>
                  </p:extLst>
                </p:nvPr>
              </p:nvGraphicFramePr>
              <p:xfrm>
                <a:off x="6497490" y="4888103"/>
                <a:ext cx="1368681" cy="125101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A020AEE1-164C-467B-8F24-0066A6A4713A}"/>
                    </a:ext>
                  </a:extLst>
                </p:cNvPr>
                <p:cNvGrpSpPr/>
                <p:nvPr/>
              </p:nvGrpSpPr>
              <p:grpSpPr>
                <a:xfrm>
                  <a:off x="6310087" y="3195148"/>
                  <a:ext cx="1743486" cy="1573098"/>
                  <a:chOff x="6301807" y="4268128"/>
                  <a:chExt cx="1743486" cy="1573098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FCF640F9-4FBF-4313-A4C7-7A352E7AFAB0}"/>
                      </a:ext>
                    </a:extLst>
                  </p:cNvPr>
                  <p:cNvSpPr txBox="1"/>
                  <p:nvPr/>
                </p:nvSpPr>
                <p:spPr>
                  <a:xfrm>
                    <a:off x="6301807" y="5318006"/>
                    <a:ext cx="17434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7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Cambria" panose="02040503050406030204" pitchFamily="18" charset="0"/>
                        <a:cs typeface="Aparajita" panose="02020603050405020304" pitchFamily="18" charset="0"/>
                      </a:rPr>
                      <a:t>This PowerPoint graph is fully editable, allowing you to effortlessly adjust colors, values, and legends for a polished and tailored presentation.</a:t>
                    </a:r>
                    <a:endParaRPr lang="en-CA" sz="7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219" name="Google Shape;155;p17">
                    <a:extLst>
                      <a:ext uri="{FF2B5EF4-FFF2-40B4-BE49-F238E27FC236}">
                        <a16:creationId xmlns:a16="http://schemas.microsoft.com/office/drawing/2014/main" id="{00339C7F-01CF-4869-847C-342CA7048DC4}"/>
                      </a:ext>
                    </a:extLst>
                  </p:cNvPr>
                  <p:cNvSpPr/>
                  <p:nvPr/>
                </p:nvSpPr>
                <p:spPr>
                  <a:xfrm>
                    <a:off x="6689077" y="4268128"/>
                    <a:ext cx="968946" cy="969006"/>
                  </a:xfrm>
                  <a:prstGeom prst="flowChartConnector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3200" b="1" kern="0" dirty="0">
                      <a:solidFill>
                        <a:schemeClr val="bg2"/>
                      </a:solidFill>
                      <a:ea typeface="Montserrat SemiBold"/>
                      <a:cs typeface="Montserrat SemiBold"/>
                      <a:sym typeface="Montserrat SemiBold"/>
                    </a:endParaRPr>
                  </a:p>
                </p:txBody>
              </p:sp>
              <p:sp>
                <p:nvSpPr>
                  <p:cNvPr id="57" name="Google Shape;155;p17">
                    <a:extLst>
                      <a:ext uri="{FF2B5EF4-FFF2-40B4-BE49-F238E27FC236}">
                        <a16:creationId xmlns:a16="http://schemas.microsoft.com/office/drawing/2014/main" id="{08852E3E-141B-40CC-9E04-75DA25D205FB}"/>
                      </a:ext>
                    </a:extLst>
                  </p:cNvPr>
                  <p:cNvSpPr/>
                  <p:nvPr/>
                </p:nvSpPr>
                <p:spPr>
                  <a:xfrm>
                    <a:off x="6644574" y="4449984"/>
                    <a:ext cx="1057952" cy="605295"/>
                  </a:xfrm>
                  <a:prstGeom prst="flowChartProcess">
                    <a:avLst/>
                  </a:prstGeom>
                  <a:noFill/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r>
                      <a:rPr lang="en" sz="3200" b="1" kern="0" dirty="0">
                        <a:ln w="12700">
                          <a:solidFill>
                            <a:schemeClr val="accent3"/>
                          </a:solidFill>
                        </a:ln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a typeface="Montserrat SemiBold"/>
                        <a:cs typeface="Montserrat SemiBold"/>
                        <a:sym typeface="Montserrat SemiBold"/>
                      </a:rPr>
                      <a:t>40%</a:t>
                    </a:r>
                    <a:endParaRPr sz="3200" b="1" kern="0" dirty="0">
                      <a:ln w="1270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ea typeface="Montserrat SemiBold"/>
                      <a:cs typeface="Montserrat SemiBold"/>
                      <a:sym typeface="Montserrat SemiBold"/>
                    </a:endParaRPr>
                  </a:p>
                </p:txBody>
              </p:sp>
            </p:grpSp>
          </p:grp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B9EE9524-8564-42FC-A2F0-2711E9B0D3C9}"/>
                </a:ext>
              </a:extLst>
            </p:cNvPr>
            <p:cNvGrpSpPr/>
            <p:nvPr/>
          </p:nvGrpSpPr>
          <p:grpSpPr>
            <a:xfrm>
              <a:off x="5866963" y="1651988"/>
              <a:ext cx="2593861" cy="4460433"/>
              <a:chOff x="5838318" y="1651988"/>
              <a:chExt cx="2593861" cy="446043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527842C-F717-4CBD-8063-F328B4E6A793}"/>
                  </a:ext>
                </a:extLst>
              </p:cNvPr>
              <p:cNvGrpSpPr/>
              <p:nvPr/>
            </p:nvGrpSpPr>
            <p:grpSpPr>
              <a:xfrm>
                <a:off x="5838318" y="1651988"/>
                <a:ext cx="2593861" cy="1096245"/>
                <a:chOff x="9270153" y="4747685"/>
                <a:chExt cx="2593861" cy="1096245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BC734537-46D0-4C44-8319-6BE6C568F3ED}"/>
                    </a:ext>
                  </a:extLst>
                </p:cNvPr>
                <p:cNvGrpSpPr/>
                <p:nvPr/>
              </p:nvGrpSpPr>
              <p:grpSpPr>
                <a:xfrm>
                  <a:off x="9794971" y="4827663"/>
                  <a:ext cx="2069043" cy="1016267"/>
                  <a:chOff x="1623332" y="1721613"/>
                  <a:chExt cx="2755840" cy="1353607"/>
                </a:xfrm>
              </p:grpSpPr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DDFD2746-E94F-4211-9B4F-D77345E89827}"/>
                      </a:ext>
                    </a:extLst>
                  </p:cNvPr>
                  <p:cNvSpPr/>
                  <p:nvPr/>
                </p:nvSpPr>
                <p:spPr>
                  <a:xfrm>
                    <a:off x="1623332" y="1721613"/>
                    <a:ext cx="2755840" cy="40994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>
                      <a:spcBef>
                        <a:spcPts val="1200"/>
                      </a:spcBef>
                      <a:buClr>
                        <a:schemeClr val="bg2">
                          <a:lumMod val="95000"/>
                        </a:schemeClr>
                      </a:buClr>
                      <a:buSzPts val="1400"/>
                    </a:pPr>
                    <a:r>
                      <a:rPr lang="en-US" sz="1400" b="1" kern="0" dirty="0">
                        <a:solidFill>
                          <a:schemeClr val="accent1"/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About </a:t>
                    </a:r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F4006725-69B5-495C-B5F0-CC8545D701CC}"/>
                      </a:ext>
                    </a:extLst>
                  </p:cNvPr>
                  <p:cNvSpPr/>
                  <p:nvPr/>
                </p:nvSpPr>
                <p:spPr>
                  <a:xfrm>
                    <a:off x="1623332" y="2132358"/>
                    <a:ext cx="2214325" cy="94286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Age : 45</a:t>
                    </a:r>
                  </a:p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State: Texas</a:t>
                    </a:r>
                  </a:p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Salary : $86K</a:t>
                    </a:r>
                  </a:p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Language: English</a:t>
                    </a:r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72B778AA-8208-4EB9-834D-48850D4FF36D}"/>
                    </a:ext>
                  </a:extLst>
                </p:cNvPr>
                <p:cNvGrpSpPr/>
                <p:nvPr/>
              </p:nvGrpSpPr>
              <p:grpSpPr>
                <a:xfrm>
                  <a:off x="9270153" y="4747685"/>
                  <a:ext cx="2324822" cy="1067441"/>
                  <a:chOff x="629698" y="1632988"/>
                  <a:chExt cx="3096527" cy="1421773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0F775C85-D71E-4025-95F2-5876701CE0C8}"/>
                      </a:ext>
                    </a:extLst>
                  </p:cNvPr>
                  <p:cNvGrpSpPr/>
                  <p:nvPr/>
                </p:nvGrpSpPr>
                <p:grpSpPr>
                  <a:xfrm>
                    <a:off x="629698" y="1886189"/>
                    <a:ext cx="3096527" cy="532924"/>
                    <a:chOff x="629698" y="1886189"/>
                    <a:chExt cx="3096527" cy="532924"/>
                  </a:xfrm>
                </p:grpSpPr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301827B7-107A-4F6F-BE55-5F598FCC0B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00152" y="2120531"/>
                      <a:ext cx="2526073" cy="73762"/>
                      <a:chOff x="1200152" y="2120531"/>
                      <a:chExt cx="2526073" cy="73762"/>
                    </a:xfrm>
                  </p:grpSpPr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2C7BBD01-4F15-4C9D-9B25-85607C2C35D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1200152" y="2152651"/>
                        <a:ext cx="249339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2" name="Oval 51">
                        <a:extLst>
                          <a:ext uri="{FF2B5EF4-FFF2-40B4-BE49-F238E27FC236}">
                            <a16:creationId xmlns:a16="http://schemas.microsoft.com/office/drawing/2014/main" id="{86B45101-1E51-4EAB-82E3-2295F1DD94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0977" y="2120531"/>
                        <a:ext cx="75248" cy="7376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28B6CC0A-549C-417D-B624-5EF90887E9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698" y="1886189"/>
                      <a:ext cx="647365" cy="53292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01</a:t>
                      </a:r>
                    </a:p>
                  </p:txBody>
                </p:sp>
              </p:grp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06004DDB-0A79-4414-B1A8-C4743450379C}"/>
                      </a:ext>
                    </a:extLst>
                  </p:cNvPr>
                  <p:cNvGrpSpPr/>
                  <p:nvPr/>
                </p:nvGrpSpPr>
                <p:grpSpPr>
                  <a:xfrm>
                    <a:off x="1200153" y="1632988"/>
                    <a:ext cx="116284" cy="1421773"/>
                    <a:chOff x="1200153" y="1653267"/>
                    <a:chExt cx="116284" cy="1366300"/>
                  </a:xfrm>
                </p:grpSpPr>
                <p:sp>
                  <p:nvSpPr>
                    <p:cNvPr id="45" name="Isosceles Triangle 21">
                      <a:extLst>
                        <a:ext uri="{FF2B5EF4-FFF2-40B4-BE49-F238E27FC236}">
                          <a16:creationId xmlns:a16="http://schemas.microsoft.com/office/drawing/2014/main" id="{6948B6CA-F2F5-4922-8E42-5F0C0DF863D8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167409" y="2094510"/>
                      <a:ext cx="181772" cy="116284"/>
                    </a:xfrm>
                    <a:custGeom>
                      <a:avLst/>
                      <a:gdLst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  <a:gd name="connsiteX3" fmla="*/ 0 w 250647"/>
                        <a:gd name="connsiteY3" fmla="*/ 148813 h 148813"/>
                        <a:gd name="connsiteX0" fmla="*/ 0 w 250647"/>
                        <a:gd name="connsiteY0" fmla="*/ 148813 h 152165"/>
                        <a:gd name="connsiteX1" fmla="*/ 125324 w 250647"/>
                        <a:gd name="connsiteY1" fmla="*/ 0 h 152165"/>
                        <a:gd name="connsiteX2" fmla="*/ 250647 w 250647"/>
                        <a:gd name="connsiteY2" fmla="*/ 148813 h 152165"/>
                        <a:gd name="connsiteX3" fmla="*/ 121514 w 250647"/>
                        <a:gd name="connsiteY3" fmla="*/ 152165 h 152165"/>
                        <a:gd name="connsiteX4" fmla="*/ 0 w 250647"/>
                        <a:gd name="connsiteY4" fmla="*/ 148813 h 152165"/>
                        <a:gd name="connsiteX0" fmla="*/ 121514 w 250647"/>
                        <a:gd name="connsiteY0" fmla="*/ 152165 h 243605"/>
                        <a:gd name="connsiteX1" fmla="*/ 0 w 250647"/>
                        <a:gd name="connsiteY1" fmla="*/ 148813 h 243605"/>
                        <a:gd name="connsiteX2" fmla="*/ 125324 w 250647"/>
                        <a:gd name="connsiteY2" fmla="*/ 0 h 243605"/>
                        <a:gd name="connsiteX3" fmla="*/ 250647 w 250647"/>
                        <a:gd name="connsiteY3" fmla="*/ 148813 h 243605"/>
                        <a:gd name="connsiteX4" fmla="*/ 212954 w 250647"/>
                        <a:gd name="connsiteY4" fmla="*/ 243605 h 243605"/>
                        <a:gd name="connsiteX0" fmla="*/ 0 w 250647"/>
                        <a:gd name="connsiteY0" fmla="*/ 148813 h 243605"/>
                        <a:gd name="connsiteX1" fmla="*/ 125324 w 250647"/>
                        <a:gd name="connsiteY1" fmla="*/ 0 h 243605"/>
                        <a:gd name="connsiteX2" fmla="*/ 250647 w 250647"/>
                        <a:gd name="connsiteY2" fmla="*/ 148813 h 243605"/>
                        <a:gd name="connsiteX3" fmla="*/ 212954 w 250647"/>
                        <a:gd name="connsiteY3" fmla="*/ 243605 h 243605"/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50647" h="148813">
                          <a:moveTo>
                            <a:pt x="0" y="148813"/>
                          </a:moveTo>
                          <a:lnTo>
                            <a:pt x="125324" y="0"/>
                          </a:lnTo>
                          <a:lnTo>
                            <a:pt x="250647" y="148813"/>
                          </a:lnTo>
                        </a:path>
                      </a:pathLst>
                    </a:custGeom>
                    <a:noFill/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FD4ED1F6-C3FC-4A39-BF98-B653DC4D9D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594" y="1653267"/>
                      <a:ext cx="0" cy="1366300"/>
                      <a:chOff x="1315594" y="1653267"/>
                      <a:chExt cx="0" cy="1366300"/>
                    </a:xfrm>
                  </p:grpSpPr>
                  <p:cxnSp>
                    <p:nvCxnSpPr>
                      <p:cNvPr id="47" name="Straight Connector 46">
                        <a:extLst>
                          <a:ext uri="{FF2B5EF4-FFF2-40B4-BE49-F238E27FC236}">
                            <a16:creationId xmlns:a16="http://schemas.microsoft.com/office/drawing/2014/main" id="{EB969B3C-7AD1-4D36-81AF-79566F95EF3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1653267"/>
                        <a:ext cx="0" cy="414712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8" name="Straight Connector 47">
                        <a:extLst>
                          <a:ext uri="{FF2B5EF4-FFF2-40B4-BE49-F238E27FC236}">
                            <a16:creationId xmlns:a16="http://schemas.microsoft.com/office/drawing/2014/main" id="{234FB57E-353E-4A42-A4EC-FB3F1E5AB67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2236221"/>
                        <a:ext cx="0" cy="783346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3D2C2530-DDC3-46A3-9064-F27B9E1600CF}"/>
                  </a:ext>
                </a:extLst>
              </p:cNvPr>
              <p:cNvGrpSpPr/>
              <p:nvPr/>
            </p:nvGrpSpPr>
            <p:grpSpPr>
              <a:xfrm>
                <a:off x="5838318" y="3334082"/>
                <a:ext cx="2593861" cy="1096245"/>
                <a:chOff x="9270153" y="4747685"/>
                <a:chExt cx="2593861" cy="1096245"/>
              </a:xfrm>
            </p:grpSpPr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883DCF6A-1538-421E-B74D-248F0CF2969F}"/>
                    </a:ext>
                  </a:extLst>
                </p:cNvPr>
                <p:cNvGrpSpPr/>
                <p:nvPr/>
              </p:nvGrpSpPr>
              <p:grpSpPr>
                <a:xfrm>
                  <a:off x="9794971" y="4827663"/>
                  <a:ext cx="2069043" cy="1016267"/>
                  <a:chOff x="1623332" y="1721613"/>
                  <a:chExt cx="2755840" cy="1353607"/>
                </a:xfrm>
              </p:grpSpPr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E84E5008-470F-4247-94BA-7E3D5AE6FB30}"/>
                      </a:ext>
                    </a:extLst>
                  </p:cNvPr>
                  <p:cNvSpPr/>
                  <p:nvPr/>
                </p:nvSpPr>
                <p:spPr>
                  <a:xfrm>
                    <a:off x="1623332" y="1721613"/>
                    <a:ext cx="2755840" cy="40994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>
                      <a:spcBef>
                        <a:spcPts val="1200"/>
                      </a:spcBef>
                      <a:buClr>
                        <a:schemeClr val="bg2">
                          <a:lumMod val="95000"/>
                        </a:schemeClr>
                      </a:buClr>
                      <a:buSzPts val="1400"/>
                    </a:pPr>
                    <a:r>
                      <a:rPr lang="en-US" sz="1400" b="1" kern="0" dirty="0">
                        <a:solidFill>
                          <a:schemeClr val="accent2"/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Medical History</a:t>
                    </a:r>
                  </a:p>
                </p:txBody>
              </p:sp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25DA6188-25FD-4253-8F6E-82329CC23BC4}"/>
                      </a:ext>
                    </a:extLst>
                  </p:cNvPr>
                  <p:cNvSpPr/>
                  <p:nvPr/>
                </p:nvSpPr>
                <p:spPr>
                  <a:xfrm>
                    <a:off x="1623332" y="2132358"/>
                    <a:ext cx="2214325" cy="94286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Lorem ipsum dolor sit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amet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,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consectetur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adipiscing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elit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, sed do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eiusmod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tempor</a:t>
                    </a:r>
                    <a:endParaRPr lang="en-US" sz="10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endParaRPr>
                  </a:p>
                </p:txBody>
              </p:sp>
            </p:grpSp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0FDC560D-5831-439C-9AB8-577217E45630}"/>
                    </a:ext>
                  </a:extLst>
                </p:cNvPr>
                <p:cNvGrpSpPr/>
                <p:nvPr/>
              </p:nvGrpSpPr>
              <p:grpSpPr>
                <a:xfrm>
                  <a:off x="9270153" y="4747685"/>
                  <a:ext cx="2324822" cy="1067441"/>
                  <a:chOff x="629698" y="1632988"/>
                  <a:chExt cx="3096527" cy="1421773"/>
                </a:xfrm>
              </p:grpSpPr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BCE40B6D-5E67-4EF9-811C-3F64D5CDBA05}"/>
                      </a:ext>
                    </a:extLst>
                  </p:cNvPr>
                  <p:cNvGrpSpPr/>
                  <p:nvPr/>
                </p:nvGrpSpPr>
                <p:grpSpPr>
                  <a:xfrm>
                    <a:off x="629698" y="1886189"/>
                    <a:ext cx="3096527" cy="532924"/>
                    <a:chOff x="629698" y="1886189"/>
                    <a:chExt cx="3096527" cy="532924"/>
                  </a:xfrm>
                </p:grpSpPr>
                <p:grpSp>
                  <p:nvGrpSpPr>
                    <p:cNvPr id="196" name="Group 195">
                      <a:extLst>
                        <a:ext uri="{FF2B5EF4-FFF2-40B4-BE49-F238E27FC236}">
                          <a16:creationId xmlns:a16="http://schemas.microsoft.com/office/drawing/2014/main" id="{3B764165-3EF3-490A-9923-2D3BBAA94A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00152" y="2120531"/>
                      <a:ext cx="2526073" cy="73762"/>
                      <a:chOff x="1200152" y="2120531"/>
                      <a:chExt cx="2526073" cy="73762"/>
                    </a:xfrm>
                  </p:grpSpPr>
                  <p:cxnSp>
                    <p:nvCxnSpPr>
                      <p:cNvPr id="198" name="Straight Connector 197">
                        <a:extLst>
                          <a:ext uri="{FF2B5EF4-FFF2-40B4-BE49-F238E27FC236}">
                            <a16:creationId xmlns:a16="http://schemas.microsoft.com/office/drawing/2014/main" id="{31AAFB95-A1FD-4015-89CA-E24BC228128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1200152" y="2152651"/>
                        <a:ext cx="249339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99" name="Oval 198">
                        <a:extLst>
                          <a:ext uri="{FF2B5EF4-FFF2-40B4-BE49-F238E27FC236}">
                            <a16:creationId xmlns:a16="http://schemas.microsoft.com/office/drawing/2014/main" id="{668F1C6F-24C3-4A75-94E1-E43D0C8A41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0977" y="2120531"/>
                        <a:ext cx="75248" cy="7376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97" name="TextBox 196">
                      <a:extLst>
                        <a:ext uri="{FF2B5EF4-FFF2-40B4-BE49-F238E27FC236}">
                          <a16:creationId xmlns:a16="http://schemas.microsoft.com/office/drawing/2014/main" id="{57263C24-5341-4667-8DC3-077D0DF909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698" y="1886189"/>
                      <a:ext cx="647365" cy="53292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accent2"/>
                            </a:solidFill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02</a:t>
                      </a:r>
                    </a:p>
                  </p:txBody>
                </p:sp>
              </p:grpSp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ECA2C990-D513-4D04-AA64-51FD0CA158AE}"/>
                      </a:ext>
                    </a:extLst>
                  </p:cNvPr>
                  <p:cNvGrpSpPr/>
                  <p:nvPr/>
                </p:nvGrpSpPr>
                <p:grpSpPr>
                  <a:xfrm>
                    <a:off x="1200153" y="1632988"/>
                    <a:ext cx="116284" cy="1421773"/>
                    <a:chOff x="1200153" y="1653267"/>
                    <a:chExt cx="116284" cy="1366300"/>
                  </a:xfrm>
                </p:grpSpPr>
                <p:sp>
                  <p:nvSpPr>
                    <p:cNvPr id="192" name="Isosceles Triangle 21">
                      <a:extLst>
                        <a:ext uri="{FF2B5EF4-FFF2-40B4-BE49-F238E27FC236}">
                          <a16:creationId xmlns:a16="http://schemas.microsoft.com/office/drawing/2014/main" id="{A594C30F-EB41-48BE-95AA-3C20AF27D4D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167409" y="2094510"/>
                      <a:ext cx="181772" cy="116284"/>
                    </a:xfrm>
                    <a:custGeom>
                      <a:avLst/>
                      <a:gdLst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  <a:gd name="connsiteX3" fmla="*/ 0 w 250647"/>
                        <a:gd name="connsiteY3" fmla="*/ 148813 h 148813"/>
                        <a:gd name="connsiteX0" fmla="*/ 0 w 250647"/>
                        <a:gd name="connsiteY0" fmla="*/ 148813 h 152165"/>
                        <a:gd name="connsiteX1" fmla="*/ 125324 w 250647"/>
                        <a:gd name="connsiteY1" fmla="*/ 0 h 152165"/>
                        <a:gd name="connsiteX2" fmla="*/ 250647 w 250647"/>
                        <a:gd name="connsiteY2" fmla="*/ 148813 h 152165"/>
                        <a:gd name="connsiteX3" fmla="*/ 121514 w 250647"/>
                        <a:gd name="connsiteY3" fmla="*/ 152165 h 152165"/>
                        <a:gd name="connsiteX4" fmla="*/ 0 w 250647"/>
                        <a:gd name="connsiteY4" fmla="*/ 148813 h 152165"/>
                        <a:gd name="connsiteX0" fmla="*/ 121514 w 250647"/>
                        <a:gd name="connsiteY0" fmla="*/ 152165 h 243605"/>
                        <a:gd name="connsiteX1" fmla="*/ 0 w 250647"/>
                        <a:gd name="connsiteY1" fmla="*/ 148813 h 243605"/>
                        <a:gd name="connsiteX2" fmla="*/ 125324 w 250647"/>
                        <a:gd name="connsiteY2" fmla="*/ 0 h 243605"/>
                        <a:gd name="connsiteX3" fmla="*/ 250647 w 250647"/>
                        <a:gd name="connsiteY3" fmla="*/ 148813 h 243605"/>
                        <a:gd name="connsiteX4" fmla="*/ 212954 w 250647"/>
                        <a:gd name="connsiteY4" fmla="*/ 243605 h 243605"/>
                        <a:gd name="connsiteX0" fmla="*/ 0 w 250647"/>
                        <a:gd name="connsiteY0" fmla="*/ 148813 h 243605"/>
                        <a:gd name="connsiteX1" fmla="*/ 125324 w 250647"/>
                        <a:gd name="connsiteY1" fmla="*/ 0 h 243605"/>
                        <a:gd name="connsiteX2" fmla="*/ 250647 w 250647"/>
                        <a:gd name="connsiteY2" fmla="*/ 148813 h 243605"/>
                        <a:gd name="connsiteX3" fmla="*/ 212954 w 250647"/>
                        <a:gd name="connsiteY3" fmla="*/ 243605 h 243605"/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50647" h="148813">
                          <a:moveTo>
                            <a:pt x="0" y="148813"/>
                          </a:moveTo>
                          <a:lnTo>
                            <a:pt x="125324" y="0"/>
                          </a:lnTo>
                          <a:lnTo>
                            <a:pt x="250647" y="148813"/>
                          </a:lnTo>
                        </a:path>
                      </a:pathLst>
                    </a:custGeom>
                    <a:noFill/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grpSp>
                  <p:nvGrpSpPr>
                    <p:cNvPr id="193" name="Group 192">
                      <a:extLst>
                        <a:ext uri="{FF2B5EF4-FFF2-40B4-BE49-F238E27FC236}">
                          <a16:creationId xmlns:a16="http://schemas.microsoft.com/office/drawing/2014/main" id="{853BEFAF-87FA-4457-95DA-C2214B090E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594" y="1653267"/>
                      <a:ext cx="0" cy="1366300"/>
                      <a:chOff x="1315594" y="1653267"/>
                      <a:chExt cx="0" cy="1366300"/>
                    </a:xfrm>
                  </p:grpSpPr>
                  <p:cxnSp>
                    <p:nvCxnSpPr>
                      <p:cNvPr id="194" name="Straight Connector 193">
                        <a:extLst>
                          <a:ext uri="{FF2B5EF4-FFF2-40B4-BE49-F238E27FC236}">
                            <a16:creationId xmlns:a16="http://schemas.microsoft.com/office/drawing/2014/main" id="{8AEAF921-BE88-4530-9CB1-0759A510463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1653267"/>
                        <a:ext cx="0" cy="414712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5" name="Straight Connector 194">
                        <a:extLst>
                          <a:ext uri="{FF2B5EF4-FFF2-40B4-BE49-F238E27FC236}">
                            <a16:creationId xmlns:a16="http://schemas.microsoft.com/office/drawing/2014/main" id="{8FF586A9-B1A6-4479-A242-E5C0E988523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2236221"/>
                        <a:ext cx="0" cy="783346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C81215BB-6F5D-495B-9246-9B00F093F7A2}"/>
                  </a:ext>
                </a:extLst>
              </p:cNvPr>
              <p:cNvGrpSpPr/>
              <p:nvPr/>
            </p:nvGrpSpPr>
            <p:grpSpPr>
              <a:xfrm>
                <a:off x="5838318" y="5016176"/>
                <a:ext cx="2593861" cy="1096245"/>
                <a:chOff x="9270153" y="4747685"/>
                <a:chExt cx="2593861" cy="1096245"/>
              </a:xfrm>
            </p:grpSpPr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0D08FA79-6BA4-4DCC-AF5B-A6D5B884E582}"/>
                    </a:ext>
                  </a:extLst>
                </p:cNvPr>
                <p:cNvGrpSpPr/>
                <p:nvPr/>
              </p:nvGrpSpPr>
              <p:grpSpPr>
                <a:xfrm>
                  <a:off x="9794971" y="4827663"/>
                  <a:ext cx="2069043" cy="1016267"/>
                  <a:chOff x="1623332" y="1721613"/>
                  <a:chExt cx="2755840" cy="1353607"/>
                </a:xfrm>
              </p:grpSpPr>
              <p:sp>
                <p:nvSpPr>
                  <p:cNvPr id="215" name="Rectangle 214">
                    <a:extLst>
                      <a:ext uri="{FF2B5EF4-FFF2-40B4-BE49-F238E27FC236}">
                        <a16:creationId xmlns:a16="http://schemas.microsoft.com/office/drawing/2014/main" id="{872F21D5-4E7B-4EAE-BF18-A00F73A9164F}"/>
                      </a:ext>
                    </a:extLst>
                  </p:cNvPr>
                  <p:cNvSpPr/>
                  <p:nvPr/>
                </p:nvSpPr>
                <p:spPr>
                  <a:xfrm>
                    <a:off x="1623332" y="1721613"/>
                    <a:ext cx="2755840" cy="40994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>
                      <a:spcBef>
                        <a:spcPts val="1200"/>
                      </a:spcBef>
                      <a:buClr>
                        <a:schemeClr val="bg2">
                          <a:lumMod val="95000"/>
                        </a:schemeClr>
                      </a:buClr>
                      <a:buSzPts val="1400"/>
                    </a:pPr>
                    <a:r>
                      <a:rPr lang="en-US" sz="1400" b="1" kern="0" dirty="0">
                        <a:solidFill>
                          <a:schemeClr val="accent3"/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Patient Journey</a:t>
                    </a:r>
                  </a:p>
                </p:txBody>
              </p:sp>
              <p:sp>
                <p:nvSpPr>
                  <p:cNvPr id="216" name="Rectangle 215">
                    <a:extLst>
                      <a:ext uri="{FF2B5EF4-FFF2-40B4-BE49-F238E27FC236}">
                        <a16:creationId xmlns:a16="http://schemas.microsoft.com/office/drawing/2014/main" id="{55ED9971-37DD-4DAC-A2D6-5AFC91383788}"/>
                      </a:ext>
                    </a:extLst>
                  </p:cNvPr>
                  <p:cNvSpPr/>
                  <p:nvPr/>
                </p:nvSpPr>
                <p:spPr>
                  <a:xfrm>
                    <a:off x="1623332" y="2132358"/>
                    <a:ext cx="2214325" cy="94286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182880" indent="-182880">
                      <a:buClr>
                        <a:schemeClr val="tx2">
                          <a:lumMod val="65000"/>
                          <a:lumOff val="35000"/>
                        </a:schemeClr>
                      </a:buClr>
                      <a:buSzPct val="100000"/>
                      <a:buFont typeface="Courier New" panose="02070309020205020404" pitchFamily="49" charset="0"/>
                      <a:buChar char="o"/>
                    </a:pP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Lorem ipsum dolor sit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amet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,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consectetur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adipiscing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elit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, sed do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eiusmod</a:t>
                    </a:r>
                    <a:r>
                      <a:rPr lang="en-US" sz="1000" kern="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 </a:t>
                    </a:r>
                    <a:r>
                      <a:rPr lang="en-US" sz="1000" kern="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ea typeface="Calibri"/>
                        <a:cs typeface="Arial" panose="020B0604020202020204" pitchFamily="34" charset="0"/>
                        <a:sym typeface="Calibri"/>
                      </a:rPr>
                      <a:t>tempor</a:t>
                    </a:r>
                    <a:endParaRPr lang="en-US" sz="10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endParaRPr>
                  </a:p>
                </p:txBody>
              </p:sp>
            </p:grpSp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D2F4F542-6976-4AA5-8E09-C66010434528}"/>
                    </a:ext>
                  </a:extLst>
                </p:cNvPr>
                <p:cNvGrpSpPr/>
                <p:nvPr/>
              </p:nvGrpSpPr>
              <p:grpSpPr>
                <a:xfrm>
                  <a:off x="9270153" y="4747685"/>
                  <a:ext cx="2324822" cy="1067441"/>
                  <a:chOff x="629698" y="1632988"/>
                  <a:chExt cx="3096527" cy="1421773"/>
                </a:xfrm>
              </p:grpSpPr>
              <p:grpSp>
                <p:nvGrpSpPr>
                  <p:cNvPr id="205" name="Group 204">
                    <a:extLst>
                      <a:ext uri="{FF2B5EF4-FFF2-40B4-BE49-F238E27FC236}">
                        <a16:creationId xmlns:a16="http://schemas.microsoft.com/office/drawing/2014/main" id="{98E16A29-58F0-43C8-911B-A8234704B3E8}"/>
                      </a:ext>
                    </a:extLst>
                  </p:cNvPr>
                  <p:cNvGrpSpPr/>
                  <p:nvPr/>
                </p:nvGrpSpPr>
                <p:grpSpPr>
                  <a:xfrm>
                    <a:off x="629698" y="1886189"/>
                    <a:ext cx="3096527" cy="532924"/>
                    <a:chOff x="629698" y="1886189"/>
                    <a:chExt cx="3096527" cy="532924"/>
                  </a:xfrm>
                </p:grpSpPr>
                <p:grpSp>
                  <p:nvGrpSpPr>
                    <p:cNvPr id="211" name="Group 210">
                      <a:extLst>
                        <a:ext uri="{FF2B5EF4-FFF2-40B4-BE49-F238E27FC236}">
                          <a16:creationId xmlns:a16="http://schemas.microsoft.com/office/drawing/2014/main" id="{9BB2F536-B65B-4C2C-8D85-66C477E9FF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00152" y="2120531"/>
                      <a:ext cx="2526073" cy="73762"/>
                      <a:chOff x="1200152" y="2120531"/>
                      <a:chExt cx="2526073" cy="73762"/>
                    </a:xfrm>
                  </p:grpSpPr>
                  <p:cxnSp>
                    <p:nvCxnSpPr>
                      <p:cNvPr id="213" name="Straight Connector 212">
                        <a:extLst>
                          <a:ext uri="{FF2B5EF4-FFF2-40B4-BE49-F238E27FC236}">
                            <a16:creationId xmlns:a16="http://schemas.microsoft.com/office/drawing/2014/main" id="{7FEA2EAF-C999-4775-8573-57EBA046B82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1200152" y="2152651"/>
                        <a:ext cx="249339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4" name="Oval 213">
                        <a:extLst>
                          <a:ext uri="{FF2B5EF4-FFF2-40B4-BE49-F238E27FC236}">
                            <a16:creationId xmlns:a16="http://schemas.microsoft.com/office/drawing/2014/main" id="{6238E096-BDBF-47FD-A12A-296316C154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0977" y="2120531"/>
                        <a:ext cx="75248" cy="7376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12" name="TextBox 211">
                      <a:extLst>
                        <a:ext uri="{FF2B5EF4-FFF2-40B4-BE49-F238E27FC236}">
                          <a16:creationId xmlns:a16="http://schemas.microsoft.com/office/drawing/2014/main" id="{E9E104CB-D044-4D2D-A3E6-D0FAA5A602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698" y="1886189"/>
                      <a:ext cx="647365" cy="53292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accent3"/>
                            </a:solidFill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03</a:t>
                      </a:r>
                    </a:p>
                  </p:txBody>
                </p:sp>
              </p:grpSp>
              <p:grpSp>
                <p:nvGrpSpPr>
                  <p:cNvPr id="206" name="Group 205">
                    <a:extLst>
                      <a:ext uri="{FF2B5EF4-FFF2-40B4-BE49-F238E27FC236}">
                        <a16:creationId xmlns:a16="http://schemas.microsoft.com/office/drawing/2014/main" id="{CEB3F21F-2EA0-42B9-A421-37F64119F0E5}"/>
                      </a:ext>
                    </a:extLst>
                  </p:cNvPr>
                  <p:cNvGrpSpPr/>
                  <p:nvPr/>
                </p:nvGrpSpPr>
                <p:grpSpPr>
                  <a:xfrm>
                    <a:off x="1200153" y="1632988"/>
                    <a:ext cx="116284" cy="1421773"/>
                    <a:chOff x="1200153" y="1653267"/>
                    <a:chExt cx="116284" cy="1366300"/>
                  </a:xfrm>
                </p:grpSpPr>
                <p:sp>
                  <p:nvSpPr>
                    <p:cNvPr id="207" name="Isosceles Triangle 21">
                      <a:extLst>
                        <a:ext uri="{FF2B5EF4-FFF2-40B4-BE49-F238E27FC236}">
                          <a16:creationId xmlns:a16="http://schemas.microsoft.com/office/drawing/2014/main" id="{B3D3834C-DD57-4D3F-8E8B-FB08778592B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167409" y="2094510"/>
                      <a:ext cx="181772" cy="116284"/>
                    </a:xfrm>
                    <a:custGeom>
                      <a:avLst/>
                      <a:gdLst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  <a:gd name="connsiteX3" fmla="*/ 0 w 250647"/>
                        <a:gd name="connsiteY3" fmla="*/ 148813 h 148813"/>
                        <a:gd name="connsiteX0" fmla="*/ 0 w 250647"/>
                        <a:gd name="connsiteY0" fmla="*/ 148813 h 152165"/>
                        <a:gd name="connsiteX1" fmla="*/ 125324 w 250647"/>
                        <a:gd name="connsiteY1" fmla="*/ 0 h 152165"/>
                        <a:gd name="connsiteX2" fmla="*/ 250647 w 250647"/>
                        <a:gd name="connsiteY2" fmla="*/ 148813 h 152165"/>
                        <a:gd name="connsiteX3" fmla="*/ 121514 w 250647"/>
                        <a:gd name="connsiteY3" fmla="*/ 152165 h 152165"/>
                        <a:gd name="connsiteX4" fmla="*/ 0 w 250647"/>
                        <a:gd name="connsiteY4" fmla="*/ 148813 h 152165"/>
                        <a:gd name="connsiteX0" fmla="*/ 121514 w 250647"/>
                        <a:gd name="connsiteY0" fmla="*/ 152165 h 243605"/>
                        <a:gd name="connsiteX1" fmla="*/ 0 w 250647"/>
                        <a:gd name="connsiteY1" fmla="*/ 148813 h 243605"/>
                        <a:gd name="connsiteX2" fmla="*/ 125324 w 250647"/>
                        <a:gd name="connsiteY2" fmla="*/ 0 h 243605"/>
                        <a:gd name="connsiteX3" fmla="*/ 250647 w 250647"/>
                        <a:gd name="connsiteY3" fmla="*/ 148813 h 243605"/>
                        <a:gd name="connsiteX4" fmla="*/ 212954 w 250647"/>
                        <a:gd name="connsiteY4" fmla="*/ 243605 h 243605"/>
                        <a:gd name="connsiteX0" fmla="*/ 0 w 250647"/>
                        <a:gd name="connsiteY0" fmla="*/ 148813 h 243605"/>
                        <a:gd name="connsiteX1" fmla="*/ 125324 w 250647"/>
                        <a:gd name="connsiteY1" fmla="*/ 0 h 243605"/>
                        <a:gd name="connsiteX2" fmla="*/ 250647 w 250647"/>
                        <a:gd name="connsiteY2" fmla="*/ 148813 h 243605"/>
                        <a:gd name="connsiteX3" fmla="*/ 212954 w 250647"/>
                        <a:gd name="connsiteY3" fmla="*/ 243605 h 243605"/>
                        <a:gd name="connsiteX0" fmla="*/ 0 w 250647"/>
                        <a:gd name="connsiteY0" fmla="*/ 148813 h 148813"/>
                        <a:gd name="connsiteX1" fmla="*/ 125324 w 250647"/>
                        <a:gd name="connsiteY1" fmla="*/ 0 h 148813"/>
                        <a:gd name="connsiteX2" fmla="*/ 250647 w 250647"/>
                        <a:gd name="connsiteY2" fmla="*/ 148813 h 1488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50647" h="148813">
                          <a:moveTo>
                            <a:pt x="0" y="148813"/>
                          </a:moveTo>
                          <a:lnTo>
                            <a:pt x="125324" y="0"/>
                          </a:lnTo>
                          <a:lnTo>
                            <a:pt x="250647" y="148813"/>
                          </a:lnTo>
                        </a:path>
                      </a:pathLst>
                    </a:custGeom>
                    <a:noFill/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grpSp>
                  <p:nvGrpSpPr>
                    <p:cNvPr id="208" name="Group 207">
                      <a:extLst>
                        <a:ext uri="{FF2B5EF4-FFF2-40B4-BE49-F238E27FC236}">
                          <a16:creationId xmlns:a16="http://schemas.microsoft.com/office/drawing/2014/main" id="{3C06F248-4621-4890-A88D-15A9CF3F3A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594" y="1653267"/>
                      <a:ext cx="0" cy="1366300"/>
                      <a:chOff x="1315594" y="1653267"/>
                      <a:chExt cx="0" cy="1366300"/>
                    </a:xfrm>
                  </p:grpSpPr>
                  <p:cxnSp>
                    <p:nvCxnSpPr>
                      <p:cNvPr id="209" name="Straight Connector 208">
                        <a:extLst>
                          <a:ext uri="{FF2B5EF4-FFF2-40B4-BE49-F238E27FC236}">
                            <a16:creationId xmlns:a16="http://schemas.microsoft.com/office/drawing/2014/main" id="{B87420E3-C44A-4CF3-A387-CF0FDDE1A0D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1653267"/>
                        <a:ext cx="0" cy="414712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0" name="Straight Connector 209">
                        <a:extLst>
                          <a:ext uri="{FF2B5EF4-FFF2-40B4-BE49-F238E27FC236}">
                            <a16:creationId xmlns:a16="http://schemas.microsoft.com/office/drawing/2014/main" id="{D2E20E6E-21E5-478D-A884-B2932847842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315594" y="2236221"/>
                        <a:ext cx="0" cy="783346"/>
                      </a:xfrm>
                      <a:prstGeom prst="line">
                        <a:avLst/>
                      </a:prstGeom>
                      <a:ln w="127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F939118-DB48-4135-9E96-EE587EA45CAD}"/>
              </a:ext>
            </a:extLst>
          </p:cNvPr>
          <p:cNvGrpSpPr/>
          <p:nvPr/>
        </p:nvGrpSpPr>
        <p:grpSpPr>
          <a:xfrm>
            <a:off x="11286795" y="462679"/>
            <a:ext cx="406705" cy="1542261"/>
            <a:chOff x="10960041" y="544046"/>
            <a:chExt cx="406705" cy="1542261"/>
          </a:xfrm>
        </p:grpSpPr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E66FE40C-C747-467E-B4C9-457717513A58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9DC1DCA2-FB21-4826-881F-8F03EC63B590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2A561853-24D7-4B09-BAA8-25E8FC4AC63F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5" name="Google Shape;518;p30">
              <a:extLst>
                <a:ext uri="{FF2B5EF4-FFF2-40B4-BE49-F238E27FC236}">
                  <a16:creationId xmlns:a16="http://schemas.microsoft.com/office/drawing/2014/main" id="{9FC088DE-D540-457E-B1AB-78E00628CFB2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1B8EF6F-B8DD-A7F3-529A-778247EFF945}"/>
              </a:ext>
            </a:extLst>
          </p:cNvPr>
          <p:cNvGrpSpPr/>
          <p:nvPr/>
        </p:nvGrpSpPr>
        <p:grpSpPr>
          <a:xfrm rot="5400000" flipH="1" flipV="1">
            <a:off x="6993765" y="-271511"/>
            <a:ext cx="709528" cy="1809235"/>
            <a:chOff x="11482472" y="4469734"/>
            <a:chExt cx="709528" cy="180923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88A7913-8A96-3FD2-7069-6ABE61133D21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9425B05-5562-91CF-269A-724DB0695F15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E3B00-28DB-44B8-AF24-230D096CDFF2}"/>
              </a:ext>
            </a:extLst>
          </p:cNvPr>
          <p:cNvSpPr/>
          <p:nvPr/>
        </p:nvSpPr>
        <p:spPr>
          <a:xfrm rot="10800000" flipV="1">
            <a:off x="3836374" y="1381681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252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CC65-089E-4BD7-AE93-DCEB66F4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Treatment Efficacies or Statistical Analysis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03BB3-A66E-4D8D-8D5B-CD752A56D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C1C804-5540-4BE3-906E-CA5D3B6F9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739E23A-F10E-4DB9-805F-D904E1D8F9B3}"/>
              </a:ext>
            </a:extLst>
          </p:cNvPr>
          <p:cNvGrpSpPr/>
          <p:nvPr/>
        </p:nvGrpSpPr>
        <p:grpSpPr>
          <a:xfrm>
            <a:off x="912496" y="1511143"/>
            <a:ext cx="10367008" cy="4544125"/>
            <a:chOff x="912496" y="1511143"/>
            <a:chExt cx="10367008" cy="454412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DE81181-CF74-416F-83DA-8A6CDC87B5D3}"/>
                </a:ext>
              </a:extLst>
            </p:cNvPr>
            <p:cNvGrpSpPr/>
            <p:nvPr/>
          </p:nvGrpSpPr>
          <p:grpSpPr>
            <a:xfrm>
              <a:off x="9150143" y="1511143"/>
              <a:ext cx="2129361" cy="4544125"/>
              <a:chOff x="9150143" y="1511143"/>
              <a:chExt cx="2129361" cy="4544125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52F4440C-BEB1-4456-B432-8B0D47377BF3}"/>
                  </a:ext>
                </a:extLst>
              </p:cNvPr>
              <p:cNvGrpSpPr/>
              <p:nvPr/>
            </p:nvGrpSpPr>
            <p:grpSpPr>
              <a:xfrm>
                <a:off x="9150143" y="3878652"/>
                <a:ext cx="2129361" cy="2176616"/>
                <a:chOff x="1906921" y="4004264"/>
                <a:chExt cx="2129361" cy="2176616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06A1958-8A73-4DAA-A1B8-A658F00F0DE1}"/>
                    </a:ext>
                  </a:extLst>
                </p:cNvPr>
                <p:cNvSpPr/>
                <p:nvPr/>
              </p:nvSpPr>
              <p:spPr>
                <a:xfrm>
                  <a:off x="1906921" y="4342818"/>
                  <a:ext cx="2129361" cy="1838062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769C819D-1084-4F48-A85D-1F84A82D9C50}"/>
                    </a:ext>
                  </a:extLst>
                </p:cNvPr>
                <p:cNvGrpSpPr/>
                <p:nvPr/>
              </p:nvGrpSpPr>
              <p:grpSpPr>
                <a:xfrm>
                  <a:off x="2107584" y="4004264"/>
                  <a:ext cx="1728035" cy="2015525"/>
                  <a:chOff x="2221841" y="4004264"/>
                  <a:chExt cx="1728035" cy="2015525"/>
                </a:xfrm>
              </p:grpSpPr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866E41C1-4875-4F5E-864A-DE5B22CE860B}"/>
                      </a:ext>
                    </a:extLst>
                  </p:cNvPr>
                  <p:cNvSpPr txBox="1"/>
                  <p:nvPr/>
                </p:nvSpPr>
                <p:spPr>
                  <a:xfrm>
                    <a:off x="2221841" y="4403962"/>
                    <a:ext cx="1728035" cy="161582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</a:t>
                    </a: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E763E0B5-0450-45FC-87D3-8BC5986E13D0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635" y="4004264"/>
                    <a:ext cx="1582446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600" b="1" i="0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Lorem ipsum</a:t>
                    </a:r>
                    <a:endParaRPr lang="en-CA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E60375D-2E93-4CA6-B852-86EA471965AD}"/>
                  </a:ext>
                </a:extLst>
              </p:cNvPr>
              <p:cNvGrpSpPr/>
              <p:nvPr/>
            </p:nvGrpSpPr>
            <p:grpSpPr>
              <a:xfrm>
                <a:off x="10151676" y="3056850"/>
                <a:ext cx="126294" cy="870257"/>
                <a:chOff x="2908453" y="3182462"/>
                <a:chExt cx="126294" cy="870257"/>
              </a:xfrm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7C1EBC1-466F-4F9D-9EAB-33759EA2ACDD}"/>
                    </a:ext>
                  </a:extLst>
                </p:cNvPr>
                <p:cNvCxnSpPr/>
                <p:nvPr/>
              </p:nvCxnSpPr>
              <p:spPr>
                <a:xfrm>
                  <a:off x="2971600" y="3182462"/>
                  <a:ext cx="0" cy="82180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B2C69162-9A87-4FB7-9E10-6C3B57556C86}"/>
                    </a:ext>
                  </a:extLst>
                </p:cNvPr>
                <p:cNvSpPr/>
                <p:nvPr/>
              </p:nvSpPr>
              <p:spPr>
                <a:xfrm>
                  <a:off x="2908453" y="3926425"/>
                  <a:ext cx="126294" cy="12629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5A02006-50A2-4AB6-AC5A-4FEB938F2BF3}"/>
                  </a:ext>
                </a:extLst>
              </p:cNvPr>
              <p:cNvGrpSpPr/>
              <p:nvPr/>
            </p:nvGrpSpPr>
            <p:grpSpPr>
              <a:xfrm>
                <a:off x="9169361" y="1511143"/>
                <a:ext cx="2090924" cy="1911164"/>
                <a:chOff x="1458779" y="1575795"/>
                <a:chExt cx="2090924" cy="1911164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5440B314-DFC5-440C-8D45-9AE3CE613BBC}"/>
                    </a:ext>
                  </a:extLst>
                </p:cNvPr>
                <p:cNvSpPr/>
                <p:nvPr/>
              </p:nvSpPr>
              <p:spPr>
                <a:xfrm>
                  <a:off x="1679743" y="1706880"/>
                  <a:ext cx="1648996" cy="164899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aphicFrame>
              <p:nvGraphicFramePr>
                <p:cNvPr id="61" name="Chart 60">
                  <a:extLst>
                    <a:ext uri="{FF2B5EF4-FFF2-40B4-BE49-F238E27FC236}">
                      <a16:creationId xmlns:a16="http://schemas.microsoft.com/office/drawing/2014/main" id="{C4E59CDB-2A29-4F67-9804-BF2AA260FCF5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1316395641"/>
                    </p:ext>
                  </p:extLst>
                </p:nvPr>
              </p:nvGraphicFramePr>
              <p:xfrm>
                <a:off x="1458779" y="1575795"/>
                <a:ext cx="2090924" cy="191116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A402842-A7DE-47A4-87B5-432E170F4B2E}"/>
                </a:ext>
              </a:extLst>
            </p:cNvPr>
            <p:cNvGrpSpPr/>
            <p:nvPr/>
          </p:nvGrpSpPr>
          <p:grpSpPr>
            <a:xfrm>
              <a:off x="3658378" y="1511143"/>
              <a:ext cx="2129361" cy="4544125"/>
              <a:chOff x="3658378" y="1511143"/>
              <a:chExt cx="2129361" cy="4544125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7863DFCE-C030-4C8D-A639-ACD6D0D2CFA1}"/>
                  </a:ext>
                </a:extLst>
              </p:cNvPr>
              <p:cNvGrpSpPr/>
              <p:nvPr/>
            </p:nvGrpSpPr>
            <p:grpSpPr>
              <a:xfrm>
                <a:off x="4659911" y="3056850"/>
                <a:ext cx="126294" cy="870257"/>
                <a:chOff x="2908453" y="3182462"/>
                <a:chExt cx="126294" cy="870257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5F83EC73-6D94-4208-B775-E5388C925FD6}"/>
                    </a:ext>
                  </a:extLst>
                </p:cNvPr>
                <p:cNvCxnSpPr/>
                <p:nvPr/>
              </p:nvCxnSpPr>
              <p:spPr>
                <a:xfrm>
                  <a:off x="2971600" y="3182462"/>
                  <a:ext cx="0" cy="821802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D6722EAD-8C18-4BE5-AB7A-8F293A00743D}"/>
                    </a:ext>
                  </a:extLst>
                </p:cNvPr>
                <p:cNvSpPr/>
                <p:nvPr/>
              </p:nvSpPr>
              <p:spPr>
                <a:xfrm>
                  <a:off x="2908453" y="3926425"/>
                  <a:ext cx="126294" cy="12629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0E519DB2-BC51-4380-BC6D-AF08B3B188FC}"/>
                  </a:ext>
                </a:extLst>
              </p:cNvPr>
              <p:cNvGrpSpPr/>
              <p:nvPr/>
            </p:nvGrpSpPr>
            <p:grpSpPr>
              <a:xfrm>
                <a:off x="3658378" y="3878652"/>
                <a:ext cx="2129361" cy="2176616"/>
                <a:chOff x="1906921" y="4004264"/>
                <a:chExt cx="2129361" cy="2176616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B7E9203-0BBD-4143-AFDD-4D1E405C1EF0}"/>
                    </a:ext>
                  </a:extLst>
                </p:cNvPr>
                <p:cNvSpPr/>
                <p:nvPr/>
              </p:nvSpPr>
              <p:spPr>
                <a:xfrm>
                  <a:off x="1906921" y="4342818"/>
                  <a:ext cx="2129361" cy="1838062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accent2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FCD8340-43AF-43F6-8E34-75F254486C07}"/>
                    </a:ext>
                  </a:extLst>
                </p:cNvPr>
                <p:cNvGrpSpPr/>
                <p:nvPr/>
              </p:nvGrpSpPr>
              <p:grpSpPr>
                <a:xfrm>
                  <a:off x="2107584" y="4004264"/>
                  <a:ext cx="1728035" cy="2015525"/>
                  <a:chOff x="2221841" y="4004264"/>
                  <a:chExt cx="1728035" cy="2015525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3132665C-8079-4DD4-8AAD-D13A78EAD36B}"/>
                      </a:ext>
                    </a:extLst>
                  </p:cNvPr>
                  <p:cNvSpPr txBox="1"/>
                  <p:nvPr/>
                </p:nvSpPr>
                <p:spPr>
                  <a:xfrm>
                    <a:off x="2221841" y="4403962"/>
                    <a:ext cx="1728035" cy="161582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3E9C64EB-D501-44BF-924B-420B5C3D779B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635" y="4004264"/>
                    <a:ext cx="1582446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600" b="1" i="0" dirty="0">
                        <a:solidFill>
                          <a:schemeClr val="accent2"/>
                        </a:solidFill>
                        <a:effectLst/>
                        <a:cs typeface="Arial" panose="020B0604020202020204" pitchFamily="34" charset="0"/>
                      </a:rPr>
                      <a:t>Lorem ipsum</a:t>
                    </a:r>
                    <a:endParaRPr lang="en-CA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grpSp>
            <p:nvGrpSpPr>
              <p:cNvPr id="4097" name="Group 4096">
                <a:extLst>
                  <a:ext uri="{FF2B5EF4-FFF2-40B4-BE49-F238E27FC236}">
                    <a16:creationId xmlns:a16="http://schemas.microsoft.com/office/drawing/2014/main" id="{5F3F79A3-2846-44C1-99D5-CD5C8AA04E2E}"/>
                  </a:ext>
                </a:extLst>
              </p:cNvPr>
              <p:cNvGrpSpPr/>
              <p:nvPr/>
            </p:nvGrpSpPr>
            <p:grpSpPr>
              <a:xfrm>
                <a:off x="3677596" y="1511143"/>
                <a:ext cx="2090924" cy="1911164"/>
                <a:chOff x="3677596" y="1511143"/>
                <a:chExt cx="2090924" cy="1911164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12A015DA-34F6-477D-BB50-7792DE9D7C78}"/>
                    </a:ext>
                  </a:extLst>
                </p:cNvPr>
                <p:cNvSpPr/>
                <p:nvPr/>
              </p:nvSpPr>
              <p:spPr>
                <a:xfrm>
                  <a:off x="3898560" y="1642228"/>
                  <a:ext cx="1648996" cy="164899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aphicFrame>
              <p:nvGraphicFramePr>
                <p:cNvPr id="36" name="Chart 35">
                  <a:extLst>
                    <a:ext uri="{FF2B5EF4-FFF2-40B4-BE49-F238E27FC236}">
                      <a16:creationId xmlns:a16="http://schemas.microsoft.com/office/drawing/2014/main" id="{17F3CCFA-DD9B-42E8-997F-6C9FF8475EFC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4155077411"/>
                    </p:ext>
                  </p:extLst>
                </p:nvPr>
              </p:nvGraphicFramePr>
              <p:xfrm>
                <a:off x="3677596" y="1511143"/>
                <a:ext cx="2090924" cy="191116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90C0F7-B45F-460A-88D0-52CBA30B7F0D}"/>
                </a:ext>
              </a:extLst>
            </p:cNvPr>
            <p:cNvGrpSpPr/>
            <p:nvPr/>
          </p:nvGrpSpPr>
          <p:grpSpPr>
            <a:xfrm>
              <a:off x="6404260" y="1511143"/>
              <a:ext cx="2129361" cy="4544125"/>
              <a:chOff x="6404260" y="1511143"/>
              <a:chExt cx="2129361" cy="4544125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1E2ABECD-251E-4EF9-8061-C94778952651}"/>
                  </a:ext>
                </a:extLst>
              </p:cNvPr>
              <p:cNvGrpSpPr/>
              <p:nvPr/>
            </p:nvGrpSpPr>
            <p:grpSpPr>
              <a:xfrm>
                <a:off x="7405793" y="3056850"/>
                <a:ext cx="126294" cy="870257"/>
                <a:chOff x="2908453" y="3182462"/>
                <a:chExt cx="126294" cy="870257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6DF0CE12-1A0C-4687-8FCC-8EC6800ECC45}"/>
                    </a:ext>
                  </a:extLst>
                </p:cNvPr>
                <p:cNvCxnSpPr/>
                <p:nvPr/>
              </p:nvCxnSpPr>
              <p:spPr>
                <a:xfrm>
                  <a:off x="2971600" y="3182462"/>
                  <a:ext cx="0" cy="821802"/>
                </a:xfrm>
                <a:prstGeom prst="line">
                  <a:avLst/>
                </a:prstGeom>
                <a:ln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29D6F13D-1F6E-4A91-B31C-27CEC58DAB5C}"/>
                    </a:ext>
                  </a:extLst>
                </p:cNvPr>
                <p:cNvSpPr/>
                <p:nvPr/>
              </p:nvSpPr>
              <p:spPr>
                <a:xfrm>
                  <a:off x="2908453" y="3926425"/>
                  <a:ext cx="126294" cy="12629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C72E497-CBDE-4AA0-8283-3772C5031A6D}"/>
                  </a:ext>
                </a:extLst>
              </p:cNvPr>
              <p:cNvGrpSpPr/>
              <p:nvPr/>
            </p:nvGrpSpPr>
            <p:grpSpPr>
              <a:xfrm>
                <a:off x="6404260" y="3878652"/>
                <a:ext cx="2129361" cy="2176616"/>
                <a:chOff x="1906921" y="4004264"/>
                <a:chExt cx="2129361" cy="2176616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5583093-8945-42E7-ABDA-52CCBAE4A849}"/>
                    </a:ext>
                  </a:extLst>
                </p:cNvPr>
                <p:cNvSpPr/>
                <p:nvPr/>
              </p:nvSpPr>
              <p:spPr>
                <a:xfrm>
                  <a:off x="1906921" y="4342818"/>
                  <a:ext cx="2129361" cy="1838062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accent3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007C2212-3952-4158-83F6-3B85736EB4ED}"/>
                    </a:ext>
                  </a:extLst>
                </p:cNvPr>
                <p:cNvGrpSpPr/>
                <p:nvPr/>
              </p:nvGrpSpPr>
              <p:grpSpPr>
                <a:xfrm>
                  <a:off x="2107584" y="4004264"/>
                  <a:ext cx="1728035" cy="2015525"/>
                  <a:chOff x="2221841" y="4004264"/>
                  <a:chExt cx="1728035" cy="2015525"/>
                </a:xfrm>
              </p:grpSpPr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322164B-ED92-411C-B885-DEB09A594377}"/>
                      </a:ext>
                    </a:extLst>
                  </p:cNvPr>
                  <p:cNvSpPr txBox="1"/>
                  <p:nvPr/>
                </p:nvSpPr>
                <p:spPr>
                  <a:xfrm>
                    <a:off x="2221841" y="4403962"/>
                    <a:ext cx="1728035" cy="161582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</a:t>
                    </a: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8A08E60F-8EAF-4D94-A92B-AE3F718E6091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635" y="4004264"/>
                    <a:ext cx="1582446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600" b="1" i="0" dirty="0">
                        <a:solidFill>
                          <a:schemeClr val="accent3"/>
                        </a:solidFill>
                        <a:effectLst/>
                        <a:cs typeface="Arial" panose="020B0604020202020204" pitchFamily="34" charset="0"/>
                      </a:rPr>
                      <a:t>Lorem ipsum</a:t>
                    </a:r>
                    <a:endParaRPr lang="en-CA" sz="1600" b="1" dirty="0">
                      <a:solidFill>
                        <a:schemeClr val="accent3"/>
                      </a:solidFill>
                    </a:endParaRPr>
                  </a:p>
                </p:txBody>
              </p:sp>
            </p:grpSp>
          </p:grpSp>
          <p:grpSp>
            <p:nvGrpSpPr>
              <p:cNvPr id="4096" name="Group 4095">
                <a:extLst>
                  <a:ext uri="{FF2B5EF4-FFF2-40B4-BE49-F238E27FC236}">
                    <a16:creationId xmlns:a16="http://schemas.microsoft.com/office/drawing/2014/main" id="{2E916B4C-6C0F-4325-B5DF-F04F5BBDC1BE}"/>
                  </a:ext>
                </a:extLst>
              </p:cNvPr>
              <p:cNvGrpSpPr/>
              <p:nvPr/>
            </p:nvGrpSpPr>
            <p:grpSpPr>
              <a:xfrm>
                <a:off x="6423478" y="1511143"/>
                <a:ext cx="2090924" cy="1911164"/>
                <a:chOff x="6423478" y="1511143"/>
                <a:chExt cx="2090924" cy="1911164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2AE69463-3174-4C9B-B748-FF5057A61BC2}"/>
                    </a:ext>
                  </a:extLst>
                </p:cNvPr>
                <p:cNvSpPr/>
                <p:nvPr/>
              </p:nvSpPr>
              <p:spPr>
                <a:xfrm>
                  <a:off x="6644442" y="1642228"/>
                  <a:ext cx="1648996" cy="164899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aphicFrame>
              <p:nvGraphicFramePr>
                <p:cNvPr id="49" name="Chart 48">
                  <a:extLst>
                    <a:ext uri="{FF2B5EF4-FFF2-40B4-BE49-F238E27FC236}">
                      <a16:creationId xmlns:a16="http://schemas.microsoft.com/office/drawing/2014/main" id="{E8AED12F-9D6D-4234-B140-EDB97BD332F5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4028000509"/>
                    </p:ext>
                  </p:extLst>
                </p:nvPr>
              </p:nvGraphicFramePr>
              <p:xfrm>
                <a:off x="6423478" y="1511143"/>
                <a:ext cx="2090924" cy="191116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D6229D3-69FF-4ADA-8E32-CF19B0A4C013}"/>
                </a:ext>
              </a:extLst>
            </p:cNvPr>
            <p:cNvGrpSpPr/>
            <p:nvPr/>
          </p:nvGrpSpPr>
          <p:grpSpPr>
            <a:xfrm>
              <a:off x="912496" y="1511143"/>
              <a:ext cx="2129361" cy="4544125"/>
              <a:chOff x="912496" y="1511143"/>
              <a:chExt cx="2129361" cy="454412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99FB312-1786-4C97-8EA2-D5FDAB2544DA}"/>
                  </a:ext>
                </a:extLst>
              </p:cNvPr>
              <p:cNvGrpSpPr/>
              <p:nvPr/>
            </p:nvGrpSpPr>
            <p:grpSpPr>
              <a:xfrm>
                <a:off x="1914029" y="3056850"/>
                <a:ext cx="126294" cy="870257"/>
                <a:chOff x="2908453" y="3182462"/>
                <a:chExt cx="126294" cy="870257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BB6BC399-FE8B-4659-BD34-32D0A7C6A9F3}"/>
                    </a:ext>
                  </a:extLst>
                </p:cNvPr>
                <p:cNvCxnSpPr/>
                <p:nvPr/>
              </p:nvCxnSpPr>
              <p:spPr>
                <a:xfrm>
                  <a:off x="2971600" y="3182462"/>
                  <a:ext cx="0" cy="82180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8673D30-1DED-478F-BC5D-947A95317600}"/>
                    </a:ext>
                  </a:extLst>
                </p:cNvPr>
                <p:cNvSpPr/>
                <p:nvPr/>
              </p:nvSpPr>
              <p:spPr>
                <a:xfrm>
                  <a:off x="2908453" y="3926425"/>
                  <a:ext cx="126294" cy="12629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7FBA62A-B7BB-4BBA-9E96-99C77E924033}"/>
                  </a:ext>
                </a:extLst>
              </p:cNvPr>
              <p:cNvGrpSpPr/>
              <p:nvPr/>
            </p:nvGrpSpPr>
            <p:grpSpPr>
              <a:xfrm>
                <a:off x="912496" y="3878652"/>
                <a:ext cx="2129361" cy="2176616"/>
                <a:chOff x="1906921" y="4004264"/>
                <a:chExt cx="2129361" cy="2176616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4327EAD9-1E40-4AAC-B134-EAB5E71227D4}"/>
                    </a:ext>
                  </a:extLst>
                </p:cNvPr>
                <p:cNvSpPr/>
                <p:nvPr/>
              </p:nvSpPr>
              <p:spPr>
                <a:xfrm>
                  <a:off x="1906921" y="4342818"/>
                  <a:ext cx="2129361" cy="1838062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C941C5FC-229A-44C2-B909-99375F7043A0}"/>
                    </a:ext>
                  </a:extLst>
                </p:cNvPr>
                <p:cNvGrpSpPr/>
                <p:nvPr/>
              </p:nvGrpSpPr>
              <p:grpSpPr>
                <a:xfrm>
                  <a:off x="2107584" y="4004264"/>
                  <a:ext cx="1728035" cy="2015525"/>
                  <a:chOff x="2221841" y="4004264"/>
                  <a:chExt cx="1728035" cy="2015525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B296A102-817E-4022-8750-8C94E5446C2F}"/>
                      </a:ext>
                    </a:extLst>
                  </p:cNvPr>
                  <p:cNvSpPr txBox="1"/>
                  <p:nvPr/>
                </p:nvSpPr>
                <p:spPr>
                  <a:xfrm>
                    <a:off x="2221841" y="4403962"/>
                    <a:ext cx="1728035" cy="161582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1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exercitation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6CC20615-AEAB-496A-A3C4-41F8A2AE60C0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635" y="4004264"/>
                    <a:ext cx="1582446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600" b="1" i="0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Lorem ipsum</a:t>
                    </a:r>
                    <a:endParaRPr lang="en-CA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AA315AB-D31E-4D29-A3E2-F668D4FAD603}"/>
                  </a:ext>
                </a:extLst>
              </p:cNvPr>
              <p:cNvGrpSpPr/>
              <p:nvPr/>
            </p:nvGrpSpPr>
            <p:grpSpPr>
              <a:xfrm>
                <a:off x="931714" y="1511143"/>
                <a:ext cx="2090924" cy="1911164"/>
                <a:chOff x="1458779" y="1575795"/>
                <a:chExt cx="2090924" cy="1911164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D391B59-DF74-4CF6-A4BB-95D2BD84DF06}"/>
                    </a:ext>
                  </a:extLst>
                </p:cNvPr>
                <p:cNvSpPr/>
                <p:nvPr/>
              </p:nvSpPr>
              <p:spPr>
                <a:xfrm>
                  <a:off x="1679743" y="1706880"/>
                  <a:ext cx="1648996" cy="164899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aphicFrame>
              <p:nvGraphicFramePr>
                <p:cNvPr id="27" name="Chart 26">
                  <a:extLst>
                    <a:ext uri="{FF2B5EF4-FFF2-40B4-BE49-F238E27FC236}">
                      <a16:creationId xmlns:a16="http://schemas.microsoft.com/office/drawing/2014/main" id="{B953A4D4-961F-422D-9B12-E628F923C414}"/>
                    </a:ext>
                  </a:extLst>
                </p:cNvPr>
                <p:cNvGraphicFramePr/>
                <p:nvPr/>
              </p:nvGraphicFramePr>
              <p:xfrm>
                <a:off x="1458779" y="1575795"/>
                <a:ext cx="2090924" cy="191116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24898DD-1B5B-29FF-BDA8-EE759AA4FFC5}"/>
              </a:ext>
            </a:extLst>
          </p:cNvPr>
          <p:cNvGrpSpPr/>
          <p:nvPr/>
        </p:nvGrpSpPr>
        <p:grpSpPr>
          <a:xfrm flipH="1">
            <a:off x="11471320" y="577961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CFF85D9-4530-71E4-69CD-B0636E947DA5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487DFB-B839-733C-6DEA-49BC37054FDB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D9D1FA1-AB23-99A4-77C5-A71B3199ED29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077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A71D7-6D6E-42A4-8108-790AEC00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Advancements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44DFB-604F-4ED2-A72E-E2F4476D9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EDB23-14AC-4220-B55B-B783AEE67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D2B6780B-4327-4D4F-B47B-245E609B01D4}"/>
              </a:ext>
            </a:extLst>
          </p:cNvPr>
          <p:cNvGrpSpPr/>
          <p:nvPr/>
        </p:nvGrpSpPr>
        <p:grpSpPr>
          <a:xfrm>
            <a:off x="656481" y="1421740"/>
            <a:ext cx="10879038" cy="4556204"/>
            <a:chOff x="656481" y="1421740"/>
            <a:chExt cx="10879038" cy="4556204"/>
          </a:xfrm>
        </p:grpSpPr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2BB201CA-769F-4669-A360-DD646C588F4D}"/>
                </a:ext>
              </a:extLst>
            </p:cNvPr>
            <p:cNvGrpSpPr/>
            <p:nvPr/>
          </p:nvGrpSpPr>
          <p:grpSpPr>
            <a:xfrm>
              <a:off x="656481" y="1421740"/>
              <a:ext cx="10879038" cy="2001263"/>
              <a:chOff x="656481" y="1421740"/>
              <a:chExt cx="10879038" cy="2001263"/>
            </a:xfrm>
          </p:grpSpPr>
          <p:grpSp>
            <p:nvGrpSpPr>
              <p:cNvPr id="1025" name="Group 1024">
                <a:extLst>
                  <a:ext uri="{FF2B5EF4-FFF2-40B4-BE49-F238E27FC236}">
                    <a16:creationId xmlns:a16="http://schemas.microsoft.com/office/drawing/2014/main" id="{F647C224-D973-4041-AC57-FE155A580A47}"/>
                  </a:ext>
                </a:extLst>
              </p:cNvPr>
              <p:cNvGrpSpPr/>
              <p:nvPr/>
            </p:nvGrpSpPr>
            <p:grpSpPr>
              <a:xfrm>
                <a:off x="3546213" y="1445595"/>
                <a:ext cx="2209841" cy="1977408"/>
                <a:chOff x="3546213" y="1445595"/>
                <a:chExt cx="2209841" cy="1977408"/>
              </a:xfrm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DA29C52-4BAB-4AB3-BF69-BCEDCA9D0698}"/>
                    </a:ext>
                  </a:extLst>
                </p:cNvPr>
                <p:cNvSpPr txBox="1"/>
                <p:nvPr/>
              </p:nvSpPr>
              <p:spPr>
                <a:xfrm>
                  <a:off x="3546213" y="2315007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27FC51EC-A722-4644-BBAF-DA7AD9494AE6}"/>
                    </a:ext>
                  </a:extLst>
                </p:cNvPr>
                <p:cNvSpPr txBox="1"/>
                <p:nvPr/>
              </p:nvSpPr>
              <p:spPr>
                <a:xfrm>
                  <a:off x="3546213" y="1974053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49BF4E5A-BF6D-4A42-B397-8C2E029A7CD1}"/>
                    </a:ext>
                  </a:extLst>
                </p:cNvPr>
                <p:cNvGrpSpPr/>
                <p:nvPr/>
              </p:nvGrpSpPr>
              <p:grpSpPr>
                <a:xfrm>
                  <a:off x="3546213" y="1445595"/>
                  <a:ext cx="609070" cy="513552"/>
                  <a:chOff x="1136264" y="1149758"/>
                  <a:chExt cx="609070" cy="513552"/>
                </a:xfrm>
              </p:grpSpPr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1DB46F61-384B-478B-8020-ED3764422051}"/>
                      </a:ext>
                    </a:extLst>
                  </p:cNvPr>
                  <p:cNvSpPr/>
                  <p:nvPr/>
                </p:nvSpPr>
                <p:spPr>
                  <a:xfrm>
                    <a:off x="1216628" y="1182363"/>
                    <a:ext cx="448342" cy="448342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F9541E0B-DA3D-42BA-BE21-D0AB87FBB2D6}"/>
                      </a:ext>
                    </a:extLst>
                  </p:cNvPr>
                  <p:cNvSpPr/>
                  <p:nvPr/>
                </p:nvSpPr>
                <p:spPr>
                  <a:xfrm>
                    <a:off x="1136264" y="1149758"/>
                    <a:ext cx="609070" cy="513552"/>
                  </a:xfrm>
                  <a:custGeom>
                    <a:avLst/>
                    <a:gdLst>
                      <a:gd name="connsiteX0" fmla="*/ 401169 w 1092345"/>
                      <a:gd name="connsiteY0" fmla="*/ 295776 h 921039"/>
                      <a:gd name="connsiteX1" fmla="*/ 365386 w 1092345"/>
                      <a:gd name="connsiteY1" fmla="*/ 416310 h 921039"/>
                      <a:gd name="connsiteX2" fmla="*/ 346552 w 1092345"/>
                      <a:gd name="connsiteY2" fmla="*/ 429494 h 921039"/>
                      <a:gd name="connsiteX3" fmla="*/ 109240 w 1092345"/>
                      <a:gd name="connsiteY3" fmla="*/ 429494 h 921039"/>
                      <a:gd name="connsiteX4" fmla="*/ 161973 w 1092345"/>
                      <a:gd name="connsiteY4" fmla="*/ 502945 h 921039"/>
                      <a:gd name="connsiteX5" fmla="*/ 538644 w 1092345"/>
                      <a:gd name="connsiteY5" fmla="*/ 881493 h 921039"/>
                      <a:gd name="connsiteX6" fmla="*/ 551828 w 1092345"/>
                      <a:gd name="connsiteY6" fmla="*/ 881493 h 921039"/>
                      <a:gd name="connsiteX7" fmla="*/ 928498 w 1092345"/>
                      <a:gd name="connsiteY7" fmla="*/ 502945 h 921039"/>
                      <a:gd name="connsiteX8" fmla="*/ 928503 w 1092345"/>
                      <a:gd name="connsiteY8" fmla="*/ 502939 h 921039"/>
                      <a:gd name="connsiteX9" fmla="*/ 979354 w 1092345"/>
                      <a:gd name="connsiteY9" fmla="*/ 427605 h 921039"/>
                      <a:gd name="connsiteX10" fmla="*/ 683672 w 1092345"/>
                      <a:gd name="connsiteY10" fmla="*/ 427605 h 921039"/>
                      <a:gd name="connsiteX11" fmla="*/ 668605 w 1092345"/>
                      <a:gd name="connsiteY11" fmla="*/ 420072 h 921039"/>
                      <a:gd name="connsiteX12" fmla="*/ 647889 w 1092345"/>
                      <a:gd name="connsiteY12" fmla="*/ 389938 h 921039"/>
                      <a:gd name="connsiteX13" fmla="*/ 610222 w 1092345"/>
                      <a:gd name="connsiteY13" fmla="*/ 463389 h 921039"/>
                      <a:gd name="connsiteX14" fmla="*/ 593271 w 1092345"/>
                      <a:gd name="connsiteY14" fmla="*/ 472806 h 921039"/>
                      <a:gd name="connsiteX15" fmla="*/ 576321 w 1092345"/>
                      <a:gd name="connsiteY15" fmla="*/ 461506 h 921039"/>
                      <a:gd name="connsiteX16" fmla="*/ 548071 w 1092345"/>
                      <a:gd name="connsiteY16" fmla="*/ 386172 h 921039"/>
                      <a:gd name="connsiteX17" fmla="*/ 510404 w 1092345"/>
                      <a:gd name="connsiteY17" fmla="*/ 533083 h 921039"/>
                      <a:gd name="connsiteX18" fmla="*/ 493454 w 1092345"/>
                      <a:gd name="connsiteY18" fmla="*/ 548150 h 921039"/>
                      <a:gd name="connsiteX19" fmla="*/ 474620 w 1092345"/>
                      <a:gd name="connsiteY19" fmla="*/ 534967 h 921039"/>
                      <a:gd name="connsiteX20" fmla="*/ 749575 w 1092345"/>
                      <a:gd name="connsiteY20" fmla="*/ 75418 h 921039"/>
                      <a:gd name="connsiteX21" fmla="*/ 920965 w 1092345"/>
                      <a:gd name="connsiteY21" fmla="*/ 154519 h 921039"/>
                      <a:gd name="connsiteX22" fmla="*/ 919081 w 1092345"/>
                      <a:gd name="connsiteY22" fmla="*/ 180886 h 921039"/>
                      <a:gd name="connsiteX23" fmla="*/ 905898 w 1092345"/>
                      <a:gd name="connsiteY23" fmla="*/ 184652 h 921039"/>
                      <a:gd name="connsiteX24" fmla="*/ 890831 w 1092345"/>
                      <a:gd name="connsiteY24" fmla="*/ 179002 h 921039"/>
                      <a:gd name="connsiteX25" fmla="*/ 747696 w 1092345"/>
                      <a:gd name="connsiteY25" fmla="*/ 113085 h 921039"/>
                      <a:gd name="connsiteX26" fmla="*/ 747691 w 1092345"/>
                      <a:gd name="connsiteY26" fmla="*/ 113085 h 921039"/>
                      <a:gd name="connsiteX27" fmla="*/ 730741 w 1092345"/>
                      <a:gd name="connsiteY27" fmla="*/ 94252 h 921039"/>
                      <a:gd name="connsiteX28" fmla="*/ 749575 w 1092345"/>
                      <a:gd name="connsiteY28" fmla="*/ 75418 h 921039"/>
                      <a:gd name="connsiteX29" fmla="*/ 337135 w 1092345"/>
                      <a:gd name="connsiteY29" fmla="*/ 37746 h 921039"/>
                      <a:gd name="connsiteX30" fmla="*/ 145023 w 1092345"/>
                      <a:gd name="connsiteY30" fmla="*/ 130031 h 921039"/>
                      <a:gd name="connsiteX31" fmla="*/ 145038 w 1092345"/>
                      <a:gd name="connsiteY31" fmla="*/ 130026 h 921039"/>
                      <a:gd name="connsiteX32" fmla="*/ 96071 w 1092345"/>
                      <a:gd name="connsiteY32" fmla="*/ 395573 h 921039"/>
                      <a:gd name="connsiteX33" fmla="*/ 335262 w 1092345"/>
                      <a:gd name="connsiteY33" fmla="*/ 395573 h 921039"/>
                      <a:gd name="connsiteX34" fmla="*/ 386113 w 1092345"/>
                      <a:gd name="connsiteY34" fmla="*/ 227960 h 921039"/>
                      <a:gd name="connsiteX35" fmla="*/ 404946 w 1092345"/>
                      <a:gd name="connsiteY35" fmla="*/ 214776 h 921039"/>
                      <a:gd name="connsiteX36" fmla="*/ 423780 w 1092345"/>
                      <a:gd name="connsiteY36" fmla="*/ 227960 h 921039"/>
                      <a:gd name="connsiteX37" fmla="*/ 495347 w 1092345"/>
                      <a:gd name="connsiteY37" fmla="*/ 463374 h 921039"/>
                      <a:gd name="connsiteX38" fmla="*/ 531131 w 1092345"/>
                      <a:gd name="connsiteY38" fmla="*/ 324016 h 921039"/>
                      <a:gd name="connsiteX39" fmla="*/ 548081 w 1092345"/>
                      <a:gd name="connsiteY39" fmla="*/ 308949 h 921039"/>
                      <a:gd name="connsiteX40" fmla="*/ 566914 w 1092345"/>
                      <a:gd name="connsiteY40" fmla="*/ 320249 h 921039"/>
                      <a:gd name="connsiteX41" fmla="*/ 600815 w 1092345"/>
                      <a:gd name="connsiteY41" fmla="*/ 410650 h 921039"/>
                      <a:gd name="connsiteX42" fmla="*/ 632832 w 1092345"/>
                      <a:gd name="connsiteY42" fmla="*/ 346616 h 921039"/>
                      <a:gd name="connsiteX43" fmla="*/ 647899 w 1092345"/>
                      <a:gd name="connsiteY43" fmla="*/ 337199 h 921039"/>
                      <a:gd name="connsiteX44" fmla="*/ 664849 w 1092345"/>
                      <a:gd name="connsiteY44" fmla="*/ 344733 h 921039"/>
                      <a:gd name="connsiteX45" fmla="*/ 696866 w 1092345"/>
                      <a:gd name="connsiteY45" fmla="*/ 393700 h 921039"/>
                      <a:gd name="connsiteX46" fmla="*/ 998207 w 1092345"/>
                      <a:gd name="connsiteY46" fmla="*/ 393700 h 921039"/>
                      <a:gd name="connsiteX47" fmla="*/ 949240 w 1092345"/>
                      <a:gd name="connsiteY47" fmla="*/ 130031 h 921039"/>
                      <a:gd name="connsiteX48" fmla="*/ 757123 w 1092345"/>
                      <a:gd name="connsiteY48" fmla="*/ 37746 h 921039"/>
                      <a:gd name="connsiteX49" fmla="*/ 561254 w 1092345"/>
                      <a:gd name="connsiteY49" fmla="*/ 116847 h 921039"/>
                      <a:gd name="connsiteX50" fmla="*/ 534887 w 1092345"/>
                      <a:gd name="connsiteY50" fmla="*/ 116847 h 921039"/>
                      <a:gd name="connsiteX51" fmla="*/ 346552 w 1092345"/>
                      <a:gd name="connsiteY51" fmla="*/ 37746 h 921039"/>
                      <a:gd name="connsiteX52" fmla="*/ 335237 w 1092345"/>
                      <a:gd name="connsiteY52" fmla="*/ 94 h 921039"/>
                      <a:gd name="connsiteX53" fmla="*/ 546172 w 1092345"/>
                      <a:gd name="connsiteY53" fmla="*/ 77312 h 921039"/>
                      <a:gd name="connsiteX54" fmla="*/ 757108 w 1092345"/>
                      <a:gd name="connsiteY54" fmla="*/ 94 h 921039"/>
                      <a:gd name="connsiteX55" fmla="*/ 975577 w 1092345"/>
                      <a:gd name="connsiteY55" fmla="*/ 103674 h 921039"/>
                      <a:gd name="connsiteX56" fmla="*/ 1035844 w 1092345"/>
                      <a:gd name="connsiteY56" fmla="*/ 391822 h 921039"/>
                      <a:gd name="connsiteX57" fmla="*/ 1073511 w 1092345"/>
                      <a:gd name="connsiteY57" fmla="*/ 391822 h 921039"/>
                      <a:gd name="connsiteX58" fmla="*/ 1092345 w 1092345"/>
                      <a:gd name="connsiteY58" fmla="*/ 410655 h 921039"/>
                      <a:gd name="connsiteX59" fmla="*/ 1073511 w 1092345"/>
                      <a:gd name="connsiteY59" fmla="*/ 429489 h 921039"/>
                      <a:gd name="connsiteX60" fmla="*/ 1026422 w 1092345"/>
                      <a:gd name="connsiteY60" fmla="*/ 429489 h 921039"/>
                      <a:gd name="connsiteX61" fmla="*/ 958622 w 1092345"/>
                      <a:gd name="connsiteY61" fmla="*/ 529306 h 921039"/>
                      <a:gd name="connsiteX62" fmla="*/ 581956 w 1092345"/>
                      <a:gd name="connsiteY62" fmla="*/ 907860 h 921039"/>
                      <a:gd name="connsiteX63" fmla="*/ 548056 w 1092345"/>
                      <a:gd name="connsiteY63" fmla="*/ 921039 h 921039"/>
                      <a:gd name="connsiteX64" fmla="*/ 514155 w 1092345"/>
                      <a:gd name="connsiteY64" fmla="*/ 907860 h 921039"/>
                      <a:gd name="connsiteX65" fmla="*/ 137485 w 1092345"/>
                      <a:gd name="connsiteY65" fmla="*/ 529306 h 921039"/>
                      <a:gd name="connsiteX66" fmla="*/ 69684 w 1092345"/>
                      <a:gd name="connsiteY66" fmla="*/ 429489 h 921039"/>
                      <a:gd name="connsiteX67" fmla="*/ 18834 w 1092345"/>
                      <a:gd name="connsiteY67" fmla="*/ 429489 h 921039"/>
                      <a:gd name="connsiteX68" fmla="*/ 0 w 1092345"/>
                      <a:gd name="connsiteY68" fmla="*/ 410655 h 921039"/>
                      <a:gd name="connsiteX69" fmla="*/ 18834 w 1092345"/>
                      <a:gd name="connsiteY69" fmla="*/ 391822 h 921039"/>
                      <a:gd name="connsiteX70" fmla="*/ 56501 w 1092345"/>
                      <a:gd name="connsiteY70" fmla="*/ 391822 h 921039"/>
                      <a:gd name="connsiteX71" fmla="*/ 116768 w 1092345"/>
                      <a:gd name="connsiteY71" fmla="*/ 103674 h 921039"/>
                      <a:gd name="connsiteX72" fmla="*/ 335237 w 1092345"/>
                      <a:gd name="connsiteY72" fmla="*/ 94 h 921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1092345" h="921039">
                        <a:moveTo>
                          <a:pt x="401169" y="295776"/>
                        </a:moveTo>
                        <a:lnTo>
                          <a:pt x="365386" y="416310"/>
                        </a:lnTo>
                        <a:cubicBezTo>
                          <a:pt x="361619" y="423844"/>
                          <a:pt x="354085" y="429494"/>
                          <a:pt x="346552" y="429494"/>
                        </a:cubicBezTo>
                        <a:lnTo>
                          <a:pt x="109240" y="429494"/>
                        </a:lnTo>
                        <a:cubicBezTo>
                          <a:pt x="122423" y="455861"/>
                          <a:pt x="139373" y="480344"/>
                          <a:pt x="161973" y="502945"/>
                        </a:cubicBezTo>
                        <a:lnTo>
                          <a:pt x="538644" y="881493"/>
                        </a:lnTo>
                        <a:cubicBezTo>
                          <a:pt x="542411" y="885260"/>
                          <a:pt x="548061" y="885260"/>
                          <a:pt x="551828" y="881493"/>
                        </a:cubicBezTo>
                        <a:lnTo>
                          <a:pt x="928498" y="502945"/>
                        </a:lnTo>
                        <a:lnTo>
                          <a:pt x="928503" y="502939"/>
                        </a:lnTo>
                        <a:cubicBezTo>
                          <a:pt x="951108" y="482223"/>
                          <a:pt x="968054" y="455856"/>
                          <a:pt x="979354" y="427605"/>
                        </a:cubicBezTo>
                        <a:lnTo>
                          <a:pt x="683672" y="427605"/>
                        </a:lnTo>
                        <a:cubicBezTo>
                          <a:pt x="678022" y="427605"/>
                          <a:pt x="672372" y="425722"/>
                          <a:pt x="668605" y="420072"/>
                        </a:cubicBezTo>
                        <a:lnTo>
                          <a:pt x="647889" y="389938"/>
                        </a:lnTo>
                        <a:lnTo>
                          <a:pt x="610222" y="463389"/>
                        </a:lnTo>
                        <a:cubicBezTo>
                          <a:pt x="608338" y="469039"/>
                          <a:pt x="600805" y="472806"/>
                          <a:pt x="593271" y="472806"/>
                        </a:cubicBezTo>
                        <a:cubicBezTo>
                          <a:pt x="585738" y="472806"/>
                          <a:pt x="578205" y="469039"/>
                          <a:pt x="576321" y="461506"/>
                        </a:cubicBezTo>
                        <a:lnTo>
                          <a:pt x="548071" y="386172"/>
                        </a:lnTo>
                        <a:lnTo>
                          <a:pt x="510404" y="533083"/>
                        </a:lnTo>
                        <a:cubicBezTo>
                          <a:pt x="508520" y="542500"/>
                          <a:pt x="500987" y="548150"/>
                          <a:pt x="493454" y="548150"/>
                        </a:cubicBezTo>
                        <a:cubicBezTo>
                          <a:pt x="484037" y="548150"/>
                          <a:pt x="476503" y="542500"/>
                          <a:pt x="474620" y="534967"/>
                        </a:cubicBezTo>
                        <a:close/>
                        <a:moveTo>
                          <a:pt x="749575" y="75418"/>
                        </a:moveTo>
                        <a:cubicBezTo>
                          <a:pt x="815497" y="75418"/>
                          <a:pt x="877648" y="103668"/>
                          <a:pt x="920965" y="154519"/>
                        </a:cubicBezTo>
                        <a:cubicBezTo>
                          <a:pt x="928498" y="162052"/>
                          <a:pt x="926615" y="173352"/>
                          <a:pt x="919081" y="180886"/>
                        </a:cubicBezTo>
                        <a:cubicBezTo>
                          <a:pt x="915315" y="182769"/>
                          <a:pt x="909665" y="184652"/>
                          <a:pt x="905898" y="184652"/>
                        </a:cubicBezTo>
                        <a:cubicBezTo>
                          <a:pt x="900248" y="184652"/>
                          <a:pt x="894598" y="182769"/>
                          <a:pt x="890831" y="179002"/>
                        </a:cubicBezTo>
                        <a:cubicBezTo>
                          <a:pt x="855052" y="137569"/>
                          <a:pt x="802313" y="113085"/>
                          <a:pt x="747696" y="113085"/>
                        </a:cubicBezTo>
                        <a:lnTo>
                          <a:pt x="747691" y="113085"/>
                        </a:lnTo>
                        <a:cubicBezTo>
                          <a:pt x="736391" y="113085"/>
                          <a:pt x="730741" y="105552"/>
                          <a:pt x="730741" y="94252"/>
                        </a:cubicBezTo>
                        <a:cubicBezTo>
                          <a:pt x="730741" y="82951"/>
                          <a:pt x="738274" y="75418"/>
                          <a:pt x="749575" y="75418"/>
                        </a:cubicBezTo>
                        <a:close/>
                        <a:moveTo>
                          <a:pt x="337135" y="37746"/>
                        </a:moveTo>
                        <a:cubicBezTo>
                          <a:pt x="261791" y="41513"/>
                          <a:pt x="193990" y="73530"/>
                          <a:pt x="145023" y="130031"/>
                        </a:cubicBezTo>
                        <a:lnTo>
                          <a:pt x="145038" y="130026"/>
                        </a:lnTo>
                        <a:cubicBezTo>
                          <a:pt x="81004" y="201583"/>
                          <a:pt x="65937" y="303289"/>
                          <a:pt x="96071" y="395573"/>
                        </a:cubicBezTo>
                        <a:lnTo>
                          <a:pt x="335262" y="395573"/>
                        </a:lnTo>
                        <a:lnTo>
                          <a:pt x="386113" y="227960"/>
                        </a:lnTo>
                        <a:cubicBezTo>
                          <a:pt x="389879" y="220426"/>
                          <a:pt x="397413" y="214776"/>
                          <a:pt x="404946" y="214776"/>
                        </a:cubicBezTo>
                        <a:cubicBezTo>
                          <a:pt x="414363" y="214776"/>
                          <a:pt x="421896" y="220426"/>
                          <a:pt x="423780" y="227960"/>
                        </a:cubicBezTo>
                        <a:lnTo>
                          <a:pt x="495347" y="463374"/>
                        </a:lnTo>
                        <a:lnTo>
                          <a:pt x="531131" y="324016"/>
                        </a:lnTo>
                        <a:cubicBezTo>
                          <a:pt x="533014" y="314599"/>
                          <a:pt x="540548" y="308949"/>
                          <a:pt x="548081" y="308949"/>
                        </a:cubicBezTo>
                        <a:cubicBezTo>
                          <a:pt x="555614" y="307066"/>
                          <a:pt x="563148" y="312716"/>
                          <a:pt x="566914" y="320249"/>
                        </a:cubicBezTo>
                        <a:lnTo>
                          <a:pt x="600815" y="410650"/>
                        </a:lnTo>
                        <a:lnTo>
                          <a:pt x="632832" y="346616"/>
                        </a:lnTo>
                        <a:cubicBezTo>
                          <a:pt x="634715" y="340966"/>
                          <a:pt x="640365" y="337199"/>
                          <a:pt x="647899" y="337199"/>
                        </a:cubicBezTo>
                        <a:cubicBezTo>
                          <a:pt x="655432" y="335316"/>
                          <a:pt x="661082" y="339083"/>
                          <a:pt x="664849" y="344733"/>
                        </a:cubicBezTo>
                        <a:lnTo>
                          <a:pt x="696866" y="393700"/>
                        </a:lnTo>
                        <a:lnTo>
                          <a:pt x="998207" y="393700"/>
                        </a:lnTo>
                        <a:cubicBezTo>
                          <a:pt x="1028341" y="303299"/>
                          <a:pt x="1013274" y="203481"/>
                          <a:pt x="949240" y="130031"/>
                        </a:cubicBezTo>
                        <a:cubicBezTo>
                          <a:pt x="900258" y="73530"/>
                          <a:pt x="830578" y="39630"/>
                          <a:pt x="757123" y="37746"/>
                        </a:cubicBezTo>
                        <a:cubicBezTo>
                          <a:pt x="683667" y="35863"/>
                          <a:pt x="613988" y="64113"/>
                          <a:pt x="561254" y="116847"/>
                        </a:cubicBezTo>
                        <a:cubicBezTo>
                          <a:pt x="553721" y="124380"/>
                          <a:pt x="542421" y="124380"/>
                          <a:pt x="534887" y="116847"/>
                        </a:cubicBezTo>
                        <a:cubicBezTo>
                          <a:pt x="484032" y="65997"/>
                          <a:pt x="418119" y="37746"/>
                          <a:pt x="346552" y="37746"/>
                        </a:cubicBezTo>
                        <a:close/>
                        <a:moveTo>
                          <a:pt x="335237" y="94"/>
                        </a:moveTo>
                        <a:cubicBezTo>
                          <a:pt x="412449" y="-1789"/>
                          <a:pt x="487788" y="26461"/>
                          <a:pt x="546172" y="77312"/>
                        </a:cubicBezTo>
                        <a:cubicBezTo>
                          <a:pt x="604561" y="24578"/>
                          <a:pt x="679891" y="-1789"/>
                          <a:pt x="757108" y="94"/>
                        </a:cubicBezTo>
                        <a:cubicBezTo>
                          <a:pt x="841854" y="1973"/>
                          <a:pt x="919076" y="39640"/>
                          <a:pt x="975577" y="103674"/>
                        </a:cubicBezTo>
                        <a:cubicBezTo>
                          <a:pt x="1045266" y="184643"/>
                          <a:pt x="1064090" y="293887"/>
                          <a:pt x="1035844" y="391822"/>
                        </a:cubicBezTo>
                        <a:lnTo>
                          <a:pt x="1073511" y="391822"/>
                        </a:lnTo>
                        <a:cubicBezTo>
                          <a:pt x="1084811" y="391822"/>
                          <a:pt x="1092345" y="399355"/>
                          <a:pt x="1092345" y="410655"/>
                        </a:cubicBezTo>
                        <a:cubicBezTo>
                          <a:pt x="1092345" y="421955"/>
                          <a:pt x="1084811" y="429489"/>
                          <a:pt x="1073511" y="429489"/>
                        </a:cubicBezTo>
                        <a:lnTo>
                          <a:pt x="1026422" y="429489"/>
                        </a:lnTo>
                        <a:cubicBezTo>
                          <a:pt x="1009477" y="465272"/>
                          <a:pt x="988755" y="499173"/>
                          <a:pt x="958622" y="529306"/>
                        </a:cubicBezTo>
                        <a:lnTo>
                          <a:pt x="581956" y="907860"/>
                        </a:lnTo>
                        <a:cubicBezTo>
                          <a:pt x="572539" y="915394"/>
                          <a:pt x="561239" y="921039"/>
                          <a:pt x="548056" y="921039"/>
                        </a:cubicBezTo>
                        <a:cubicBezTo>
                          <a:pt x="534872" y="921039"/>
                          <a:pt x="523572" y="917272"/>
                          <a:pt x="514155" y="907860"/>
                        </a:cubicBezTo>
                        <a:lnTo>
                          <a:pt x="137485" y="529306"/>
                        </a:lnTo>
                        <a:cubicBezTo>
                          <a:pt x="107351" y="499173"/>
                          <a:pt x="84751" y="465272"/>
                          <a:pt x="69684" y="429489"/>
                        </a:cubicBezTo>
                        <a:lnTo>
                          <a:pt x="18834" y="429489"/>
                        </a:lnTo>
                        <a:cubicBezTo>
                          <a:pt x="7533" y="429489"/>
                          <a:pt x="0" y="421955"/>
                          <a:pt x="0" y="410655"/>
                        </a:cubicBezTo>
                        <a:cubicBezTo>
                          <a:pt x="0" y="399355"/>
                          <a:pt x="7533" y="391822"/>
                          <a:pt x="18834" y="391822"/>
                        </a:cubicBezTo>
                        <a:lnTo>
                          <a:pt x="56501" y="391822"/>
                        </a:lnTo>
                        <a:cubicBezTo>
                          <a:pt x="28250" y="292009"/>
                          <a:pt x="47084" y="184658"/>
                          <a:pt x="116768" y="103674"/>
                        </a:cubicBezTo>
                        <a:cubicBezTo>
                          <a:pt x="173258" y="39645"/>
                          <a:pt x="250486" y="1978"/>
                          <a:pt x="335237" y="9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0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</p:grpSp>
          </p:grpSp>
          <p:grpSp>
            <p:nvGrpSpPr>
              <p:cNvPr id="1024" name="Group 1023">
                <a:extLst>
                  <a:ext uri="{FF2B5EF4-FFF2-40B4-BE49-F238E27FC236}">
                    <a16:creationId xmlns:a16="http://schemas.microsoft.com/office/drawing/2014/main" id="{730FCF5B-5F07-4CE1-8C2B-BF6151BE8B93}"/>
                  </a:ext>
                </a:extLst>
              </p:cNvPr>
              <p:cNvGrpSpPr/>
              <p:nvPr/>
            </p:nvGrpSpPr>
            <p:grpSpPr>
              <a:xfrm>
                <a:off x="656481" y="1421740"/>
                <a:ext cx="2209841" cy="2001263"/>
                <a:chOff x="656481" y="1421740"/>
                <a:chExt cx="2209841" cy="2001263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CE5C11F0-DEFC-412B-8211-CE192D00E1C4}"/>
                    </a:ext>
                  </a:extLst>
                </p:cNvPr>
                <p:cNvSpPr txBox="1"/>
                <p:nvPr/>
              </p:nvSpPr>
              <p:spPr>
                <a:xfrm>
                  <a:off x="656481" y="2315007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2B773B4-3723-4982-A38E-E1C46E903D71}"/>
                    </a:ext>
                  </a:extLst>
                </p:cNvPr>
                <p:cNvSpPr txBox="1"/>
                <p:nvPr/>
              </p:nvSpPr>
              <p:spPr>
                <a:xfrm>
                  <a:off x="656481" y="1974053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7A2AF59A-DD1E-411F-974A-2E1C661018D1}"/>
                    </a:ext>
                  </a:extLst>
                </p:cNvPr>
                <p:cNvGrpSpPr/>
                <p:nvPr/>
              </p:nvGrpSpPr>
              <p:grpSpPr>
                <a:xfrm>
                  <a:off x="656481" y="1421740"/>
                  <a:ext cx="448342" cy="498114"/>
                  <a:chOff x="756936" y="1421740"/>
                  <a:chExt cx="448342" cy="498114"/>
                </a:xfrm>
              </p:grpSpPr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CE2B9A90-FD00-4ACD-9376-A84715325D98}"/>
                      </a:ext>
                    </a:extLst>
                  </p:cNvPr>
                  <p:cNvSpPr/>
                  <p:nvPr/>
                </p:nvSpPr>
                <p:spPr>
                  <a:xfrm>
                    <a:off x="756936" y="1446626"/>
                    <a:ext cx="448342" cy="448342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7" name="Graphic 55">
                    <a:extLst>
                      <a:ext uri="{FF2B5EF4-FFF2-40B4-BE49-F238E27FC236}">
                        <a16:creationId xmlns:a16="http://schemas.microsoft.com/office/drawing/2014/main" id="{9DF02A67-6230-41BB-A9E3-715F74B18492}"/>
                      </a:ext>
                    </a:extLst>
                  </p:cNvPr>
                  <p:cNvSpPr/>
                  <p:nvPr/>
                </p:nvSpPr>
                <p:spPr>
                  <a:xfrm>
                    <a:off x="765374" y="1421740"/>
                    <a:ext cx="431466" cy="498114"/>
                  </a:xfrm>
                  <a:custGeom>
                    <a:avLst/>
                    <a:gdLst>
                      <a:gd name="connsiteX0" fmla="*/ 4200251 w 4790152"/>
                      <a:gd name="connsiteY0" fmla="*/ 4349750 h 5530068"/>
                      <a:gd name="connsiteX1" fmla="*/ 4200251 w 4790152"/>
                      <a:gd name="connsiteY1" fmla="*/ 4350018 h 5530068"/>
                      <a:gd name="connsiteX2" fmla="*/ 4790153 w 4790152"/>
                      <a:gd name="connsiteY2" fmla="*/ 4939921 h 5530068"/>
                      <a:gd name="connsiteX3" fmla="*/ 4200251 w 4790152"/>
                      <a:gd name="connsiteY3" fmla="*/ 5529840 h 5530068"/>
                      <a:gd name="connsiteX4" fmla="*/ 3303624 w 4790152"/>
                      <a:gd name="connsiteY4" fmla="*/ 5529840 h 5530068"/>
                      <a:gd name="connsiteX5" fmla="*/ 3097616 w 4790152"/>
                      <a:gd name="connsiteY5" fmla="*/ 5491778 h 5530068"/>
                      <a:gd name="connsiteX6" fmla="*/ 2916519 w 4790152"/>
                      <a:gd name="connsiteY6" fmla="*/ 5530068 h 5530068"/>
                      <a:gd name="connsiteX7" fmla="*/ 454611 w 4790152"/>
                      <a:gd name="connsiteY7" fmla="*/ 5530068 h 5530068"/>
                      <a:gd name="connsiteX8" fmla="*/ 0 w 4790152"/>
                      <a:gd name="connsiteY8" fmla="*/ 5075212 h 5530068"/>
                      <a:gd name="connsiteX9" fmla="*/ 0 w 4790152"/>
                      <a:gd name="connsiteY9" fmla="*/ 1799945 h 5530068"/>
                      <a:gd name="connsiteX10" fmla="*/ 359508 w 4790152"/>
                      <a:gd name="connsiteY10" fmla="*/ 1355250 h 5530068"/>
                      <a:gd name="connsiteX11" fmla="*/ 462915 w 4790152"/>
                      <a:gd name="connsiteY11" fmla="*/ 1333012 h 5530068"/>
                      <a:gd name="connsiteX12" fmla="*/ 674279 w 4790152"/>
                      <a:gd name="connsiteY12" fmla="*/ 1071820 h 5530068"/>
                      <a:gd name="connsiteX13" fmla="*/ 674279 w 4790152"/>
                      <a:gd name="connsiteY13" fmla="*/ 823486 h 5530068"/>
                      <a:gd name="connsiteX14" fmla="*/ 461303 w 4790152"/>
                      <a:gd name="connsiteY14" fmla="*/ 823486 h 5530068"/>
                      <a:gd name="connsiteX15" fmla="*/ 367543 w 4790152"/>
                      <a:gd name="connsiteY15" fmla="*/ 729726 h 5530068"/>
                      <a:gd name="connsiteX16" fmla="*/ 367543 w 4790152"/>
                      <a:gd name="connsiteY16" fmla="*/ 93760 h 5530068"/>
                      <a:gd name="connsiteX17" fmla="*/ 461303 w 4790152"/>
                      <a:gd name="connsiteY17" fmla="*/ 0 h 5530068"/>
                      <a:gd name="connsiteX18" fmla="*/ 2909838 w 4790152"/>
                      <a:gd name="connsiteY18" fmla="*/ 0 h 5530068"/>
                      <a:gd name="connsiteX19" fmla="*/ 3003598 w 4790152"/>
                      <a:gd name="connsiteY19" fmla="*/ 93760 h 5530068"/>
                      <a:gd name="connsiteX20" fmla="*/ 3003598 w 4790152"/>
                      <a:gd name="connsiteY20" fmla="*/ 729726 h 5530068"/>
                      <a:gd name="connsiteX21" fmla="*/ 2909838 w 4790152"/>
                      <a:gd name="connsiteY21" fmla="*/ 823486 h 5530068"/>
                      <a:gd name="connsiteX22" fmla="*/ 2696863 w 4790152"/>
                      <a:gd name="connsiteY22" fmla="*/ 823486 h 5530068"/>
                      <a:gd name="connsiteX23" fmla="*/ 2696863 w 4790152"/>
                      <a:gd name="connsiteY23" fmla="*/ 1071820 h 5530068"/>
                      <a:gd name="connsiteX24" fmla="*/ 2908227 w 4790152"/>
                      <a:gd name="connsiteY24" fmla="*/ 1332744 h 5530068"/>
                      <a:gd name="connsiteX25" fmla="*/ 3011634 w 4790152"/>
                      <a:gd name="connsiteY25" fmla="*/ 1354981 h 5530068"/>
                      <a:gd name="connsiteX26" fmla="*/ 3371410 w 4790152"/>
                      <a:gd name="connsiteY26" fmla="*/ 1799676 h 5530068"/>
                      <a:gd name="connsiteX27" fmla="*/ 3371410 w 4790152"/>
                      <a:gd name="connsiteY27" fmla="*/ 4349767 h 5530068"/>
                      <a:gd name="connsiteX28" fmla="*/ 2901460 w 4790152"/>
                      <a:gd name="connsiteY28" fmla="*/ 4939652 h 5530068"/>
                      <a:gd name="connsiteX29" fmla="*/ 2901191 w 4790152"/>
                      <a:gd name="connsiteY29" fmla="*/ 4939652 h 5530068"/>
                      <a:gd name="connsiteX30" fmla="*/ 3303562 w 4790152"/>
                      <a:gd name="connsiteY30" fmla="*/ 5342045 h 5530068"/>
                      <a:gd name="connsiteX31" fmla="*/ 3658515 w 4790152"/>
                      <a:gd name="connsiteY31" fmla="*/ 5342045 h 5530068"/>
                      <a:gd name="connsiteX32" fmla="*/ 3658515 w 4790152"/>
                      <a:gd name="connsiteY32" fmla="*/ 4537293 h 5530068"/>
                      <a:gd name="connsiteX33" fmla="*/ 3303830 w 4790152"/>
                      <a:gd name="connsiteY33" fmla="*/ 4537293 h 5530068"/>
                      <a:gd name="connsiteX34" fmla="*/ 2901460 w 4790152"/>
                      <a:gd name="connsiteY34" fmla="*/ 4939663 h 5530068"/>
                      <a:gd name="connsiteX35" fmla="*/ 187463 w 4790152"/>
                      <a:gd name="connsiteY35" fmla="*/ 5074926 h 5530068"/>
                      <a:gd name="connsiteX36" fmla="*/ 454548 w 4790152"/>
                      <a:gd name="connsiteY36" fmla="*/ 5342274 h 5530068"/>
                      <a:gd name="connsiteX37" fmla="*/ 2873594 w 4790152"/>
                      <a:gd name="connsiteY37" fmla="*/ 5342274 h 5530068"/>
                      <a:gd name="connsiteX38" fmla="*/ 2873594 w 4790152"/>
                      <a:gd name="connsiteY38" fmla="*/ 4537562 h 5530068"/>
                      <a:gd name="connsiteX39" fmla="*/ 187429 w 4790152"/>
                      <a:gd name="connsiteY39" fmla="*/ 4537562 h 5530068"/>
                      <a:gd name="connsiteX40" fmla="*/ 187463 w 4790152"/>
                      <a:gd name="connsiteY40" fmla="*/ 2546621 h 5530068"/>
                      <a:gd name="connsiteX41" fmla="*/ 187463 w 4790152"/>
                      <a:gd name="connsiteY41" fmla="*/ 4350047 h 5530068"/>
                      <a:gd name="connsiteX42" fmla="*/ 3183781 w 4790152"/>
                      <a:gd name="connsiteY42" fmla="*/ 4350047 h 5530068"/>
                      <a:gd name="connsiteX43" fmla="*/ 3183781 w 4790152"/>
                      <a:gd name="connsiteY43" fmla="*/ 2546621 h 5530068"/>
                      <a:gd name="connsiteX44" fmla="*/ 2274353 w 4790152"/>
                      <a:gd name="connsiteY44" fmla="*/ 3122865 h 5530068"/>
                      <a:gd name="connsiteX45" fmla="*/ 2368113 w 4790152"/>
                      <a:gd name="connsiteY45" fmla="*/ 3216625 h 5530068"/>
                      <a:gd name="connsiteX46" fmla="*/ 2368113 w 4790152"/>
                      <a:gd name="connsiteY46" fmla="*/ 3680077 h 5530068"/>
                      <a:gd name="connsiteX47" fmla="*/ 2274353 w 4790152"/>
                      <a:gd name="connsiteY47" fmla="*/ 3773838 h 5530068"/>
                      <a:gd name="connsiteX48" fmla="*/ 2011017 w 4790152"/>
                      <a:gd name="connsiteY48" fmla="*/ 3773838 h 5530068"/>
                      <a:gd name="connsiteX49" fmla="*/ 2011017 w 4790152"/>
                      <a:gd name="connsiteY49" fmla="*/ 4036905 h 5530068"/>
                      <a:gd name="connsiteX50" fmla="*/ 1917257 w 4790152"/>
                      <a:gd name="connsiteY50" fmla="*/ 4130665 h 5530068"/>
                      <a:gd name="connsiteX51" fmla="*/ 1453805 w 4790152"/>
                      <a:gd name="connsiteY51" fmla="*/ 4130665 h 5530068"/>
                      <a:gd name="connsiteX52" fmla="*/ 1360044 w 4790152"/>
                      <a:gd name="connsiteY52" fmla="*/ 4036905 h 5530068"/>
                      <a:gd name="connsiteX53" fmla="*/ 1360044 w 4790152"/>
                      <a:gd name="connsiteY53" fmla="*/ 3773838 h 5530068"/>
                      <a:gd name="connsiteX54" fmla="*/ 1096709 w 4790152"/>
                      <a:gd name="connsiteY54" fmla="*/ 3773838 h 5530068"/>
                      <a:gd name="connsiteX55" fmla="*/ 1002948 w 4790152"/>
                      <a:gd name="connsiteY55" fmla="*/ 3680077 h 5530068"/>
                      <a:gd name="connsiteX56" fmla="*/ 1002948 w 4790152"/>
                      <a:gd name="connsiteY56" fmla="*/ 3216625 h 5530068"/>
                      <a:gd name="connsiteX57" fmla="*/ 1096709 w 4790152"/>
                      <a:gd name="connsiteY57" fmla="*/ 3122865 h 5530068"/>
                      <a:gd name="connsiteX58" fmla="*/ 1360044 w 4790152"/>
                      <a:gd name="connsiteY58" fmla="*/ 3122865 h 5530068"/>
                      <a:gd name="connsiteX59" fmla="*/ 1360044 w 4790152"/>
                      <a:gd name="connsiteY59" fmla="*/ 2859529 h 5530068"/>
                      <a:gd name="connsiteX60" fmla="*/ 1453805 w 4790152"/>
                      <a:gd name="connsiteY60" fmla="*/ 2765769 h 5530068"/>
                      <a:gd name="connsiteX61" fmla="*/ 1917257 w 4790152"/>
                      <a:gd name="connsiteY61" fmla="*/ 2765769 h 5530068"/>
                      <a:gd name="connsiteX62" fmla="*/ 2011017 w 4790152"/>
                      <a:gd name="connsiteY62" fmla="*/ 2859529 h 5530068"/>
                      <a:gd name="connsiteX63" fmla="*/ 2011017 w 4790152"/>
                      <a:gd name="connsiteY63" fmla="*/ 3122865 h 5530068"/>
                      <a:gd name="connsiteX64" fmla="*/ 2180593 w 4790152"/>
                      <a:gd name="connsiteY64" fmla="*/ 3586317 h 5530068"/>
                      <a:gd name="connsiteX65" fmla="*/ 2180593 w 4790152"/>
                      <a:gd name="connsiteY65" fmla="*/ 3310391 h 5530068"/>
                      <a:gd name="connsiteX66" fmla="*/ 1917257 w 4790152"/>
                      <a:gd name="connsiteY66" fmla="*/ 3310391 h 5530068"/>
                      <a:gd name="connsiteX67" fmla="*/ 1823497 w 4790152"/>
                      <a:gd name="connsiteY67" fmla="*/ 3216631 h 5530068"/>
                      <a:gd name="connsiteX68" fmla="*/ 1823497 w 4790152"/>
                      <a:gd name="connsiteY68" fmla="*/ 2953295 h 5530068"/>
                      <a:gd name="connsiteX69" fmla="*/ 1547571 w 4790152"/>
                      <a:gd name="connsiteY69" fmla="*/ 2953295 h 5530068"/>
                      <a:gd name="connsiteX70" fmla="*/ 1547571 w 4790152"/>
                      <a:gd name="connsiteY70" fmla="*/ 3216631 h 5530068"/>
                      <a:gd name="connsiteX71" fmla="*/ 1453810 w 4790152"/>
                      <a:gd name="connsiteY71" fmla="*/ 3310391 h 5530068"/>
                      <a:gd name="connsiteX72" fmla="*/ 1190475 w 4790152"/>
                      <a:gd name="connsiteY72" fmla="*/ 3310391 h 5530068"/>
                      <a:gd name="connsiteX73" fmla="*/ 1190475 w 4790152"/>
                      <a:gd name="connsiteY73" fmla="*/ 3586317 h 5530068"/>
                      <a:gd name="connsiteX74" fmla="*/ 1453810 w 4790152"/>
                      <a:gd name="connsiteY74" fmla="*/ 3586317 h 5530068"/>
                      <a:gd name="connsiteX75" fmla="*/ 1547571 w 4790152"/>
                      <a:gd name="connsiteY75" fmla="*/ 3680077 h 5530068"/>
                      <a:gd name="connsiteX76" fmla="*/ 1547571 w 4790152"/>
                      <a:gd name="connsiteY76" fmla="*/ 3943145 h 5530068"/>
                      <a:gd name="connsiteX77" fmla="*/ 1823497 w 4790152"/>
                      <a:gd name="connsiteY77" fmla="*/ 3943145 h 5530068"/>
                      <a:gd name="connsiteX78" fmla="*/ 1823497 w 4790152"/>
                      <a:gd name="connsiteY78" fmla="*/ 3680077 h 5530068"/>
                      <a:gd name="connsiteX79" fmla="*/ 1917257 w 4790152"/>
                      <a:gd name="connsiteY79" fmla="*/ 3586317 h 5530068"/>
                      <a:gd name="connsiteX80" fmla="*/ 398598 w 4790152"/>
                      <a:gd name="connsiteY80" fmla="*/ 1538575 h 5530068"/>
                      <a:gd name="connsiteX81" fmla="*/ 187498 w 4790152"/>
                      <a:gd name="connsiteY81" fmla="*/ 1799768 h 5530068"/>
                      <a:gd name="connsiteX82" fmla="*/ 187498 w 4790152"/>
                      <a:gd name="connsiteY82" fmla="*/ 2359124 h 5530068"/>
                      <a:gd name="connsiteX83" fmla="*/ 3183815 w 4790152"/>
                      <a:gd name="connsiteY83" fmla="*/ 2359124 h 5530068"/>
                      <a:gd name="connsiteX84" fmla="*/ 3183815 w 4790152"/>
                      <a:gd name="connsiteY84" fmla="*/ 1800036 h 5530068"/>
                      <a:gd name="connsiteX85" fmla="*/ 2972452 w 4790152"/>
                      <a:gd name="connsiteY85" fmla="*/ 1538844 h 5530068"/>
                      <a:gd name="connsiteX86" fmla="*/ 2869044 w 4790152"/>
                      <a:gd name="connsiteY86" fmla="*/ 1516607 h 5530068"/>
                      <a:gd name="connsiteX87" fmla="*/ 2509268 w 4790152"/>
                      <a:gd name="connsiteY87" fmla="*/ 1071911 h 5530068"/>
                      <a:gd name="connsiteX88" fmla="*/ 2509268 w 4790152"/>
                      <a:gd name="connsiteY88" fmla="*/ 823577 h 5530068"/>
                      <a:gd name="connsiteX89" fmla="*/ 861748 w 4790152"/>
                      <a:gd name="connsiteY89" fmla="*/ 823577 h 5530068"/>
                      <a:gd name="connsiteX90" fmla="*/ 861748 w 4790152"/>
                      <a:gd name="connsiteY90" fmla="*/ 1071643 h 5530068"/>
                      <a:gd name="connsiteX91" fmla="*/ 501971 w 4790152"/>
                      <a:gd name="connsiteY91" fmla="*/ 1516338 h 5530068"/>
                      <a:gd name="connsiteX92" fmla="*/ 555046 w 4790152"/>
                      <a:gd name="connsiteY92" fmla="*/ 187892 h 5530068"/>
                      <a:gd name="connsiteX93" fmla="*/ 555046 w 4790152"/>
                      <a:gd name="connsiteY93" fmla="*/ 636342 h 5530068"/>
                      <a:gd name="connsiteX94" fmla="*/ 2816072 w 4790152"/>
                      <a:gd name="connsiteY94" fmla="*/ 636342 h 5530068"/>
                      <a:gd name="connsiteX95" fmla="*/ 2816072 w 4790152"/>
                      <a:gd name="connsiteY95" fmla="*/ 187892 h 5530068"/>
                      <a:gd name="connsiteX96" fmla="*/ 4485481 w 4790152"/>
                      <a:gd name="connsiteY96" fmla="*/ 5224316 h 5530068"/>
                      <a:gd name="connsiteX97" fmla="*/ 4485212 w 4790152"/>
                      <a:gd name="connsiteY97" fmla="*/ 5224316 h 5530068"/>
                      <a:gd name="connsiteX98" fmla="*/ 4602547 w 4790152"/>
                      <a:gd name="connsiteY98" fmla="*/ 4940063 h 5530068"/>
                      <a:gd name="connsiteX99" fmla="*/ 4200177 w 4790152"/>
                      <a:gd name="connsiteY99" fmla="*/ 4537424 h 5530068"/>
                      <a:gd name="connsiteX100" fmla="*/ 3846024 w 4790152"/>
                      <a:gd name="connsiteY100" fmla="*/ 4537424 h 5530068"/>
                      <a:gd name="connsiteX101" fmla="*/ 3846024 w 4790152"/>
                      <a:gd name="connsiteY101" fmla="*/ 5342159 h 5530068"/>
                      <a:gd name="connsiteX102" fmla="*/ 4200445 w 4790152"/>
                      <a:gd name="connsiteY102" fmla="*/ 5342159 h 5530068"/>
                      <a:gd name="connsiteX103" fmla="*/ 4485481 w 4790152"/>
                      <a:gd name="connsiteY103" fmla="*/ 5224259 h 5530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4790152" h="5530068">
                        <a:moveTo>
                          <a:pt x="4200251" y="4349750"/>
                        </a:moveTo>
                        <a:lnTo>
                          <a:pt x="4200251" y="4350018"/>
                        </a:lnTo>
                        <a:cubicBezTo>
                          <a:pt x="4523863" y="4350018"/>
                          <a:pt x="4790153" y="4616303"/>
                          <a:pt x="4790153" y="4939921"/>
                        </a:cubicBezTo>
                        <a:cubicBezTo>
                          <a:pt x="4790153" y="5263521"/>
                          <a:pt x="4523868" y="5529840"/>
                          <a:pt x="4200251" y="5529840"/>
                        </a:cubicBezTo>
                        <a:lnTo>
                          <a:pt x="3303624" y="5529840"/>
                        </a:lnTo>
                        <a:cubicBezTo>
                          <a:pt x="3233170" y="5529554"/>
                          <a:pt x="3163516" y="5516982"/>
                          <a:pt x="3097616" y="5491778"/>
                        </a:cubicBezTo>
                        <a:cubicBezTo>
                          <a:pt x="3040557" y="5516982"/>
                          <a:pt x="2978938" y="5529840"/>
                          <a:pt x="2916519" y="5530068"/>
                        </a:cubicBezTo>
                        <a:lnTo>
                          <a:pt x="454611" y="5530068"/>
                        </a:lnTo>
                        <a:cubicBezTo>
                          <a:pt x="205471" y="5529554"/>
                          <a:pt x="269" y="5324614"/>
                          <a:pt x="0" y="5075212"/>
                        </a:cubicBezTo>
                        <a:lnTo>
                          <a:pt x="0" y="1799945"/>
                        </a:lnTo>
                        <a:cubicBezTo>
                          <a:pt x="806" y="1586707"/>
                          <a:pt x="151093" y="1400787"/>
                          <a:pt x="359508" y="1355250"/>
                        </a:cubicBezTo>
                        <a:lnTo>
                          <a:pt x="462915" y="1333012"/>
                        </a:lnTo>
                        <a:cubicBezTo>
                          <a:pt x="585610" y="1306495"/>
                          <a:pt x="673747" y="1197190"/>
                          <a:pt x="674279" y="1071820"/>
                        </a:cubicBezTo>
                        <a:lnTo>
                          <a:pt x="674279" y="823486"/>
                        </a:lnTo>
                        <a:lnTo>
                          <a:pt x="461303" y="823486"/>
                        </a:lnTo>
                        <a:cubicBezTo>
                          <a:pt x="409868" y="823486"/>
                          <a:pt x="367543" y="781161"/>
                          <a:pt x="367543" y="729726"/>
                        </a:cubicBezTo>
                        <a:lnTo>
                          <a:pt x="367543" y="93760"/>
                        </a:lnTo>
                        <a:cubicBezTo>
                          <a:pt x="367543" y="42325"/>
                          <a:pt x="409868" y="0"/>
                          <a:pt x="461303" y="0"/>
                        </a:cubicBezTo>
                        <a:lnTo>
                          <a:pt x="2909838" y="0"/>
                        </a:lnTo>
                        <a:cubicBezTo>
                          <a:pt x="2961273" y="0"/>
                          <a:pt x="3003598" y="42325"/>
                          <a:pt x="3003598" y="93760"/>
                        </a:cubicBezTo>
                        <a:lnTo>
                          <a:pt x="3003598" y="729726"/>
                        </a:lnTo>
                        <a:cubicBezTo>
                          <a:pt x="3003598" y="781161"/>
                          <a:pt x="2961273" y="823486"/>
                          <a:pt x="2909838" y="823486"/>
                        </a:cubicBezTo>
                        <a:lnTo>
                          <a:pt x="2696863" y="823486"/>
                        </a:lnTo>
                        <a:lnTo>
                          <a:pt x="2696863" y="1071820"/>
                        </a:lnTo>
                        <a:cubicBezTo>
                          <a:pt x="2697669" y="1197195"/>
                          <a:pt x="2785800" y="1306226"/>
                          <a:pt x="2908227" y="1332744"/>
                        </a:cubicBezTo>
                        <a:lnTo>
                          <a:pt x="3011634" y="1354981"/>
                        </a:lnTo>
                        <a:cubicBezTo>
                          <a:pt x="3220323" y="1400524"/>
                          <a:pt x="3370341" y="1586438"/>
                          <a:pt x="3371410" y="1799676"/>
                        </a:cubicBezTo>
                        <a:lnTo>
                          <a:pt x="3371410" y="4349767"/>
                        </a:lnTo>
                        <a:close/>
                        <a:moveTo>
                          <a:pt x="2901460" y="4939652"/>
                        </a:moveTo>
                        <a:lnTo>
                          <a:pt x="2901191" y="4939652"/>
                        </a:lnTo>
                        <a:cubicBezTo>
                          <a:pt x="2901460" y="5160422"/>
                          <a:pt x="3083088" y="5341759"/>
                          <a:pt x="3303562" y="5342045"/>
                        </a:cubicBezTo>
                        <a:lnTo>
                          <a:pt x="3658515" y="5342045"/>
                        </a:lnTo>
                        <a:lnTo>
                          <a:pt x="3658515" y="4537293"/>
                        </a:lnTo>
                        <a:lnTo>
                          <a:pt x="3303830" y="4537293"/>
                        </a:lnTo>
                        <a:cubicBezTo>
                          <a:pt x="3083357" y="4537830"/>
                          <a:pt x="2901997" y="4719190"/>
                          <a:pt x="2901460" y="4939663"/>
                        </a:cubicBezTo>
                        <a:close/>
                        <a:moveTo>
                          <a:pt x="187463" y="5074926"/>
                        </a:moveTo>
                        <a:cubicBezTo>
                          <a:pt x="187732" y="5221458"/>
                          <a:pt x="308016" y="5342045"/>
                          <a:pt x="454548" y="5342274"/>
                        </a:cubicBezTo>
                        <a:lnTo>
                          <a:pt x="2873594" y="5342274"/>
                        </a:lnTo>
                        <a:cubicBezTo>
                          <a:pt x="2661693" y="5117560"/>
                          <a:pt x="2661693" y="4762047"/>
                          <a:pt x="2873594" y="4537562"/>
                        </a:cubicBezTo>
                        <a:lnTo>
                          <a:pt x="187429" y="4537562"/>
                        </a:lnTo>
                        <a:close/>
                        <a:moveTo>
                          <a:pt x="187463" y="2546621"/>
                        </a:moveTo>
                        <a:lnTo>
                          <a:pt x="187463" y="4350047"/>
                        </a:lnTo>
                        <a:lnTo>
                          <a:pt x="3183781" y="4350047"/>
                        </a:lnTo>
                        <a:lnTo>
                          <a:pt x="3183781" y="2546621"/>
                        </a:lnTo>
                        <a:close/>
                        <a:moveTo>
                          <a:pt x="2274353" y="3122865"/>
                        </a:moveTo>
                        <a:cubicBezTo>
                          <a:pt x="2325788" y="3122865"/>
                          <a:pt x="2368113" y="3165190"/>
                          <a:pt x="2368113" y="3216625"/>
                        </a:cubicBezTo>
                        <a:lnTo>
                          <a:pt x="2368113" y="3680077"/>
                        </a:lnTo>
                        <a:cubicBezTo>
                          <a:pt x="2368113" y="3731512"/>
                          <a:pt x="2325788" y="3773838"/>
                          <a:pt x="2274353" y="3773838"/>
                        </a:cubicBezTo>
                        <a:lnTo>
                          <a:pt x="2011017" y="3773838"/>
                        </a:lnTo>
                        <a:lnTo>
                          <a:pt x="2011017" y="4036905"/>
                        </a:lnTo>
                        <a:cubicBezTo>
                          <a:pt x="2011017" y="4088340"/>
                          <a:pt x="1968692" y="4130665"/>
                          <a:pt x="1917257" y="4130665"/>
                        </a:cubicBezTo>
                        <a:lnTo>
                          <a:pt x="1453805" y="4130665"/>
                        </a:lnTo>
                        <a:cubicBezTo>
                          <a:pt x="1402370" y="4130665"/>
                          <a:pt x="1360044" y="4088340"/>
                          <a:pt x="1360044" y="4036905"/>
                        </a:cubicBezTo>
                        <a:lnTo>
                          <a:pt x="1360044" y="3773838"/>
                        </a:lnTo>
                        <a:lnTo>
                          <a:pt x="1096709" y="3773838"/>
                        </a:lnTo>
                        <a:cubicBezTo>
                          <a:pt x="1045274" y="3773838"/>
                          <a:pt x="1002948" y="3731512"/>
                          <a:pt x="1002948" y="3680077"/>
                        </a:cubicBezTo>
                        <a:lnTo>
                          <a:pt x="1002948" y="3216625"/>
                        </a:lnTo>
                        <a:cubicBezTo>
                          <a:pt x="1002948" y="3165190"/>
                          <a:pt x="1045274" y="3122865"/>
                          <a:pt x="1096709" y="3122865"/>
                        </a:cubicBezTo>
                        <a:lnTo>
                          <a:pt x="1360044" y="3122865"/>
                        </a:lnTo>
                        <a:lnTo>
                          <a:pt x="1360044" y="2859529"/>
                        </a:lnTo>
                        <a:cubicBezTo>
                          <a:pt x="1360044" y="2808094"/>
                          <a:pt x="1402370" y="2765769"/>
                          <a:pt x="1453805" y="2765769"/>
                        </a:cubicBezTo>
                        <a:lnTo>
                          <a:pt x="1917257" y="2765769"/>
                        </a:lnTo>
                        <a:cubicBezTo>
                          <a:pt x="1968692" y="2765769"/>
                          <a:pt x="2011017" y="2808094"/>
                          <a:pt x="2011017" y="2859529"/>
                        </a:cubicBezTo>
                        <a:lnTo>
                          <a:pt x="2011017" y="3122865"/>
                        </a:lnTo>
                        <a:close/>
                        <a:moveTo>
                          <a:pt x="2180593" y="3586317"/>
                        </a:moveTo>
                        <a:lnTo>
                          <a:pt x="2180593" y="3310391"/>
                        </a:lnTo>
                        <a:lnTo>
                          <a:pt x="1917257" y="3310391"/>
                        </a:lnTo>
                        <a:cubicBezTo>
                          <a:pt x="1865822" y="3310391"/>
                          <a:pt x="1823497" y="3268066"/>
                          <a:pt x="1823497" y="3216631"/>
                        </a:cubicBezTo>
                        <a:lnTo>
                          <a:pt x="1823497" y="2953295"/>
                        </a:lnTo>
                        <a:lnTo>
                          <a:pt x="1547571" y="2953295"/>
                        </a:lnTo>
                        <a:lnTo>
                          <a:pt x="1547571" y="3216631"/>
                        </a:lnTo>
                        <a:cubicBezTo>
                          <a:pt x="1547571" y="3268066"/>
                          <a:pt x="1505245" y="3310391"/>
                          <a:pt x="1453810" y="3310391"/>
                        </a:cubicBezTo>
                        <a:lnTo>
                          <a:pt x="1190475" y="3310391"/>
                        </a:lnTo>
                        <a:lnTo>
                          <a:pt x="1190475" y="3586317"/>
                        </a:lnTo>
                        <a:lnTo>
                          <a:pt x="1453810" y="3586317"/>
                        </a:lnTo>
                        <a:cubicBezTo>
                          <a:pt x="1505245" y="3586317"/>
                          <a:pt x="1547571" y="3628642"/>
                          <a:pt x="1547571" y="3680077"/>
                        </a:cubicBezTo>
                        <a:lnTo>
                          <a:pt x="1547571" y="3943145"/>
                        </a:lnTo>
                        <a:lnTo>
                          <a:pt x="1823497" y="3943145"/>
                        </a:lnTo>
                        <a:lnTo>
                          <a:pt x="1823497" y="3680077"/>
                        </a:lnTo>
                        <a:cubicBezTo>
                          <a:pt x="1823497" y="3628642"/>
                          <a:pt x="1865822" y="3586317"/>
                          <a:pt x="1917257" y="3586317"/>
                        </a:cubicBezTo>
                        <a:close/>
                        <a:moveTo>
                          <a:pt x="398598" y="1538575"/>
                        </a:moveTo>
                        <a:cubicBezTo>
                          <a:pt x="276172" y="1565361"/>
                          <a:pt x="188035" y="1674398"/>
                          <a:pt x="187498" y="1799768"/>
                        </a:cubicBezTo>
                        <a:lnTo>
                          <a:pt x="187498" y="2359124"/>
                        </a:lnTo>
                        <a:lnTo>
                          <a:pt x="3183815" y="2359124"/>
                        </a:lnTo>
                        <a:lnTo>
                          <a:pt x="3183815" y="1800036"/>
                        </a:lnTo>
                        <a:cubicBezTo>
                          <a:pt x="3183278" y="1674661"/>
                          <a:pt x="3094878" y="1565630"/>
                          <a:pt x="2972452" y="1538844"/>
                        </a:cubicBezTo>
                        <a:lnTo>
                          <a:pt x="2869044" y="1516607"/>
                        </a:lnTo>
                        <a:cubicBezTo>
                          <a:pt x="2660356" y="1471070"/>
                          <a:pt x="2510074" y="1285418"/>
                          <a:pt x="2509268" y="1071911"/>
                        </a:cubicBezTo>
                        <a:lnTo>
                          <a:pt x="2509268" y="823577"/>
                        </a:lnTo>
                        <a:lnTo>
                          <a:pt x="861748" y="823577"/>
                        </a:lnTo>
                        <a:lnTo>
                          <a:pt x="861748" y="1071643"/>
                        </a:lnTo>
                        <a:cubicBezTo>
                          <a:pt x="860679" y="1285149"/>
                          <a:pt x="710654" y="1470801"/>
                          <a:pt x="501971" y="1516338"/>
                        </a:cubicBezTo>
                        <a:close/>
                        <a:moveTo>
                          <a:pt x="555046" y="187892"/>
                        </a:moveTo>
                        <a:lnTo>
                          <a:pt x="555046" y="636342"/>
                        </a:lnTo>
                        <a:lnTo>
                          <a:pt x="2816072" y="636342"/>
                        </a:lnTo>
                        <a:lnTo>
                          <a:pt x="2816072" y="187892"/>
                        </a:lnTo>
                        <a:close/>
                        <a:moveTo>
                          <a:pt x="4485481" y="5224316"/>
                        </a:moveTo>
                        <a:lnTo>
                          <a:pt x="4485212" y="5224316"/>
                        </a:lnTo>
                        <a:cubicBezTo>
                          <a:pt x="4560222" y="5148992"/>
                          <a:pt x="4602547" y="5046682"/>
                          <a:pt x="4602547" y="4940063"/>
                        </a:cubicBezTo>
                        <a:cubicBezTo>
                          <a:pt x="4602547" y="4719321"/>
                          <a:pt x="4420919" y="4537693"/>
                          <a:pt x="4200177" y="4537424"/>
                        </a:cubicBezTo>
                        <a:lnTo>
                          <a:pt x="3846024" y="4537424"/>
                        </a:lnTo>
                        <a:lnTo>
                          <a:pt x="3846024" y="5342159"/>
                        </a:lnTo>
                        <a:lnTo>
                          <a:pt x="4200445" y="5342159"/>
                        </a:lnTo>
                        <a:cubicBezTo>
                          <a:pt x="4307333" y="5342445"/>
                          <a:pt x="4409934" y="5299812"/>
                          <a:pt x="4485481" y="522425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57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</p:grpSp>
          </p:grpSp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6C2710F6-6C34-449D-A65F-5784F2247192}"/>
                  </a:ext>
                </a:extLst>
              </p:cNvPr>
              <p:cNvGrpSpPr/>
              <p:nvPr/>
            </p:nvGrpSpPr>
            <p:grpSpPr>
              <a:xfrm>
                <a:off x="6435945" y="1425074"/>
                <a:ext cx="2209841" cy="1997929"/>
                <a:chOff x="6435945" y="1425074"/>
                <a:chExt cx="2209841" cy="1997929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72226554-3035-4EBD-80CC-3521CFD557B9}"/>
                    </a:ext>
                  </a:extLst>
                </p:cNvPr>
                <p:cNvSpPr txBox="1"/>
                <p:nvPr/>
              </p:nvSpPr>
              <p:spPr>
                <a:xfrm>
                  <a:off x="6435945" y="2315007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2BF912F-FF11-4C20-87A6-FBB21EBE8445}"/>
                    </a:ext>
                  </a:extLst>
                </p:cNvPr>
                <p:cNvSpPr txBox="1"/>
                <p:nvPr/>
              </p:nvSpPr>
              <p:spPr>
                <a:xfrm>
                  <a:off x="6435945" y="1974053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3"/>
                    </a:solidFill>
                  </a:endParaRPr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BCCC8184-4AF1-4B19-9254-4325C9ED23F1}"/>
                    </a:ext>
                  </a:extLst>
                </p:cNvPr>
                <p:cNvGrpSpPr/>
                <p:nvPr/>
              </p:nvGrpSpPr>
              <p:grpSpPr>
                <a:xfrm>
                  <a:off x="6435945" y="1425074"/>
                  <a:ext cx="525916" cy="501174"/>
                  <a:chOff x="6437340" y="1425074"/>
                  <a:chExt cx="525916" cy="501174"/>
                </a:xfrm>
              </p:grpSpPr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16B1E870-B21B-46B0-97D0-630590310DBD}"/>
                      </a:ext>
                    </a:extLst>
                  </p:cNvPr>
                  <p:cNvSpPr/>
                  <p:nvPr/>
                </p:nvSpPr>
                <p:spPr>
                  <a:xfrm>
                    <a:off x="6476127" y="1451490"/>
                    <a:ext cx="448342" cy="448342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4802C80A-3B21-4431-81C1-55900FBF855F}"/>
                      </a:ext>
                    </a:extLst>
                  </p:cNvPr>
                  <p:cNvSpPr/>
                  <p:nvPr/>
                </p:nvSpPr>
                <p:spPr>
                  <a:xfrm>
                    <a:off x="6437340" y="1425074"/>
                    <a:ext cx="525916" cy="501174"/>
                  </a:xfrm>
                  <a:custGeom>
                    <a:avLst/>
                    <a:gdLst>
                      <a:gd name="connsiteX0" fmla="*/ 3873817 w 4514850"/>
                      <a:gd name="connsiteY0" fmla="*/ 2407919 h 4302442"/>
                      <a:gd name="connsiteX1" fmla="*/ 3438525 w 4514850"/>
                      <a:gd name="connsiteY1" fmla="*/ 4030027 h 4302442"/>
                      <a:gd name="connsiteX2" fmla="*/ 3440430 w 4514850"/>
                      <a:gd name="connsiteY2" fmla="*/ 4030027 h 4302442"/>
                      <a:gd name="connsiteX3" fmla="*/ 4310062 w 4514850"/>
                      <a:gd name="connsiteY3" fmla="*/ 3161347 h 4302442"/>
                      <a:gd name="connsiteX4" fmla="*/ 3873817 w 4514850"/>
                      <a:gd name="connsiteY4" fmla="*/ 2407919 h 4302442"/>
                      <a:gd name="connsiteX5" fmla="*/ 3577590 w 4514850"/>
                      <a:gd name="connsiteY5" fmla="*/ 2304097 h 4302442"/>
                      <a:gd name="connsiteX6" fmla="*/ 3129915 w 4514850"/>
                      <a:gd name="connsiteY6" fmla="*/ 3973829 h 4302442"/>
                      <a:gd name="connsiteX7" fmla="*/ 3161347 w 4514850"/>
                      <a:gd name="connsiteY7" fmla="*/ 3985259 h 4302442"/>
                      <a:gd name="connsiteX8" fmla="*/ 3179445 w 4514850"/>
                      <a:gd name="connsiteY8" fmla="*/ 3990974 h 4302442"/>
                      <a:gd name="connsiteX9" fmla="*/ 3186112 w 4514850"/>
                      <a:gd name="connsiteY9" fmla="*/ 3992879 h 4302442"/>
                      <a:gd name="connsiteX10" fmla="*/ 3198495 w 4514850"/>
                      <a:gd name="connsiteY10" fmla="*/ 3996689 h 4302442"/>
                      <a:gd name="connsiteX11" fmla="*/ 3211830 w 4514850"/>
                      <a:gd name="connsiteY11" fmla="*/ 4000499 h 4302442"/>
                      <a:gd name="connsiteX12" fmla="*/ 3217545 w 4514850"/>
                      <a:gd name="connsiteY12" fmla="*/ 4002404 h 4302442"/>
                      <a:gd name="connsiteX13" fmla="*/ 3303270 w 4514850"/>
                      <a:gd name="connsiteY13" fmla="*/ 4020502 h 4302442"/>
                      <a:gd name="connsiteX14" fmla="*/ 3750945 w 4514850"/>
                      <a:gd name="connsiteY14" fmla="*/ 2350769 h 4302442"/>
                      <a:gd name="connsiteX15" fmla="*/ 3700462 w 4514850"/>
                      <a:gd name="connsiteY15" fmla="*/ 2333624 h 4302442"/>
                      <a:gd name="connsiteX16" fmla="*/ 3695700 w 4514850"/>
                      <a:gd name="connsiteY16" fmla="*/ 2331719 h 4302442"/>
                      <a:gd name="connsiteX17" fmla="*/ 3682365 w 4514850"/>
                      <a:gd name="connsiteY17" fmla="*/ 2327909 h 4302442"/>
                      <a:gd name="connsiteX18" fmla="*/ 3669982 w 4514850"/>
                      <a:gd name="connsiteY18" fmla="*/ 2324099 h 4302442"/>
                      <a:gd name="connsiteX19" fmla="*/ 3663315 w 4514850"/>
                      <a:gd name="connsiteY19" fmla="*/ 2322194 h 4302442"/>
                      <a:gd name="connsiteX20" fmla="*/ 3577590 w 4514850"/>
                      <a:gd name="connsiteY20" fmla="*/ 2304097 h 4302442"/>
                      <a:gd name="connsiteX21" fmla="*/ 3440430 w 4514850"/>
                      <a:gd name="connsiteY21" fmla="*/ 2292667 h 4302442"/>
                      <a:gd name="connsiteX22" fmla="*/ 2581275 w 4514850"/>
                      <a:gd name="connsiteY22" fmla="*/ 3027997 h 4302442"/>
                      <a:gd name="connsiteX23" fmla="*/ 2580322 w 4514850"/>
                      <a:gd name="connsiteY23" fmla="*/ 3030854 h 4302442"/>
                      <a:gd name="connsiteX24" fmla="*/ 2578417 w 4514850"/>
                      <a:gd name="connsiteY24" fmla="*/ 3047999 h 4302442"/>
                      <a:gd name="connsiteX25" fmla="*/ 2577465 w 4514850"/>
                      <a:gd name="connsiteY25" fmla="*/ 3054667 h 4302442"/>
                      <a:gd name="connsiteX26" fmla="*/ 2575560 w 4514850"/>
                      <a:gd name="connsiteY26" fmla="*/ 3068954 h 4302442"/>
                      <a:gd name="connsiteX27" fmla="*/ 2574607 w 4514850"/>
                      <a:gd name="connsiteY27" fmla="*/ 3078479 h 4302442"/>
                      <a:gd name="connsiteX28" fmla="*/ 2573655 w 4514850"/>
                      <a:gd name="connsiteY28" fmla="*/ 3090862 h 4302442"/>
                      <a:gd name="connsiteX29" fmla="*/ 2572702 w 4514850"/>
                      <a:gd name="connsiteY29" fmla="*/ 3103244 h 4302442"/>
                      <a:gd name="connsiteX30" fmla="*/ 2571750 w 4514850"/>
                      <a:gd name="connsiteY30" fmla="*/ 3114674 h 4302442"/>
                      <a:gd name="connsiteX31" fmla="*/ 2570797 w 4514850"/>
                      <a:gd name="connsiteY31" fmla="*/ 3128962 h 4302442"/>
                      <a:gd name="connsiteX32" fmla="*/ 2570797 w 4514850"/>
                      <a:gd name="connsiteY32" fmla="*/ 3137534 h 4302442"/>
                      <a:gd name="connsiteX33" fmla="*/ 2570797 w 4514850"/>
                      <a:gd name="connsiteY33" fmla="*/ 3161347 h 4302442"/>
                      <a:gd name="connsiteX34" fmla="*/ 2571750 w 4514850"/>
                      <a:gd name="connsiteY34" fmla="*/ 3189922 h 4302442"/>
                      <a:gd name="connsiteX35" fmla="*/ 2571750 w 4514850"/>
                      <a:gd name="connsiteY35" fmla="*/ 3195637 h 4302442"/>
                      <a:gd name="connsiteX36" fmla="*/ 2862262 w 4514850"/>
                      <a:gd name="connsiteY36" fmla="*/ 3809999 h 4302442"/>
                      <a:gd name="connsiteX37" fmla="*/ 2865120 w 4514850"/>
                      <a:gd name="connsiteY37" fmla="*/ 3811904 h 4302442"/>
                      <a:gd name="connsiteX38" fmla="*/ 2883217 w 4514850"/>
                      <a:gd name="connsiteY38" fmla="*/ 3827144 h 4302442"/>
                      <a:gd name="connsiteX39" fmla="*/ 2888932 w 4514850"/>
                      <a:gd name="connsiteY39" fmla="*/ 3831907 h 4302442"/>
                      <a:gd name="connsiteX40" fmla="*/ 2906077 w 4514850"/>
                      <a:gd name="connsiteY40" fmla="*/ 3846194 h 4302442"/>
                      <a:gd name="connsiteX41" fmla="*/ 2918460 w 4514850"/>
                      <a:gd name="connsiteY41" fmla="*/ 3855719 h 4302442"/>
                      <a:gd name="connsiteX42" fmla="*/ 2924175 w 4514850"/>
                      <a:gd name="connsiteY42" fmla="*/ 3859529 h 4302442"/>
                      <a:gd name="connsiteX43" fmla="*/ 3007995 w 4514850"/>
                      <a:gd name="connsiteY43" fmla="*/ 3914774 h 4302442"/>
                      <a:gd name="connsiteX44" fmla="*/ 3442335 w 4514850"/>
                      <a:gd name="connsiteY44" fmla="*/ 2292667 h 4302442"/>
                      <a:gd name="connsiteX45" fmla="*/ 3440430 w 4514850"/>
                      <a:gd name="connsiteY45" fmla="*/ 2292667 h 4302442"/>
                      <a:gd name="connsiteX46" fmla="*/ 2365057 w 4514850"/>
                      <a:gd name="connsiteY46" fmla="*/ 2031682 h 4302442"/>
                      <a:gd name="connsiteX47" fmla="*/ 1149667 w 4514850"/>
                      <a:gd name="connsiteY47" fmla="*/ 3246119 h 4302442"/>
                      <a:gd name="connsiteX48" fmla="*/ 1822132 w 4514850"/>
                      <a:gd name="connsiteY48" fmla="*/ 3917632 h 4302442"/>
                      <a:gd name="connsiteX49" fmla="*/ 2426970 w 4514850"/>
                      <a:gd name="connsiteY49" fmla="*/ 4168139 h 4302442"/>
                      <a:gd name="connsiteX50" fmla="*/ 2433637 w 4514850"/>
                      <a:gd name="connsiteY50" fmla="*/ 4168139 h 4302442"/>
                      <a:gd name="connsiteX51" fmla="*/ 2891790 w 4514850"/>
                      <a:gd name="connsiteY51" fmla="*/ 4034789 h 4302442"/>
                      <a:gd name="connsiteX52" fmla="*/ 2919412 w 4514850"/>
                      <a:gd name="connsiteY52" fmla="*/ 4016692 h 4302442"/>
                      <a:gd name="connsiteX53" fmla="*/ 2826067 w 4514850"/>
                      <a:gd name="connsiteY53" fmla="*/ 3951922 h 4302442"/>
                      <a:gd name="connsiteX54" fmla="*/ 2820352 w 4514850"/>
                      <a:gd name="connsiteY54" fmla="*/ 3948112 h 4302442"/>
                      <a:gd name="connsiteX55" fmla="*/ 2807017 w 4514850"/>
                      <a:gd name="connsiteY55" fmla="*/ 3937634 h 4302442"/>
                      <a:gd name="connsiteX56" fmla="*/ 2794635 w 4514850"/>
                      <a:gd name="connsiteY56" fmla="*/ 3927157 h 4302442"/>
                      <a:gd name="connsiteX57" fmla="*/ 2787015 w 4514850"/>
                      <a:gd name="connsiteY57" fmla="*/ 3920489 h 4302442"/>
                      <a:gd name="connsiteX58" fmla="*/ 2440305 w 4514850"/>
                      <a:gd name="connsiteY58" fmla="*/ 3228022 h 4302442"/>
                      <a:gd name="connsiteX59" fmla="*/ 2440305 w 4514850"/>
                      <a:gd name="connsiteY59" fmla="*/ 3225164 h 4302442"/>
                      <a:gd name="connsiteX60" fmla="*/ 2439352 w 4514850"/>
                      <a:gd name="connsiteY60" fmla="*/ 3198494 h 4302442"/>
                      <a:gd name="connsiteX61" fmla="*/ 2439352 w 4514850"/>
                      <a:gd name="connsiteY61" fmla="*/ 3191827 h 4302442"/>
                      <a:gd name="connsiteX62" fmla="*/ 2438400 w 4514850"/>
                      <a:gd name="connsiteY62" fmla="*/ 3161347 h 4302442"/>
                      <a:gd name="connsiteX63" fmla="*/ 2438400 w 4514850"/>
                      <a:gd name="connsiteY63" fmla="*/ 3135629 h 4302442"/>
                      <a:gd name="connsiteX64" fmla="*/ 2439352 w 4514850"/>
                      <a:gd name="connsiteY64" fmla="*/ 3120389 h 4302442"/>
                      <a:gd name="connsiteX65" fmla="*/ 2439352 w 4514850"/>
                      <a:gd name="connsiteY65" fmla="*/ 3109912 h 4302442"/>
                      <a:gd name="connsiteX66" fmla="*/ 2440305 w 4514850"/>
                      <a:gd name="connsiteY66" fmla="*/ 3088004 h 4302442"/>
                      <a:gd name="connsiteX67" fmla="*/ 2440305 w 4514850"/>
                      <a:gd name="connsiteY67" fmla="*/ 3084194 h 4302442"/>
                      <a:gd name="connsiteX68" fmla="*/ 2759392 w 4514850"/>
                      <a:gd name="connsiteY68" fmla="*/ 2426017 h 4302442"/>
                      <a:gd name="connsiteX69" fmla="*/ 1002030 w 4514850"/>
                      <a:gd name="connsiteY69" fmla="*/ 1315402 h 4302442"/>
                      <a:gd name="connsiteX70" fmla="*/ 600075 w 4514850"/>
                      <a:gd name="connsiteY70" fmla="*/ 1481137 h 4302442"/>
                      <a:gd name="connsiteX71" fmla="*/ 434340 w 4514850"/>
                      <a:gd name="connsiteY71" fmla="*/ 1883092 h 4302442"/>
                      <a:gd name="connsiteX72" fmla="*/ 600075 w 4514850"/>
                      <a:gd name="connsiteY72" fmla="*/ 2285047 h 4302442"/>
                      <a:gd name="connsiteX73" fmla="*/ 1045845 w 4514850"/>
                      <a:gd name="connsiteY73" fmla="*/ 2730817 h 4302442"/>
                      <a:gd name="connsiteX74" fmla="*/ 1850707 w 4514850"/>
                      <a:gd name="connsiteY74" fmla="*/ 1926907 h 4302442"/>
                      <a:gd name="connsiteX75" fmla="*/ 1403985 w 4514850"/>
                      <a:gd name="connsiteY75" fmla="*/ 1481137 h 4302442"/>
                      <a:gd name="connsiteX76" fmla="*/ 1002030 w 4514850"/>
                      <a:gd name="connsiteY76" fmla="*/ 1315402 h 4302442"/>
                      <a:gd name="connsiteX77" fmla="*/ 1002030 w 4514850"/>
                      <a:gd name="connsiteY77" fmla="*/ 1183005 h 4302442"/>
                      <a:gd name="connsiteX78" fmla="*/ 1498282 w 4514850"/>
                      <a:gd name="connsiteY78" fmla="*/ 1387792 h 4302442"/>
                      <a:gd name="connsiteX79" fmla="*/ 1991677 w 4514850"/>
                      <a:gd name="connsiteY79" fmla="*/ 1880235 h 4302442"/>
                      <a:gd name="connsiteX80" fmla="*/ 2010727 w 4514850"/>
                      <a:gd name="connsiteY80" fmla="*/ 1928812 h 4302442"/>
                      <a:gd name="connsiteX81" fmla="*/ 1990725 w 4514850"/>
                      <a:gd name="connsiteY81" fmla="*/ 1976437 h 4302442"/>
                      <a:gd name="connsiteX82" fmla="*/ 1092517 w 4514850"/>
                      <a:gd name="connsiteY82" fmla="*/ 2873692 h 4302442"/>
                      <a:gd name="connsiteX83" fmla="*/ 1045845 w 4514850"/>
                      <a:gd name="connsiteY83" fmla="*/ 2892742 h 4302442"/>
                      <a:gd name="connsiteX84" fmla="*/ 999172 w 4514850"/>
                      <a:gd name="connsiteY84" fmla="*/ 2873692 h 4302442"/>
                      <a:gd name="connsiteX85" fmla="*/ 505777 w 4514850"/>
                      <a:gd name="connsiteY85" fmla="*/ 2380297 h 4302442"/>
                      <a:gd name="connsiteX86" fmla="*/ 300990 w 4514850"/>
                      <a:gd name="connsiteY86" fmla="*/ 1884045 h 4302442"/>
                      <a:gd name="connsiteX87" fmla="*/ 505777 w 4514850"/>
                      <a:gd name="connsiteY87" fmla="*/ 1387792 h 4302442"/>
                      <a:gd name="connsiteX88" fmla="*/ 1002030 w 4514850"/>
                      <a:gd name="connsiteY88" fmla="*/ 1183005 h 4302442"/>
                      <a:gd name="connsiteX89" fmla="*/ 991552 w 4514850"/>
                      <a:gd name="connsiteY89" fmla="*/ 1016317 h 4302442"/>
                      <a:gd name="connsiteX90" fmla="*/ 383857 w 4514850"/>
                      <a:gd name="connsiteY90" fmla="*/ 1266824 h 4302442"/>
                      <a:gd name="connsiteX91" fmla="*/ 133350 w 4514850"/>
                      <a:gd name="connsiteY91" fmla="*/ 1873567 h 4302442"/>
                      <a:gd name="connsiteX92" fmla="*/ 383857 w 4514850"/>
                      <a:gd name="connsiteY92" fmla="*/ 2480309 h 4302442"/>
                      <a:gd name="connsiteX93" fmla="*/ 1056322 w 4514850"/>
                      <a:gd name="connsiteY93" fmla="*/ 3152774 h 4302442"/>
                      <a:gd name="connsiteX94" fmla="*/ 2271712 w 4514850"/>
                      <a:gd name="connsiteY94" fmla="*/ 1938337 h 4302442"/>
                      <a:gd name="connsiteX95" fmla="*/ 1599247 w 4514850"/>
                      <a:gd name="connsiteY95" fmla="*/ 1266824 h 4302442"/>
                      <a:gd name="connsiteX96" fmla="*/ 991552 w 4514850"/>
                      <a:gd name="connsiteY96" fmla="*/ 1016317 h 4302442"/>
                      <a:gd name="connsiteX97" fmla="*/ 991552 w 4514850"/>
                      <a:gd name="connsiteY97" fmla="*/ 882967 h 4302442"/>
                      <a:gd name="connsiteX98" fmla="*/ 1692592 w 4514850"/>
                      <a:gd name="connsiteY98" fmla="*/ 1172527 h 4302442"/>
                      <a:gd name="connsiteX99" fmla="*/ 2408872 w 4514850"/>
                      <a:gd name="connsiteY99" fmla="*/ 1887854 h 4302442"/>
                      <a:gd name="connsiteX100" fmla="*/ 2412682 w 4514850"/>
                      <a:gd name="connsiteY100" fmla="*/ 1890712 h 4302442"/>
                      <a:gd name="connsiteX101" fmla="*/ 2864167 w 4514850"/>
                      <a:gd name="connsiteY101" fmla="*/ 2342197 h 4302442"/>
                      <a:gd name="connsiteX102" fmla="*/ 3440430 w 4514850"/>
                      <a:gd name="connsiteY102" fmla="*/ 2159317 h 4302442"/>
                      <a:gd name="connsiteX103" fmla="*/ 3698557 w 4514850"/>
                      <a:gd name="connsiteY103" fmla="*/ 2192654 h 4302442"/>
                      <a:gd name="connsiteX104" fmla="*/ 3702367 w 4514850"/>
                      <a:gd name="connsiteY104" fmla="*/ 2193607 h 4302442"/>
                      <a:gd name="connsiteX105" fmla="*/ 3738562 w 4514850"/>
                      <a:gd name="connsiteY105" fmla="*/ 2204084 h 4302442"/>
                      <a:gd name="connsiteX106" fmla="*/ 3747135 w 4514850"/>
                      <a:gd name="connsiteY106" fmla="*/ 2206942 h 4302442"/>
                      <a:gd name="connsiteX107" fmla="*/ 3770947 w 4514850"/>
                      <a:gd name="connsiteY107" fmla="*/ 2214562 h 4302442"/>
                      <a:gd name="connsiteX108" fmla="*/ 3795712 w 4514850"/>
                      <a:gd name="connsiteY108" fmla="*/ 2223134 h 4302442"/>
                      <a:gd name="connsiteX109" fmla="*/ 3809047 w 4514850"/>
                      <a:gd name="connsiteY109" fmla="*/ 2228849 h 4302442"/>
                      <a:gd name="connsiteX110" fmla="*/ 3858577 w 4514850"/>
                      <a:gd name="connsiteY110" fmla="*/ 2249804 h 4302442"/>
                      <a:gd name="connsiteX111" fmla="*/ 3864292 w 4514850"/>
                      <a:gd name="connsiteY111" fmla="*/ 2252662 h 4302442"/>
                      <a:gd name="connsiteX112" fmla="*/ 4443412 w 4514850"/>
                      <a:gd name="connsiteY112" fmla="*/ 3161347 h 4302442"/>
                      <a:gd name="connsiteX113" fmla="*/ 3440430 w 4514850"/>
                      <a:gd name="connsiteY113" fmla="*/ 4163377 h 4302442"/>
                      <a:gd name="connsiteX114" fmla="*/ 3182302 w 4514850"/>
                      <a:gd name="connsiteY114" fmla="*/ 4130039 h 4302442"/>
                      <a:gd name="connsiteX115" fmla="*/ 3178492 w 4514850"/>
                      <a:gd name="connsiteY115" fmla="*/ 4129087 h 4302442"/>
                      <a:gd name="connsiteX116" fmla="*/ 3142297 w 4514850"/>
                      <a:gd name="connsiteY116" fmla="*/ 4118609 h 4302442"/>
                      <a:gd name="connsiteX117" fmla="*/ 3135630 w 4514850"/>
                      <a:gd name="connsiteY117" fmla="*/ 4116704 h 4302442"/>
                      <a:gd name="connsiteX118" fmla="*/ 3109912 w 4514850"/>
                      <a:gd name="connsiteY118" fmla="*/ 4108132 h 4302442"/>
                      <a:gd name="connsiteX119" fmla="*/ 3092767 w 4514850"/>
                      <a:gd name="connsiteY119" fmla="*/ 4102417 h 4302442"/>
                      <a:gd name="connsiteX120" fmla="*/ 3071812 w 4514850"/>
                      <a:gd name="connsiteY120" fmla="*/ 4093844 h 4302442"/>
                      <a:gd name="connsiteX121" fmla="*/ 3051810 w 4514850"/>
                      <a:gd name="connsiteY121" fmla="*/ 4085272 h 4302442"/>
                      <a:gd name="connsiteX122" fmla="*/ 2928937 w 4514850"/>
                      <a:gd name="connsiteY122" fmla="*/ 4169092 h 4302442"/>
                      <a:gd name="connsiteX123" fmla="*/ 4448175 w 4514850"/>
                      <a:gd name="connsiteY123" fmla="*/ 4169092 h 4302442"/>
                      <a:gd name="connsiteX124" fmla="*/ 4514850 w 4514850"/>
                      <a:gd name="connsiteY124" fmla="*/ 4235767 h 4302442"/>
                      <a:gd name="connsiteX125" fmla="*/ 4448175 w 4514850"/>
                      <a:gd name="connsiteY125" fmla="*/ 4302442 h 4302442"/>
                      <a:gd name="connsiteX126" fmla="*/ 2433637 w 4514850"/>
                      <a:gd name="connsiteY126" fmla="*/ 4302442 h 4302442"/>
                      <a:gd name="connsiteX127" fmla="*/ 2430780 w 4514850"/>
                      <a:gd name="connsiteY127" fmla="*/ 4302442 h 4302442"/>
                      <a:gd name="connsiteX128" fmla="*/ 2426017 w 4514850"/>
                      <a:gd name="connsiteY128" fmla="*/ 4302442 h 4302442"/>
                      <a:gd name="connsiteX129" fmla="*/ 2425065 w 4514850"/>
                      <a:gd name="connsiteY129" fmla="*/ 4302442 h 4302442"/>
                      <a:gd name="connsiteX130" fmla="*/ 1498282 w 4514850"/>
                      <a:gd name="connsiteY130" fmla="*/ 4302442 h 4302442"/>
                      <a:gd name="connsiteX131" fmla="*/ 1431607 w 4514850"/>
                      <a:gd name="connsiteY131" fmla="*/ 4235767 h 4302442"/>
                      <a:gd name="connsiteX132" fmla="*/ 1498282 w 4514850"/>
                      <a:gd name="connsiteY132" fmla="*/ 4169092 h 4302442"/>
                      <a:gd name="connsiteX133" fmla="*/ 1931670 w 4514850"/>
                      <a:gd name="connsiteY133" fmla="*/ 4169092 h 4302442"/>
                      <a:gd name="connsiteX134" fmla="*/ 1728787 w 4514850"/>
                      <a:gd name="connsiteY134" fmla="*/ 4012882 h 4302442"/>
                      <a:gd name="connsiteX135" fmla="*/ 289560 w 4514850"/>
                      <a:gd name="connsiteY135" fmla="*/ 2574607 h 4302442"/>
                      <a:gd name="connsiteX136" fmla="*/ 0 w 4514850"/>
                      <a:gd name="connsiteY136" fmla="*/ 1873567 h 4302442"/>
                      <a:gd name="connsiteX137" fmla="*/ 289560 w 4514850"/>
                      <a:gd name="connsiteY137" fmla="*/ 1171574 h 4302442"/>
                      <a:gd name="connsiteX138" fmla="*/ 991552 w 4514850"/>
                      <a:gd name="connsiteY138" fmla="*/ 882967 h 4302442"/>
                      <a:gd name="connsiteX139" fmla="*/ 3535680 w 4514850"/>
                      <a:gd name="connsiteY139" fmla="*/ 228600 h 4302442"/>
                      <a:gd name="connsiteX140" fmla="*/ 3228022 w 4514850"/>
                      <a:gd name="connsiteY140" fmla="*/ 1376362 h 4302442"/>
                      <a:gd name="connsiteX141" fmla="*/ 3828097 w 4514850"/>
                      <a:gd name="connsiteY141" fmla="*/ 755332 h 4302442"/>
                      <a:gd name="connsiteX142" fmla="*/ 3535680 w 4514850"/>
                      <a:gd name="connsiteY142" fmla="*/ 228600 h 4302442"/>
                      <a:gd name="connsiteX143" fmla="*/ 3320415 w 4514850"/>
                      <a:gd name="connsiteY143" fmla="*/ 144780 h 4302442"/>
                      <a:gd name="connsiteX144" fmla="*/ 2999422 w 4514850"/>
                      <a:gd name="connsiteY144" fmla="*/ 1341120 h 4302442"/>
                      <a:gd name="connsiteX145" fmla="*/ 3050857 w 4514850"/>
                      <a:gd name="connsiteY145" fmla="*/ 1356360 h 4302442"/>
                      <a:gd name="connsiteX146" fmla="*/ 3053715 w 4514850"/>
                      <a:gd name="connsiteY146" fmla="*/ 1357312 h 4302442"/>
                      <a:gd name="connsiteX147" fmla="*/ 3079432 w 4514850"/>
                      <a:gd name="connsiteY147" fmla="*/ 1363027 h 4302442"/>
                      <a:gd name="connsiteX148" fmla="*/ 3083242 w 4514850"/>
                      <a:gd name="connsiteY148" fmla="*/ 1363980 h 4302442"/>
                      <a:gd name="connsiteX149" fmla="*/ 3092767 w 4514850"/>
                      <a:gd name="connsiteY149" fmla="*/ 1365885 h 4302442"/>
                      <a:gd name="connsiteX150" fmla="*/ 3413760 w 4514850"/>
                      <a:gd name="connsiteY150" fmla="*/ 169545 h 4302442"/>
                      <a:gd name="connsiteX151" fmla="*/ 3364230 w 4514850"/>
                      <a:gd name="connsiteY151" fmla="*/ 154305 h 4302442"/>
                      <a:gd name="connsiteX152" fmla="*/ 3355657 w 4514850"/>
                      <a:gd name="connsiteY152" fmla="*/ 152400 h 4302442"/>
                      <a:gd name="connsiteX153" fmla="*/ 3337560 w 4514850"/>
                      <a:gd name="connsiteY153" fmla="*/ 148590 h 4302442"/>
                      <a:gd name="connsiteX154" fmla="*/ 3325177 w 4514850"/>
                      <a:gd name="connsiteY154" fmla="*/ 145732 h 4302442"/>
                      <a:gd name="connsiteX155" fmla="*/ 3320415 w 4514850"/>
                      <a:gd name="connsiteY155" fmla="*/ 144780 h 4302442"/>
                      <a:gd name="connsiteX156" fmla="*/ 3185160 w 4514850"/>
                      <a:gd name="connsiteY156" fmla="*/ 134302 h 4302442"/>
                      <a:gd name="connsiteX157" fmla="*/ 2585085 w 4514850"/>
                      <a:gd name="connsiteY157" fmla="*/ 755332 h 4302442"/>
                      <a:gd name="connsiteX158" fmla="*/ 2877502 w 4514850"/>
                      <a:gd name="connsiteY158" fmla="*/ 1282065 h 4302442"/>
                      <a:gd name="connsiteX159" fmla="*/ 3207067 w 4514850"/>
                      <a:gd name="connsiteY159" fmla="*/ 0 h 4302442"/>
                      <a:gd name="connsiteX160" fmla="*/ 3304222 w 4514850"/>
                      <a:gd name="connsiteY160" fmla="*/ 6667 h 4302442"/>
                      <a:gd name="connsiteX161" fmla="*/ 3311842 w 4514850"/>
                      <a:gd name="connsiteY161" fmla="*/ 7620 h 4302442"/>
                      <a:gd name="connsiteX162" fmla="*/ 3333750 w 4514850"/>
                      <a:gd name="connsiteY162" fmla="*/ 11430 h 4302442"/>
                      <a:gd name="connsiteX163" fmla="*/ 3348037 w 4514850"/>
                      <a:gd name="connsiteY163" fmla="*/ 14287 h 4302442"/>
                      <a:gd name="connsiteX164" fmla="*/ 3366135 w 4514850"/>
                      <a:gd name="connsiteY164" fmla="*/ 18097 h 4302442"/>
                      <a:gd name="connsiteX165" fmla="*/ 3386137 w 4514850"/>
                      <a:gd name="connsiteY165" fmla="*/ 22860 h 4302442"/>
                      <a:gd name="connsiteX166" fmla="*/ 3399472 w 4514850"/>
                      <a:gd name="connsiteY166" fmla="*/ 25717 h 4302442"/>
                      <a:gd name="connsiteX167" fmla="*/ 3522345 w 4514850"/>
                      <a:gd name="connsiteY167" fmla="*/ 69532 h 4302442"/>
                      <a:gd name="connsiteX168" fmla="*/ 3529012 w 4514850"/>
                      <a:gd name="connsiteY168" fmla="*/ 72390 h 4302442"/>
                      <a:gd name="connsiteX169" fmla="*/ 3963352 w 4514850"/>
                      <a:gd name="connsiteY169" fmla="*/ 755332 h 4302442"/>
                      <a:gd name="connsiteX170" fmla="*/ 3208020 w 4514850"/>
                      <a:gd name="connsiteY170" fmla="*/ 1509712 h 4302442"/>
                      <a:gd name="connsiteX171" fmla="*/ 3144202 w 4514850"/>
                      <a:gd name="connsiteY171" fmla="*/ 1506855 h 4302442"/>
                      <a:gd name="connsiteX172" fmla="*/ 3143250 w 4514850"/>
                      <a:gd name="connsiteY172" fmla="*/ 1506855 h 4302442"/>
                      <a:gd name="connsiteX173" fmla="*/ 3136582 w 4514850"/>
                      <a:gd name="connsiteY173" fmla="*/ 1506855 h 4302442"/>
                      <a:gd name="connsiteX174" fmla="*/ 3094672 w 4514850"/>
                      <a:gd name="connsiteY174" fmla="*/ 1501140 h 4302442"/>
                      <a:gd name="connsiteX175" fmla="*/ 3088957 w 4514850"/>
                      <a:gd name="connsiteY175" fmla="*/ 1500187 h 4302442"/>
                      <a:gd name="connsiteX176" fmla="*/ 3060382 w 4514850"/>
                      <a:gd name="connsiteY176" fmla="*/ 1495425 h 4302442"/>
                      <a:gd name="connsiteX177" fmla="*/ 3051810 w 4514850"/>
                      <a:gd name="connsiteY177" fmla="*/ 1493520 h 4302442"/>
                      <a:gd name="connsiteX178" fmla="*/ 3024187 w 4514850"/>
                      <a:gd name="connsiteY178" fmla="*/ 1486852 h 4302442"/>
                      <a:gd name="connsiteX179" fmla="*/ 3016567 w 4514850"/>
                      <a:gd name="connsiteY179" fmla="*/ 1484947 h 4302442"/>
                      <a:gd name="connsiteX180" fmla="*/ 2892742 w 4514850"/>
                      <a:gd name="connsiteY180" fmla="*/ 1441132 h 4302442"/>
                      <a:gd name="connsiteX181" fmla="*/ 2886075 w 4514850"/>
                      <a:gd name="connsiteY181" fmla="*/ 1438275 h 4302442"/>
                      <a:gd name="connsiteX182" fmla="*/ 2451735 w 4514850"/>
                      <a:gd name="connsiteY182" fmla="*/ 754380 h 4302442"/>
                      <a:gd name="connsiteX183" fmla="*/ 3207067 w 4514850"/>
                      <a:gd name="connsiteY183" fmla="*/ 0 h 4302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</a:cxnLst>
                    <a:rect l="l" t="t" r="r" b="b"/>
                    <a:pathLst>
                      <a:path w="4514850" h="4302442">
                        <a:moveTo>
                          <a:pt x="3873817" y="2407919"/>
                        </a:moveTo>
                        <a:lnTo>
                          <a:pt x="3438525" y="4030027"/>
                        </a:lnTo>
                        <a:cubicBezTo>
                          <a:pt x="3439477" y="4030027"/>
                          <a:pt x="3439477" y="4030027"/>
                          <a:pt x="3440430" y="4030027"/>
                        </a:cubicBezTo>
                        <a:cubicBezTo>
                          <a:pt x="3920490" y="4030027"/>
                          <a:pt x="4310062" y="3640454"/>
                          <a:pt x="4310062" y="3161347"/>
                        </a:cubicBezTo>
                        <a:cubicBezTo>
                          <a:pt x="4310062" y="2839402"/>
                          <a:pt x="4134802" y="2558414"/>
                          <a:pt x="3873817" y="2407919"/>
                        </a:cubicBezTo>
                        <a:close/>
                        <a:moveTo>
                          <a:pt x="3577590" y="2304097"/>
                        </a:moveTo>
                        <a:lnTo>
                          <a:pt x="3129915" y="3973829"/>
                        </a:lnTo>
                        <a:cubicBezTo>
                          <a:pt x="3140392" y="3977639"/>
                          <a:pt x="3150870" y="3981449"/>
                          <a:pt x="3161347" y="3985259"/>
                        </a:cubicBezTo>
                        <a:cubicBezTo>
                          <a:pt x="3168015" y="3987164"/>
                          <a:pt x="3173730" y="3989069"/>
                          <a:pt x="3179445" y="3990974"/>
                        </a:cubicBezTo>
                        <a:cubicBezTo>
                          <a:pt x="3182302" y="3991927"/>
                          <a:pt x="3184207" y="3991927"/>
                          <a:pt x="3186112" y="3992879"/>
                        </a:cubicBezTo>
                        <a:cubicBezTo>
                          <a:pt x="3189922" y="3993832"/>
                          <a:pt x="3194685" y="3995737"/>
                          <a:pt x="3198495" y="3996689"/>
                        </a:cubicBezTo>
                        <a:cubicBezTo>
                          <a:pt x="3203257" y="3998594"/>
                          <a:pt x="3207067" y="3999547"/>
                          <a:pt x="3211830" y="4000499"/>
                        </a:cubicBezTo>
                        <a:cubicBezTo>
                          <a:pt x="3213735" y="4001452"/>
                          <a:pt x="3215640" y="4001452"/>
                          <a:pt x="3217545" y="4002404"/>
                        </a:cubicBezTo>
                        <a:cubicBezTo>
                          <a:pt x="3245167" y="4010024"/>
                          <a:pt x="3274695" y="4015739"/>
                          <a:pt x="3303270" y="4020502"/>
                        </a:cubicBezTo>
                        <a:lnTo>
                          <a:pt x="3750945" y="2350769"/>
                        </a:lnTo>
                        <a:cubicBezTo>
                          <a:pt x="3733800" y="2345054"/>
                          <a:pt x="3717607" y="2339339"/>
                          <a:pt x="3700462" y="2333624"/>
                        </a:cubicBezTo>
                        <a:cubicBezTo>
                          <a:pt x="3699510" y="2332672"/>
                          <a:pt x="3697605" y="2332672"/>
                          <a:pt x="3695700" y="2331719"/>
                        </a:cubicBezTo>
                        <a:cubicBezTo>
                          <a:pt x="3690937" y="2330767"/>
                          <a:pt x="3687127" y="2328862"/>
                          <a:pt x="3682365" y="2327909"/>
                        </a:cubicBezTo>
                        <a:cubicBezTo>
                          <a:pt x="3677602" y="2326004"/>
                          <a:pt x="3673792" y="2325052"/>
                          <a:pt x="3669982" y="2324099"/>
                        </a:cubicBezTo>
                        <a:cubicBezTo>
                          <a:pt x="3668077" y="2323147"/>
                          <a:pt x="3665220" y="2323147"/>
                          <a:pt x="3663315" y="2322194"/>
                        </a:cubicBezTo>
                        <a:cubicBezTo>
                          <a:pt x="3635692" y="2314574"/>
                          <a:pt x="3607117" y="2307907"/>
                          <a:pt x="3577590" y="2304097"/>
                        </a:cubicBezTo>
                        <a:close/>
                        <a:moveTo>
                          <a:pt x="3440430" y="2292667"/>
                        </a:moveTo>
                        <a:cubicBezTo>
                          <a:pt x="3007042" y="2292667"/>
                          <a:pt x="2646045" y="2612707"/>
                          <a:pt x="2581275" y="3027997"/>
                        </a:cubicBezTo>
                        <a:cubicBezTo>
                          <a:pt x="2580322" y="3028949"/>
                          <a:pt x="2580322" y="3029902"/>
                          <a:pt x="2580322" y="3030854"/>
                        </a:cubicBezTo>
                        <a:cubicBezTo>
                          <a:pt x="2580322" y="3036569"/>
                          <a:pt x="2579370" y="3042284"/>
                          <a:pt x="2578417" y="3047999"/>
                        </a:cubicBezTo>
                        <a:cubicBezTo>
                          <a:pt x="2578417" y="3049904"/>
                          <a:pt x="2577465" y="3052762"/>
                          <a:pt x="2577465" y="3054667"/>
                        </a:cubicBezTo>
                        <a:cubicBezTo>
                          <a:pt x="2576512" y="3059429"/>
                          <a:pt x="2576512" y="3064192"/>
                          <a:pt x="2575560" y="3068954"/>
                        </a:cubicBezTo>
                        <a:cubicBezTo>
                          <a:pt x="2575560" y="3071812"/>
                          <a:pt x="2574607" y="3075622"/>
                          <a:pt x="2574607" y="3078479"/>
                        </a:cubicBezTo>
                        <a:cubicBezTo>
                          <a:pt x="2574607" y="3082289"/>
                          <a:pt x="2573655" y="3087052"/>
                          <a:pt x="2573655" y="3090862"/>
                        </a:cubicBezTo>
                        <a:cubicBezTo>
                          <a:pt x="2573655" y="3095624"/>
                          <a:pt x="2572702" y="3099434"/>
                          <a:pt x="2572702" y="3103244"/>
                        </a:cubicBezTo>
                        <a:cubicBezTo>
                          <a:pt x="2571750" y="3107054"/>
                          <a:pt x="2571750" y="3110864"/>
                          <a:pt x="2571750" y="3114674"/>
                        </a:cubicBezTo>
                        <a:cubicBezTo>
                          <a:pt x="2570797" y="3119437"/>
                          <a:pt x="2570797" y="3124199"/>
                          <a:pt x="2570797" y="3128962"/>
                        </a:cubicBezTo>
                        <a:cubicBezTo>
                          <a:pt x="2570797" y="3131819"/>
                          <a:pt x="2570797" y="3134677"/>
                          <a:pt x="2570797" y="3137534"/>
                        </a:cubicBezTo>
                        <a:cubicBezTo>
                          <a:pt x="2570797" y="3145154"/>
                          <a:pt x="2570797" y="3153727"/>
                          <a:pt x="2570797" y="3161347"/>
                        </a:cubicBezTo>
                        <a:cubicBezTo>
                          <a:pt x="2570797" y="3170872"/>
                          <a:pt x="2571750" y="3180397"/>
                          <a:pt x="2571750" y="3189922"/>
                        </a:cubicBezTo>
                        <a:cubicBezTo>
                          <a:pt x="2571750" y="3191827"/>
                          <a:pt x="2571750" y="3193732"/>
                          <a:pt x="2571750" y="3195637"/>
                        </a:cubicBezTo>
                        <a:cubicBezTo>
                          <a:pt x="2581275" y="3432809"/>
                          <a:pt x="2688907" y="3654742"/>
                          <a:pt x="2862262" y="3809999"/>
                        </a:cubicBezTo>
                        <a:cubicBezTo>
                          <a:pt x="2863215" y="3809999"/>
                          <a:pt x="2864167" y="3810952"/>
                          <a:pt x="2865120" y="3811904"/>
                        </a:cubicBezTo>
                        <a:cubicBezTo>
                          <a:pt x="2870835" y="3816667"/>
                          <a:pt x="2877502" y="3822382"/>
                          <a:pt x="2883217" y="3827144"/>
                        </a:cubicBezTo>
                        <a:cubicBezTo>
                          <a:pt x="2885122" y="3829049"/>
                          <a:pt x="2887027" y="3830002"/>
                          <a:pt x="2888932" y="3831907"/>
                        </a:cubicBezTo>
                        <a:cubicBezTo>
                          <a:pt x="2894647" y="3836669"/>
                          <a:pt x="2900362" y="3841432"/>
                          <a:pt x="2906077" y="3846194"/>
                        </a:cubicBezTo>
                        <a:cubicBezTo>
                          <a:pt x="2909887" y="3849052"/>
                          <a:pt x="2914650" y="3852862"/>
                          <a:pt x="2918460" y="3855719"/>
                        </a:cubicBezTo>
                        <a:cubicBezTo>
                          <a:pt x="2920365" y="3857624"/>
                          <a:pt x="2922270" y="3858577"/>
                          <a:pt x="2924175" y="3859529"/>
                        </a:cubicBezTo>
                        <a:cubicBezTo>
                          <a:pt x="2950845" y="3879532"/>
                          <a:pt x="2979420" y="3897629"/>
                          <a:pt x="3007995" y="3914774"/>
                        </a:cubicBezTo>
                        <a:lnTo>
                          <a:pt x="3442335" y="2292667"/>
                        </a:lnTo>
                        <a:cubicBezTo>
                          <a:pt x="3441382" y="2292667"/>
                          <a:pt x="3441382" y="2292667"/>
                          <a:pt x="3440430" y="2292667"/>
                        </a:cubicBezTo>
                        <a:close/>
                        <a:moveTo>
                          <a:pt x="2365057" y="2031682"/>
                        </a:moveTo>
                        <a:lnTo>
                          <a:pt x="1149667" y="3246119"/>
                        </a:lnTo>
                        <a:lnTo>
                          <a:pt x="1822132" y="3917632"/>
                        </a:lnTo>
                        <a:cubicBezTo>
                          <a:pt x="1983105" y="4078604"/>
                          <a:pt x="2198370" y="4167187"/>
                          <a:pt x="2426970" y="4168139"/>
                        </a:cubicBezTo>
                        <a:lnTo>
                          <a:pt x="2433637" y="4168139"/>
                        </a:lnTo>
                        <a:cubicBezTo>
                          <a:pt x="2597467" y="4167187"/>
                          <a:pt x="2756535" y="4120514"/>
                          <a:pt x="2891790" y="4034789"/>
                        </a:cubicBezTo>
                        <a:cubicBezTo>
                          <a:pt x="2901315" y="4029074"/>
                          <a:pt x="2909887" y="4023359"/>
                          <a:pt x="2919412" y="4016692"/>
                        </a:cubicBezTo>
                        <a:cubicBezTo>
                          <a:pt x="2887027" y="3996689"/>
                          <a:pt x="2855595" y="3974782"/>
                          <a:pt x="2826067" y="3951922"/>
                        </a:cubicBezTo>
                        <a:cubicBezTo>
                          <a:pt x="2824162" y="3950969"/>
                          <a:pt x="2822257" y="3949064"/>
                          <a:pt x="2820352" y="3948112"/>
                        </a:cubicBezTo>
                        <a:cubicBezTo>
                          <a:pt x="2815590" y="3944302"/>
                          <a:pt x="2810827" y="3941444"/>
                          <a:pt x="2807017" y="3937634"/>
                        </a:cubicBezTo>
                        <a:cubicBezTo>
                          <a:pt x="2803207" y="3933824"/>
                          <a:pt x="2798445" y="3930967"/>
                          <a:pt x="2794635" y="3927157"/>
                        </a:cubicBezTo>
                        <a:cubicBezTo>
                          <a:pt x="2791777" y="3924299"/>
                          <a:pt x="2789872" y="3922394"/>
                          <a:pt x="2787015" y="3920489"/>
                        </a:cubicBezTo>
                        <a:cubicBezTo>
                          <a:pt x="2588895" y="3749992"/>
                          <a:pt x="2458402" y="3504247"/>
                          <a:pt x="2440305" y="3228022"/>
                        </a:cubicBezTo>
                        <a:cubicBezTo>
                          <a:pt x="2440305" y="3227069"/>
                          <a:pt x="2440305" y="3226117"/>
                          <a:pt x="2440305" y="3225164"/>
                        </a:cubicBezTo>
                        <a:cubicBezTo>
                          <a:pt x="2440305" y="3216592"/>
                          <a:pt x="2439352" y="3207067"/>
                          <a:pt x="2439352" y="3198494"/>
                        </a:cubicBezTo>
                        <a:cubicBezTo>
                          <a:pt x="2439352" y="3196589"/>
                          <a:pt x="2439352" y="3193732"/>
                          <a:pt x="2439352" y="3191827"/>
                        </a:cubicBezTo>
                        <a:cubicBezTo>
                          <a:pt x="2438400" y="3181349"/>
                          <a:pt x="2438400" y="3171824"/>
                          <a:pt x="2438400" y="3161347"/>
                        </a:cubicBezTo>
                        <a:cubicBezTo>
                          <a:pt x="2438400" y="3152774"/>
                          <a:pt x="2438400" y="3144202"/>
                          <a:pt x="2438400" y="3135629"/>
                        </a:cubicBezTo>
                        <a:cubicBezTo>
                          <a:pt x="2439352" y="3129914"/>
                          <a:pt x="2439352" y="3125152"/>
                          <a:pt x="2439352" y="3120389"/>
                        </a:cubicBezTo>
                        <a:cubicBezTo>
                          <a:pt x="2439352" y="3117532"/>
                          <a:pt x="2439352" y="3113722"/>
                          <a:pt x="2439352" y="3109912"/>
                        </a:cubicBezTo>
                        <a:cubicBezTo>
                          <a:pt x="2439352" y="3102292"/>
                          <a:pt x="2439352" y="3095624"/>
                          <a:pt x="2440305" y="3088004"/>
                        </a:cubicBezTo>
                        <a:cubicBezTo>
                          <a:pt x="2440305" y="3087052"/>
                          <a:pt x="2440305" y="3085147"/>
                          <a:pt x="2440305" y="3084194"/>
                        </a:cubicBezTo>
                        <a:cubicBezTo>
                          <a:pt x="2459355" y="2831782"/>
                          <a:pt x="2572702" y="2598419"/>
                          <a:pt x="2759392" y="2426017"/>
                        </a:cubicBezTo>
                        <a:close/>
                        <a:moveTo>
                          <a:pt x="1002030" y="1315402"/>
                        </a:moveTo>
                        <a:cubicBezTo>
                          <a:pt x="849630" y="1315402"/>
                          <a:pt x="706755" y="1374457"/>
                          <a:pt x="600075" y="1481137"/>
                        </a:cubicBezTo>
                        <a:cubicBezTo>
                          <a:pt x="493395" y="1588770"/>
                          <a:pt x="434340" y="1730692"/>
                          <a:pt x="434340" y="1883092"/>
                        </a:cubicBezTo>
                        <a:cubicBezTo>
                          <a:pt x="434340" y="2035492"/>
                          <a:pt x="493395" y="2178367"/>
                          <a:pt x="600075" y="2285047"/>
                        </a:cubicBezTo>
                        <a:lnTo>
                          <a:pt x="1045845" y="2730817"/>
                        </a:lnTo>
                        <a:lnTo>
                          <a:pt x="1850707" y="1926907"/>
                        </a:lnTo>
                        <a:lnTo>
                          <a:pt x="1403985" y="1481137"/>
                        </a:lnTo>
                        <a:cubicBezTo>
                          <a:pt x="1297305" y="1374457"/>
                          <a:pt x="1154430" y="1315402"/>
                          <a:pt x="1002030" y="1315402"/>
                        </a:cubicBezTo>
                        <a:close/>
                        <a:moveTo>
                          <a:pt x="1002030" y="1183005"/>
                        </a:moveTo>
                        <a:cubicBezTo>
                          <a:pt x="1189672" y="1183005"/>
                          <a:pt x="1365885" y="1255395"/>
                          <a:pt x="1498282" y="1387792"/>
                        </a:cubicBezTo>
                        <a:lnTo>
                          <a:pt x="1991677" y="1880235"/>
                        </a:lnTo>
                        <a:cubicBezTo>
                          <a:pt x="2004060" y="1893570"/>
                          <a:pt x="2010727" y="1909762"/>
                          <a:pt x="2010727" y="1928812"/>
                        </a:cubicBezTo>
                        <a:cubicBezTo>
                          <a:pt x="2010727" y="1946910"/>
                          <a:pt x="2003107" y="1964055"/>
                          <a:pt x="1990725" y="1976437"/>
                        </a:cubicBezTo>
                        <a:lnTo>
                          <a:pt x="1092517" y="2873692"/>
                        </a:lnTo>
                        <a:cubicBezTo>
                          <a:pt x="1080135" y="2886075"/>
                          <a:pt x="1062037" y="2892742"/>
                          <a:pt x="1045845" y="2892742"/>
                        </a:cubicBezTo>
                        <a:cubicBezTo>
                          <a:pt x="1029652" y="2892742"/>
                          <a:pt x="1012507" y="2887027"/>
                          <a:pt x="999172" y="2873692"/>
                        </a:cubicBezTo>
                        <a:lnTo>
                          <a:pt x="505777" y="2380297"/>
                        </a:lnTo>
                        <a:cubicBezTo>
                          <a:pt x="373380" y="2247900"/>
                          <a:pt x="300990" y="2071687"/>
                          <a:pt x="300990" y="1884045"/>
                        </a:cubicBezTo>
                        <a:cubicBezTo>
                          <a:pt x="300990" y="1696402"/>
                          <a:pt x="373380" y="1520190"/>
                          <a:pt x="505777" y="1387792"/>
                        </a:cubicBezTo>
                        <a:cubicBezTo>
                          <a:pt x="638175" y="1255395"/>
                          <a:pt x="814387" y="1183005"/>
                          <a:pt x="1002030" y="1183005"/>
                        </a:cubicBezTo>
                        <a:close/>
                        <a:moveTo>
                          <a:pt x="991552" y="1016317"/>
                        </a:moveTo>
                        <a:cubicBezTo>
                          <a:pt x="761047" y="1016317"/>
                          <a:pt x="545782" y="1104899"/>
                          <a:pt x="383857" y="1266824"/>
                        </a:cubicBezTo>
                        <a:cubicBezTo>
                          <a:pt x="221932" y="1427797"/>
                          <a:pt x="133350" y="1644014"/>
                          <a:pt x="133350" y="1873567"/>
                        </a:cubicBezTo>
                        <a:cubicBezTo>
                          <a:pt x="133350" y="2103119"/>
                          <a:pt x="221932" y="2318384"/>
                          <a:pt x="383857" y="2480309"/>
                        </a:cubicBezTo>
                        <a:lnTo>
                          <a:pt x="1056322" y="3152774"/>
                        </a:lnTo>
                        <a:lnTo>
                          <a:pt x="2271712" y="1938337"/>
                        </a:lnTo>
                        <a:lnTo>
                          <a:pt x="1599247" y="1266824"/>
                        </a:lnTo>
                        <a:cubicBezTo>
                          <a:pt x="1437322" y="1104899"/>
                          <a:pt x="1222057" y="1016317"/>
                          <a:pt x="991552" y="1016317"/>
                        </a:cubicBezTo>
                        <a:close/>
                        <a:moveTo>
                          <a:pt x="991552" y="882967"/>
                        </a:moveTo>
                        <a:cubicBezTo>
                          <a:pt x="1257300" y="882967"/>
                          <a:pt x="1506855" y="985837"/>
                          <a:pt x="1692592" y="1172527"/>
                        </a:cubicBezTo>
                        <a:lnTo>
                          <a:pt x="2408872" y="1887854"/>
                        </a:lnTo>
                        <a:cubicBezTo>
                          <a:pt x="2410777" y="1888807"/>
                          <a:pt x="2411730" y="1889759"/>
                          <a:pt x="2412682" y="1890712"/>
                        </a:cubicBezTo>
                        <a:lnTo>
                          <a:pt x="2864167" y="2342197"/>
                        </a:lnTo>
                        <a:cubicBezTo>
                          <a:pt x="3027045" y="2226944"/>
                          <a:pt x="3226117" y="2159317"/>
                          <a:pt x="3440430" y="2159317"/>
                        </a:cubicBezTo>
                        <a:cubicBezTo>
                          <a:pt x="3529965" y="2159317"/>
                          <a:pt x="3616642" y="2170747"/>
                          <a:pt x="3698557" y="2192654"/>
                        </a:cubicBezTo>
                        <a:cubicBezTo>
                          <a:pt x="3699510" y="2192654"/>
                          <a:pt x="3701415" y="2193607"/>
                          <a:pt x="3702367" y="2193607"/>
                        </a:cubicBezTo>
                        <a:cubicBezTo>
                          <a:pt x="3714750" y="2197417"/>
                          <a:pt x="3727132" y="2200274"/>
                          <a:pt x="3738562" y="2204084"/>
                        </a:cubicBezTo>
                        <a:cubicBezTo>
                          <a:pt x="3741420" y="2205037"/>
                          <a:pt x="3744277" y="2205989"/>
                          <a:pt x="3747135" y="2206942"/>
                        </a:cubicBezTo>
                        <a:cubicBezTo>
                          <a:pt x="3755707" y="2208847"/>
                          <a:pt x="3763327" y="2211704"/>
                          <a:pt x="3770947" y="2214562"/>
                        </a:cubicBezTo>
                        <a:cubicBezTo>
                          <a:pt x="3779520" y="2217419"/>
                          <a:pt x="3787140" y="2220277"/>
                          <a:pt x="3795712" y="2223134"/>
                        </a:cubicBezTo>
                        <a:cubicBezTo>
                          <a:pt x="3799522" y="2225039"/>
                          <a:pt x="3804285" y="2226944"/>
                          <a:pt x="3809047" y="2228849"/>
                        </a:cubicBezTo>
                        <a:cubicBezTo>
                          <a:pt x="3826192" y="2235517"/>
                          <a:pt x="3842385" y="2242184"/>
                          <a:pt x="3858577" y="2249804"/>
                        </a:cubicBezTo>
                        <a:cubicBezTo>
                          <a:pt x="3860482" y="2250757"/>
                          <a:pt x="3862387" y="2251709"/>
                          <a:pt x="3864292" y="2252662"/>
                        </a:cubicBezTo>
                        <a:cubicBezTo>
                          <a:pt x="4206240" y="2412682"/>
                          <a:pt x="4443412" y="2759392"/>
                          <a:pt x="4443412" y="3161347"/>
                        </a:cubicBezTo>
                        <a:cubicBezTo>
                          <a:pt x="4443412" y="3713797"/>
                          <a:pt x="3993832" y="4163377"/>
                          <a:pt x="3440430" y="4163377"/>
                        </a:cubicBezTo>
                        <a:cubicBezTo>
                          <a:pt x="3350895" y="4163377"/>
                          <a:pt x="3265170" y="4151947"/>
                          <a:pt x="3182302" y="4130039"/>
                        </a:cubicBezTo>
                        <a:cubicBezTo>
                          <a:pt x="3180397" y="4130039"/>
                          <a:pt x="3179445" y="4129087"/>
                          <a:pt x="3178492" y="4129087"/>
                        </a:cubicBezTo>
                        <a:cubicBezTo>
                          <a:pt x="3167062" y="4126229"/>
                          <a:pt x="3154680" y="4122419"/>
                          <a:pt x="3142297" y="4118609"/>
                        </a:cubicBezTo>
                        <a:cubicBezTo>
                          <a:pt x="3140392" y="4118609"/>
                          <a:pt x="3137535" y="4117657"/>
                          <a:pt x="3135630" y="4116704"/>
                        </a:cubicBezTo>
                        <a:cubicBezTo>
                          <a:pt x="3127057" y="4113847"/>
                          <a:pt x="3118485" y="4110989"/>
                          <a:pt x="3109912" y="4108132"/>
                        </a:cubicBezTo>
                        <a:cubicBezTo>
                          <a:pt x="3104197" y="4106227"/>
                          <a:pt x="3098482" y="4104322"/>
                          <a:pt x="3092767" y="4102417"/>
                        </a:cubicBezTo>
                        <a:cubicBezTo>
                          <a:pt x="3086100" y="4099559"/>
                          <a:pt x="3078480" y="4096702"/>
                          <a:pt x="3071812" y="4093844"/>
                        </a:cubicBezTo>
                        <a:cubicBezTo>
                          <a:pt x="3065145" y="4090987"/>
                          <a:pt x="3058477" y="4088129"/>
                          <a:pt x="3051810" y="4085272"/>
                        </a:cubicBezTo>
                        <a:cubicBezTo>
                          <a:pt x="3012757" y="4116704"/>
                          <a:pt x="2971800" y="4144327"/>
                          <a:pt x="2928937" y="4169092"/>
                        </a:cubicBezTo>
                        <a:lnTo>
                          <a:pt x="4448175" y="4169092"/>
                        </a:lnTo>
                        <a:cubicBezTo>
                          <a:pt x="4485322" y="4169092"/>
                          <a:pt x="4514850" y="4198619"/>
                          <a:pt x="4514850" y="4235767"/>
                        </a:cubicBezTo>
                        <a:cubicBezTo>
                          <a:pt x="4514850" y="4272914"/>
                          <a:pt x="4485322" y="4302442"/>
                          <a:pt x="4448175" y="4302442"/>
                        </a:cubicBezTo>
                        <a:lnTo>
                          <a:pt x="2433637" y="4302442"/>
                        </a:lnTo>
                        <a:cubicBezTo>
                          <a:pt x="2432685" y="4302442"/>
                          <a:pt x="2431732" y="4302442"/>
                          <a:pt x="2430780" y="4302442"/>
                        </a:cubicBezTo>
                        <a:cubicBezTo>
                          <a:pt x="2428875" y="4302442"/>
                          <a:pt x="2427922" y="4302442"/>
                          <a:pt x="2426017" y="4302442"/>
                        </a:cubicBezTo>
                        <a:lnTo>
                          <a:pt x="2425065" y="4302442"/>
                        </a:lnTo>
                        <a:lnTo>
                          <a:pt x="1498282" y="4302442"/>
                        </a:lnTo>
                        <a:cubicBezTo>
                          <a:pt x="1461135" y="4302442"/>
                          <a:pt x="1431607" y="4272914"/>
                          <a:pt x="1431607" y="4235767"/>
                        </a:cubicBezTo>
                        <a:cubicBezTo>
                          <a:pt x="1431607" y="4198619"/>
                          <a:pt x="1461135" y="4169092"/>
                          <a:pt x="1498282" y="4169092"/>
                        </a:cubicBezTo>
                        <a:lnTo>
                          <a:pt x="1931670" y="4169092"/>
                        </a:lnTo>
                        <a:cubicBezTo>
                          <a:pt x="1858327" y="4126229"/>
                          <a:pt x="1789747" y="4073842"/>
                          <a:pt x="1728787" y="4012882"/>
                        </a:cubicBezTo>
                        <a:lnTo>
                          <a:pt x="289560" y="2574607"/>
                        </a:lnTo>
                        <a:cubicBezTo>
                          <a:pt x="102870" y="2387917"/>
                          <a:pt x="0" y="2139314"/>
                          <a:pt x="0" y="1873567"/>
                        </a:cubicBezTo>
                        <a:cubicBezTo>
                          <a:pt x="0" y="1607819"/>
                          <a:pt x="102870" y="1358264"/>
                          <a:pt x="289560" y="1171574"/>
                        </a:cubicBezTo>
                        <a:cubicBezTo>
                          <a:pt x="476250" y="985837"/>
                          <a:pt x="725805" y="882967"/>
                          <a:pt x="991552" y="882967"/>
                        </a:cubicBezTo>
                        <a:close/>
                        <a:moveTo>
                          <a:pt x="3535680" y="228600"/>
                        </a:moveTo>
                        <a:lnTo>
                          <a:pt x="3228022" y="1376362"/>
                        </a:lnTo>
                        <a:cubicBezTo>
                          <a:pt x="3560445" y="1364932"/>
                          <a:pt x="3828097" y="1090612"/>
                          <a:pt x="3828097" y="755332"/>
                        </a:cubicBezTo>
                        <a:cubicBezTo>
                          <a:pt x="3828097" y="533400"/>
                          <a:pt x="3710940" y="338137"/>
                          <a:pt x="3535680" y="228600"/>
                        </a:cubicBezTo>
                        <a:close/>
                        <a:moveTo>
                          <a:pt x="3320415" y="144780"/>
                        </a:moveTo>
                        <a:lnTo>
                          <a:pt x="2999422" y="1341120"/>
                        </a:lnTo>
                        <a:cubicBezTo>
                          <a:pt x="3016567" y="1346835"/>
                          <a:pt x="3033712" y="1351597"/>
                          <a:pt x="3050857" y="1356360"/>
                        </a:cubicBezTo>
                        <a:cubicBezTo>
                          <a:pt x="3051810" y="1356360"/>
                          <a:pt x="3052762" y="1357312"/>
                          <a:pt x="3053715" y="1357312"/>
                        </a:cubicBezTo>
                        <a:cubicBezTo>
                          <a:pt x="3062287" y="1359217"/>
                          <a:pt x="3070860" y="1361122"/>
                          <a:pt x="3079432" y="1363027"/>
                        </a:cubicBezTo>
                        <a:cubicBezTo>
                          <a:pt x="3080385" y="1363027"/>
                          <a:pt x="3082290" y="1363980"/>
                          <a:pt x="3083242" y="1363980"/>
                        </a:cubicBezTo>
                        <a:cubicBezTo>
                          <a:pt x="3086100" y="1364932"/>
                          <a:pt x="3089910" y="1364932"/>
                          <a:pt x="3092767" y="1365885"/>
                        </a:cubicBezTo>
                        <a:lnTo>
                          <a:pt x="3413760" y="169545"/>
                        </a:lnTo>
                        <a:cubicBezTo>
                          <a:pt x="3397567" y="163830"/>
                          <a:pt x="3381375" y="159067"/>
                          <a:pt x="3364230" y="154305"/>
                        </a:cubicBezTo>
                        <a:cubicBezTo>
                          <a:pt x="3361372" y="153352"/>
                          <a:pt x="3358515" y="153352"/>
                          <a:pt x="3355657" y="152400"/>
                        </a:cubicBezTo>
                        <a:cubicBezTo>
                          <a:pt x="3349942" y="151447"/>
                          <a:pt x="3343275" y="149542"/>
                          <a:pt x="3337560" y="148590"/>
                        </a:cubicBezTo>
                        <a:cubicBezTo>
                          <a:pt x="3333750" y="147637"/>
                          <a:pt x="3328987" y="146685"/>
                          <a:pt x="3325177" y="145732"/>
                        </a:cubicBezTo>
                        <a:cubicBezTo>
                          <a:pt x="3323272" y="145732"/>
                          <a:pt x="3322320" y="144780"/>
                          <a:pt x="3320415" y="144780"/>
                        </a:cubicBezTo>
                        <a:close/>
                        <a:moveTo>
                          <a:pt x="3185160" y="134302"/>
                        </a:moveTo>
                        <a:cubicBezTo>
                          <a:pt x="2851785" y="145732"/>
                          <a:pt x="2584132" y="420052"/>
                          <a:pt x="2585085" y="755332"/>
                        </a:cubicBezTo>
                        <a:cubicBezTo>
                          <a:pt x="2585085" y="977265"/>
                          <a:pt x="2702242" y="1172527"/>
                          <a:pt x="2877502" y="1282065"/>
                        </a:cubicBezTo>
                        <a:close/>
                        <a:moveTo>
                          <a:pt x="3207067" y="0"/>
                        </a:moveTo>
                        <a:cubicBezTo>
                          <a:pt x="3240405" y="0"/>
                          <a:pt x="3272790" y="2857"/>
                          <a:pt x="3304222" y="6667"/>
                        </a:cubicBezTo>
                        <a:cubicBezTo>
                          <a:pt x="3307080" y="6667"/>
                          <a:pt x="3308985" y="7620"/>
                          <a:pt x="3311842" y="7620"/>
                        </a:cubicBezTo>
                        <a:cubicBezTo>
                          <a:pt x="3319462" y="8572"/>
                          <a:pt x="3326130" y="10477"/>
                          <a:pt x="3333750" y="11430"/>
                        </a:cubicBezTo>
                        <a:cubicBezTo>
                          <a:pt x="3338512" y="12382"/>
                          <a:pt x="3343275" y="13335"/>
                          <a:pt x="3348037" y="14287"/>
                        </a:cubicBezTo>
                        <a:cubicBezTo>
                          <a:pt x="3354705" y="15240"/>
                          <a:pt x="3360420" y="17145"/>
                          <a:pt x="3366135" y="18097"/>
                        </a:cubicBezTo>
                        <a:cubicBezTo>
                          <a:pt x="3372802" y="20002"/>
                          <a:pt x="3379470" y="20955"/>
                          <a:pt x="3386137" y="22860"/>
                        </a:cubicBezTo>
                        <a:cubicBezTo>
                          <a:pt x="3390900" y="23812"/>
                          <a:pt x="3394710" y="24765"/>
                          <a:pt x="3399472" y="25717"/>
                        </a:cubicBezTo>
                        <a:cubicBezTo>
                          <a:pt x="3441382" y="37147"/>
                          <a:pt x="3482340" y="51435"/>
                          <a:pt x="3522345" y="69532"/>
                        </a:cubicBezTo>
                        <a:cubicBezTo>
                          <a:pt x="3525202" y="70485"/>
                          <a:pt x="3527107" y="71437"/>
                          <a:pt x="3529012" y="72390"/>
                        </a:cubicBezTo>
                        <a:cubicBezTo>
                          <a:pt x="3785235" y="193357"/>
                          <a:pt x="3963352" y="453390"/>
                          <a:pt x="3963352" y="755332"/>
                        </a:cubicBezTo>
                        <a:cubicBezTo>
                          <a:pt x="3963352" y="1171575"/>
                          <a:pt x="3624262" y="1509712"/>
                          <a:pt x="3208020" y="1509712"/>
                        </a:cubicBezTo>
                        <a:cubicBezTo>
                          <a:pt x="3186112" y="1509712"/>
                          <a:pt x="3165157" y="1508760"/>
                          <a:pt x="3144202" y="1506855"/>
                        </a:cubicBezTo>
                        <a:cubicBezTo>
                          <a:pt x="3143250" y="1506855"/>
                          <a:pt x="3143250" y="1506855"/>
                          <a:pt x="3143250" y="1506855"/>
                        </a:cubicBezTo>
                        <a:cubicBezTo>
                          <a:pt x="3140392" y="1506855"/>
                          <a:pt x="3138487" y="1506855"/>
                          <a:pt x="3136582" y="1506855"/>
                        </a:cubicBezTo>
                        <a:cubicBezTo>
                          <a:pt x="3122295" y="1504950"/>
                          <a:pt x="3108007" y="1503045"/>
                          <a:pt x="3094672" y="1501140"/>
                        </a:cubicBezTo>
                        <a:cubicBezTo>
                          <a:pt x="3092767" y="1501140"/>
                          <a:pt x="3090862" y="1500187"/>
                          <a:pt x="3088957" y="1500187"/>
                        </a:cubicBezTo>
                        <a:cubicBezTo>
                          <a:pt x="3079432" y="1499235"/>
                          <a:pt x="3069907" y="1497330"/>
                          <a:pt x="3060382" y="1495425"/>
                        </a:cubicBezTo>
                        <a:cubicBezTo>
                          <a:pt x="3057525" y="1494472"/>
                          <a:pt x="3054667" y="1494472"/>
                          <a:pt x="3051810" y="1493520"/>
                        </a:cubicBezTo>
                        <a:cubicBezTo>
                          <a:pt x="3042285" y="1491615"/>
                          <a:pt x="3033712" y="1488757"/>
                          <a:pt x="3024187" y="1486852"/>
                        </a:cubicBezTo>
                        <a:cubicBezTo>
                          <a:pt x="3021330" y="1485900"/>
                          <a:pt x="3019425" y="1485900"/>
                          <a:pt x="3016567" y="1484947"/>
                        </a:cubicBezTo>
                        <a:cubicBezTo>
                          <a:pt x="2974657" y="1474470"/>
                          <a:pt x="2932747" y="1459230"/>
                          <a:pt x="2892742" y="1441132"/>
                        </a:cubicBezTo>
                        <a:cubicBezTo>
                          <a:pt x="2889885" y="1440180"/>
                          <a:pt x="2887980" y="1439227"/>
                          <a:pt x="2886075" y="1438275"/>
                        </a:cubicBezTo>
                        <a:cubicBezTo>
                          <a:pt x="2628900" y="1317307"/>
                          <a:pt x="2450782" y="1057275"/>
                          <a:pt x="2451735" y="754380"/>
                        </a:cubicBezTo>
                        <a:cubicBezTo>
                          <a:pt x="2451735" y="338137"/>
                          <a:pt x="2790825" y="0"/>
                          <a:pt x="320706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1028" name="Group 1027">
                <a:extLst>
                  <a:ext uri="{FF2B5EF4-FFF2-40B4-BE49-F238E27FC236}">
                    <a16:creationId xmlns:a16="http://schemas.microsoft.com/office/drawing/2014/main" id="{1D1B4868-8E8A-4497-BE42-DF7088347604}"/>
                  </a:ext>
                </a:extLst>
              </p:cNvPr>
              <p:cNvGrpSpPr/>
              <p:nvPr/>
            </p:nvGrpSpPr>
            <p:grpSpPr>
              <a:xfrm>
                <a:off x="9325678" y="1468640"/>
                <a:ext cx="2209841" cy="1954363"/>
                <a:chOff x="9325678" y="1468640"/>
                <a:chExt cx="2209841" cy="1954363"/>
              </a:xfrm>
            </p:grpSpPr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7F268CA7-C6DB-42FA-9779-FAC2FEAA7661}"/>
                    </a:ext>
                  </a:extLst>
                </p:cNvPr>
                <p:cNvSpPr txBox="1"/>
                <p:nvPr/>
              </p:nvSpPr>
              <p:spPr>
                <a:xfrm>
                  <a:off x="9325678" y="2315007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A8888CC4-05B0-47C0-9141-96E019B09D7D}"/>
                    </a:ext>
                  </a:extLst>
                </p:cNvPr>
                <p:cNvSpPr txBox="1"/>
                <p:nvPr/>
              </p:nvSpPr>
              <p:spPr>
                <a:xfrm>
                  <a:off x="9325678" y="1974053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09E010BD-155D-486B-85C3-3F69AEBF1FFD}"/>
                    </a:ext>
                  </a:extLst>
                </p:cNvPr>
                <p:cNvGrpSpPr/>
                <p:nvPr/>
              </p:nvGrpSpPr>
              <p:grpSpPr>
                <a:xfrm>
                  <a:off x="9325678" y="1468640"/>
                  <a:ext cx="448342" cy="448342"/>
                  <a:chOff x="9393570" y="1468640"/>
                  <a:chExt cx="448342" cy="448342"/>
                </a:xfrm>
              </p:grpSpPr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35527E8D-D489-4C20-B080-89151CDF2FC2}"/>
                      </a:ext>
                    </a:extLst>
                  </p:cNvPr>
                  <p:cNvSpPr/>
                  <p:nvPr/>
                </p:nvSpPr>
                <p:spPr>
                  <a:xfrm>
                    <a:off x="9393570" y="1468640"/>
                    <a:ext cx="448342" cy="448342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EF4DCA4F-764F-47BC-BDC4-6072452DEECB}"/>
                      </a:ext>
                    </a:extLst>
                  </p:cNvPr>
                  <p:cNvSpPr/>
                  <p:nvPr/>
                </p:nvSpPr>
                <p:spPr>
                  <a:xfrm>
                    <a:off x="9397903" y="1480738"/>
                    <a:ext cx="439676" cy="424146"/>
                  </a:xfrm>
                  <a:custGeom>
                    <a:avLst/>
                    <a:gdLst>
                      <a:gd name="connsiteX0" fmla="*/ 3783537 w 4781385"/>
                      <a:gd name="connsiteY0" fmla="*/ 3630348 h 4612491"/>
                      <a:gd name="connsiteX1" fmla="*/ 3600571 w 4781385"/>
                      <a:gd name="connsiteY1" fmla="*/ 4005166 h 4612491"/>
                      <a:gd name="connsiteX2" fmla="*/ 3758163 w 4781385"/>
                      <a:gd name="connsiteY2" fmla="*/ 4463367 h 4612491"/>
                      <a:gd name="connsiteX3" fmla="*/ 4216363 w 4781385"/>
                      <a:gd name="connsiteY3" fmla="*/ 4305775 h 4612491"/>
                      <a:gd name="connsiteX4" fmla="*/ 4399338 w 4781385"/>
                      <a:gd name="connsiteY4" fmla="*/ 3930967 h 4612491"/>
                      <a:gd name="connsiteX5" fmla="*/ 173199 w 4781385"/>
                      <a:gd name="connsiteY5" fmla="*/ 3616805 h 4612491"/>
                      <a:gd name="connsiteX6" fmla="*/ 131548 w 4781385"/>
                      <a:gd name="connsiteY6" fmla="*/ 3634063 h 4612491"/>
                      <a:gd name="connsiteX7" fmla="*/ 131558 w 4781385"/>
                      <a:gd name="connsiteY7" fmla="*/ 3717369 h 4612491"/>
                      <a:gd name="connsiteX8" fmla="*/ 623914 w 4781385"/>
                      <a:gd name="connsiteY8" fmla="*/ 4209716 h 4612491"/>
                      <a:gd name="connsiteX9" fmla="*/ 707215 w 4781385"/>
                      <a:gd name="connsiteY9" fmla="*/ 4209721 h 4612491"/>
                      <a:gd name="connsiteX10" fmla="*/ 707220 w 4781385"/>
                      <a:gd name="connsiteY10" fmla="*/ 4126420 h 4612491"/>
                      <a:gd name="connsiteX11" fmla="*/ 214854 w 4781385"/>
                      <a:gd name="connsiteY11" fmla="*/ 3634053 h 4612491"/>
                      <a:gd name="connsiteX12" fmla="*/ 173199 w 4781385"/>
                      <a:gd name="connsiteY12" fmla="*/ 3616805 h 4612491"/>
                      <a:gd name="connsiteX13" fmla="*/ 869393 w 4781385"/>
                      <a:gd name="connsiteY13" fmla="*/ 3388575 h 4612491"/>
                      <a:gd name="connsiteX14" fmla="*/ 500204 w 4781385"/>
                      <a:gd name="connsiteY14" fmla="*/ 3757783 h 4612491"/>
                      <a:gd name="connsiteX15" fmla="*/ 583500 w 4781385"/>
                      <a:gd name="connsiteY15" fmla="*/ 3841079 h 4612491"/>
                      <a:gd name="connsiteX16" fmla="*/ 952698 w 4781385"/>
                      <a:gd name="connsiteY16" fmla="*/ 3471881 h 4612491"/>
                      <a:gd name="connsiteX17" fmla="*/ 2949853 w 4781385"/>
                      <a:gd name="connsiteY17" fmla="*/ 3044332 h 4612491"/>
                      <a:gd name="connsiteX18" fmla="*/ 2766867 w 4781385"/>
                      <a:gd name="connsiteY18" fmla="*/ 3419140 h 4612491"/>
                      <a:gd name="connsiteX19" fmla="*/ 2924091 w 4781385"/>
                      <a:gd name="connsiteY19" fmla="*/ 3876299 h 4612491"/>
                      <a:gd name="connsiteX20" fmla="*/ 3382668 w 4781385"/>
                      <a:gd name="connsiteY20" fmla="*/ 3719769 h 4612491"/>
                      <a:gd name="connsiteX21" fmla="*/ 3565644 w 4781385"/>
                      <a:gd name="connsiteY21" fmla="*/ 3344941 h 4612491"/>
                      <a:gd name="connsiteX22" fmla="*/ 4266008 w 4781385"/>
                      <a:gd name="connsiteY22" fmla="*/ 3038414 h 4612491"/>
                      <a:gd name="connsiteX23" fmla="*/ 4315522 w 4781385"/>
                      <a:gd name="connsiteY23" fmla="*/ 3077651 h 4612491"/>
                      <a:gd name="connsiteX24" fmla="*/ 4278914 w 4781385"/>
                      <a:gd name="connsiteY24" fmla="*/ 3149707 h 4612491"/>
                      <a:gd name="connsiteX25" fmla="*/ 4149536 w 4781385"/>
                      <a:gd name="connsiteY25" fmla="*/ 3264083 h 4612491"/>
                      <a:gd name="connsiteX26" fmla="*/ 4073269 w 4781385"/>
                      <a:gd name="connsiteY26" fmla="*/ 3420341 h 4612491"/>
                      <a:gd name="connsiteX27" fmla="*/ 4072941 w 4781385"/>
                      <a:gd name="connsiteY27" fmla="*/ 3421014 h 4612491"/>
                      <a:gd name="connsiteX28" fmla="*/ 3996345 w 4781385"/>
                      <a:gd name="connsiteY28" fmla="*/ 3446807 h 4612491"/>
                      <a:gd name="connsiteX29" fmla="*/ 3970552 w 4781385"/>
                      <a:gd name="connsiteY29" fmla="*/ 3370211 h 4612491"/>
                      <a:gd name="connsiteX30" fmla="*/ 4046828 w 4781385"/>
                      <a:gd name="connsiteY30" fmla="*/ 3213944 h 4612491"/>
                      <a:gd name="connsiteX31" fmla="*/ 4241748 w 4781385"/>
                      <a:gd name="connsiteY31" fmla="*/ 3041627 h 4612491"/>
                      <a:gd name="connsiteX32" fmla="*/ 4241767 w 4781385"/>
                      <a:gd name="connsiteY32" fmla="*/ 3041627 h 4612491"/>
                      <a:gd name="connsiteX33" fmla="*/ 4243466 w 4781385"/>
                      <a:gd name="connsiteY33" fmla="*/ 3041043 h 4612491"/>
                      <a:gd name="connsiteX34" fmla="*/ 4266008 w 4781385"/>
                      <a:gd name="connsiteY34" fmla="*/ 3038414 h 4612491"/>
                      <a:gd name="connsiteX35" fmla="*/ 4343648 w 4781385"/>
                      <a:gd name="connsiteY35" fmla="*/ 2961666 h 4612491"/>
                      <a:gd name="connsiteX36" fmla="*/ 4016652 w 4781385"/>
                      <a:gd name="connsiteY36" fmla="*/ 3152812 h 4612491"/>
                      <a:gd name="connsiteX37" fmla="*/ 3833677 w 4781385"/>
                      <a:gd name="connsiteY37" fmla="*/ 3527640 h 4612491"/>
                      <a:gd name="connsiteX38" fmla="*/ 4449478 w 4781385"/>
                      <a:gd name="connsiteY38" fmla="*/ 3828259 h 4612491"/>
                      <a:gd name="connsiteX39" fmla="*/ 4632453 w 4781385"/>
                      <a:gd name="connsiteY39" fmla="*/ 3453441 h 4612491"/>
                      <a:gd name="connsiteX40" fmla="*/ 4475230 w 4781385"/>
                      <a:gd name="connsiteY40" fmla="*/ 2996282 h 4612491"/>
                      <a:gd name="connsiteX41" fmla="*/ 4343648 w 4781385"/>
                      <a:gd name="connsiteY41" fmla="*/ 2961666 h 4612491"/>
                      <a:gd name="connsiteX42" fmla="*/ 4349414 w 4781385"/>
                      <a:gd name="connsiteY42" fmla="*/ 2846918 h 4612491"/>
                      <a:gd name="connsiteX43" fmla="*/ 4524973 w 4781385"/>
                      <a:gd name="connsiteY43" fmla="*/ 2892513 h 4612491"/>
                      <a:gd name="connsiteX44" fmla="*/ 4735142 w 4781385"/>
                      <a:gd name="connsiteY44" fmla="*/ 3503580 h 4612491"/>
                      <a:gd name="connsiteX45" fmla="*/ 4319052 w 4781385"/>
                      <a:gd name="connsiteY45" fmla="*/ 4355915 h 4612491"/>
                      <a:gd name="connsiteX46" fmla="*/ 3708004 w 4781385"/>
                      <a:gd name="connsiteY46" fmla="*/ 4566075 h 4612491"/>
                      <a:gd name="connsiteX47" fmla="*/ 3497845 w 4781385"/>
                      <a:gd name="connsiteY47" fmla="*/ 3955027 h 4612491"/>
                      <a:gd name="connsiteX48" fmla="*/ 3913925 w 4781385"/>
                      <a:gd name="connsiteY48" fmla="*/ 3102682 h 4612491"/>
                      <a:gd name="connsiteX49" fmla="*/ 4349414 w 4781385"/>
                      <a:gd name="connsiteY49" fmla="*/ 2846918 h 4612491"/>
                      <a:gd name="connsiteX50" fmla="*/ 654070 w 4781385"/>
                      <a:gd name="connsiteY50" fmla="*/ 2843412 h 4612491"/>
                      <a:gd name="connsiteX51" fmla="*/ 605779 w 4781385"/>
                      <a:gd name="connsiteY51" fmla="*/ 2862880 h 4612491"/>
                      <a:gd name="connsiteX52" fmla="*/ 603883 w 4781385"/>
                      <a:gd name="connsiteY52" fmla="*/ 2961398 h 4612491"/>
                      <a:gd name="connsiteX53" fmla="*/ 1379885 w 4781385"/>
                      <a:gd name="connsiteY53" fmla="*/ 3737438 h 4612491"/>
                      <a:gd name="connsiteX54" fmla="*/ 1379895 w 4781385"/>
                      <a:gd name="connsiteY54" fmla="*/ 3737448 h 4612491"/>
                      <a:gd name="connsiteX55" fmla="*/ 1478431 w 4781385"/>
                      <a:gd name="connsiteY55" fmla="*/ 3737438 h 4612491"/>
                      <a:gd name="connsiteX56" fmla="*/ 1478431 w 4781385"/>
                      <a:gd name="connsiteY56" fmla="*/ 3638911 h 4612491"/>
                      <a:gd name="connsiteX57" fmla="*/ 702372 w 4781385"/>
                      <a:gd name="connsiteY57" fmla="*/ 2862853 h 4612491"/>
                      <a:gd name="connsiteX58" fmla="*/ 654070 w 4781385"/>
                      <a:gd name="connsiteY58" fmla="*/ 2843412 h 4612491"/>
                      <a:gd name="connsiteX59" fmla="*/ 3431648 w 4781385"/>
                      <a:gd name="connsiteY59" fmla="*/ 2452433 h 4612491"/>
                      <a:gd name="connsiteX60" fmla="*/ 3481405 w 4781385"/>
                      <a:gd name="connsiteY60" fmla="*/ 2491361 h 4612491"/>
                      <a:gd name="connsiteX61" fmla="*/ 3445247 w 4781385"/>
                      <a:gd name="connsiteY61" fmla="*/ 2563644 h 4612491"/>
                      <a:gd name="connsiteX62" fmla="*/ 3315869 w 4781385"/>
                      <a:gd name="connsiteY62" fmla="*/ 2678020 h 4612491"/>
                      <a:gd name="connsiteX63" fmla="*/ 3239583 w 4781385"/>
                      <a:gd name="connsiteY63" fmla="*/ 2834277 h 4612491"/>
                      <a:gd name="connsiteX64" fmla="*/ 3239035 w 4781385"/>
                      <a:gd name="connsiteY64" fmla="*/ 2835401 h 4612491"/>
                      <a:gd name="connsiteX65" fmla="*/ 3162324 w 4781385"/>
                      <a:gd name="connsiteY65" fmla="*/ 2860849 h 4612491"/>
                      <a:gd name="connsiteX66" fmla="*/ 3136875 w 4781385"/>
                      <a:gd name="connsiteY66" fmla="*/ 2784138 h 4612491"/>
                      <a:gd name="connsiteX67" fmla="*/ 3213161 w 4781385"/>
                      <a:gd name="connsiteY67" fmla="*/ 2627928 h 4612491"/>
                      <a:gd name="connsiteX68" fmla="*/ 3408042 w 4781385"/>
                      <a:gd name="connsiteY68" fmla="*/ 2455621 h 4612491"/>
                      <a:gd name="connsiteX69" fmla="*/ 3408100 w 4781385"/>
                      <a:gd name="connsiteY69" fmla="*/ 2455554 h 4612491"/>
                      <a:gd name="connsiteX70" fmla="*/ 3409123 w 4781385"/>
                      <a:gd name="connsiteY70" fmla="*/ 2455203 h 4612491"/>
                      <a:gd name="connsiteX71" fmla="*/ 3431648 w 4781385"/>
                      <a:gd name="connsiteY71" fmla="*/ 2452433 h 4612491"/>
                      <a:gd name="connsiteX72" fmla="*/ 3509513 w 4781385"/>
                      <a:gd name="connsiteY72" fmla="*/ 2374908 h 4612491"/>
                      <a:gd name="connsiteX73" fmla="*/ 3182967 w 4781385"/>
                      <a:gd name="connsiteY73" fmla="*/ 2566805 h 4612491"/>
                      <a:gd name="connsiteX74" fmla="*/ 2999983 w 4781385"/>
                      <a:gd name="connsiteY74" fmla="*/ 2941624 h 4612491"/>
                      <a:gd name="connsiteX75" fmla="*/ 3615783 w 4781385"/>
                      <a:gd name="connsiteY75" fmla="*/ 3242233 h 4612491"/>
                      <a:gd name="connsiteX76" fmla="*/ 3798759 w 4781385"/>
                      <a:gd name="connsiteY76" fmla="*/ 2867424 h 4612491"/>
                      <a:gd name="connsiteX77" fmla="*/ 3641172 w 4781385"/>
                      <a:gd name="connsiteY77" fmla="*/ 2409219 h 4612491"/>
                      <a:gd name="connsiteX78" fmla="*/ 3509513 w 4781385"/>
                      <a:gd name="connsiteY78" fmla="*/ 2374908 h 4612491"/>
                      <a:gd name="connsiteX79" fmla="*/ 3517822 w 4781385"/>
                      <a:gd name="connsiteY79" fmla="*/ 2259527 h 4612491"/>
                      <a:gd name="connsiteX80" fmla="*/ 3693253 w 4781385"/>
                      <a:gd name="connsiteY80" fmla="*/ 2305849 h 4612491"/>
                      <a:gd name="connsiteX81" fmla="*/ 3901438 w 4781385"/>
                      <a:gd name="connsiteY81" fmla="*/ 2917583 h 4612491"/>
                      <a:gd name="connsiteX82" fmla="*/ 3485358 w 4781385"/>
                      <a:gd name="connsiteY82" fmla="*/ 3769908 h 4612491"/>
                      <a:gd name="connsiteX83" fmla="*/ 2875008 w 4781385"/>
                      <a:gd name="connsiteY83" fmla="*/ 3979824 h 4612491"/>
                      <a:gd name="connsiteX84" fmla="*/ 2664141 w 4781385"/>
                      <a:gd name="connsiteY84" fmla="*/ 3369010 h 4612491"/>
                      <a:gd name="connsiteX85" fmla="*/ 3080221 w 4781385"/>
                      <a:gd name="connsiteY85" fmla="*/ 2516694 h 4612491"/>
                      <a:gd name="connsiteX86" fmla="*/ 3081520 w 4781385"/>
                      <a:gd name="connsiteY86" fmla="*/ 2514035 h 4612491"/>
                      <a:gd name="connsiteX87" fmla="*/ 3517822 w 4781385"/>
                      <a:gd name="connsiteY87" fmla="*/ 2259527 h 4612491"/>
                      <a:gd name="connsiteX88" fmla="*/ 1796589 w 4781385"/>
                      <a:gd name="connsiteY88" fmla="*/ 2233430 h 4612491"/>
                      <a:gd name="connsiteX89" fmla="*/ 1796594 w 4781385"/>
                      <a:gd name="connsiteY89" fmla="*/ 2233431 h 4612491"/>
                      <a:gd name="connsiteX90" fmla="*/ 1796584 w 4781385"/>
                      <a:gd name="connsiteY90" fmla="*/ 2233431 h 4612491"/>
                      <a:gd name="connsiteX91" fmla="*/ 2439873 w 4781385"/>
                      <a:gd name="connsiteY91" fmla="*/ 1475850 h 4612491"/>
                      <a:gd name="connsiteX92" fmla="*/ 2479447 w 4781385"/>
                      <a:gd name="connsiteY92" fmla="*/ 1491772 h 4612491"/>
                      <a:gd name="connsiteX93" fmla="*/ 2481098 w 4781385"/>
                      <a:gd name="connsiteY93" fmla="*/ 1572577 h 4612491"/>
                      <a:gd name="connsiteX94" fmla="*/ 1836989 w 4781385"/>
                      <a:gd name="connsiteY94" fmla="*/ 2216686 h 4612491"/>
                      <a:gd name="connsiteX95" fmla="*/ 1818458 w 4781385"/>
                      <a:gd name="connsiteY95" fmla="*/ 2229092 h 4612491"/>
                      <a:gd name="connsiteX96" fmla="*/ 1796589 w 4781385"/>
                      <a:gd name="connsiteY96" fmla="*/ 2233430 h 4612491"/>
                      <a:gd name="connsiteX97" fmla="*/ 1774734 w 4781385"/>
                      <a:gd name="connsiteY97" fmla="*/ 2229080 h 4612491"/>
                      <a:gd name="connsiteX98" fmla="*/ 1756201 w 4781385"/>
                      <a:gd name="connsiteY98" fmla="*/ 2216698 h 4612491"/>
                      <a:gd name="connsiteX99" fmla="*/ 1756189 w 4781385"/>
                      <a:gd name="connsiteY99" fmla="*/ 2135876 h 4612491"/>
                      <a:gd name="connsiteX100" fmla="*/ 2400298 w 4781385"/>
                      <a:gd name="connsiteY100" fmla="*/ 1491767 h 4612491"/>
                      <a:gd name="connsiteX101" fmla="*/ 2439873 w 4781385"/>
                      <a:gd name="connsiteY101" fmla="*/ 1475850 h 4612491"/>
                      <a:gd name="connsiteX102" fmla="*/ 2552698 w 4781385"/>
                      <a:gd name="connsiteY102" fmla="*/ 1351789 h 4612491"/>
                      <a:gd name="connsiteX103" fmla="*/ 2552783 w 4781385"/>
                      <a:gd name="connsiteY103" fmla="*/ 1351789 h 4612491"/>
                      <a:gd name="connsiteX104" fmla="*/ 2613828 w 4781385"/>
                      <a:gd name="connsiteY104" fmla="*/ 1412833 h 4612491"/>
                      <a:gd name="connsiteX105" fmla="*/ 2552783 w 4781385"/>
                      <a:gd name="connsiteY105" fmla="*/ 1475413 h 4612491"/>
                      <a:gd name="connsiteX106" fmla="*/ 2552698 w 4781385"/>
                      <a:gd name="connsiteY106" fmla="*/ 1475413 h 4612491"/>
                      <a:gd name="connsiteX107" fmla="*/ 2552698 w 4781385"/>
                      <a:gd name="connsiteY107" fmla="*/ 1475413 h 4612491"/>
                      <a:gd name="connsiteX108" fmla="*/ 2551163 w 4781385"/>
                      <a:gd name="connsiteY108" fmla="*/ 1475413 h 4612491"/>
                      <a:gd name="connsiteX109" fmla="*/ 2490118 w 4781385"/>
                      <a:gd name="connsiteY109" fmla="*/ 1412833 h 4612491"/>
                      <a:gd name="connsiteX110" fmla="*/ 2552698 w 4781385"/>
                      <a:gd name="connsiteY110" fmla="*/ 1351789 h 4612491"/>
                      <a:gd name="connsiteX111" fmla="*/ 2569939 w 4781385"/>
                      <a:gd name="connsiteY111" fmla="*/ 1233012 h 4612491"/>
                      <a:gd name="connsiteX112" fmla="*/ 2506216 w 4781385"/>
                      <a:gd name="connsiteY112" fmla="*/ 1259347 h 4612491"/>
                      <a:gd name="connsiteX113" fmla="*/ 883375 w 4781385"/>
                      <a:gd name="connsiteY113" fmla="*/ 2882226 h 4612491"/>
                      <a:gd name="connsiteX114" fmla="*/ 1459076 w 4781385"/>
                      <a:gd name="connsiteY114" fmla="*/ 3457908 h 4612491"/>
                      <a:gd name="connsiteX115" fmla="*/ 1658453 w 4781385"/>
                      <a:gd name="connsiteY115" fmla="*/ 3258530 h 4612491"/>
                      <a:gd name="connsiteX116" fmla="*/ 1452713 w 4781385"/>
                      <a:gd name="connsiteY116" fmla="*/ 3052791 h 4612491"/>
                      <a:gd name="connsiteX117" fmla="*/ 1452709 w 4781385"/>
                      <a:gd name="connsiteY117" fmla="*/ 2973073 h 4612491"/>
                      <a:gd name="connsiteX118" fmla="*/ 1533523 w 4781385"/>
                      <a:gd name="connsiteY118" fmla="*/ 2971971 h 4612491"/>
                      <a:gd name="connsiteX119" fmla="*/ 1739263 w 4781385"/>
                      <a:gd name="connsiteY119" fmla="*/ 3177711 h 4612491"/>
                      <a:gd name="connsiteX120" fmla="*/ 1858059 w 4781385"/>
                      <a:gd name="connsiteY120" fmla="*/ 3058829 h 4612491"/>
                      <a:gd name="connsiteX121" fmla="*/ 1775373 w 4781385"/>
                      <a:gd name="connsiteY121" fmla="*/ 2976152 h 4612491"/>
                      <a:gd name="connsiteX122" fmla="*/ 1775373 w 4781385"/>
                      <a:gd name="connsiteY122" fmla="*/ 2895991 h 4612491"/>
                      <a:gd name="connsiteX123" fmla="*/ 1856192 w 4781385"/>
                      <a:gd name="connsiteY123" fmla="*/ 2895333 h 4612491"/>
                      <a:gd name="connsiteX124" fmla="*/ 1938879 w 4781385"/>
                      <a:gd name="connsiteY124" fmla="*/ 2978019 h 4612491"/>
                      <a:gd name="connsiteX125" fmla="*/ 2057741 w 4781385"/>
                      <a:gd name="connsiteY125" fmla="*/ 2859147 h 4612491"/>
                      <a:gd name="connsiteX126" fmla="*/ 1852001 w 4781385"/>
                      <a:gd name="connsiteY126" fmla="*/ 2653407 h 4612491"/>
                      <a:gd name="connsiteX127" fmla="*/ 1852001 w 4781385"/>
                      <a:gd name="connsiteY127" fmla="*/ 2574002 h 4612491"/>
                      <a:gd name="connsiteX128" fmla="*/ 1932811 w 4781385"/>
                      <a:gd name="connsiteY128" fmla="*/ 2572597 h 4612491"/>
                      <a:gd name="connsiteX129" fmla="*/ 2138552 w 4781385"/>
                      <a:gd name="connsiteY129" fmla="*/ 2778337 h 4612491"/>
                      <a:gd name="connsiteX130" fmla="*/ 2257424 w 4781385"/>
                      <a:gd name="connsiteY130" fmla="*/ 2659475 h 4612491"/>
                      <a:gd name="connsiteX131" fmla="*/ 2174737 w 4781385"/>
                      <a:gd name="connsiteY131" fmla="*/ 2576788 h 4612491"/>
                      <a:gd name="connsiteX132" fmla="*/ 2174742 w 4781385"/>
                      <a:gd name="connsiteY132" fmla="*/ 2497070 h 4612491"/>
                      <a:gd name="connsiteX133" fmla="*/ 2255557 w 4781385"/>
                      <a:gd name="connsiteY133" fmla="*/ 2495978 h 4612491"/>
                      <a:gd name="connsiteX134" fmla="*/ 2338234 w 4781385"/>
                      <a:gd name="connsiteY134" fmla="*/ 2578655 h 4612491"/>
                      <a:gd name="connsiteX135" fmla="*/ 2457106 w 4781385"/>
                      <a:gd name="connsiteY135" fmla="*/ 2459793 h 4612491"/>
                      <a:gd name="connsiteX136" fmla="*/ 2251366 w 4781385"/>
                      <a:gd name="connsiteY136" fmla="*/ 2254053 h 4612491"/>
                      <a:gd name="connsiteX137" fmla="*/ 2251370 w 4781385"/>
                      <a:gd name="connsiteY137" fmla="*/ 2174335 h 4612491"/>
                      <a:gd name="connsiteX138" fmla="*/ 2332185 w 4781385"/>
                      <a:gd name="connsiteY138" fmla="*/ 2173242 h 4612491"/>
                      <a:gd name="connsiteX139" fmla="*/ 2537925 w 4781385"/>
                      <a:gd name="connsiteY139" fmla="*/ 2378982 h 4612491"/>
                      <a:gd name="connsiteX140" fmla="*/ 2656797 w 4781385"/>
                      <a:gd name="connsiteY140" fmla="*/ 2260120 h 4612491"/>
                      <a:gd name="connsiteX141" fmla="*/ 2574111 w 4781385"/>
                      <a:gd name="connsiteY141" fmla="*/ 2177443 h 4612491"/>
                      <a:gd name="connsiteX142" fmla="*/ 2574101 w 4781385"/>
                      <a:gd name="connsiteY142" fmla="*/ 2097282 h 4612491"/>
                      <a:gd name="connsiteX143" fmla="*/ 2654921 w 4781385"/>
                      <a:gd name="connsiteY143" fmla="*/ 2096614 h 4612491"/>
                      <a:gd name="connsiteX144" fmla="*/ 2737617 w 4781385"/>
                      <a:gd name="connsiteY144" fmla="*/ 2179300 h 4612491"/>
                      <a:gd name="connsiteX145" fmla="*/ 2856479 w 4781385"/>
                      <a:gd name="connsiteY145" fmla="*/ 2060428 h 4612491"/>
                      <a:gd name="connsiteX146" fmla="*/ 2650739 w 4781385"/>
                      <a:gd name="connsiteY146" fmla="*/ 1854688 h 4612491"/>
                      <a:gd name="connsiteX147" fmla="*/ 2649335 w 4781385"/>
                      <a:gd name="connsiteY147" fmla="*/ 1853284 h 4612491"/>
                      <a:gd name="connsiteX148" fmla="*/ 2650739 w 4781385"/>
                      <a:gd name="connsiteY148" fmla="*/ 1772474 h 4612491"/>
                      <a:gd name="connsiteX149" fmla="*/ 2731550 w 4781385"/>
                      <a:gd name="connsiteY149" fmla="*/ 1773878 h 4612491"/>
                      <a:gd name="connsiteX150" fmla="*/ 2937290 w 4781385"/>
                      <a:gd name="connsiteY150" fmla="*/ 1979618 h 4612491"/>
                      <a:gd name="connsiteX151" fmla="*/ 3081889 w 4781385"/>
                      <a:gd name="connsiteY151" fmla="*/ 1835019 h 4612491"/>
                      <a:gd name="connsiteX152" fmla="*/ 3081889 w 4781385"/>
                      <a:gd name="connsiteY152" fmla="*/ 1707584 h 4612491"/>
                      <a:gd name="connsiteX153" fmla="*/ 2633661 w 4781385"/>
                      <a:gd name="connsiteY153" fmla="*/ 1259347 h 4612491"/>
                      <a:gd name="connsiteX154" fmla="*/ 2569939 w 4781385"/>
                      <a:gd name="connsiteY154" fmla="*/ 1233012 h 4612491"/>
                      <a:gd name="connsiteX155" fmla="*/ 3021551 w 4781385"/>
                      <a:gd name="connsiteY155" fmla="*/ 1013010 h 4612491"/>
                      <a:gd name="connsiteX156" fmla="*/ 2982638 w 4781385"/>
                      <a:gd name="connsiteY156" fmla="*/ 1029137 h 4612491"/>
                      <a:gd name="connsiteX157" fmla="*/ 2773850 w 4781385"/>
                      <a:gd name="connsiteY157" fmla="*/ 1237906 h 4612491"/>
                      <a:gd name="connsiteX158" fmla="*/ 3103329 w 4781385"/>
                      <a:gd name="connsiteY158" fmla="*/ 1567396 h 4612491"/>
                      <a:gd name="connsiteX159" fmla="*/ 3312108 w 4781385"/>
                      <a:gd name="connsiteY159" fmla="*/ 1358618 h 4612491"/>
                      <a:gd name="connsiteX160" fmla="*/ 3312108 w 4781385"/>
                      <a:gd name="connsiteY160" fmla="*/ 1280760 h 4612491"/>
                      <a:gd name="connsiteX161" fmla="*/ 3060486 w 4781385"/>
                      <a:gd name="connsiteY161" fmla="*/ 1029137 h 4612491"/>
                      <a:gd name="connsiteX162" fmla="*/ 3060470 w 4781385"/>
                      <a:gd name="connsiteY162" fmla="*/ 1029123 h 4612491"/>
                      <a:gd name="connsiteX163" fmla="*/ 3021551 w 4781385"/>
                      <a:gd name="connsiteY163" fmla="*/ 1013010 h 4612491"/>
                      <a:gd name="connsiteX164" fmla="*/ 3529192 w 4781385"/>
                      <a:gd name="connsiteY164" fmla="*/ 695155 h 4612491"/>
                      <a:gd name="connsiteX165" fmla="*/ 3446506 w 4781385"/>
                      <a:gd name="connsiteY165" fmla="*/ 729406 h 4612491"/>
                      <a:gd name="connsiteX166" fmla="*/ 3184463 w 4781385"/>
                      <a:gd name="connsiteY166" fmla="*/ 991439 h 4612491"/>
                      <a:gd name="connsiteX167" fmla="*/ 3349846 w 4781385"/>
                      <a:gd name="connsiteY167" fmla="*/ 1156812 h 4612491"/>
                      <a:gd name="connsiteX168" fmla="*/ 3611879 w 4781385"/>
                      <a:gd name="connsiteY168" fmla="*/ 894779 h 4612491"/>
                      <a:gd name="connsiteX169" fmla="*/ 3611879 w 4781385"/>
                      <a:gd name="connsiteY169" fmla="*/ 729406 h 4612491"/>
                      <a:gd name="connsiteX170" fmla="*/ 3529192 w 4781385"/>
                      <a:gd name="connsiteY170" fmla="*/ 695155 h 4612491"/>
                      <a:gd name="connsiteX171" fmla="*/ 4356571 w 4781385"/>
                      <a:gd name="connsiteY171" fmla="*/ 280548 h 4612491"/>
                      <a:gd name="connsiteX172" fmla="*/ 4189589 w 4781385"/>
                      <a:gd name="connsiteY172" fmla="*/ 552250 h 4612491"/>
                      <a:gd name="connsiteX173" fmla="*/ 4148393 w 4781385"/>
                      <a:gd name="connsiteY173" fmla="*/ 699163 h 4612491"/>
                      <a:gd name="connsiteX174" fmla="*/ 4356572 w 4781385"/>
                      <a:gd name="connsiteY174" fmla="*/ 907342 h 4612491"/>
                      <a:gd name="connsiteX175" fmla="*/ 4564750 w 4781385"/>
                      <a:gd name="connsiteY175" fmla="*/ 699163 h 4612491"/>
                      <a:gd name="connsiteX176" fmla="*/ 4523630 w 4781385"/>
                      <a:gd name="connsiteY176" fmla="*/ 552383 h 4612491"/>
                      <a:gd name="connsiteX177" fmla="*/ 4523650 w 4781385"/>
                      <a:gd name="connsiteY177" fmla="*/ 552383 h 4612491"/>
                      <a:gd name="connsiteX178" fmla="*/ 4356571 w 4781385"/>
                      <a:gd name="connsiteY178" fmla="*/ 280548 h 4612491"/>
                      <a:gd name="connsiteX179" fmla="*/ 4356676 w 4781385"/>
                      <a:gd name="connsiteY179" fmla="*/ 120519 h 4612491"/>
                      <a:gd name="connsiteX180" fmla="*/ 4403968 w 4781385"/>
                      <a:gd name="connsiteY180" fmla="*/ 145609 h 4612491"/>
                      <a:gd name="connsiteX181" fmla="*/ 4626986 w 4781385"/>
                      <a:gd name="connsiteY181" fmla="*/ 503434 h 4612491"/>
                      <a:gd name="connsiteX182" fmla="*/ 4679116 w 4781385"/>
                      <a:gd name="connsiteY182" fmla="*/ 699163 h 4612491"/>
                      <a:gd name="connsiteX183" fmla="*/ 4356638 w 4781385"/>
                      <a:gd name="connsiteY183" fmla="*/ 1021641 h 4612491"/>
                      <a:gd name="connsiteX184" fmla="*/ 4034160 w 4781385"/>
                      <a:gd name="connsiteY184" fmla="*/ 699163 h 4612491"/>
                      <a:gd name="connsiteX185" fmla="*/ 4086223 w 4781385"/>
                      <a:gd name="connsiteY185" fmla="*/ 503586 h 4612491"/>
                      <a:gd name="connsiteX186" fmla="*/ 4309318 w 4781385"/>
                      <a:gd name="connsiteY186" fmla="*/ 145579 h 4612491"/>
                      <a:gd name="connsiteX187" fmla="*/ 4356676 w 4781385"/>
                      <a:gd name="connsiteY187" fmla="*/ 120519 h 4612491"/>
                      <a:gd name="connsiteX188" fmla="*/ 4284134 w 4781385"/>
                      <a:gd name="connsiteY188" fmla="*/ 0 h 4612491"/>
                      <a:gd name="connsiteX189" fmla="*/ 4324214 w 4781385"/>
                      <a:gd name="connsiteY189" fmla="*/ 16411 h 4612491"/>
                      <a:gd name="connsiteX190" fmla="*/ 4324872 w 4781385"/>
                      <a:gd name="connsiteY190" fmla="*/ 97230 h 4612491"/>
                      <a:gd name="connsiteX191" fmla="*/ 3727703 w 4781385"/>
                      <a:gd name="connsiteY191" fmla="*/ 694392 h 4612491"/>
                      <a:gd name="connsiteX192" fmla="*/ 3692555 w 4781385"/>
                      <a:gd name="connsiteY192" fmla="*/ 975721 h 4612491"/>
                      <a:gd name="connsiteX193" fmla="*/ 3424379 w 4781385"/>
                      <a:gd name="connsiteY193" fmla="*/ 1243889 h 4612491"/>
                      <a:gd name="connsiteX194" fmla="*/ 3392832 w 4781385"/>
                      <a:gd name="connsiteY194" fmla="*/ 1439571 h 4612491"/>
                      <a:gd name="connsiteX195" fmla="*/ 3182330 w 4781385"/>
                      <a:gd name="connsiteY195" fmla="*/ 1650072 h 4612491"/>
                      <a:gd name="connsiteX196" fmla="*/ 3162660 w 4781385"/>
                      <a:gd name="connsiteY196" fmla="*/ 1915925 h 4612491"/>
                      <a:gd name="connsiteX197" fmla="*/ 2977694 w 4781385"/>
                      <a:gd name="connsiteY197" fmla="*/ 2100890 h 4612491"/>
                      <a:gd name="connsiteX198" fmla="*/ 2778155 w 4781385"/>
                      <a:gd name="connsiteY198" fmla="*/ 2300420 h 4612491"/>
                      <a:gd name="connsiteX199" fmla="*/ 2778070 w 4781385"/>
                      <a:gd name="connsiteY199" fmla="*/ 2300525 h 4612491"/>
                      <a:gd name="connsiteX200" fmla="*/ 2777965 w 4781385"/>
                      <a:gd name="connsiteY200" fmla="*/ 2300611 h 4612491"/>
                      <a:gd name="connsiteX201" fmla="*/ 1539867 w 4781385"/>
                      <a:gd name="connsiteY201" fmla="*/ 3538718 h 4612491"/>
                      <a:gd name="connsiteX202" fmla="*/ 1559241 w 4781385"/>
                      <a:gd name="connsiteY202" fmla="*/ 3558092 h 4612491"/>
                      <a:gd name="connsiteX203" fmla="*/ 1559241 w 4781385"/>
                      <a:gd name="connsiteY203" fmla="*/ 3817484 h 4612491"/>
                      <a:gd name="connsiteX204" fmla="*/ 1299075 w 4781385"/>
                      <a:gd name="connsiteY204" fmla="*/ 3818258 h 4612491"/>
                      <a:gd name="connsiteX205" fmla="*/ 1033518 w 4781385"/>
                      <a:gd name="connsiteY205" fmla="*/ 3552701 h 4612491"/>
                      <a:gd name="connsiteX206" fmla="*/ 664329 w 4781385"/>
                      <a:gd name="connsiteY206" fmla="*/ 3921899 h 4612491"/>
                      <a:gd name="connsiteX207" fmla="*/ 788030 w 4781385"/>
                      <a:gd name="connsiteY207" fmla="*/ 4045610 h 4612491"/>
                      <a:gd name="connsiteX208" fmla="*/ 788030 w 4781385"/>
                      <a:gd name="connsiteY208" fmla="*/ 4290545 h 4612491"/>
                      <a:gd name="connsiteX209" fmla="*/ 543095 w 4781385"/>
                      <a:gd name="connsiteY209" fmla="*/ 4290545 h 4612491"/>
                      <a:gd name="connsiteX210" fmla="*/ 50729 w 4781385"/>
                      <a:gd name="connsiteY210" fmla="*/ 3798179 h 4612491"/>
                      <a:gd name="connsiteX211" fmla="*/ 50729 w 4781385"/>
                      <a:gd name="connsiteY211" fmla="*/ 3553244 h 4612491"/>
                      <a:gd name="connsiteX212" fmla="*/ 295664 w 4781385"/>
                      <a:gd name="connsiteY212" fmla="*/ 3553244 h 4612491"/>
                      <a:gd name="connsiteX213" fmla="*/ 419384 w 4781385"/>
                      <a:gd name="connsiteY213" fmla="*/ 3676954 h 4612491"/>
                      <a:gd name="connsiteX214" fmla="*/ 788573 w 4781385"/>
                      <a:gd name="connsiteY214" fmla="*/ 3307756 h 4612491"/>
                      <a:gd name="connsiteX215" fmla="*/ 523016 w 4781385"/>
                      <a:gd name="connsiteY215" fmla="*/ 3042199 h 4612491"/>
                      <a:gd name="connsiteX216" fmla="*/ 523007 w 4781385"/>
                      <a:gd name="connsiteY216" fmla="*/ 2782014 h 4612491"/>
                      <a:gd name="connsiteX217" fmla="*/ 783192 w 4781385"/>
                      <a:gd name="connsiteY217" fmla="*/ 2782004 h 4612491"/>
                      <a:gd name="connsiteX218" fmla="*/ 802565 w 4781385"/>
                      <a:gd name="connsiteY218" fmla="*/ 2801378 h 4612491"/>
                      <a:gd name="connsiteX219" fmla="*/ 2425492 w 4781385"/>
                      <a:gd name="connsiteY219" fmla="*/ 1178489 h 4612491"/>
                      <a:gd name="connsiteX220" fmla="*/ 2691354 w 4781385"/>
                      <a:gd name="connsiteY220" fmla="*/ 1158821 h 4612491"/>
                      <a:gd name="connsiteX221" fmla="*/ 2901857 w 4781385"/>
                      <a:gd name="connsiteY221" fmla="*/ 948319 h 4612491"/>
                      <a:gd name="connsiteX222" fmla="*/ 3097529 w 4781385"/>
                      <a:gd name="connsiteY222" fmla="*/ 916762 h 4612491"/>
                      <a:gd name="connsiteX223" fmla="*/ 3365695 w 4781385"/>
                      <a:gd name="connsiteY223" fmla="*/ 648634 h 4612491"/>
                      <a:gd name="connsiteX224" fmla="*/ 3647026 w 4781385"/>
                      <a:gd name="connsiteY224" fmla="*/ 613486 h 4612491"/>
                      <a:gd name="connsiteX225" fmla="*/ 4244053 w 4781385"/>
                      <a:gd name="connsiteY225" fmla="*/ 16411 h 4612491"/>
                      <a:gd name="connsiteX226" fmla="*/ 4284134 w 4781385"/>
                      <a:gd name="connsiteY226" fmla="*/ 0 h 461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</a:cxnLst>
                    <a:rect l="l" t="t" r="r" b="b"/>
                    <a:pathLst>
                      <a:path w="4781385" h="4612491">
                        <a:moveTo>
                          <a:pt x="3783537" y="3630348"/>
                        </a:moveTo>
                        <a:lnTo>
                          <a:pt x="3600571" y="4005166"/>
                        </a:lnTo>
                        <a:cubicBezTo>
                          <a:pt x="3517561" y="4175213"/>
                          <a:pt x="3588117" y="4380356"/>
                          <a:pt x="3758163" y="4463367"/>
                        </a:cubicBezTo>
                        <a:cubicBezTo>
                          <a:pt x="3928209" y="4546377"/>
                          <a:pt x="4133352" y="4475821"/>
                          <a:pt x="4216363" y="4305775"/>
                        </a:cubicBezTo>
                        <a:lnTo>
                          <a:pt x="4399338" y="3930967"/>
                        </a:lnTo>
                        <a:close/>
                        <a:moveTo>
                          <a:pt x="173199" y="3616805"/>
                        </a:moveTo>
                        <a:cubicBezTo>
                          <a:pt x="158124" y="3616807"/>
                          <a:pt x="143049" y="3622560"/>
                          <a:pt x="131548" y="3634063"/>
                        </a:cubicBezTo>
                        <a:cubicBezTo>
                          <a:pt x="108547" y="3657070"/>
                          <a:pt x="108551" y="3694367"/>
                          <a:pt x="131558" y="3717369"/>
                        </a:cubicBezTo>
                        <a:lnTo>
                          <a:pt x="623914" y="4209716"/>
                        </a:lnTo>
                        <a:cubicBezTo>
                          <a:pt x="646916" y="4232720"/>
                          <a:pt x="684211" y="4232723"/>
                          <a:pt x="707215" y="4209721"/>
                        </a:cubicBezTo>
                        <a:cubicBezTo>
                          <a:pt x="730220" y="4186719"/>
                          <a:pt x="730222" y="4149424"/>
                          <a:pt x="707220" y="4126420"/>
                        </a:cubicBezTo>
                        <a:lnTo>
                          <a:pt x="214854" y="3634053"/>
                        </a:lnTo>
                        <a:cubicBezTo>
                          <a:pt x="203351" y="3622553"/>
                          <a:pt x="188275" y="3616803"/>
                          <a:pt x="173199" y="3616805"/>
                        </a:cubicBezTo>
                        <a:close/>
                        <a:moveTo>
                          <a:pt x="869393" y="3388575"/>
                        </a:moveTo>
                        <a:lnTo>
                          <a:pt x="500204" y="3757783"/>
                        </a:lnTo>
                        <a:lnTo>
                          <a:pt x="583500" y="3841079"/>
                        </a:lnTo>
                        <a:lnTo>
                          <a:pt x="952698" y="3471881"/>
                        </a:lnTo>
                        <a:close/>
                        <a:moveTo>
                          <a:pt x="2949853" y="3044332"/>
                        </a:moveTo>
                        <a:lnTo>
                          <a:pt x="2766867" y="3419140"/>
                        </a:lnTo>
                        <a:cubicBezTo>
                          <a:pt x="2684512" y="3588826"/>
                          <a:pt x="2754787" y="3793163"/>
                          <a:pt x="2924091" y="3876299"/>
                        </a:cubicBezTo>
                        <a:cubicBezTo>
                          <a:pt x="3093948" y="3959707"/>
                          <a:pt x="3299260" y="3889626"/>
                          <a:pt x="3382668" y="3719769"/>
                        </a:cubicBezTo>
                        <a:lnTo>
                          <a:pt x="3565644" y="3344941"/>
                        </a:lnTo>
                        <a:close/>
                        <a:moveTo>
                          <a:pt x="4266008" y="3038414"/>
                        </a:moveTo>
                        <a:cubicBezTo>
                          <a:pt x="4288199" y="3040300"/>
                          <a:pt x="4308181" y="3055146"/>
                          <a:pt x="4315522" y="3077651"/>
                        </a:cubicBezTo>
                        <a:cubicBezTo>
                          <a:pt x="4325311" y="3107658"/>
                          <a:pt x="4308921" y="3139919"/>
                          <a:pt x="4278914" y="3149707"/>
                        </a:cubicBezTo>
                        <a:cubicBezTo>
                          <a:pt x="4222248" y="3169031"/>
                          <a:pt x="4175663" y="3210215"/>
                          <a:pt x="4149536" y="3264083"/>
                        </a:cubicBezTo>
                        <a:lnTo>
                          <a:pt x="4073269" y="3420341"/>
                        </a:lnTo>
                        <a:cubicBezTo>
                          <a:pt x="4073161" y="3420566"/>
                          <a:pt x="4073052" y="3420790"/>
                          <a:pt x="4072941" y="3421014"/>
                        </a:cubicBezTo>
                        <a:cubicBezTo>
                          <a:pt x="4058912" y="3449287"/>
                          <a:pt x="4024619" y="3460836"/>
                          <a:pt x="3996345" y="3446807"/>
                        </a:cubicBezTo>
                        <a:cubicBezTo>
                          <a:pt x="3968071" y="3432778"/>
                          <a:pt x="3956523" y="3398485"/>
                          <a:pt x="3970552" y="3370211"/>
                        </a:cubicBezTo>
                        <a:lnTo>
                          <a:pt x="4046828" y="3213944"/>
                        </a:lnTo>
                        <a:cubicBezTo>
                          <a:pt x="4086173" y="3132772"/>
                          <a:pt x="4156364" y="3070721"/>
                          <a:pt x="4241748" y="3041627"/>
                        </a:cubicBezTo>
                        <a:lnTo>
                          <a:pt x="4241767" y="3041627"/>
                        </a:lnTo>
                        <a:cubicBezTo>
                          <a:pt x="4242330" y="3041424"/>
                          <a:pt x="4242897" y="3041229"/>
                          <a:pt x="4243466" y="3041043"/>
                        </a:cubicBezTo>
                        <a:cubicBezTo>
                          <a:pt x="4250968" y="3038596"/>
                          <a:pt x="4258611" y="3037785"/>
                          <a:pt x="4266008" y="3038414"/>
                        </a:cubicBezTo>
                        <a:close/>
                        <a:moveTo>
                          <a:pt x="4343648" y="2961666"/>
                        </a:moveTo>
                        <a:cubicBezTo>
                          <a:pt x="4210336" y="2954151"/>
                          <a:pt x="4079208" y="3025419"/>
                          <a:pt x="4016652" y="3152812"/>
                        </a:cubicBezTo>
                        <a:lnTo>
                          <a:pt x="3833677" y="3527640"/>
                        </a:lnTo>
                        <a:lnTo>
                          <a:pt x="4449478" y="3828259"/>
                        </a:lnTo>
                        <a:lnTo>
                          <a:pt x="4632453" y="3453441"/>
                        </a:lnTo>
                        <a:cubicBezTo>
                          <a:pt x="4714808" y="3283755"/>
                          <a:pt x="4644534" y="3079418"/>
                          <a:pt x="4475230" y="2996282"/>
                        </a:cubicBezTo>
                        <a:cubicBezTo>
                          <a:pt x="4432766" y="2975430"/>
                          <a:pt x="4388086" y="2964171"/>
                          <a:pt x="4343648" y="2961666"/>
                        </a:cubicBezTo>
                        <a:close/>
                        <a:moveTo>
                          <a:pt x="4349414" y="2846918"/>
                        </a:moveTo>
                        <a:cubicBezTo>
                          <a:pt x="4408667" y="2850089"/>
                          <a:pt x="4468275" y="2864913"/>
                          <a:pt x="4524973" y="2892513"/>
                        </a:cubicBezTo>
                        <a:cubicBezTo>
                          <a:pt x="4751520" y="3003421"/>
                          <a:pt x="4845540" y="3276783"/>
                          <a:pt x="4735142" y="3503580"/>
                        </a:cubicBezTo>
                        <a:lnTo>
                          <a:pt x="4319052" y="4355915"/>
                        </a:lnTo>
                        <a:cubicBezTo>
                          <a:pt x="4208350" y="4582686"/>
                          <a:pt x="3934774" y="4676777"/>
                          <a:pt x="3708004" y="4566075"/>
                        </a:cubicBezTo>
                        <a:cubicBezTo>
                          <a:pt x="3481234" y="4455373"/>
                          <a:pt x="3387142" y="4181797"/>
                          <a:pt x="3497845" y="3955027"/>
                        </a:cubicBezTo>
                        <a:lnTo>
                          <a:pt x="3913925" y="3102682"/>
                        </a:lnTo>
                        <a:cubicBezTo>
                          <a:pt x="3997098" y="2932770"/>
                          <a:pt x="4171656" y="2837405"/>
                          <a:pt x="4349414" y="2846918"/>
                        </a:cubicBezTo>
                        <a:close/>
                        <a:moveTo>
                          <a:pt x="654070" y="2843412"/>
                        </a:moveTo>
                        <a:cubicBezTo>
                          <a:pt x="636665" y="2843417"/>
                          <a:pt x="619262" y="2849907"/>
                          <a:pt x="605779" y="2862880"/>
                        </a:cubicBezTo>
                        <a:cubicBezTo>
                          <a:pt x="578050" y="2889562"/>
                          <a:pt x="577202" y="2933670"/>
                          <a:pt x="603883" y="2961398"/>
                        </a:cubicBezTo>
                        <a:lnTo>
                          <a:pt x="1379885" y="3737438"/>
                        </a:lnTo>
                        <a:cubicBezTo>
                          <a:pt x="1379888" y="3737441"/>
                          <a:pt x="1379892" y="3737444"/>
                          <a:pt x="1379895" y="3737448"/>
                        </a:cubicBezTo>
                        <a:cubicBezTo>
                          <a:pt x="1407108" y="3764655"/>
                          <a:pt x="1451224" y="3764650"/>
                          <a:pt x="1478431" y="3737438"/>
                        </a:cubicBezTo>
                        <a:cubicBezTo>
                          <a:pt x="1505624" y="3710225"/>
                          <a:pt x="1505624" y="3666124"/>
                          <a:pt x="1478431" y="3638911"/>
                        </a:cubicBezTo>
                        <a:lnTo>
                          <a:pt x="702372" y="2862853"/>
                        </a:lnTo>
                        <a:cubicBezTo>
                          <a:pt x="688882" y="2849887"/>
                          <a:pt x="671475" y="2843407"/>
                          <a:pt x="654070" y="2843412"/>
                        </a:cubicBezTo>
                        <a:close/>
                        <a:moveTo>
                          <a:pt x="3431648" y="2452433"/>
                        </a:moveTo>
                        <a:cubicBezTo>
                          <a:pt x="3453850" y="2454181"/>
                          <a:pt x="3473924" y="2468902"/>
                          <a:pt x="3481405" y="2491361"/>
                        </a:cubicBezTo>
                        <a:cubicBezTo>
                          <a:pt x="3491381" y="2521306"/>
                          <a:pt x="3475192" y="2553668"/>
                          <a:pt x="3445247" y="2563644"/>
                        </a:cubicBezTo>
                        <a:cubicBezTo>
                          <a:pt x="3388578" y="2582962"/>
                          <a:pt x="3341991" y="2624147"/>
                          <a:pt x="3315869" y="2678020"/>
                        </a:cubicBezTo>
                        <a:lnTo>
                          <a:pt x="3239583" y="2834277"/>
                        </a:lnTo>
                        <a:cubicBezTo>
                          <a:pt x="3239405" y="2834654"/>
                          <a:pt x="3239222" y="2835028"/>
                          <a:pt x="3239035" y="2835401"/>
                        </a:cubicBezTo>
                        <a:cubicBezTo>
                          <a:pt x="3224879" y="2863611"/>
                          <a:pt x="3190535" y="2875005"/>
                          <a:pt x="3162324" y="2860849"/>
                        </a:cubicBezTo>
                        <a:cubicBezTo>
                          <a:pt x="3134113" y="2846693"/>
                          <a:pt x="3122719" y="2812349"/>
                          <a:pt x="3136875" y="2784138"/>
                        </a:cubicBezTo>
                        <a:lnTo>
                          <a:pt x="3213161" y="2627928"/>
                        </a:lnTo>
                        <a:cubicBezTo>
                          <a:pt x="3252511" y="2546777"/>
                          <a:pt x="3322683" y="2484734"/>
                          <a:pt x="3408042" y="2455621"/>
                        </a:cubicBezTo>
                        <a:lnTo>
                          <a:pt x="3408100" y="2455554"/>
                        </a:lnTo>
                        <a:cubicBezTo>
                          <a:pt x="3408440" y="2455434"/>
                          <a:pt x="3408781" y="2455317"/>
                          <a:pt x="3409123" y="2455203"/>
                        </a:cubicBezTo>
                        <a:cubicBezTo>
                          <a:pt x="3416609" y="2452709"/>
                          <a:pt x="3424247" y="2451850"/>
                          <a:pt x="3431648" y="2452433"/>
                        </a:cubicBezTo>
                        <a:close/>
                        <a:moveTo>
                          <a:pt x="3509513" y="2374908"/>
                        </a:moveTo>
                        <a:cubicBezTo>
                          <a:pt x="3376187" y="2367700"/>
                          <a:pt x="3245228" y="2439271"/>
                          <a:pt x="3182967" y="2566805"/>
                        </a:cubicBezTo>
                        <a:lnTo>
                          <a:pt x="2999983" y="2941624"/>
                        </a:lnTo>
                        <a:lnTo>
                          <a:pt x="3615783" y="3242233"/>
                        </a:lnTo>
                        <a:lnTo>
                          <a:pt x="3798759" y="2867424"/>
                        </a:lnTo>
                        <a:cubicBezTo>
                          <a:pt x="3881772" y="2697378"/>
                          <a:pt x="3811218" y="2492232"/>
                          <a:pt x="3641172" y="2409219"/>
                        </a:cubicBezTo>
                        <a:cubicBezTo>
                          <a:pt x="3598661" y="2388466"/>
                          <a:pt x="3553956" y="2377310"/>
                          <a:pt x="3509513" y="2374908"/>
                        </a:cubicBezTo>
                        <a:close/>
                        <a:moveTo>
                          <a:pt x="3517822" y="2259527"/>
                        </a:moveTo>
                        <a:cubicBezTo>
                          <a:pt x="3577079" y="2262921"/>
                          <a:pt x="3636650" y="2277990"/>
                          <a:pt x="3693253" y="2305849"/>
                        </a:cubicBezTo>
                        <a:cubicBezTo>
                          <a:pt x="3919667" y="2417286"/>
                          <a:pt x="4012875" y="2691168"/>
                          <a:pt x="3901438" y="2917583"/>
                        </a:cubicBezTo>
                        <a:lnTo>
                          <a:pt x="3485358" y="3769908"/>
                        </a:lnTo>
                        <a:cubicBezTo>
                          <a:pt x="3374572" y="3996181"/>
                          <a:pt x="3101538" y="4090086"/>
                          <a:pt x="2875008" y="3979824"/>
                        </a:cubicBezTo>
                        <a:cubicBezTo>
                          <a:pt x="2648107" y="3869382"/>
                          <a:pt x="2553699" y="3595911"/>
                          <a:pt x="2664141" y="3369010"/>
                        </a:cubicBezTo>
                        <a:lnTo>
                          <a:pt x="3080221" y="2516694"/>
                        </a:lnTo>
                        <a:cubicBezTo>
                          <a:pt x="3080651" y="2515806"/>
                          <a:pt x="3081084" y="2514920"/>
                          <a:pt x="3081520" y="2514035"/>
                        </a:cubicBezTo>
                        <a:cubicBezTo>
                          <a:pt x="3165097" y="2344225"/>
                          <a:pt x="3340050" y="2249342"/>
                          <a:pt x="3517822" y="2259527"/>
                        </a:cubicBezTo>
                        <a:close/>
                        <a:moveTo>
                          <a:pt x="1796589" y="2233430"/>
                        </a:moveTo>
                        <a:lnTo>
                          <a:pt x="1796594" y="2233431"/>
                        </a:lnTo>
                        <a:lnTo>
                          <a:pt x="1796584" y="2233431"/>
                        </a:lnTo>
                        <a:close/>
                        <a:moveTo>
                          <a:pt x="2439873" y="1475850"/>
                        </a:moveTo>
                        <a:cubicBezTo>
                          <a:pt x="2454132" y="1475851"/>
                          <a:pt x="2468391" y="1481158"/>
                          <a:pt x="2479447" y="1491772"/>
                        </a:cubicBezTo>
                        <a:cubicBezTo>
                          <a:pt x="2502217" y="1513630"/>
                          <a:pt x="2502956" y="1549807"/>
                          <a:pt x="2481098" y="1572577"/>
                        </a:cubicBezTo>
                        <a:lnTo>
                          <a:pt x="1836989" y="2216686"/>
                        </a:lnTo>
                        <a:cubicBezTo>
                          <a:pt x="1831638" y="2222055"/>
                          <a:pt x="1825327" y="2226246"/>
                          <a:pt x="1818458" y="2229092"/>
                        </a:cubicBezTo>
                        <a:lnTo>
                          <a:pt x="1796589" y="2233430"/>
                        </a:lnTo>
                        <a:lnTo>
                          <a:pt x="1774734" y="2229080"/>
                        </a:lnTo>
                        <a:cubicBezTo>
                          <a:pt x="1767869" y="2226236"/>
                          <a:pt x="1761558" y="2222054"/>
                          <a:pt x="1756201" y="2216698"/>
                        </a:cubicBezTo>
                        <a:cubicBezTo>
                          <a:pt x="1733879" y="2194383"/>
                          <a:pt x="1733873" y="2158198"/>
                          <a:pt x="1756189" y="2135876"/>
                        </a:cubicBezTo>
                        <a:lnTo>
                          <a:pt x="2400298" y="1491767"/>
                        </a:lnTo>
                        <a:cubicBezTo>
                          <a:pt x="2411356" y="1481155"/>
                          <a:pt x="2425615" y="1475849"/>
                          <a:pt x="2439873" y="1475850"/>
                        </a:cubicBezTo>
                        <a:close/>
                        <a:moveTo>
                          <a:pt x="2552698" y="1351789"/>
                        </a:moveTo>
                        <a:lnTo>
                          <a:pt x="2552783" y="1351789"/>
                        </a:lnTo>
                        <a:cubicBezTo>
                          <a:pt x="2586324" y="1352205"/>
                          <a:pt x="2613412" y="1379293"/>
                          <a:pt x="2613828" y="1412833"/>
                        </a:cubicBezTo>
                        <a:cubicBezTo>
                          <a:pt x="2614252" y="1446971"/>
                          <a:pt x="2586921" y="1474989"/>
                          <a:pt x="2552783" y="1475413"/>
                        </a:cubicBezTo>
                        <a:lnTo>
                          <a:pt x="2552698" y="1475413"/>
                        </a:lnTo>
                        <a:lnTo>
                          <a:pt x="2552698" y="1475413"/>
                        </a:lnTo>
                        <a:cubicBezTo>
                          <a:pt x="2552186" y="1475420"/>
                          <a:pt x="2551674" y="1475420"/>
                          <a:pt x="2551163" y="1475413"/>
                        </a:cubicBezTo>
                        <a:cubicBezTo>
                          <a:pt x="2517025" y="1474989"/>
                          <a:pt x="2489694" y="1446971"/>
                          <a:pt x="2490118" y="1412833"/>
                        </a:cubicBezTo>
                        <a:cubicBezTo>
                          <a:pt x="2490541" y="1378696"/>
                          <a:pt x="2518559" y="1351364"/>
                          <a:pt x="2552698" y="1351789"/>
                        </a:cubicBezTo>
                        <a:close/>
                        <a:moveTo>
                          <a:pt x="2569939" y="1233012"/>
                        </a:moveTo>
                        <a:cubicBezTo>
                          <a:pt x="2546884" y="1233012"/>
                          <a:pt x="2523829" y="1241791"/>
                          <a:pt x="2506216" y="1259347"/>
                        </a:cubicBezTo>
                        <a:lnTo>
                          <a:pt x="883375" y="2882226"/>
                        </a:lnTo>
                        <a:lnTo>
                          <a:pt x="1459076" y="3457908"/>
                        </a:lnTo>
                        <a:lnTo>
                          <a:pt x="1658453" y="3258530"/>
                        </a:lnTo>
                        <a:lnTo>
                          <a:pt x="1452713" y="3052791"/>
                        </a:lnTo>
                        <a:cubicBezTo>
                          <a:pt x="1431120" y="3030605"/>
                          <a:pt x="1431118" y="2995260"/>
                          <a:pt x="1452709" y="2973073"/>
                        </a:cubicBezTo>
                        <a:cubicBezTo>
                          <a:pt x="1474721" y="2950452"/>
                          <a:pt x="1510903" y="2949959"/>
                          <a:pt x="1533523" y="2971971"/>
                        </a:cubicBezTo>
                        <a:lnTo>
                          <a:pt x="1739263" y="3177711"/>
                        </a:lnTo>
                        <a:lnTo>
                          <a:pt x="1858059" y="3058829"/>
                        </a:lnTo>
                        <a:lnTo>
                          <a:pt x="1775373" y="2976152"/>
                        </a:lnTo>
                        <a:cubicBezTo>
                          <a:pt x="1753491" y="2953912"/>
                          <a:pt x="1753491" y="2918232"/>
                          <a:pt x="1775373" y="2895991"/>
                        </a:cubicBezTo>
                        <a:cubicBezTo>
                          <a:pt x="1797509" y="2873491"/>
                          <a:pt x="1833693" y="2873197"/>
                          <a:pt x="1856192" y="2895333"/>
                        </a:cubicBezTo>
                        <a:lnTo>
                          <a:pt x="1938879" y="2978019"/>
                        </a:lnTo>
                        <a:lnTo>
                          <a:pt x="2057741" y="2859147"/>
                        </a:lnTo>
                        <a:lnTo>
                          <a:pt x="1852001" y="2653407"/>
                        </a:lnTo>
                        <a:cubicBezTo>
                          <a:pt x="1830611" y="2631260"/>
                          <a:pt x="1830611" y="2596148"/>
                          <a:pt x="1852001" y="2574002"/>
                        </a:cubicBezTo>
                        <a:cubicBezTo>
                          <a:pt x="1873929" y="2551299"/>
                          <a:pt x="1910108" y="2550670"/>
                          <a:pt x="1932811" y="2572597"/>
                        </a:cubicBezTo>
                        <a:lnTo>
                          <a:pt x="2138552" y="2778337"/>
                        </a:lnTo>
                        <a:lnTo>
                          <a:pt x="2257424" y="2659475"/>
                        </a:lnTo>
                        <a:lnTo>
                          <a:pt x="2174737" y="2576788"/>
                        </a:lnTo>
                        <a:cubicBezTo>
                          <a:pt x="2153146" y="2554601"/>
                          <a:pt x="2153148" y="2519255"/>
                          <a:pt x="2174742" y="2497070"/>
                        </a:cubicBezTo>
                        <a:cubicBezTo>
                          <a:pt x="2196757" y="2474452"/>
                          <a:pt x="2232939" y="2473963"/>
                          <a:pt x="2255557" y="2495978"/>
                        </a:cubicBezTo>
                        <a:lnTo>
                          <a:pt x="2338234" y="2578655"/>
                        </a:lnTo>
                        <a:lnTo>
                          <a:pt x="2457106" y="2459793"/>
                        </a:lnTo>
                        <a:lnTo>
                          <a:pt x="2251366" y="2254053"/>
                        </a:lnTo>
                        <a:cubicBezTo>
                          <a:pt x="2229775" y="2231865"/>
                          <a:pt x="2229777" y="2196520"/>
                          <a:pt x="2251370" y="2174335"/>
                        </a:cubicBezTo>
                        <a:cubicBezTo>
                          <a:pt x="2273385" y="2151716"/>
                          <a:pt x="2309567" y="2151228"/>
                          <a:pt x="2332185" y="2173242"/>
                        </a:cubicBezTo>
                        <a:lnTo>
                          <a:pt x="2537925" y="2378982"/>
                        </a:lnTo>
                        <a:lnTo>
                          <a:pt x="2656797" y="2260120"/>
                        </a:lnTo>
                        <a:lnTo>
                          <a:pt x="2574111" y="2177443"/>
                        </a:lnTo>
                        <a:cubicBezTo>
                          <a:pt x="2552227" y="2155205"/>
                          <a:pt x="2552222" y="2119525"/>
                          <a:pt x="2574101" y="2097282"/>
                        </a:cubicBezTo>
                        <a:cubicBezTo>
                          <a:pt x="2596235" y="2074779"/>
                          <a:pt x="2632419" y="2074480"/>
                          <a:pt x="2654921" y="2096614"/>
                        </a:cubicBezTo>
                        <a:lnTo>
                          <a:pt x="2737617" y="2179300"/>
                        </a:lnTo>
                        <a:lnTo>
                          <a:pt x="2856479" y="2060428"/>
                        </a:lnTo>
                        <a:lnTo>
                          <a:pt x="2650739" y="1854688"/>
                        </a:lnTo>
                        <a:cubicBezTo>
                          <a:pt x="2650263" y="1854228"/>
                          <a:pt x="2649795" y="1853760"/>
                          <a:pt x="2649335" y="1853284"/>
                        </a:cubicBezTo>
                        <a:cubicBezTo>
                          <a:pt x="2627408" y="1830581"/>
                          <a:pt x="2628036" y="1794401"/>
                          <a:pt x="2650739" y="1772474"/>
                        </a:cubicBezTo>
                        <a:cubicBezTo>
                          <a:pt x="2673442" y="1750547"/>
                          <a:pt x="2709622" y="1751175"/>
                          <a:pt x="2731550" y="1773878"/>
                        </a:cubicBezTo>
                        <a:lnTo>
                          <a:pt x="2937290" y="1979618"/>
                        </a:lnTo>
                        <a:lnTo>
                          <a:pt x="3081889" y="1835019"/>
                        </a:lnTo>
                        <a:cubicBezTo>
                          <a:pt x="3117018" y="1799804"/>
                          <a:pt x="3117018" y="1742800"/>
                          <a:pt x="3081889" y="1707584"/>
                        </a:cubicBezTo>
                        <a:lnTo>
                          <a:pt x="2633661" y="1259347"/>
                        </a:lnTo>
                        <a:cubicBezTo>
                          <a:pt x="2616049" y="1241791"/>
                          <a:pt x="2592994" y="1233012"/>
                          <a:pt x="2569939" y="1233012"/>
                        </a:cubicBezTo>
                        <a:close/>
                        <a:moveTo>
                          <a:pt x="3021551" y="1013010"/>
                        </a:moveTo>
                        <a:cubicBezTo>
                          <a:pt x="3007466" y="1013013"/>
                          <a:pt x="2993382" y="1018389"/>
                          <a:pt x="2982638" y="1029137"/>
                        </a:cubicBezTo>
                        <a:lnTo>
                          <a:pt x="2773850" y="1237906"/>
                        </a:lnTo>
                        <a:lnTo>
                          <a:pt x="3103329" y="1567396"/>
                        </a:lnTo>
                        <a:lnTo>
                          <a:pt x="3312108" y="1358618"/>
                        </a:lnTo>
                        <a:cubicBezTo>
                          <a:pt x="3333607" y="1337117"/>
                          <a:pt x="3333607" y="1302260"/>
                          <a:pt x="3312108" y="1280760"/>
                        </a:cubicBezTo>
                        <a:lnTo>
                          <a:pt x="3060486" y="1029137"/>
                        </a:lnTo>
                        <a:cubicBezTo>
                          <a:pt x="3060481" y="1029133"/>
                          <a:pt x="3060475" y="1029128"/>
                          <a:pt x="3060470" y="1029123"/>
                        </a:cubicBezTo>
                        <a:cubicBezTo>
                          <a:pt x="3049722" y="1018378"/>
                          <a:pt x="3035636" y="1013008"/>
                          <a:pt x="3021551" y="1013010"/>
                        </a:cubicBezTo>
                        <a:close/>
                        <a:moveTo>
                          <a:pt x="3529192" y="695155"/>
                        </a:moveTo>
                        <a:cubicBezTo>
                          <a:pt x="3499266" y="695155"/>
                          <a:pt x="3469339" y="706572"/>
                          <a:pt x="3446506" y="729406"/>
                        </a:cubicBezTo>
                        <a:lnTo>
                          <a:pt x="3184463" y="991439"/>
                        </a:lnTo>
                        <a:lnTo>
                          <a:pt x="3349846" y="1156812"/>
                        </a:lnTo>
                        <a:lnTo>
                          <a:pt x="3611879" y="894779"/>
                        </a:lnTo>
                        <a:cubicBezTo>
                          <a:pt x="3657545" y="849112"/>
                          <a:pt x="3657545" y="775072"/>
                          <a:pt x="3611879" y="729406"/>
                        </a:cubicBezTo>
                        <a:cubicBezTo>
                          <a:pt x="3589046" y="706572"/>
                          <a:pt x="3559119" y="695155"/>
                          <a:pt x="3529192" y="695155"/>
                        </a:cubicBezTo>
                        <a:close/>
                        <a:moveTo>
                          <a:pt x="4356571" y="280548"/>
                        </a:moveTo>
                        <a:cubicBezTo>
                          <a:pt x="4302060" y="362911"/>
                          <a:pt x="4216573" y="494918"/>
                          <a:pt x="4189589" y="552250"/>
                        </a:cubicBezTo>
                        <a:cubicBezTo>
                          <a:pt x="4168748" y="596540"/>
                          <a:pt x="4148393" y="644395"/>
                          <a:pt x="4148393" y="699163"/>
                        </a:cubicBezTo>
                        <a:cubicBezTo>
                          <a:pt x="4148393" y="814137"/>
                          <a:pt x="4241598" y="907342"/>
                          <a:pt x="4356572" y="907342"/>
                        </a:cubicBezTo>
                        <a:cubicBezTo>
                          <a:pt x="4471545" y="907342"/>
                          <a:pt x="4564750" y="814137"/>
                          <a:pt x="4564750" y="699163"/>
                        </a:cubicBezTo>
                        <a:cubicBezTo>
                          <a:pt x="4564750" y="648137"/>
                          <a:pt x="4551491" y="611181"/>
                          <a:pt x="4523630" y="552383"/>
                        </a:cubicBezTo>
                        <a:lnTo>
                          <a:pt x="4523650" y="552383"/>
                        </a:lnTo>
                        <a:cubicBezTo>
                          <a:pt x="4496265" y="494594"/>
                          <a:pt x="4410969" y="362806"/>
                          <a:pt x="4356571" y="280548"/>
                        </a:cubicBezTo>
                        <a:close/>
                        <a:moveTo>
                          <a:pt x="4356676" y="120519"/>
                        </a:moveTo>
                        <a:cubicBezTo>
                          <a:pt x="4375625" y="120525"/>
                          <a:pt x="4393338" y="129922"/>
                          <a:pt x="4403968" y="145609"/>
                        </a:cubicBezTo>
                        <a:cubicBezTo>
                          <a:pt x="4411216" y="156314"/>
                          <a:pt x="4582162" y="408831"/>
                          <a:pt x="4626986" y="503434"/>
                        </a:cubicBezTo>
                        <a:cubicBezTo>
                          <a:pt x="4654457" y="561403"/>
                          <a:pt x="4679117" y="620001"/>
                          <a:pt x="4679116" y="699163"/>
                        </a:cubicBezTo>
                        <a:cubicBezTo>
                          <a:pt x="4679116" y="877264"/>
                          <a:pt x="4534738" y="1021641"/>
                          <a:pt x="4356638" y="1021641"/>
                        </a:cubicBezTo>
                        <a:cubicBezTo>
                          <a:pt x="4178538" y="1021641"/>
                          <a:pt x="4034160" y="877263"/>
                          <a:pt x="4034160" y="699163"/>
                        </a:cubicBezTo>
                        <a:cubicBezTo>
                          <a:pt x="4034160" y="620830"/>
                          <a:pt x="4061039" y="557135"/>
                          <a:pt x="4086223" y="503586"/>
                        </a:cubicBezTo>
                        <a:cubicBezTo>
                          <a:pt x="4130448" y="409545"/>
                          <a:pt x="4302031" y="156286"/>
                          <a:pt x="4309318" y="145579"/>
                        </a:cubicBezTo>
                        <a:cubicBezTo>
                          <a:pt x="4319968" y="129885"/>
                          <a:pt x="4337710" y="120497"/>
                          <a:pt x="4356676" y="120519"/>
                        </a:cubicBezTo>
                        <a:close/>
                        <a:moveTo>
                          <a:pt x="4284134" y="0"/>
                        </a:moveTo>
                        <a:cubicBezTo>
                          <a:pt x="4298614" y="0"/>
                          <a:pt x="4313094" y="5470"/>
                          <a:pt x="4324214" y="16411"/>
                        </a:cubicBezTo>
                        <a:cubicBezTo>
                          <a:pt x="4346714" y="38547"/>
                          <a:pt x="4347008" y="74731"/>
                          <a:pt x="4324872" y="97230"/>
                        </a:cubicBezTo>
                        <a:lnTo>
                          <a:pt x="3727703" y="694392"/>
                        </a:lnTo>
                        <a:cubicBezTo>
                          <a:pt x="3781533" y="785206"/>
                          <a:pt x="3767074" y="900942"/>
                          <a:pt x="3692555" y="975721"/>
                        </a:cubicBezTo>
                        <a:lnTo>
                          <a:pt x="3424379" y="1243889"/>
                        </a:lnTo>
                        <a:cubicBezTo>
                          <a:pt x="3457201" y="1309087"/>
                          <a:pt x="3444481" y="1387988"/>
                          <a:pt x="3392832" y="1439571"/>
                        </a:cubicBezTo>
                        <a:lnTo>
                          <a:pt x="3182330" y="1650072"/>
                        </a:lnTo>
                        <a:cubicBezTo>
                          <a:pt x="3242352" y="1731380"/>
                          <a:pt x="3233995" y="1844336"/>
                          <a:pt x="3162660" y="1915925"/>
                        </a:cubicBezTo>
                        <a:lnTo>
                          <a:pt x="2977694" y="2100890"/>
                        </a:lnTo>
                        <a:lnTo>
                          <a:pt x="2778155" y="2300420"/>
                        </a:lnTo>
                        <a:lnTo>
                          <a:pt x="2778070" y="2300525"/>
                        </a:lnTo>
                        <a:lnTo>
                          <a:pt x="2777965" y="2300611"/>
                        </a:lnTo>
                        <a:lnTo>
                          <a:pt x="1539867" y="3538718"/>
                        </a:lnTo>
                        <a:lnTo>
                          <a:pt x="1559241" y="3558092"/>
                        </a:lnTo>
                        <a:cubicBezTo>
                          <a:pt x="1630569" y="3629846"/>
                          <a:pt x="1630569" y="3745730"/>
                          <a:pt x="1559241" y="3817484"/>
                        </a:cubicBezTo>
                        <a:cubicBezTo>
                          <a:pt x="1487612" y="3889540"/>
                          <a:pt x="1371132" y="3889887"/>
                          <a:pt x="1299075" y="3818258"/>
                        </a:cubicBezTo>
                        <a:lnTo>
                          <a:pt x="1033518" y="3552701"/>
                        </a:lnTo>
                        <a:lnTo>
                          <a:pt x="664329" y="3921899"/>
                        </a:lnTo>
                        <a:lnTo>
                          <a:pt x="788030" y="4045610"/>
                        </a:lnTo>
                        <a:cubicBezTo>
                          <a:pt x="855667" y="4113247"/>
                          <a:pt x="855667" y="4222908"/>
                          <a:pt x="788030" y="4290545"/>
                        </a:cubicBezTo>
                        <a:cubicBezTo>
                          <a:pt x="720393" y="4358182"/>
                          <a:pt x="610732" y="4358182"/>
                          <a:pt x="543095" y="4290545"/>
                        </a:cubicBezTo>
                        <a:lnTo>
                          <a:pt x="50729" y="3798179"/>
                        </a:lnTo>
                        <a:cubicBezTo>
                          <a:pt x="-16909" y="3730542"/>
                          <a:pt x="-16909" y="3620881"/>
                          <a:pt x="50729" y="3553244"/>
                        </a:cubicBezTo>
                        <a:cubicBezTo>
                          <a:pt x="118366" y="3485606"/>
                          <a:pt x="228027" y="3485606"/>
                          <a:pt x="295664" y="3553244"/>
                        </a:cubicBezTo>
                        <a:lnTo>
                          <a:pt x="419384" y="3676954"/>
                        </a:lnTo>
                        <a:lnTo>
                          <a:pt x="788573" y="3307756"/>
                        </a:lnTo>
                        <a:lnTo>
                          <a:pt x="523016" y="3042199"/>
                        </a:lnTo>
                        <a:cubicBezTo>
                          <a:pt x="451165" y="2970353"/>
                          <a:pt x="451161" y="2853865"/>
                          <a:pt x="523007" y="2782014"/>
                        </a:cubicBezTo>
                        <a:cubicBezTo>
                          <a:pt x="594852" y="2710163"/>
                          <a:pt x="711341" y="2710159"/>
                          <a:pt x="783192" y="2782004"/>
                        </a:cubicBezTo>
                        <a:lnTo>
                          <a:pt x="802565" y="2801378"/>
                        </a:lnTo>
                        <a:lnTo>
                          <a:pt x="2425492" y="1178489"/>
                        </a:lnTo>
                        <a:cubicBezTo>
                          <a:pt x="2497072" y="1107126"/>
                          <a:pt x="2610052" y="1098769"/>
                          <a:pt x="2691354" y="1158821"/>
                        </a:cubicBezTo>
                        <a:lnTo>
                          <a:pt x="2901857" y="948319"/>
                        </a:lnTo>
                        <a:cubicBezTo>
                          <a:pt x="2953435" y="896673"/>
                          <a:pt x="3032329" y="883951"/>
                          <a:pt x="3097529" y="916762"/>
                        </a:cubicBezTo>
                        <a:lnTo>
                          <a:pt x="3365695" y="648634"/>
                        </a:lnTo>
                        <a:cubicBezTo>
                          <a:pt x="3440472" y="574107"/>
                          <a:pt x="3556212" y="559649"/>
                          <a:pt x="3647026" y="613486"/>
                        </a:cubicBezTo>
                        <a:lnTo>
                          <a:pt x="4244053" y="16411"/>
                        </a:lnTo>
                        <a:cubicBezTo>
                          <a:pt x="4255174" y="5470"/>
                          <a:pt x="4269654" y="0"/>
                          <a:pt x="428413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8F3106B6-8AA3-4477-86C6-CD888C57A3EF}"/>
                </a:ext>
              </a:extLst>
            </p:cNvPr>
            <p:cNvGrpSpPr/>
            <p:nvPr/>
          </p:nvGrpSpPr>
          <p:grpSpPr>
            <a:xfrm>
              <a:off x="656481" y="3897301"/>
              <a:ext cx="10879038" cy="2080643"/>
              <a:chOff x="656481" y="3897301"/>
              <a:chExt cx="10879038" cy="2080643"/>
            </a:xfrm>
          </p:grpSpPr>
          <p:grpSp>
            <p:nvGrpSpPr>
              <p:cNvPr id="1032" name="Group 1031">
                <a:extLst>
                  <a:ext uri="{FF2B5EF4-FFF2-40B4-BE49-F238E27FC236}">
                    <a16:creationId xmlns:a16="http://schemas.microsoft.com/office/drawing/2014/main" id="{AE215AE1-0934-41AA-AC01-6331C96205F0}"/>
                  </a:ext>
                </a:extLst>
              </p:cNvPr>
              <p:cNvGrpSpPr/>
              <p:nvPr/>
            </p:nvGrpSpPr>
            <p:grpSpPr>
              <a:xfrm>
                <a:off x="656481" y="4033141"/>
                <a:ext cx="2209841" cy="1944803"/>
                <a:chOff x="656481" y="4033141"/>
                <a:chExt cx="2209841" cy="1944803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E13C9C24-8E88-4B6E-8E84-E4CD51D8353D}"/>
                    </a:ext>
                  </a:extLst>
                </p:cNvPr>
                <p:cNvSpPr txBox="1"/>
                <p:nvPr/>
              </p:nvSpPr>
              <p:spPr>
                <a:xfrm>
                  <a:off x="656481" y="4869948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C2E1E808-5F78-4760-A884-EC3D89FAE8A6}"/>
                    </a:ext>
                  </a:extLst>
                </p:cNvPr>
                <p:cNvSpPr txBox="1"/>
                <p:nvPr/>
              </p:nvSpPr>
              <p:spPr>
                <a:xfrm>
                  <a:off x="656481" y="4528994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1031" name="Group 1030">
                  <a:extLst>
                    <a:ext uri="{FF2B5EF4-FFF2-40B4-BE49-F238E27FC236}">
                      <a16:creationId xmlns:a16="http://schemas.microsoft.com/office/drawing/2014/main" id="{DE455F4D-5B4E-43AC-ABA8-25CE6D38E0BA}"/>
                    </a:ext>
                  </a:extLst>
                </p:cNvPr>
                <p:cNvGrpSpPr/>
                <p:nvPr/>
              </p:nvGrpSpPr>
              <p:grpSpPr>
                <a:xfrm>
                  <a:off x="656481" y="4033141"/>
                  <a:ext cx="461116" cy="461116"/>
                  <a:chOff x="730458" y="4033141"/>
                  <a:chExt cx="461116" cy="461116"/>
                </a:xfrm>
              </p:grpSpPr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D9099275-467A-481A-8D67-443295A28CC6}"/>
                      </a:ext>
                    </a:extLst>
                  </p:cNvPr>
                  <p:cNvSpPr/>
                  <p:nvPr/>
                </p:nvSpPr>
                <p:spPr>
                  <a:xfrm>
                    <a:off x="736845" y="4039528"/>
                    <a:ext cx="448342" cy="448342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30" name="Graphic 133">
                    <a:extLst>
                      <a:ext uri="{FF2B5EF4-FFF2-40B4-BE49-F238E27FC236}">
                        <a16:creationId xmlns:a16="http://schemas.microsoft.com/office/drawing/2014/main" id="{B97A67FE-D88E-4C07-974C-423F49B7F5DF}"/>
                      </a:ext>
                    </a:extLst>
                  </p:cNvPr>
                  <p:cNvSpPr/>
                  <p:nvPr/>
                </p:nvSpPr>
                <p:spPr>
                  <a:xfrm>
                    <a:off x="730458" y="4033141"/>
                    <a:ext cx="461116" cy="461116"/>
                  </a:xfrm>
                  <a:custGeom>
                    <a:avLst/>
                    <a:gdLst>
                      <a:gd name="connsiteX0" fmla="*/ 102208 w 866775"/>
                      <a:gd name="connsiteY0" fmla="*/ 856691 h 866775"/>
                      <a:gd name="connsiteX1" fmla="*/ 101389 w 866775"/>
                      <a:gd name="connsiteY1" fmla="*/ 856654 h 866775"/>
                      <a:gd name="connsiteX2" fmla="*/ 33263 w 866775"/>
                      <a:gd name="connsiteY2" fmla="*/ 835558 h 866775"/>
                      <a:gd name="connsiteX3" fmla="*/ 7218 w 866775"/>
                      <a:gd name="connsiteY3" fmla="*/ 769590 h 866775"/>
                      <a:gd name="connsiteX4" fmla="*/ 7144 w 866775"/>
                      <a:gd name="connsiteY4" fmla="*/ 768362 h 866775"/>
                      <a:gd name="connsiteX5" fmla="*/ 7144 w 866775"/>
                      <a:gd name="connsiteY5" fmla="*/ 338508 h 866775"/>
                      <a:gd name="connsiteX6" fmla="*/ 7218 w 866775"/>
                      <a:gd name="connsiteY6" fmla="*/ 337280 h 866775"/>
                      <a:gd name="connsiteX7" fmla="*/ 7255 w 866775"/>
                      <a:gd name="connsiteY7" fmla="*/ 337057 h 866775"/>
                      <a:gd name="connsiteX8" fmla="*/ 55587 w 866775"/>
                      <a:gd name="connsiteY8" fmla="*/ 235520 h 866775"/>
                      <a:gd name="connsiteX9" fmla="*/ 102617 w 866775"/>
                      <a:gd name="connsiteY9" fmla="*/ 173273 h 866775"/>
                      <a:gd name="connsiteX10" fmla="*/ 82711 w 866775"/>
                      <a:gd name="connsiteY10" fmla="*/ 168212 h 866775"/>
                      <a:gd name="connsiteX11" fmla="*/ 60908 w 866775"/>
                      <a:gd name="connsiteY11" fmla="*/ 136512 h 866775"/>
                      <a:gd name="connsiteX12" fmla="*/ 60833 w 866775"/>
                      <a:gd name="connsiteY12" fmla="*/ 135396 h 866775"/>
                      <a:gd name="connsiteX13" fmla="*/ 60201 w 866775"/>
                      <a:gd name="connsiteY13" fmla="*/ 91120 h 866775"/>
                      <a:gd name="connsiteX14" fmla="*/ 100905 w 866775"/>
                      <a:gd name="connsiteY14" fmla="*/ 7218 h 866775"/>
                      <a:gd name="connsiteX15" fmla="*/ 102207 w 866775"/>
                      <a:gd name="connsiteY15" fmla="*/ 7144 h 866775"/>
                      <a:gd name="connsiteX16" fmla="*/ 471301 w 866775"/>
                      <a:gd name="connsiteY16" fmla="*/ 7144 h 866775"/>
                      <a:gd name="connsiteX17" fmla="*/ 472603 w 866775"/>
                      <a:gd name="connsiteY17" fmla="*/ 7218 h 866775"/>
                      <a:gd name="connsiteX18" fmla="*/ 513307 w 866775"/>
                      <a:gd name="connsiteY18" fmla="*/ 91083 h 866775"/>
                      <a:gd name="connsiteX19" fmla="*/ 512638 w 866775"/>
                      <a:gd name="connsiteY19" fmla="*/ 135359 h 866775"/>
                      <a:gd name="connsiteX20" fmla="*/ 512563 w 866775"/>
                      <a:gd name="connsiteY20" fmla="*/ 136475 h 866775"/>
                      <a:gd name="connsiteX21" fmla="*/ 490760 w 866775"/>
                      <a:gd name="connsiteY21" fmla="*/ 168175 h 866775"/>
                      <a:gd name="connsiteX22" fmla="*/ 470854 w 866775"/>
                      <a:gd name="connsiteY22" fmla="*/ 173235 h 866775"/>
                      <a:gd name="connsiteX23" fmla="*/ 513494 w 866775"/>
                      <a:gd name="connsiteY23" fmla="*/ 230274 h 866775"/>
                      <a:gd name="connsiteX24" fmla="*/ 563984 w 866775"/>
                      <a:gd name="connsiteY24" fmla="*/ 337021 h 866775"/>
                      <a:gd name="connsiteX25" fmla="*/ 564021 w 866775"/>
                      <a:gd name="connsiteY25" fmla="*/ 337244 h 866775"/>
                      <a:gd name="connsiteX26" fmla="*/ 564096 w 866775"/>
                      <a:gd name="connsiteY26" fmla="*/ 338472 h 866775"/>
                      <a:gd name="connsiteX27" fmla="*/ 564096 w 866775"/>
                      <a:gd name="connsiteY27" fmla="*/ 768326 h 866775"/>
                      <a:gd name="connsiteX28" fmla="*/ 564021 w 866775"/>
                      <a:gd name="connsiteY28" fmla="*/ 769367 h 866775"/>
                      <a:gd name="connsiteX29" fmla="*/ 541958 w 866775"/>
                      <a:gd name="connsiteY29" fmla="*/ 833773 h 866775"/>
                      <a:gd name="connsiteX30" fmla="*/ 472417 w 866775"/>
                      <a:gd name="connsiteY30" fmla="*/ 856580 h 866775"/>
                      <a:gd name="connsiteX31" fmla="*/ 471301 w 866775"/>
                      <a:gd name="connsiteY31" fmla="*/ 856655 h 866775"/>
                      <a:gd name="connsiteX32" fmla="*/ 102207 w 866775"/>
                      <a:gd name="connsiteY32" fmla="*/ 856655 h 866775"/>
                      <a:gd name="connsiteX33" fmla="*/ 79883 w 866775"/>
                      <a:gd name="connsiteY33" fmla="*/ 136106 h 866775"/>
                      <a:gd name="connsiteX34" fmla="*/ 90226 w 866775"/>
                      <a:gd name="connsiteY34" fmla="*/ 150803 h 866775"/>
                      <a:gd name="connsiteX35" fmla="*/ 119843 w 866775"/>
                      <a:gd name="connsiteY35" fmla="*/ 155714 h 866775"/>
                      <a:gd name="connsiteX36" fmla="*/ 453628 w 866775"/>
                      <a:gd name="connsiteY36" fmla="*/ 155714 h 866775"/>
                      <a:gd name="connsiteX37" fmla="*/ 483245 w 866775"/>
                      <a:gd name="connsiteY37" fmla="*/ 150803 h 866775"/>
                      <a:gd name="connsiteX38" fmla="*/ 493588 w 866775"/>
                      <a:gd name="connsiteY38" fmla="*/ 136106 h 866775"/>
                      <a:gd name="connsiteX39" fmla="*/ 493551 w 866775"/>
                      <a:gd name="connsiteY39" fmla="*/ 135399 h 866775"/>
                      <a:gd name="connsiteX40" fmla="*/ 494295 w 866775"/>
                      <a:gd name="connsiteY40" fmla="*/ 90639 h 866775"/>
                      <a:gd name="connsiteX41" fmla="*/ 471673 w 866775"/>
                      <a:gd name="connsiteY41" fmla="*/ 26159 h 866775"/>
                      <a:gd name="connsiteX42" fmla="*/ 101760 w 866775"/>
                      <a:gd name="connsiteY42" fmla="*/ 26159 h 866775"/>
                      <a:gd name="connsiteX43" fmla="*/ 79138 w 866775"/>
                      <a:gd name="connsiteY43" fmla="*/ 90639 h 866775"/>
                      <a:gd name="connsiteX44" fmla="*/ 79882 w 866775"/>
                      <a:gd name="connsiteY44" fmla="*/ 135362 h 866775"/>
                      <a:gd name="connsiteX45" fmla="*/ 79845 w 866775"/>
                      <a:gd name="connsiteY45" fmla="*/ 136069 h 866775"/>
                      <a:gd name="connsiteX46" fmla="*/ 172416 w 866775"/>
                      <a:gd name="connsiteY46" fmla="*/ 612432 h 866775"/>
                      <a:gd name="connsiteX47" fmla="*/ 173198 w 866775"/>
                      <a:gd name="connsiteY47" fmla="*/ 611576 h 866775"/>
                      <a:gd name="connsiteX48" fmla="*/ 176360 w 866775"/>
                      <a:gd name="connsiteY48" fmla="*/ 597326 h 866775"/>
                      <a:gd name="connsiteX49" fmla="*/ 165422 w 866775"/>
                      <a:gd name="connsiteY49" fmla="*/ 578164 h 866775"/>
                      <a:gd name="connsiteX50" fmla="*/ 164901 w 866775"/>
                      <a:gd name="connsiteY50" fmla="*/ 577681 h 866775"/>
                      <a:gd name="connsiteX51" fmla="*/ 145516 w 866775"/>
                      <a:gd name="connsiteY51" fmla="*/ 568639 h 866775"/>
                      <a:gd name="connsiteX52" fmla="*/ 131079 w 866775"/>
                      <a:gd name="connsiteY52" fmla="*/ 573253 h 866775"/>
                      <a:gd name="connsiteX53" fmla="*/ 127582 w 866775"/>
                      <a:gd name="connsiteY53" fmla="*/ 587950 h 866775"/>
                      <a:gd name="connsiteX54" fmla="*/ 138521 w 866775"/>
                      <a:gd name="connsiteY54" fmla="*/ 607112 h 866775"/>
                      <a:gd name="connsiteX55" fmla="*/ 158426 w 866775"/>
                      <a:gd name="connsiteY55" fmla="*/ 616599 h 866775"/>
                      <a:gd name="connsiteX56" fmla="*/ 172416 w 866775"/>
                      <a:gd name="connsiteY56" fmla="*/ 612432 h 866775"/>
                      <a:gd name="connsiteX57" fmla="*/ 195112 w 866775"/>
                      <a:gd name="connsiteY57" fmla="*/ 594200 h 866775"/>
                      <a:gd name="connsiteX58" fmla="*/ 187076 w 866775"/>
                      <a:gd name="connsiteY58" fmla="*/ 624598 h 866775"/>
                      <a:gd name="connsiteX59" fmla="*/ 186778 w 866775"/>
                      <a:gd name="connsiteY59" fmla="*/ 624933 h 866775"/>
                      <a:gd name="connsiteX60" fmla="*/ 156752 w 866775"/>
                      <a:gd name="connsiteY60" fmla="*/ 635500 h 866775"/>
                      <a:gd name="connsiteX61" fmla="*/ 125648 w 866775"/>
                      <a:gd name="connsiteY61" fmla="*/ 620990 h 866775"/>
                      <a:gd name="connsiteX62" fmla="*/ 108905 w 866775"/>
                      <a:gd name="connsiteY62" fmla="*/ 591038 h 866775"/>
                      <a:gd name="connsiteX63" fmla="*/ 117239 w 866775"/>
                      <a:gd name="connsiteY63" fmla="*/ 560268 h 866775"/>
                      <a:gd name="connsiteX64" fmla="*/ 147265 w 866775"/>
                      <a:gd name="connsiteY64" fmla="*/ 549701 h 866775"/>
                      <a:gd name="connsiteX65" fmla="*/ 177737 w 866775"/>
                      <a:gd name="connsiteY65" fmla="*/ 563616 h 866775"/>
                      <a:gd name="connsiteX66" fmla="*/ 178667 w 866775"/>
                      <a:gd name="connsiteY66" fmla="*/ 564434 h 866775"/>
                      <a:gd name="connsiteX67" fmla="*/ 195150 w 866775"/>
                      <a:gd name="connsiteY67" fmla="*/ 594163 h 866775"/>
                      <a:gd name="connsiteX68" fmla="*/ 389556 w 866775"/>
                      <a:gd name="connsiteY68" fmla="*/ 624933 h 866775"/>
                      <a:gd name="connsiteX69" fmla="*/ 381184 w 866775"/>
                      <a:gd name="connsiteY69" fmla="*/ 594163 h 866775"/>
                      <a:gd name="connsiteX70" fmla="*/ 397927 w 866775"/>
                      <a:gd name="connsiteY70" fmla="*/ 564212 h 866775"/>
                      <a:gd name="connsiteX71" fmla="*/ 429069 w 866775"/>
                      <a:gd name="connsiteY71" fmla="*/ 549738 h 866775"/>
                      <a:gd name="connsiteX72" fmla="*/ 459095 w 866775"/>
                      <a:gd name="connsiteY72" fmla="*/ 560305 h 866775"/>
                      <a:gd name="connsiteX73" fmla="*/ 467429 w 866775"/>
                      <a:gd name="connsiteY73" fmla="*/ 591076 h 866775"/>
                      <a:gd name="connsiteX74" fmla="*/ 467355 w 866775"/>
                      <a:gd name="connsiteY74" fmla="*/ 591448 h 866775"/>
                      <a:gd name="connsiteX75" fmla="*/ 450723 w 866775"/>
                      <a:gd name="connsiteY75" fmla="*/ 621028 h 866775"/>
                      <a:gd name="connsiteX76" fmla="*/ 419581 w 866775"/>
                      <a:gd name="connsiteY76" fmla="*/ 635501 h 866775"/>
                      <a:gd name="connsiteX77" fmla="*/ 389556 w 866775"/>
                      <a:gd name="connsiteY77" fmla="*/ 624934 h 866775"/>
                      <a:gd name="connsiteX78" fmla="*/ 399936 w 866775"/>
                      <a:gd name="connsiteY78" fmla="*/ 597289 h 866775"/>
                      <a:gd name="connsiteX79" fmla="*/ 403471 w 866775"/>
                      <a:gd name="connsiteY79" fmla="*/ 611986 h 866775"/>
                      <a:gd name="connsiteX80" fmla="*/ 417870 w 866775"/>
                      <a:gd name="connsiteY80" fmla="*/ 616600 h 866775"/>
                      <a:gd name="connsiteX81" fmla="*/ 437775 w 866775"/>
                      <a:gd name="connsiteY81" fmla="*/ 607112 h 866775"/>
                      <a:gd name="connsiteX82" fmla="*/ 448639 w 866775"/>
                      <a:gd name="connsiteY82" fmla="*/ 588211 h 866775"/>
                      <a:gd name="connsiteX83" fmla="*/ 448677 w 866775"/>
                      <a:gd name="connsiteY83" fmla="*/ 587950 h 866775"/>
                      <a:gd name="connsiteX84" fmla="*/ 445179 w 866775"/>
                      <a:gd name="connsiteY84" fmla="*/ 573253 h 866775"/>
                      <a:gd name="connsiteX85" fmla="*/ 430743 w 866775"/>
                      <a:gd name="connsiteY85" fmla="*/ 568640 h 866775"/>
                      <a:gd name="connsiteX86" fmla="*/ 410838 w 866775"/>
                      <a:gd name="connsiteY86" fmla="*/ 578127 h 866775"/>
                      <a:gd name="connsiteX87" fmla="*/ 399899 w 866775"/>
                      <a:gd name="connsiteY87" fmla="*/ 597326 h 866775"/>
                      <a:gd name="connsiteX88" fmla="*/ 217885 w 866775"/>
                      <a:gd name="connsiteY88" fmla="*/ 551524 h 866775"/>
                      <a:gd name="connsiteX89" fmla="*/ 226219 w 866775"/>
                      <a:gd name="connsiteY89" fmla="*/ 538911 h 866775"/>
                      <a:gd name="connsiteX90" fmla="*/ 222461 w 866775"/>
                      <a:gd name="connsiteY90" fmla="*/ 517183 h 866775"/>
                      <a:gd name="connsiteX91" fmla="*/ 207020 w 866775"/>
                      <a:gd name="connsiteY91" fmla="*/ 501482 h 866775"/>
                      <a:gd name="connsiteX92" fmla="*/ 191878 w 866775"/>
                      <a:gd name="connsiteY92" fmla="*/ 500887 h 866775"/>
                      <a:gd name="connsiteX93" fmla="*/ 183580 w 866775"/>
                      <a:gd name="connsiteY93" fmla="*/ 513500 h 866775"/>
                      <a:gd name="connsiteX94" fmla="*/ 187338 w 866775"/>
                      <a:gd name="connsiteY94" fmla="*/ 535228 h 866775"/>
                      <a:gd name="connsiteX95" fmla="*/ 202816 w 866775"/>
                      <a:gd name="connsiteY95" fmla="*/ 550929 h 866775"/>
                      <a:gd name="connsiteX96" fmla="*/ 203188 w 866775"/>
                      <a:gd name="connsiteY96" fmla="*/ 551115 h 866775"/>
                      <a:gd name="connsiteX97" fmla="*/ 217886 w 866775"/>
                      <a:gd name="connsiteY97" fmla="*/ 551524 h 866775"/>
                      <a:gd name="connsiteX98" fmla="*/ 244897 w 866775"/>
                      <a:gd name="connsiteY98" fmla="*/ 542334 h 866775"/>
                      <a:gd name="connsiteX99" fmla="*/ 226591 w 866775"/>
                      <a:gd name="connsiteY99" fmla="*/ 568417 h 866775"/>
                      <a:gd name="connsiteX100" fmla="*/ 195225 w 866775"/>
                      <a:gd name="connsiteY100" fmla="*/ 568342 h 866775"/>
                      <a:gd name="connsiteX101" fmla="*/ 194704 w 866775"/>
                      <a:gd name="connsiteY101" fmla="*/ 568119 h 866775"/>
                      <a:gd name="connsiteX102" fmla="*/ 170408 w 866775"/>
                      <a:gd name="connsiteY102" fmla="*/ 543934 h 866775"/>
                      <a:gd name="connsiteX103" fmla="*/ 164864 w 866775"/>
                      <a:gd name="connsiteY103" fmla="*/ 510075 h 866775"/>
                      <a:gd name="connsiteX104" fmla="*/ 183170 w 866775"/>
                      <a:gd name="connsiteY104" fmla="*/ 483993 h 866775"/>
                      <a:gd name="connsiteX105" fmla="*/ 215020 w 866775"/>
                      <a:gd name="connsiteY105" fmla="*/ 484291 h 866775"/>
                      <a:gd name="connsiteX106" fmla="*/ 239353 w 866775"/>
                      <a:gd name="connsiteY106" fmla="*/ 508476 h 866775"/>
                      <a:gd name="connsiteX107" fmla="*/ 244897 w 866775"/>
                      <a:gd name="connsiteY107" fmla="*/ 542334 h 866775"/>
                      <a:gd name="connsiteX108" fmla="*/ 351424 w 866775"/>
                      <a:gd name="connsiteY108" fmla="*/ 568417 h 866775"/>
                      <a:gd name="connsiteX109" fmla="*/ 333118 w 866775"/>
                      <a:gd name="connsiteY109" fmla="*/ 542334 h 866775"/>
                      <a:gd name="connsiteX110" fmla="*/ 338662 w 866775"/>
                      <a:gd name="connsiteY110" fmla="*/ 508476 h 866775"/>
                      <a:gd name="connsiteX111" fmla="*/ 362959 w 866775"/>
                      <a:gd name="connsiteY111" fmla="*/ 484291 h 866775"/>
                      <a:gd name="connsiteX112" fmla="*/ 363479 w 866775"/>
                      <a:gd name="connsiteY112" fmla="*/ 484068 h 866775"/>
                      <a:gd name="connsiteX113" fmla="*/ 394808 w 866775"/>
                      <a:gd name="connsiteY113" fmla="*/ 483993 h 866775"/>
                      <a:gd name="connsiteX114" fmla="*/ 413151 w 866775"/>
                      <a:gd name="connsiteY114" fmla="*/ 510075 h 866775"/>
                      <a:gd name="connsiteX115" fmla="*/ 407645 w 866775"/>
                      <a:gd name="connsiteY115" fmla="*/ 543934 h 866775"/>
                      <a:gd name="connsiteX116" fmla="*/ 383311 w 866775"/>
                      <a:gd name="connsiteY116" fmla="*/ 568156 h 866775"/>
                      <a:gd name="connsiteX117" fmla="*/ 351462 w 866775"/>
                      <a:gd name="connsiteY117" fmla="*/ 568454 h 866775"/>
                      <a:gd name="connsiteX118" fmla="*/ 351797 w 866775"/>
                      <a:gd name="connsiteY118" fmla="*/ 538911 h 866775"/>
                      <a:gd name="connsiteX119" fmla="*/ 360131 w 866775"/>
                      <a:gd name="connsiteY119" fmla="*/ 551524 h 866775"/>
                      <a:gd name="connsiteX120" fmla="*/ 375237 w 866775"/>
                      <a:gd name="connsiteY120" fmla="*/ 550929 h 866775"/>
                      <a:gd name="connsiteX121" fmla="*/ 390715 w 866775"/>
                      <a:gd name="connsiteY121" fmla="*/ 535228 h 866775"/>
                      <a:gd name="connsiteX122" fmla="*/ 394473 w 866775"/>
                      <a:gd name="connsiteY122" fmla="*/ 513499 h 866775"/>
                      <a:gd name="connsiteX123" fmla="*/ 386138 w 866775"/>
                      <a:gd name="connsiteY123" fmla="*/ 500886 h 866775"/>
                      <a:gd name="connsiteX124" fmla="*/ 371441 w 866775"/>
                      <a:gd name="connsiteY124" fmla="*/ 501295 h 866775"/>
                      <a:gd name="connsiteX125" fmla="*/ 371069 w 866775"/>
                      <a:gd name="connsiteY125" fmla="*/ 501481 h 866775"/>
                      <a:gd name="connsiteX126" fmla="*/ 355591 w 866775"/>
                      <a:gd name="connsiteY126" fmla="*/ 517182 h 866775"/>
                      <a:gd name="connsiteX127" fmla="*/ 351833 w 866775"/>
                      <a:gd name="connsiteY127" fmla="*/ 538911 h 866775"/>
                      <a:gd name="connsiteX128" fmla="*/ 289847 w 866775"/>
                      <a:gd name="connsiteY128" fmla="*/ 545273 h 866775"/>
                      <a:gd name="connsiteX129" fmla="*/ 261644 w 866775"/>
                      <a:gd name="connsiteY129" fmla="*/ 530428 h 866775"/>
                      <a:gd name="connsiteX130" fmla="*/ 251077 w 866775"/>
                      <a:gd name="connsiteY130" fmla="*/ 497760 h 866775"/>
                      <a:gd name="connsiteX131" fmla="*/ 261644 w 866775"/>
                      <a:gd name="connsiteY131" fmla="*/ 465092 h 866775"/>
                      <a:gd name="connsiteX132" fmla="*/ 289847 w 866775"/>
                      <a:gd name="connsiteY132" fmla="*/ 450246 h 866775"/>
                      <a:gd name="connsiteX133" fmla="*/ 318049 w 866775"/>
                      <a:gd name="connsiteY133" fmla="*/ 465092 h 866775"/>
                      <a:gd name="connsiteX134" fmla="*/ 328654 w 866775"/>
                      <a:gd name="connsiteY134" fmla="*/ 497723 h 866775"/>
                      <a:gd name="connsiteX135" fmla="*/ 318049 w 866775"/>
                      <a:gd name="connsiteY135" fmla="*/ 530353 h 866775"/>
                      <a:gd name="connsiteX136" fmla="*/ 289847 w 866775"/>
                      <a:gd name="connsiteY136" fmla="*/ 545199 h 866775"/>
                      <a:gd name="connsiteX137" fmla="*/ 276676 w 866775"/>
                      <a:gd name="connsiteY137" fmla="*/ 518820 h 866775"/>
                      <a:gd name="connsiteX138" fmla="*/ 289847 w 866775"/>
                      <a:gd name="connsiteY138" fmla="*/ 526224 h 866775"/>
                      <a:gd name="connsiteX139" fmla="*/ 303018 w 866775"/>
                      <a:gd name="connsiteY139" fmla="*/ 518820 h 866775"/>
                      <a:gd name="connsiteX140" fmla="*/ 309566 w 866775"/>
                      <a:gd name="connsiteY140" fmla="*/ 497798 h 866775"/>
                      <a:gd name="connsiteX141" fmla="*/ 303018 w 866775"/>
                      <a:gd name="connsiteY141" fmla="*/ 476776 h 866775"/>
                      <a:gd name="connsiteX142" fmla="*/ 289847 w 866775"/>
                      <a:gd name="connsiteY142" fmla="*/ 469372 h 866775"/>
                      <a:gd name="connsiteX143" fmla="*/ 276676 w 866775"/>
                      <a:gd name="connsiteY143" fmla="*/ 476776 h 866775"/>
                      <a:gd name="connsiteX144" fmla="*/ 270127 w 866775"/>
                      <a:gd name="connsiteY144" fmla="*/ 497835 h 866775"/>
                      <a:gd name="connsiteX145" fmla="*/ 276676 w 866775"/>
                      <a:gd name="connsiteY145" fmla="*/ 518894 h 866775"/>
                      <a:gd name="connsiteX146" fmla="*/ 223433 w 866775"/>
                      <a:gd name="connsiteY146" fmla="*/ 628471 h 866775"/>
                      <a:gd name="connsiteX147" fmla="*/ 238204 w 866775"/>
                      <a:gd name="connsiteY147" fmla="*/ 656191 h 866775"/>
                      <a:gd name="connsiteX148" fmla="*/ 286685 w 866775"/>
                      <a:gd name="connsiteY148" fmla="*/ 667130 h 866775"/>
                      <a:gd name="connsiteX149" fmla="*/ 336244 w 866775"/>
                      <a:gd name="connsiteY149" fmla="*/ 657046 h 866775"/>
                      <a:gd name="connsiteX150" fmla="*/ 353397 w 866775"/>
                      <a:gd name="connsiteY150" fmla="*/ 628286 h 866775"/>
                      <a:gd name="connsiteX151" fmla="*/ 309641 w 866775"/>
                      <a:gd name="connsiteY151" fmla="*/ 578539 h 866775"/>
                      <a:gd name="connsiteX152" fmla="*/ 288582 w 866775"/>
                      <a:gd name="connsiteY152" fmla="*/ 573405 h 866775"/>
                      <a:gd name="connsiteX153" fmla="*/ 267895 w 866775"/>
                      <a:gd name="connsiteY153" fmla="*/ 578205 h 866775"/>
                      <a:gd name="connsiteX154" fmla="*/ 267485 w 866775"/>
                      <a:gd name="connsiteY154" fmla="*/ 578428 h 866775"/>
                      <a:gd name="connsiteX155" fmla="*/ 223469 w 866775"/>
                      <a:gd name="connsiteY155" fmla="*/ 628434 h 866775"/>
                      <a:gd name="connsiteX156" fmla="*/ 371775 w 866775"/>
                      <a:gd name="connsiteY156" fmla="*/ 623337 h 866775"/>
                      <a:gd name="connsiteX157" fmla="*/ 345023 w 866775"/>
                      <a:gd name="connsiteY157" fmla="*/ 673864 h 866775"/>
                      <a:gd name="connsiteX158" fmla="*/ 286534 w 866775"/>
                      <a:gd name="connsiteY158" fmla="*/ 686106 h 866775"/>
                      <a:gd name="connsiteX159" fmla="*/ 228826 w 866775"/>
                      <a:gd name="connsiteY159" fmla="*/ 672712 h 866775"/>
                      <a:gd name="connsiteX160" fmla="*/ 205125 w 866775"/>
                      <a:gd name="connsiteY160" fmla="*/ 623375 h 866775"/>
                      <a:gd name="connsiteX161" fmla="*/ 205311 w 866775"/>
                      <a:gd name="connsiteY161" fmla="*/ 622817 h 866775"/>
                      <a:gd name="connsiteX162" fmla="*/ 205348 w 866775"/>
                      <a:gd name="connsiteY162" fmla="*/ 622668 h 866775"/>
                      <a:gd name="connsiteX163" fmla="*/ 205757 w 866775"/>
                      <a:gd name="connsiteY163" fmla="*/ 621440 h 866775"/>
                      <a:gd name="connsiteX164" fmla="*/ 205832 w 866775"/>
                      <a:gd name="connsiteY164" fmla="*/ 621329 h 866775"/>
                      <a:gd name="connsiteX165" fmla="*/ 205869 w 866775"/>
                      <a:gd name="connsiteY165" fmla="*/ 621217 h 866775"/>
                      <a:gd name="connsiteX166" fmla="*/ 205943 w 866775"/>
                      <a:gd name="connsiteY166" fmla="*/ 621105 h 866775"/>
                      <a:gd name="connsiteX167" fmla="*/ 206092 w 866775"/>
                      <a:gd name="connsiteY167" fmla="*/ 620808 h 866775"/>
                      <a:gd name="connsiteX168" fmla="*/ 206204 w 866775"/>
                      <a:gd name="connsiteY168" fmla="*/ 620622 h 866775"/>
                      <a:gd name="connsiteX169" fmla="*/ 259261 w 866775"/>
                      <a:gd name="connsiteY169" fmla="*/ 561388 h 866775"/>
                      <a:gd name="connsiteX170" fmla="*/ 259782 w 866775"/>
                      <a:gd name="connsiteY170" fmla="*/ 561164 h 866775"/>
                      <a:gd name="connsiteX171" fmla="*/ 288654 w 866775"/>
                      <a:gd name="connsiteY171" fmla="*/ 554541 h 866775"/>
                      <a:gd name="connsiteX172" fmla="*/ 317973 w 866775"/>
                      <a:gd name="connsiteY172" fmla="*/ 561499 h 866775"/>
                      <a:gd name="connsiteX173" fmla="*/ 370956 w 866775"/>
                      <a:gd name="connsiteY173" fmla="*/ 620882 h 866775"/>
                      <a:gd name="connsiteX174" fmla="*/ 371067 w 866775"/>
                      <a:gd name="connsiteY174" fmla="*/ 621068 h 866775"/>
                      <a:gd name="connsiteX175" fmla="*/ 371774 w 866775"/>
                      <a:gd name="connsiteY175" fmla="*/ 622482 h 866775"/>
                      <a:gd name="connsiteX176" fmla="*/ 371811 w 866775"/>
                      <a:gd name="connsiteY176" fmla="*/ 622631 h 866775"/>
                      <a:gd name="connsiteX177" fmla="*/ 371849 w 866775"/>
                      <a:gd name="connsiteY177" fmla="*/ 622705 h 866775"/>
                      <a:gd name="connsiteX178" fmla="*/ 371886 w 866775"/>
                      <a:gd name="connsiteY178" fmla="*/ 622854 h 866775"/>
                      <a:gd name="connsiteX179" fmla="*/ 371886 w 866775"/>
                      <a:gd name="connsiteY179" fmla="*/ 622928 h 866775"/>
                      <a:gd name="connsiteX180" fmla="*/ 371923 w 866775"/>
                      <a:gd name="connsiteY180" fmla="*/ 623077 h 866775"/>
                      <a:gd name="connsiteX181" fmla="*/ 371923 w 866775"/>
                      <a:gd name="connsiteY181" fmla="*/ 623151 h 866775"/>
                      <a:gd name="connsiteX182" fmla="*/ 371998 w 866775"/>
                      <a:gd name="connsiteY182" fmla="*/ 623375 h 866775"/>
                      <a:gd name="connsiteX183" fmla="*/ 829909 w 866775"/>
                      <a:gd name="connsiteY183" fmla="*/ 404148 h 866775"/>
                      <a:gd name="connsiteX184" fmla="*/ 773317 w 866775"/>
                      <a:gd name="connsiteY184" fmla="*/ 460739 h 866775"/>
                      <a:gd name="connsiteX185" fmla="*/ 794859 w 866775"/>
                      <a:gd name="connsiteY185" fmla="*/ 466841 h 866775"/>
                      <a:gd name="connsiteX186" fmla="*/ 823918 w 866775"/>
                      <a:gd name="connsiteY186" fmla="*/ 454786 h 866775"/>
                      <a:gd name="connsiteX187" fmla="*/ 835973 w 866775"/>
                      <a:gd name="connsiteY187" fmla="*/ 425728 h 866775"/>
                      <a:gd name="connsiteX188" fmla="*/ 829908 w 866775"/>
                      <a:gd name="connsiteY188" fmla="*/ 404185 h 866775"/>
                      <a:gd name="connsiteX189" fmla="*/ 759810 w 866775"/>
                      <a:gd name="connsiteY189" fmla="*/ 447270 h 866775"/>
                      <a:gd name="connsiteX190" fmla="*/ 816402 w 866775"/>
                      <a:gd name="connsiteY190" fmla="*/ 390678 h 866775"/>
                      <a:gd name="connsiteX191" fmla="*/ 794859 w 866775"/>
                      <a:gd name="connsiteY191" fmla="*/ 384576 h 866775"/>
                      <a:gd name="connsiteX192" fmla="*/ 765801 w 866775"/>
                      <a:gd name="connsiteY192" fmla="*/ 396631 h 866775"/>
                      <a:gd name="connsiteX193" fmla="*/ 753746 w 866775"/>
                      <a:gd name="connsiteY193" fmla="*/ 425690 h 866775"/>
                      <a:gd name="connsiteX194" fmla="*/ 759811 w 866775"/>
                      <a:gd name="connsiteY194" fmla="*/ 447270 h 866775"/>
                      <a:gd name="connsiteX195" fmla="*/ 752295 w 866775"/>
                      <a:gd name="connsiteY195" fmla="*/ 468255 h 866775"/>
                      <a:gd name="connsiteX196" fmla="*/ 751923 w 866775"/>
                      <a:gd name="connsiteY196" fmla="*/ 467883 h 866775"/>
                      <a:gd name="connsiteX197" fmla="*/ 751774 w 866775"/>
                      <a:gd name="connsiteY197" fmla="*/ 467696 h 866775"/>
                      <a:gd name="connsiteX198" fmla="*/ 751699 w 866775"/>
                      <a:gd name="connsiteY198" fmla="*/ 467622 h 866775"/>
                      <a:gd name="connsiteX199" fmla="*/ 734658 w 866775"/>
                      <a:gd name="connsiteY199" fmla="*/ 425690 h 866775"/>
                      <a:gd name="connsiteX200" fmla="*/ 752295 w 866775"/>
                      <a:gd name="connsiteY200" fmla="*/ 383200 h 866775"/>
                      <a:gd name="connsiteX201" fmla="*/ 794860 w 866775"/>
                      <a:gd name="connsiteY201" fmla="*/ 365526 h 866775"/>
                      <a:gd name="connsiteX202" fmla="*/ 837425 w 866775"/>
                      <a:gd name="connsiteY202" fmla="*/ 383163 h 866775"/>
                      <a:gd name="connsiteX203" fmla="*/ 837797 w 866775"/>
                      <a:gd name="connsiteY203" fmla="*/ 383535 h 866775"/>
                      <a:gd name="connsiteX204" fmla="*/ 837946 w 866775"/>
                      <a:gd name="connsiteY204" fmla="*/ 383721 h 866775"/>
                      <a:gd name="connsiteX205" fmla="*/ 838021 w 866775"/>
                      <a:gd name="connsiteY205" fmla="*/ 383795 h 866775"/>
                      <a:gd name="connsiteX206" fmla="*/ 855062 w 866775"/>
                      <a:gd name="connsiteY206" fmla="*/ 425727 h 866775"/>
                      <a:gd name="connsiteX207" fmla="*/ 837425 w 866775"/>
                      <a:gd name="connsiteY207" fmla="*/ 468293 h 866775"/>
                      <a:gd name="connsiteX208" fmla="*/ 794860 w 866775"/>
                      <a:gd name="connsiteY208" fmla="*/ 485929 h 866775"/>
                      <a:gd name="connsiteX209" fmla="*/ 752295 w 866775"/>
                      <a:gd name="connsiteY209" fmla="*/ 468293 h 866775"/>
                      <a:gd name="connsiteX210" fmla="*/ 727850 w 866775"/>
                      <a:gd name="connsiteY210" fmla="*/ 240550 h 866775"/>
                      <a:gd name="connsiteX211" fmla="*/ 727850 w 866775"/>
                      <a:gd name="connsiteY211" fmla="*/ 320545 h 866775"/>
                      <a:gd name="connsiteX212" fmla="*/ 747421 w 866775"/>
                      <a:gd name="connsiteY212" fmla="*/ 309643 h 866775"/>
                      <a:gd name="connsiteX213" fmla="*/ 759438 w 866775"/>
                      <a:gd name="connsiteY213" fmla="*/ 280547 h 866775"/>
                      <a:gd name="connsiteX214" fmla="*/ 747421 w 866775"/>
                      <a:gd name="connsiteY214" fmla="*/ 251451 h 866775"/>
                      <a:gd name="connsiteX215" fmla="*/ 727850 w 866775"/>
                      <a:gd name="connsiteY215" fmla="*/ 240550 h 866775"/>
                      <a:gd name="connsiteX216" fmla="*/ 708800 w 866775"/>
                      <a:gd name="connsiteY216" fmla="*/ 320545 h 866775"/>
                      <a:gd name="connsiteX217" fmla="*/ 708800 w 866775"/>
                      <a:gd name="connsiteY217" fmla="*/ 240550 h 866775"/>
                      <a:gd name="connsiteX218" fmla="*/ 689229 w 866775"/>
                      <a:gd name="connsiteY218" fmla="*/ 251451 h 866775"/>
                      <a:gd name="connsiteX219" fmla="*/ 677211 w 866775"/>
                      <a:gd name="connsiteY219" fmla="*/ 280547 h 866775"/>
                      <a:gd name="connsiteX220" fmla="*/ 689229 w 866775"/>
                      <a:gd name="connsiteY220" fmla="*/ 309643 h 866775"/>
                      <a:gd name="connsiteX221" fmla="*/ 708800 w 866775"/>
                      <a:gd name="connsiteY221" fmla="*/ 320545 h 866775"/>
                      <a:gd name="connsiteX222" fmla="*/ 718325 w 866775"/>
                      <a:gd name="connsiteY222" fmla="*/ 340711 h 866775"/>
                      <a:gd name="connsiteX223" fmla="*/ 718064 w 866775"/>
                      <a:gd name="connsiteY223" fmla="*/ 340711 h 866775"/>
                      <a:gd name="connsiteX224" fmla="*/ 675797 w 866775"/>
                      <a:gd name="connsiteY224" fmla="*/ 323075 h 866775"/>
                      <a:gd name="connsiteX225" fmla="*/ 658123 w 866775"/>
                      <a:gd name="connsiteY225" fmla="*/ 280509 h 866775"/>
                      <a:gd name="connsiteX226" fmla="*/ 675760 w 866775"/>
                      <a:gd name="connsiteY226" fmla="*/ 238019 h 866775"/>
                      <a:gd name="connsiteX227" fmla="*/ 718064 w 866775"/>
                      <a:gd name="connsiteY227" fmla="*/ 220346 h 866775"/>
                      <a:gd name="connsiteX228" fmla="*/ 718585 w 866775"/>
                      <a:gd name="connsiteY228" fmla="*/ 220346 h 866775"/>
                      <a:gd name="connsiteX229" fmla="*/ 760852 w 866775"/>
                      <a:gd name="connsiteY229" fmla="*/ 237982 h 866775"/>
                      <a:gd name="connsiteX230" fmla="*/ 778526 w 866775"/>
                      <a:gd name="connsiteY230" fmla="*/ 280547 h 866775"/>
                      <a:gd name="connsiteX231" fmla="*/ 760889 w 866775"/>
                      <a:gd name="connsiteY231" fmla="*/ 323037 h 866775"/>
                      <a:gd name="connsiteX232" fmla="*/ 718585 w 866775"/>
                      <a:gd name="connsiteY232" fmla="*/ 340711 h 866775"/>
                      <a:gd name="connsiteX233" fmla="*/ 747011 w 866775"/>
                      <a:gd name="connsiteY233" fmla="*/ 762230 h 866775"/>
                      <a:gd name="connsiteX234" fmla="*/ 765950 w 866775"/>
                      <a:gd name="connsiteY234" fmla="*/ 814171 h 866775"/>
                      <a:gd name="connsiteX235" fmla="*/ 829537 w 866775"/>
                      <a:gd name="connsiteY235" fmla="*/ 790954 h 866775"/>
                      <a:gd name="connsiteX236" fmla="*/ 829983 w 866775"/>
                      <a:gd name="connsiteY236" fmla="*/ 790805 h 866775"/>
                      <a:gd name="connsiteX237" fmla="*/ 844531 w 866775"/>
                      <a:gd name="connsiteY237" fmla="*/ 768556 h 866775"/>
                      <a:gd name="connsiteX238" fmla="*/ 842187 w 866775"/>
                      <a:gd name="connsiteY238" fmla="*/ 756427 h 866775"/>
                      <a:gd name="connsiteX239" fmla="*/ 835899 w 866775"/>
                      <a:gd name="connsiteY239" fmla="*/ 745822 h 866775"/>
                      <a:gd name="connsiteX240" fmla="*/ 811007 w 866775"/>
                      <a:gd name="connsiteY240" fmla="*/ 738902 h 866775"/>
                      <a:gd name="connsiteX241" fmla="*/ 810560 w 866775"/>
                      <a:gd name="connsiteY241" fmla="*/ 739051 h 866775"/>
                      <a:gd name="connsiteX242" fmla="*/ 747011 w 866775"/>
                      <a:gd name="connsiteY242" fmla="*/ 762268 h 866775"/>
                      <a:gd name="connsiteX243" fmla="*/ 748127 w 866775"/>
                      <a:gd name="connsiteY243" fmla="*/ 820682 h 866775"/>
                      <a:gd name="connsiteX244" fmla="*/ 729189 w 866775"/>
                      <a:gd name="connsiteY244" fmla="*/ 768742 h 866775"/>
                      <a:gd name="connsiteX245" fmla="*/ 665192 w 866775"/>
                      <a:gd name="connsiteY245" fmla="*/ 792107 h 866775"/>
                      <a:gd name="connsiteX246" fmla="*/ 650607 w 866775"/>
                      <a:gd name="connsiteY246" fmla="*/ 813390 h 866775"/>
                      <a:gd name="connsiteX247" fmla="*/ 652654 w 866775"/>
                      <a:gd name="connsiteY247" fmla="*/ 825556 h 866775"/>
                      <a:gd name="connsiteX248" fmla="*/ 658719 w 866775"/>
                      <a:gd name="connsiteY248" fmla="*/ 836383 h 866775"/>
                      <a:gd name="connsiteX249" fmla="*/ 684168 w 866775"/>
                      <a:gd name="connsiteY249" fmla="*/ 844048 h 866775"/>
                      <a:gd name="connsiteX250" fmla="*/ 684206 w 866775"/>
                      <a:gd name="connsiteY250" fmla="*/ 844011 h 866775"/>
                      <a:gd name="connsiteX251" fmla="*/ 748202 w 866775"/>
                      <a:gd name="connsiteY251" fmla="*/ 820645 h 866775"/>
                      <a:gd name="connsiteX252" fmla="*/ 689898 w 866775"/>
                      <a:gd name="connsiteY252" fmla="*/ 862131 h 866775"/>
                      <a:gd name="connsiteX253" fmla="*/ 644096 w 866775"/>
                      <a:gd name="connsiteY253" fmla="*/ 848514 h 866775"/>
                      <a:gd name="connsiteX254" fmla="*/ 634720 w 866775"/>
                      <a:gd name="connsiteY254" fmla="*/ 831882 h 866775"/>
                      <a:gd name="connsiteX255" fmla="*/ 631632 w 866775"/>
                      <a:gd name="connsiteY255" fmla="*/ 813092 h 866775"/>
                      <a:gd name="connsiteX256" fmla="*/ 658272 w 866775"/>
                      <a:gd name="connsiteY256" fmla="*/ 774397 h 866775"/>
                      <a:gd name="connsiteX257" fmla="*/ 659165 w 866775"/>
                      <a:gd name="connsiteY257" fmla="*/ 774099 h 866775"/>
                      <a:gd name="connsiteX258" fmla="*/ 730938 w 866775"/>
                      <a:gd name="connsiteY258" fmla="*/ 747905 h 866775"/>
                      <a:gd name="connsiteX259" fmla="*/ 732054 w 866775"/>
                      <a:gd name="connsiteY259" fmla="*/ 747533 h 866775"/>
                      <a:gd name="connsiteX260" fmla="*/ 804534 w 866775"/>
                      <a:gd name="connsiteY260" fmla="*/ 721079 h 866775"/>
                      <a:gd name="connsiteX261" fmla="*/ 804980 w 866775"/>
                      <a:gd name="connsiteY261" fmla="*/ 720931 h 866775"/>
                      <a:gd name="connsiteX262" fmla="*/ 850261 w 866775"/>
                      <a:gd name="connsiteY262" fmla="*/ 733358 h 866775"/>
                      <a:gd name="connsiteX263" fmla="*/ 859972 w 866775"/>
                      <a:gd name="connsiteY263" fmla="*/ 749767 h 866775"/>
                      <a:gd name="connsiteX264" fmla="*/ 863507 w 866775"/>
                      <a:gd name="connsiteY264" fmla="*/ 768557 h 866775"/>
                      <a:gd name="connsiteX265" fmla="*/ 837164 w 866775"/>
                      <a:gd name="connsiteY265" fmla="*/ 808480 h 866775"/>
                      <a:gd name="connsiteX266" fmla="*/ 836048 w 866775"/>
                      <a:gd name="connsiteY266" fmla="*/ 808852 h 866775"/>
                      <a:gd name="connsiteX267" fmla="*/ 764015 w 866775"/>
                      <a:gd name="connsiteY267" fmla="*/ 835157 h 866775"/>
                      <a:gd name="connsiteX268" fmla="*/ 763122 w 866775"/>
                      <a:gd name="connsiteY268" fmla="*/ 835455 h 866775"/>
                      <a:gd name="connsiteX269" fmla="*/ 690680 w 866775"/>
                      <a:gd name="connsiteY269" fmla="*/ 861908 h 866775"/>
                      <a:gd name="connsiteX270" fmla="*/ 690457 w 866775"/>
                      <a:gd name="connsiteY270" fmla="*/ 861983 h 866775"/>
                      <a:gd name="connsiteX271" fmla="*/ 689936 w 866775"/>
                      <a:gd name="connsiteY271" fmla="*/ 862132 h 866775"/>
                      <a:gd name="connsiteX272" fmla="*/ 713711 w 866775"/>
                      <a:gd name="connsiteY272" fmla="*/ 596403 h 866775"/>
                      <a:gd name="connsiteX273" fmla="*/ 748908 w 866775"/>
                      <a:gd name="connsiteY273" fmla="*/ 639005 h 866775"/>
                      <a:gd name="connsiteX274" fmla="*/ 801036 w 866775"/>
                      <a:gd name="connsiteY274" fmla="*/ 595920 h 866775"/>
                      <a:gd name="connsiteX275" fmla="*/ 801222 w 866775"/>
                      <a:gd name="connsiteY275" fmla="*/ 595734 h 866775"/>
                      <a:gd name="connsiteX276" fmla="*/ 807696 w 866775"/>
                      <a:gd name="connsiteY276" fmla="*/ 569726 h 866775"/>
                      <a:gd name="connsiteX277" fmla="*/ 801445 w 866775"/>
                      <a:gd name="connsiteY277" fmla="*/ 559085 h 866775"/>
                      <a:gd name="connsiteX278" fmla="*/ 791994 w 866775"/>
                      <a:gd name="connsiteY278" fmla="*/ 551160 h 866775"/>
                      <a:gd name="connsiteX279" fmla="*/ 766396 w 866775"/>
                      <a:gd name="connsiteY279" fmla="*/ 552797 h 866775"/>
                      <a:gd name="connsiteX280" fmla="*/ 765838 w 866775"/>
                      <a:gd name="connsiteY280" fmla="*/ 553243 h 866775"/>
                      <a:gd name="connsiteX281" fmla="*/ 713673 w 866775"/>
                      <a:gd name="connsiteY281" fmla="*/ 596329 h 866775"/>
                      <a:gd name="connsiteX282" fmla="*/ 734248 w 866775"/>
                      <a:gd name="connsiteY282" fmla="*/ 651135 h 866775"/>
                      <a:gd name="connsiteX283" fmla="*/ 699051 w 866775"/>
                      <a:gd name="connsiteY283" fmla="*/ 608532 h 866775"/>
                      <a:gd name="connsiteX284" fmla="*/ 646737 w 866775"/>
                      <a:gd name="connsiteY284" fmla="*/ 651767 h 866775"/>
                      <a:gd name="connsiteX285" fmla="*/ 646551 w 866775"/>
                      <a:gd name="connsiteY285" fmla="*/ 651916 h 866775"/>
                      <a:gd name="connsiteX286" fmla="*/ 639891 w 866775"/>
                      <a:gd name="connsiteY286" fmla="*/ 676882 h 866775"/>
                      <a:gd name="connsiteX287" fmla="*/ 645882 w 866775"/>
                      <a:gd name="connsiteY287" fmla="*/ 687672 h 866775"/>
                      <a:gd name="connsiteX288" fmla="*/ 655183 w 866775"/>
                      <a:gd name="connsiteY288" fmla="*/ 695783 h 866775"/>
                      <a:gd name="connsiteX289" fmla="*/ 681526 w 866775"/>
                      <a:gd name="connsiteY289" fmla="*/ 694667 h 866775"/>
                      <a:gd name="connsiteX290" fmla="*/ 681712 w 866775"/>
                      <a:gd name="connsiteY290" fmla="*/ 694518 h 866775"/>
                      <a:gd name="connsiteX291" fmla="*/ 734248 w 866775"/>
                      <a:gd name="connsiteY291" fmla="*/ 651097 h 866775"/>
                      <a:gd name="connsiteX292" fmla="*/ 693060 w 866775"/>
                      <a:gd name="connsiteY292" fmla="*/ 709772 h 866775"/>
                      <a:gd name="connsiteX293" fmla="*/ 645473 w 866775"/>
                      <a:gd name="connsiteY293" fmla="*/ 712154 h 866775"/>
                      <a:gd name="connsiteX294" fmla="*/ 631036 w 866775"/>
                      <a:gd name="connsiteY294" fmla="*/ 699578 h 866775"/>
                      <a:gd name="connsiteX295" fmla="*/ 621846 w 866775"/>
                      <a:gd name="connsiteY295" fmla="*/ 682909 h 866775"/>
                      <a:gd name="connsiteX296" fmla="*/ 634013 w 866775"/>
                      <a:gd name="connsiteY296" fmla="*/ 637591 h 866775"/>
                      <a:gd name="connsiteX297" fmla="*/ 634199 w 866775"/>
                      <a:gd name="connsiteY297" fmla="*/ 637405 h 866775"/>
                      <a:gd name="connsiteX298" fmla="*/ 634757 w 866775"/>
                      <a:gd name="connsiteY298" fmla="*/ 636958 h 866775"/>
                      <a:gd name="connsiteX299" fmla="*/ 694028 w 866775"/>
                      <a:gd name="connsiteY299" fmla="*/ 587957 h 866775"/>
                      <a:gd name="connsiteX300" fmla="*/ 694400 w 866775"/>
                      <a:gd name="connsiteY300" fmla="*/ 587659 h 866775"/>
                      <a:gd name="connsiteX301" fmla="*/ 753857 w 866775"/>
                      <a:gd name="connsiteY301" fmla="*/ 538509 h 866775"/>
                      <a:gd name="connsiteX302" fmla="*/ 754415 w 866775"/>
                      <a:gd name="connsiteY302" fmla="*/ 538062 h 866775"/>
                      <a:gd name="connsiteX303" fmla="*/ 801222 w 866775"/>
                      <a:gd name="connsiteY303" fmla="*/ 534639 h 866775"/>
                      <a:gd name="connsiteX304" fmla="*/ 815882 w 866775"/>
                      <a:gd name="connsiteY304" fmla="*/ 546842 h 866775"/>
                      <a:gd name="connsiteX305" fmla="*/ 825481 w 866775"/>
                      <a:gd name="connsiteY305" fmla="*/ 563363 h 866775"/>
                      <a:gd name="connsiteX306" fmla="*/ 813649 w 866775"/>
                      <a:gd name="connsiteY306" fmla="*/ 610094 h 866775"/>
                      <a:gd name="connsiteX307" fmla="*/ 812905 w 866775"/>
                      <a:gd name="connsiteY307" fmla="*/ 610689 h 866775"/>
                      <a:gd name="connsiteX308" fmla="*/ 754006 w 866775"/>
                      <a:gd name="connsiteY308" fmla="*/ 659356 h 866775"/>
                      <a:gd name="connsiteX309" fmla="*/ 753820 w 866775"/>
                      <a:gd name="connsiteY309" fmla="*/ 659542 h 866775"/>
                      <a:gd name="connsiteX310" fmla="*/ 753262 w 866775"/>
                      <a:gd name="connsiteY310" fmla="*/ 659989 h 866775"/>
                      <a:gd name="connsiteX311" fmla="*/ 693768 w 866775"/>
                      <a:gd name="connsiteY311" fmla="*/ 709140 h 866775"/>
                      <a:gd name="connsiteX312" fmla="*/ 693173 w 866775"/>
                      <a:gd name="connsiteY312" fmla="*/ 709586 h 866775"/>
                      <a:gd name="connsiteX313" fmla="*/ 692987 w 866775"/>
                      <a:gd name="connsiteY313" fmla="*/ 709735 h 866775"/>
                      <a:gd name="connsiteX314" fmla="*/ 595096 w 866775"/>
                      <a:gd name="connsiteY314" fmla="*/ 460075 h 866775"/>
                      <a:gd name="connsiteX315" fmla="*/ 650311 w 866775"/>
                      <a:gd name="connsiteY315" fmla="*/ 460075 h 866775"/>
                      <a:gd name="connsiteX316" fmla="*/ 650311 w 866775"/>
                      <a:gd name="connsiteY316" fmla="*/ 391428 h 866775"/>
                      <a:gd name="connsiteX317" fmla="*/ 635019 w 866775"/>
                      <a:gd name="connsiteY317" fmla="*/ 370890 h 866775"/>
                      <a:gd name="connsiteX318" fmla="*/ 634424 w 866775"/>
                      <a:gd name="connsiteY318" fmla="*/ 370704 h 866775"/>
                      <a:gd name="connsiteX319" fmla="*/ 622182 w 866775"/>
                      <a:gd name="connsiteY319" fmla="*/ 368695 h 866775"/>
                      <a:gd name="connsiteX320" fmla="*/ 610053 w 866775"/>
                      <a:gd name="connsiteY320" fmla="*/ 370964 h 866775"/>
                      <a:gd name="connsiteX321" fmla="*/ 595096 w 866775"/>
                      <a:gd name="connsiteY321" fmla="*/ 391465 h 866775"/>
                      <a:gd name="connsiteX322" fmla="*/ 595096 w 866775"/>
                      <a:gd name="connsiteY322" fmla="*/ 460112 h 866775"/>
                      <a:gd name="connsiteX323" fmla="*/ 650311 w 866775"/>
                      <a:gd name="connsiteY323" fmla="*/ 479125 h 866775"/>
                      <a:gd name="connsiteX324" fmla="*/ 595096 w 866775"/>
                      <a:gd name="connsiteY324" fmla="*/ 479125 h 866775"/>
                      <a:gd name="connsiteX325" fmla="*/ 595096 w 866775"/>
                      <a:gd name="connsiteY325" fmla="*/ 547771 h 866775"/>
                      <a:gd name="connsiteX326" fmla="*/ 610053 w 866775"/>
                      <a:gd name="connsiteY326" fmla="*/ 568309 h 866775"/>
                      <a:gd name="connsiteX327" fmla="*/ 622182 w 866775"/>
                      <a:gd name="connsiteY327" fmla="*/ 570579 h 866775"/>
                      <a:gd name="connsiteX328" fmla="*/ 634424 w 866775"/>
                      <a:gd name="connsiteY328" fmla="*/ 568569 h 866775"/>
                      <a:gd name="connsiteX329" fmla="*/ 635019 w 866775"/>
                      <a:gd name="connsiteY329" fmla="*/ 568383 h 866775"/>
                      <a:gd name="connsiteX330" fmla="*/ 650311 w 866775"/>
                      <a:gd name="connsiteY330" fmla="*/ 547807 h 866775"/>
                      <a:gd name="connsiteX331" fmla="*/ 669287 w 866775"/>
                      <a:gd name="connsiteY331" fmla="*/ 548478 h 866775"/>
                      <a:gd name="connsiteX332" fmla="*/ 641680 w 866775"/>
                      <a:gd name="connsiteY332" fmla="*/ 586094 h 866775"/>
                      <a:gd name="connsiteX333" fmla="*/ 640824 w 866775"/>
                      <a:gd name="connsiteY333" fmla="*/ 586429 h 866775"/>
                      <a:gd name="connsiteX334" fmla="*/ 622034 w 866775"/>
                      <a:gd name="connsiteY334" fmla="*/ 589480 h 866775"/>
                      <a:gd name="connsiteX335" fmla="*/ 603281 w 866775"/>
                      <a:gd name="connsiteY335" fmla="*/ 586020 h 866775"/>
                      <a:gd name="connsiteX336" fmla="*/ 576045 w 866775"/>
                      <a:gd name="connsiteY336" fmla="*/ 547734 h 866775"/>
                      <a:gd name="connsiteX337" fmla="*/ 576045 w 866775"/>
                      <a:gd name="connsiteY337" fmla="*/ 391352 h 866775"/>
                      <a:gd name="connsiteX338" fmla="*/ 603281 w 866775"/>
                      <a:gd name="connsiteY338" fmla="*/ 353104 h 866775"/>
                      <a:gd name="connsiteX339" fmla="*/ 622034 w 866775"/>
                      <a:gd name="connsiteY339" fmla="*/ 349606 h 866775"/>
                      <a:gd name="connsiteX340" fmla="*/ 640824 w 866775"/>
                      <a:gd name="connsiteY340" fmla="*/ 352657 h 866775"/>
                      <a:gd name="connsiteX341" fmla="*/ 641680 w 866775"/>
                      <a:gd name="connsiteY341" fmla="*/ 352992 h 866775"/>
                      <a:gd name="connsiteX342" fmla="*/ 669287 w 866775"/>
                      <a:gd name="connsiteY342" fmla="*/ 390608 h 866775"/>
                      <a:gd name="connsiteX343" fmla="*/ 669287 w 866775"/>
                      <a:gd name="connsiteY343" fmla="*/ 390720 h 866775"/>
                      <a:gd name="connsiteX344" fmla="*/ 669361 w 866775"/>
                      <a:gd name="connsiteY344" fmla="*/ 391873 h 866775"/>
                      <a:gd name="connsiteX345" fmla="*/ 669361 w 866775"/>
                      <a:gd name="connsiteY345" fmla="*/ 547178 h 866775"/>
                      <a:gd name="connsiteX346" fmla="*/ 669287 w 866775"/>
                      <a:gd name="connsiteY346" fmla="*/ 548332 h 866775"/>
                      <a:gd name="connsiteX347" fmla="*/ 545090 w 866775"/>
                      <a:gd name="connsiteY347" fmla="*/ 769229 h 866775"/>
                      <a:gd name="connsiteX348" fmla="*/ 545053 w 866775"/>
                      <a:gd name="connsiteY348" fmla="*/ 768336 h 866775"/>
                      <a:gd name="connsiteX349" fmla="*/ 545053 w 866775"/>
                      <a:gd name="connsiteY349" fmla="*/ 338483 h 866775"/>
                      <a:gd name="connsiteX350" fmla="*/ 498433 w 866775"/>
                      <a:gd name="connsiteY350" fmla="*/ 241785 h 866775"/>
                      <a:gd name="connsiteX351" fmla="*/ 448501 w 866775"/>
                      <a:gd name="connsiteY351" fmla="*/ 174700 h 866775"/>
                      <a:gd name="connsiteX352" fmla="*/ 125061 w 866775"/>
                      <a:gd name="connsiteY352" fmla="*/ 174700 h 866775"/>
                      <a:gd name="connsiteX353" fmla="*/ 70664 w 866775"/>
                      <a:gd name="connsiteY353" fmla="*/ 247106 h 866775"/>
                      <a:gd name="connsiteX354" fmla="*/ 26239 w 866775"/>
                      <a:gd name="connsiteY354" fmla="*/ 338486 h 866775"/>
                      <a:gd name="connsiteX355" fmla="*/ 26239 w 866775"/>
                      <a:gd name="connsiteY355" fmla="*/ 768826 h 866775"/>
                      <a:gd name="connsiteX356" fmla="*/ 46107 w 866775"/>
                      <a:gd name="connsiteY356" fmla="*/ 821436 h 866775"/>
                      <a:gd name="connsiteX357" fmla="*/ 101211 w 866775"/>
                      <a:gd name="connsiteY357" fmla="*/ 837621 h 866775"/>
                      <a:gd name="connsiteX358" fmla="*/ 102253 w 866775"/>
                      <a:gd name="connsiteY358" fmla="*/ 837547 h 866775"/>
                      <a:gd name="connsiteX359" fmla="*/ 471347 w 866775"/>
                      <a:gd name="connsiteY359" fmla="*/ 837547 h 866775"/>
                      <a:gd name="connsiteX360" fmla="*/ 472128 w 866775"/>
                      <a:gd name="connsiteY360" fmla="*/ 837584 h 866775"/>
                      <a:gd name="connsiteX361" fmla="*/ 528757 w 866775"/>
                      <a:gd name="connsiteY361" fmla="*/ 820134 h 866775"/>
                      <a:gd name="connsiteX362" fmla="*/ 545129 w 866775"/>
                      <a:gd name="connsiteY362" fmla="*/ 769160 h 866775"/>
                      <a:gd name="connsiteX363" fmla="*/ 492108 w 866775"/>
                      <a:gd name="connsiteY363" fmla="*/ 717139 h 866775"/>
                      <a:gd name="connsiteX364" fmla="*/ 492219 w 866775"/>
                      <a:gd name="connsiteY364" fmla="*/ 720785 h 866775"/>
                      <a:gd name="connsiteX365" fmla="*/ 480202 w 866775"/>
                      <a:gd name="connsiteY365" fmla="*/ 758253 h 866775"/>
                      <a:gd name="connsiteX366" fmla="*/ 444297 w 866775"/>
                      <a:gd name="connsiteY366" fmla="*/ 773173 h 866775"/>
                      <a:gd name="connsiteX367" fmla="*/ 441060 w 866775"/>
                      <a:gd name="connsiteY367" fmla="*/ 773284 h 866775"/>
                      <a:gd name="connsiteX368" fmla="*/ 439832 w 866775"/>
                      <a:gd name="connsiteY368" fmla="*/ 773359 h 866775"/>
                      <a:gd name="connsiteX369" fmla="*/ 133727 w 866775"/>
                      <a:gd name="connsiteY369" fmla="*/ 773359 h 866775"/>
                      <a:gd name="connsiteX370" fmla="*/ 132499 w 866775"/>
                      <a:gd name="connsiteY370" fmla="*/ 773284 h 866775"/>
                      <a:gd name="connsiteX371" fmla="*/ 129262 w 866775"/>
                      <a:gd name="connsiteY371" fmla="*/ 773173 h 866775"/>
                      <a:gd name="connsiteX372" fmla="*/ 93358 w 866775"/>
                      <a:gd name="connsiteY372" fmla="*/ 758253 h 866775"/>
                      <a:gd name="connsiteX373" fmla="*/ 81377 w 866775"/>
                      <a:gd name="connsiteY373" fmla="*/ 720785 h 866775"/>
                      <a:gd name="connsiteX374" fmla="*/ 81489 w 866775"/>
                      <a:gd name="connsiteY374" fmla="*/ 717139 h 866775"/>
                      <a:gd name="connsiteX375" fmla="*/ 81489 w 866775"/>
                      <a:gd name="connsiteY375" fmla="*/ 410482 h 866775"/>
                      <a:gd name="connsiteX376" fmla="*/ 81601 w 866775"/>
                      <a:gd name="connsiteY376" fmla="*/ 409031 h 866775"/>
                      <a:gd name="connsiteX377" fmla="*/ 81638 w 866775"/>
                      <a:gd name="connsiteY377" fmla="*/ 408807 h 866775"/>
                      <a:gd name="connsiteX378" fmla="*/ 81898 w 866775"/>
                      <a:gd name="connsiteY378" fmla="*/ 404975 h 866775"/>
                      <a:gd name="connsiteX379" fmla="*/ 96372 w 866775"/>
                      <a:gd name="connsiteY379" fmla="*/ 372605 h 866775"/>
                      <a:gd name="connsiteX380" fmla="*/ 129932 w 866775"/>
                      <a:gd name="connsiteY380" fmla="*/ 362485 h 866775"/>
                      <a:gd name="connsiteX381" fmla="*/ 133615 w 866775"/>
                      <a:gd name="connsiteY381" fmla="*/ 362745 h 866775"/>
                      <a:gd name="connsiteX382" fmla="*/ 440092 w 866775"/>
                      <a:gd name="connsiteY382" fmla="*/ 362745 h 866775"/>
                      <a:gd name="connsiteX383" fmla="*/ 443775 w 866775"/>
                      <a:gd name="connsiteY383" fmla="*/ 362485 h 866775"/>
                      <a:gd name="connsiteX384" fmla="*/ 477336 w 866775"/>
                      <a:gd name="connsiteY384" fmla="*/ 372605 h 866775"/>
                      <a:gd name="connsiteX385" fmla="*/ 477894 w 866775"/>
                      <a:gd name="connsiteY385" fmla="*/ 373163 h 866775"/>
                      <a:gd name="connsiteX386" fmla="*/ 491772 w 866775"/>
                      <a:gd name="connsiteY386" fmla="*/ 404938 h 866775"/>
                      <a:gd name="connsiteX387" fmla="*/ 492032 w 866775"/>
                      <a:gd name="connsiteY387" fmla="*/ 408845 h 866775"/>
                      <a:gd name="connsiteX388" fmla="*/ 492069 w 866775"/>
                      <a:gd name="connsiteY388" fmla="*/ 409068 h 866775"/>
                      <a:gd name="connsiteX389" fmla="*/ 492181 w 866775"/>
                      <a:gd name="connsiteY389" fmla="*/ 410519 h 866775"/>
                      <a:gd name="connsiteX390" fmla="*/ 492181 w 866775"/>
                      <a:gd name="connsiteY390" fmla="*/ 717176 h 866775"/>
                      <a:gd name="connsiteX391" fmla="*/ 440576 w 866775"/>
                      <a:gd name="connsiteY391" fmla="*/ 754346 h 866775"/>
                      <a:gd name="connsiteX392" fmla="*/ 443180 w 866775"/>
                      <a:gd name="connsiteY392" fmla="*/ 754234 h 866775"/>
                      <a:gd name="connsiteX393" fmla="*/ 466137 w 866775"/>
                      <a:gd name="connsiteY393" fmla="*/ 745453 h 866775"/>
                      <a:gd name="connsiteX394" fmla="*/ 473244 w 866775"/>
                      <a:gd name="connsiteY394" fmla="*/ 720934 h 866775"/>
                      <a:gd name="connsiteX395" fmla="*/ 473132 w 866775"/>
                      <a:gd name="connsiteY395" fmla="*/ 717734 h 866775"/>
                      <a:gd name="connsiteX396" fmla="*/ 473058 w 866775"/>
                      <a:gd name="connsiteY396" fmla="*/ 716581 h 866775"/>
                      <a:gd name="connsiteX397" fmla="*/ 473058 w 866775"/>
                      <a:gd name="connsiteY397" fmla="*/ 410257 h 866775"/>
                      <a:gd name="connsiteX398" fmla="*/ 472797 w 866775"/>
                      <a:gd name="connsiteY398" fmla="*/ 406908 h 866775"/>
                      <a:gd name="connsiteX399" fmla="*/ 464984 w 866775"/>
                      <a:gd name="connsiteY399" fmla="*/ 387151 h 866775"/>
                      <a:gd name="connsiteX400" fmla="*/ 464574 w 866775"/>
                      <a:gd name="connsiteY400" fmla="*/ 386816 h 866775"/>
                      <a:gd name="connsiteX401" fmla="*/ 444408 w 866775"/>
                      <a:gd name="connsiteY401" fmla="*/ 381421 h 866775"/>
                      <a:gd name="connsiteX402" fmla="*/ 441320 w 866775"/>
                      <a:gd name="connsiteY402" fmla="*/ 381645 h 866775"/>
                      <a:gd name="connsiteX403" fmla="*/ 439794 w 866775"/>
                      <a:gd name="connsiteY403" fmla="*/ 381756 h 866775"/>
                      <a:gd name="connsiteX404" fmla="*/ 133689 w 866775"/>
                      <a:gd name="connsiteY404" fmla="*/ 381756 h 866775"/>
                      <a:gd name="connsiteX405" fmla="*/ 132164 w 866775"/>
                      <a:gd name="connsiteY405" fmla="*/ 381645 h 866775"/>
                      <a:gd name="connsiteX406" fmla="*/ 129076 w 866775"/>
                      <a:gd name="connsiteY406" fmla="*/ 381421 h 866775"/>
                      <a:gd name="connsiteX407" fmla="*/ 108909 w 866775"/>
                      <a:gd name="connsiteY407" fmla="*/ 386816 h 866775"/>
                      <a:gd name="connsiteX408" fmla="*/ 100724 w 866775"/>
                      <a:gd name="connsiteY408" fmla="*/ 406834 h 866775"/>
                      <a:gd name="connsiteX409" fmla="*/ 100463 w 866775"/>
                      <a:gd name="connsiteY409" fmla="*/ 410257 h 866775"/>
                      <a:gd name="connsiteX410" fmla="*/ 100463 w 866775"/>
                      <a:gd name="connsiteY410" fmla="*/ 716619 h 866775"/>
                      <a:gd name="connsiteX411" fmla="*/ 100389 w 866775"/>
                      <a:gd name="connsiteY411" fmla="*/ 717773 h 866775"/>
                      <a:gd name="connsiteX412" fmla="*/ 100277 w 866775"/>
                      <a:gd name="connsiteY412" fmla="*/ 720972 h 866775"/>
                      <a:gd name="connsiteX413" fmla="*/ 107347 w 866775"/>
                      <a:gd name="connsiteY413" fmla="*/ 745492 h 866775"/>
                      <a:gd name="connsiteX414" fmla="*/ 130266 w 866775"/>
                      <a:gd name="connsiteY414" fmla="*/ 754273 h 866775"/>
                      <a:gd name="connsiteX415" fmla="*/ 133019 w 866775"/>
                      <a:gd name="connsiteY415" fmla="*/ 754384 h 866775"/>
                      <a:gd name="connsiteX416" fmla="*/ 133652 w 866775"/>
                      <a:gd name="connsiteY416" fmla="*/ 754347 h 866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</a:cxnLst>
                    <a:rect l="l" t="t" r="r" b="b"/>
                    <a:pathLst>
                      <a:path w="866775" h="866775">
                        <a:moveTo>
                          <a:pt x="102208" y="856691"/>
                        </a:moveTo>
                        <a:lnTo>
                          <a:pt x="101389" y="856654"/>
                        </a:lnTo>
                        <a:cubicBezTo>
                          <a:pt x="71921" y="856989"/>
                          <a:pt x="49187" y="850105"/>
                          <a:pt x="33263" y="835558"/>
                        </a:cubicBezTo>
                        <a:cubicBezTo>
                          <a:pt x="17227" y="820935"/>
                          <a:pt x="8520" y="799058"/>
                          <a:pt x="7218" y="769590"/>
                        </a:cubicBezTo>
                        <a:lnTo>
                          <a:pt x="7144" y="768362"/>
                        </a:lnTo>
                        <a:lnTo>
                          <a:pt x="7144" y="338508"/>
                        </a:lnTo>
                        <a:lnTo>
                          <a:pt x="7218" y="337280"/>
                        </a:lnTo>
                        <a:lnTo>
                          <a:pt x="7255" y="337057"/>
                        </a:lnTo>
                        <a:cubicBezTo>
                          <a:pt x="10269" y="294083"/>
                          <a:pt x="18864" y="282995"/>
                          <a:pt x="55587" y="235520"/>
                        </a:cubicBezTo>
                        <a:cubicBezTo>
                          <a:pt x="67791" y="219745"/>
                          <a:pt x="83269" y="199765"/>
                          <a:pt x="102617" y="173273"/>
                        </a:cubicBezTo>
                        <a:cubicBezTo>
                          <a:pt x="95547" y="172342"/>
                          <a:pt x="88739" y="170817"/>
                          <a:pt x="82711" y="168212"/>
                        </a:cubicBezTo>
                        <a:cubicBezTo>
                          <a:pt x="70173" y="162780"/>
                          <a:pt x="61429" y="153330"/>
                          <a:pt x="60908" y="136512"/>
                        </a:cubicBezTo>
                        <a:lnTo>
                          <a:pt x="60833" y="135396"/>
                        </a:lnTo>
                        <a:cubicBezTo>
                          <a:pt x="60833" y="116793"/>
                          <a:pt x="60499" y="103026"/>
                          <a:pt x="60201" y="91120"/>
                        </a:cubicBezTo>
                        <a:cubicBezTo>
                          <a:pt x="58675" y="29468"/>
                          <a:pt x="58155" y="9227"/>
                          <a:pt x="100905" y="7218"/>
                        </a:cubicBezTo>
                        <a:lnTo>
                          <a:pt x="102207" y="7144"/>
                        </a:lnTo>
                        <a:lnTo>
                          <a:pt x="471301" y="7144"/>
                        </a:lnTo>
                        <a:lnTo>
                          <a:pt x="472603" y="7218"/>
                        </a:lnTo>
                        <a:cubicBezTo>
                          <a:pt x="515317" y="9227"/>
                          <a:pt x="514833" y="29468"/>
                          <a:pt x="513307" y="91083"/>
                        </a:cubicBezTo>
                        <a:cubicBezTo>
                          <a:pt x="513010" y="102989"/>
                          <a:pt x="512638" y="116867"/>
                          <a:pt x="512638" y="135359"/>
                        </a:cubicBezTo>
                        <a:lnTo>
                          <a:pt x="512563" y="136475"/>
                        </a:lnTo>
                        <a:cubicBezTo>
                          <a:pt x="512042" y="153293"/>
                          <a:pt x="503299" y="162743"/>
                          <a:pt x="490760" y="168175"/>
                        </a:cubicBezTo>
                        <a:cubicBezTo>
                          <a:pt x="484732" y="170780"/>
                          <a:pt x="477886" y="172305"/>
                          <a:pt x="470854" y="173235"/>
                        </a:cubicBezTo>
                        <a:cubicBezTo>
                          <a:pt x="487970" y="196713"/>
                          <a:pt x="502108" y="215280"/>
                          <a:pt x="513494" y="230274"/>
                        </a:cubicBezTo>
                        <a:cubicBezTo>
                          <a:pt x="553045" y="282326"/>
                          <a:pt x="560896" y="292633"/>
                          <a:pt x="563984" y="337021"/>
                        </a:cubicBezTo>
                        <a:lnTo>
                          <a:pt x="564021" y="337244"/>
                        </a:lnTo>
                        <a:lnTo>
                          <a:pt x="564096" y="338472"/>
                        </a:lnTo>
                        <a:lnTo>
                          <a:pt x="564096" y="768326"/>
                        </a:lnTo>
                        <a:lnTo>
                          <a:pt x="564021" y="769367"/>
                        </a:lnTo>
                        <a:cubicBezTo>
                          <a:pt x="563798" y="797682"/>
                          <a:pt x="557064" y="819038"/>
                          <a:pt x="541958" y="833773"/>
                        </a:cubicBezTo>
                        <a:cubicBezTo>
                          <a:pt x="527038" y="848357"/>
                          <a:pt x="504416" y="855873"/>
                          <a:pt x="472417" y="856580"/>
                        </a:cubicBezTo>
                        <a:lnTo>
                          <a:pt x="471301" y="856655"/>
                        </a:lnTo>
                        <a:lnTo>
                          <a:pt x="102207" y="856655"/>
                        </a:lnTo>
                        <a:close/>
                        <a:moveTo>
                          <a:pt x="79883" y="136106"/>
                        </a:moveTo>
                        <a:cubicBezTo>
                          <a:pt x="80218" y="143845"/>
                          <a:pt x="84348" y="148272"/>
                          <a:pt x="90226" y="150803"/>
                        </a:cubicBezTo>
                        <a:cubicBezTo>
                          <a:pt x="98002" y="154151"/>
                          <a:pt x="109053" y="155119"/>
                          <a:pt x="119843" y="155714"/>
                        </a:cubicBezTo>
                        <a:lnTo>
                          <a:pt x="453628" y="155714"/>
                        </a:lnTo>
                        <a:cubicBezTo>
                          <a:pt x="464418" y="155156"/>
                          <a:pt x="475469" y="154189"/>
                          <a:pt x="483245" y="150803"/>
                        </a:cubicBezTo>
                        <a:cubicBezTo>
                          <a:pt x="489123" y="148273"/>
                          <a:pt x="493254" y="143845"/>
                          <a:pt x="493588" y="136106"/>
                        </a:cubicBezTo>
                        <a:lnTo>
                          <a:pt x="493551" y="135399"/>
                        </a:lnTo>
                        <a:cubicBezTo>
                          <a:pt x="493551" y="119921"/>
                          <a:pt x="493960" y="104220"/>
                          <a:pt x="494295" y="90639"/>
                        </a:cubicBezTo>
                        <a:cubicBezTo>
                          <a:pt x="495485" y="43200"/>
                          <a:pt x="495858" y="27499"/>
                          <a:pt x="471673" y="26159"/>
                        </a:cubicBezTo>
                        <a:lnTo>
                          <a:pt x="101760" y="26159"/>
                        </a:lnTo>
                        <a:cubicBezTo>
                          <a:pt x="77538" y="27462"/>
                          <a:pt x="77948" y="43163"/>
                          <a:pt x="79138" y="90639"/>
                        </a:cubicBezTo>
                        <a:cubicBezTo>
                          <a:pt x="79473" y="104220"/>
                          <a:pt x="79882" y="119995"/>
                          <a:pt x="79882" y="135362"/>
                        </a:cubicBezTo>
                        <a:lnTo>
                          <a:pt x="79845" y="136069"/>
                        </a:lnTo>
                        <a:close/>
                        <a:moveTo>
                          <a:pt x="172416" y="612432"/>
                        </a:moveTo>
                        <a:lnTo>
                          <a:pt x="173198" y="611576"/>
                        </a:lnTo>
                        <a:cubicBezTo>
                          <a:pt x="176286" y="607967"/>
                          <a:pt x="177253" y="602795"/>
                          <a:pt x="176360" y="597326"/>
                        </a:cubicBezTo>
                        <a:cubicBezTo>
                          <a:pt x="175281" y="590740"/>
                          <a:pt x="171523" y="583819"/>
                          <a:pt x="165422" y="578164"/>
                        </a:cubicBezTo>
                        <a:lnTo>
                          <a:pt x="164901" y="577681"/>
                        </a:lnTo>
                        <a:cubicBezTo>
                          <a:pt x="158910" y="572286"/>
                          <a:pt x="151953" y="569235"/>
                          <a:pt x="145516" y="568639"/>
                        </a:cubicBezTo>
                        <a:cubicBezTo>
                          <a:pt x="139748" y="568119"/>
                          <a:pt x="134465" y="569607"/>
                          <a:pt x="131079" y="573253"/>
                        </a:cubicBezTo>
                        <a:cubicBezTo>
                          <a:pt x="127731" y="576862"/>
                          <a:pt x="126615" y="582257"/>
                          <a:pt x="127582" y="587950"/>
                        </a:cubicBezTo>
                        <a:cubicBezTo>
                          <a:pt x="128661" y="594499"/>
                          <a:pt x="132419" y="601457"/>
                          <a:pt x="138521" y="607112"/>
                        </a:cubicBezTo>
                        <a:cubicBezTo>
                          <a:pt x="144622" y="612767"/>
                          <a:pt x="151803" y="616004"/>
                          <a:pt x="158426" y="616599"/>
                        </a:cubicBezTo>
                        <a:cubicBezTo>
                          <a:pt x="163932" y="617120"/>
                          <a:pt x="169030" y="615744"/>
                          <a:pt x="172416" y="612432"/>
                        </a:cubicBezTo>
                        <a:close/>
                        <a:moveTo>
                          <a:pt x="195112" y="594200"/>
                        </a:moveTo>
                        <a:cubicBezTo>
                          <a:pt x="196973" y="605400"/>
                          <a:pt x="194443" y="616450"/>
                          <a:pt x="187076" y="624598"/>
                        </a:cubicBezTo>
                        <a:lnTo>
                          <a:pt x="186778" y="624933"/>
                        </a:lnTo>
                        <a:cubicBezTo>
                          <a:pt x="179188" y="633119"/>
                          <a:pt x="168212" y="636542"/>
                          <a:pt x="156752" y="635500"/>
                        </a:cubicBezTo>
                        <a:cubicBezTo>
                          <a:pt x="146111" y="634533"/>
                          <a:pt x="134912" y="629584"/>
                          <a:pt x="125648" y="620990"/>
                        </a:cubicBezTo>
                        <a:cubicBezTo>
                          <a:pt x="116383" y="612395"/>
                          <a:pt x="110653" y="601567"/>
                          <a:pt x="108905" y="591038"/>
                        </a:cubicBezTo>
                        <a:cubicBezTo>
                          <a:pt x="107007" y="579653"/>
                          <a:pt x="109649" y="568454"/>
                          <a:pt x="117239" y="560268"/>
                        </a:cubicBezTo>
                        <a:cubicBezTo>
                          <a:pt x="124829" y="552082"/>
                          <a:pt x="135768" y="548659"/>
                          <a:pt x="147265" y="549701"/>
                        </a:cubicBezTo>
                        <a:cubicBezTo>
                          <a:pt x="157645" y="550668"/>
                          <a:pt x="168622" y="555394"/>
                          <a:pt x="177737" y="563616"/>
                        </a:cubicBezTo>
                        <a:lnTo>
                          <a:pt x="178667" y="564434"/>
                        </a:lnTo>
                        <a:cubicBezTo>
                          <a:pt x="187746" y="573029"/>
                          <a:pt x="193401" y="583745"/>
                          <a:pt x="195150" y="594163"/>
                        </a:cubicBezTo>
                        <a:close/>
                        <a:moveTo>
                          <a:pt x="389556" y="624933"/>
                        </a:moveTo>
                        <a:cubicBezTo>
                          <a:pt x="381928" y="616748"/>
                          <a:pt x="379287" y="605548"/>
                          <a:pt x="381184" y="594163"/>
                        </a:cubicBezTo>
                        <a:cubicBezTo>
                          <a:pt x="382933" y="583670"/>
                          <a:pt x="388626" y="572843"/>
                          <a:pt x="397927" y="564212"/>
                        </a:cubicBezTo>
                        <a:cubicBezTo>
                          <a:pt x="407192" y="555617"/>
                          <a:pt x="418428" y="550705"/>
                          <a:pt x="429069" y="549738"/>
                        </a:cubicBezTo>
                        <a:cubicBezTo>
                          <a:pt x="440529" y="548697"/>
                          <a:pt x="451505" y="552120"/>
                          <a:pt x="459095" y="560305"/>
                        </a:cubicBezTo>
                        <a:cubicBezTo>
                          <a:pt x="466684" y="568491"/>
                          <a:pt x="469327" y="579691"/>
                          <a:pt x="467429" y="591076"/>
                        </a:cubicBezTo>
                        <a:lnTo>
                          <a:pt x="467355" y="591448"/>
                        </a:lnTo>
                        <a:cubicBezTo>
                          <a:pt x="465532" y="601828"/>
                          <a:pt x="459839" y="612544"/>
                          <a:pt x="450723" y="621028"/>
                        </a:cubicBezTo>
                        <a:cubicBezTo>
                          <a:pt x="441459" y="629623"/>
                          <a:pt x="430185" y="634534"/>
                          <a:pt x="419581" y="635501"/>
                        </a:cubicBezTo>
                        <a:cubicBezTo>
                          <a:pt x="408085" y="636543"/>
                          <a:pt x="397145" y="633120"/>
                          <a:pt x="389556" y="624934"/>
                        </a:cubicBezTo>
                        <a:close/>
                        <a:moveTo>
                          <a:pt x="399936" y="597289"/>
                        </a:moveTo>
                        <a:cubicBezTo>
                          <a:pt x="399006" y="602982"/>
                          <a:pt x="400085" y="608377"/>
                          <a:pt x="403471" y="611986"/>
                        </a:cubicBezTo>
                        <a:cubicBezTo>
                          <a:pt x="406857" y="615632"/>
                          <a:pt x="412140" y="617121"/>
                          <a:pt x="417870" y="616600"/>
                        </a:cubicBezTo>
                        <a:cubicBezTo>
                          <a:pt x="424493" y="616005"/>
                          <a:pt x="431673" y="612768"/>
                          <a:pt x="437775" y="607112"/>
                        </a:cubicBezTo>
                        <a:cubicBezTo>
                          <a:pt x="443765" y="601494"/>
                          <a:pt x="447523" y="594685"/>
                          <a:pt x="448639" y="588211"/>
                        </a:cubicBezTo>
                        <a:lnTo>
                          <a:pt x="448677" y="587950"/>
                        </a:lnTo>
                        <a:cubicBezTo>
                          <a:pt x="449607" y="582258"/>
                          <a:pt x="448528" y="576862"/>
                          <a:pt x="445179" y="573253"/>
                        </a:cubicBezTo>
                        <a:cubicBezTo>
                          <a:pt x="441793" y="569607"/>
                          <a:pt x="436510" y="568119"/>
                          <a:pt x="430743" y="568640"/>
                        </a:cubicBezTo>
                        <a:cubicBezTo>
                          <a:pt x="424120" y="569235"/>
                          <a:pt x="416939" y="572472"/>
                          <a:pt x="410838" y="578127"/>
                        </a:cubicBezTo>
                        <a:cubicBezTo>
                          <a:pt x="404736" y="583783"/>
                          <a:pt x="401015" y="590740"/>
                          <a:pt x="399899" y="597326"/>
                        </a:cubicBezTo>
                        <a:close/>
                        <a:moveTo>
                          <a:pt x="217885" y="551524"/>
                        </a:moveTo>
                        <a:cubicBezTo>
                          <a:pt x="222312" y="549255"/>
                          <a:pt x="225177" y="544567"/>
                          <a:pt x="226219" y="538911"/>
                        </a:cubicBezTo>
                        <a:cubicBezTo>
                          <a:pt x="227410" y="532363"/>
                          <a:pt x="226256" y="524587"/>
                          <a:pt x="222461" y="517183"/>
                        </a:cubicBezTo>
                        <a:cubicBezTo>
                          <a:pt x="218629" y="509779"/>
                          <a:pt x="213011" y="504272"/>
                          <a:pt x="207020" y="501482"/>
                        </a:cubicBezTo>
                        <a:cubicBezTo>
                          <a:pt x="201774" y="499026"/>
                          <a:pt x="196305" y="498617"/>
                          <a:pt x="191878" y="500887"/>
                        </a:cubicBezTo>
                        <a:cubicBezTo>
                          <a:pt x="187487" y="503156"/>
                          <a:pt x="184585" y="507844"/>
                          <a:pt x="183580" y="513500"/>
                        </a:cubicBezTo>
                        <a:cubicBezTo>
                          <a:pt x="182390" y="520048"/>
                          <a:pt x="183543" y="527861"/>
                          <a:pt x="187338" y="535228"/>
                        </a:cubicBezTo>
                        <a:cubicBezTo>
                          <a:pt x="191133" y="542632"/>
                          <a:pt x="196789" y="548102"/>
                          <a:pt x="202816" y="550929"/>
                        </a:cubicBezTo>
                        <a:lnTo>
                          <a:pt x="203188" y="551115"/>
                        </a:lnTo>
                        <a:cubicBezTo>
                          <a:pt x="208323" y="553422"/>
                          <a:pt x="213607" y="553720"/>
                          <a:pt x="217886" y="551524"/>
                        </a:cubicBezTo>
                        <a:close/>
                        <a:moveTo>
                          <a:pt x="244897" y="542334"/>
                        </a:moveTo>
                        <a:cubicBezTo>
                          <a:pt x="242813" y="553719"/>
                          <a:pt x="236525" y="563319"/>
                          <a:pt x="226591" y="568417"/>
                        </a:cubicBezTo>
                        <a:cubicBezTo>
                          <a:pt x="216769" y="573439"/>
                          <a:pt x="205532" y="573030"/>
                          <a:pt x="195225" y="568342"/>
                        </a:cubicBezTo>
                        <a:lnTo>
                          <a:pt x="194704" y="568119"/>
                        </a:lnTo>
                        <a:cubicBezTo>
                          <a:pt x="185068" y="563580"/>
                          <a:pt x="176175" y="555133"/>
                          <a:pt x="170408" y="543934"/>
                        </a:cubicBezTo>
                        <a:cubicBezTo>
                          <a:pt x="164640" y="532734"/>
                          <a:pt x="162929" y="520568"/>
                          <a:pt x="164864" y="510075"/>
                        </a:cubicBezTo>
                        <a:cubicBezTo>
                          <a:pt x="166947" y="498690"/>
                          <a:pt x="173235" y="489091"/>
                          <a:pt x="183170" y="483993"/>
                        </a:cubicBezTo>
                        <a:cubicBezTo>
                          <a:pt x="193142" y="478896"/>
                          <a:pt x="204601" y="479379"/>
                          <a:pt x="215020" y="484291"/>
                        </a:cubicBezTo>
                        <a:cubicBezTo>
                          <a:pt x="224693" y="488830"/>
                          <a:pt x="233586" y="497276"/>
                          <a:pt x="239353" y="508476"/>
                        </a:cubicBezTo>
                        <a:cubicBezTo>
                          <a:pt x="245120" y="519712"/>
                          <a:pt x="246832" y="531842"/>
                          <a:pt x="244897" y="542334"/>
                        </a:cubicBezTo>
                        <a:close/>
                        <a:moveTo>
                          <a:pt x="351424" y="568417"/>
                        </a:moveTo>
                        <a:cubicBezTo>
                          <a:pt x="341490" y="563319"/>
                          <a:pt x="335202" y="553719"/>
                          <a:pt x="333118" y="542334"/>
                        </a:cubicBezTo>
                        <a:cubicBezTo>
                          <a:pt x="331184" y="531842"/>
                          <a:pt x="332895" y="519712"/>
                          <a:pt x="338662" y="508476"/>
                        </a:cubicBezTo>
                        <a:cubicBezTo>
                          <a:pt x="344429" y="497239"/>
                          <a:pt x="353322" y="488793"/>
                          <a:pt x="362959" y="484291"/>
                        </a:cubicBezTo>
                        <a:lnTo>
                          <a:pt x="363479" y="484068"/>
                        </a:lnTo>
                        <a:cubicBezTo>
                          <a:pt x="373785" y="479379"/>
                          <a:pt x="385022" y="478970"/>
                          <a:pt x="394808" y="483993"/>
                        </a:cubicBezTo>
                        <a:cubicBezTo>
                          <a:pt x="404780" y="489091"/>
                          <a:pt x="411067" y="498727"/>
                          <a:pt x="413151" y="510075"/>
                        </a:cubicBezTo>
                        <a:cubicBezTo>
                          <a:pt x="415086" y="520568"/>
                          <a:pt x="413375" y="532660"/>
                          <a:pt x="407645" y="543934"/>
                        </a:cubicBezTo>
                        <a:cubicBezTo>
                          <a:pt x="401878" y="555171"/>
                          <a:pt x="392985" y="563616"/>
                          <a:pt x="383311" y="568156"/>
                        </a:cubicBezTo>
                        <a:cubicBezTo>
                          <a:pt x="372856" y="573067"/>
                          <a:pt x="361433" y="573551"/>
                          <a:pt x="351462" y="568454"/>
                        </a:cubicBezTo>
                        <a:close/>
                        <a:moveTo>
                          <a:pt x="351797" y="538911"/>
                        </a:moveTo>
                        <a:cubicBezTo>
                          <a:pt x="352838" y="544566"/>
                          <a:pt x="355703" y="549254"/>
                          <a:pt x="360131" y="551524"/>
                        </a:cubicBezTo>
                        <a:cubicBezTo>
                          <a:pt x="364558" y="553794"/>
                          <a:pt x="369991" y="553384"/>
                          <a:pt x="375237" y="550929"/>
                        </a:cubicBezTo>
                        <a:cubicBezTo>
                          <a:pt x="381227" y="548101"/>
                          <a:pt x="386883" y="542632"/>
                          <a:pt x="390715" y="535228"/>
                        </a:cubicBezTo>
                        <a:cubicBezTo>
                          <a:pt x="394510" y="527823"/>
                          <a:pt x="395663" y="520047"/>
                          <a:pt x="394473" y="513499"/>
                        </a:cubicBezTo>
                        <a:cubicBezTo>
                          <a:pt x="393431" y="507844"/>
                          <a:pt x="390566" y="503156"/>
                          <a:pt x="386138" y="500886"/>
                        </a:cubicBezTo>
                        <a:cubicBezTo>
                          <a:pt x="381822" y="498691"/>
                          <a:pt x="376539" y="499026"/>
                          <a:pt x="371441" y="501295"/>
                        </a:cubicBezTo>
                        <a:lnTo>
                          <a:pt x="371069" y="501481"/>
                        </a:lnTo>
                        <a:cubicBezTo>
                          <a:pt x="365042" y="504309"/>
                          <a:pt x="359386" y="509779"/>
                          <a:pt x="355591" y="517182"/>
                        </a:cubicBezTo>
                        <a:cubicBezTo>
                          <a:pt x="351796" y="524587"/>
                          <a:pt x="350642" y="532363"/>
                          <a:pt x="351833" y="538911"/>
                        </a:cubicBezTo>
                        <a:close/>
                        <a:moveTo>
                          <a:pt x="289847" y="545273"/>
                        </a:moveTo>
                        <a:cubicBezTo>
                          <a:pt x="278685" y="545273"/>
                          <a:pt x="268713" y="539581"/>
                          <a:pt x="261644" y="530428"/>
                        </a:cubicBezTo>
                        <a:cubicBezTo>
                          <a:pt x="255133" y="521945"/>
                          <a:pt x="251077" y="510373"/>
                          <a:pt x="251077" y="497760"/>
                        </a:cubicBezTo>
                        <a:cubicBezTo>
                          <a:pt x="251077" y="485147"/>
                          <a:pt x="255133" y="473575"/>
                          <a:pt x="261644" y="465092"/>
                        </a:cubicBezTo>
                        <a:cubicBezTo>
                          <a:pt x="268714" y="455939"/>
                          <a:pt x="278685" y="450246"/>
                          <a:pt x="289847" y="450246"/>
                        </a:cubicBezTo>
                        <a:cubicBezTo>
                          <a:pt x="301009" y="450246"/>
                          <a:pt x="310981" y="455939"/>
                          <a:pt x="318049" y="465092"/>
                        </a:cubicBezTo>
                        <a:cubicBezTo>
                          <a:pt x="324598" y="473538"/>
                          <a:pt x="328654" y="485147"/>
                          <a:pt x="328654" y="497723"/>
                        </a:cubicBezTo>
                        <a:cubicBezTo>
                          <a:pt x="328654" y="510336"/>
                          <a:pt x="324598" y="521908"/>
                          <a:pt x="318049" y="530353"/>
                        </a:cubicBezTo>
                        <a:cubicBezTo>
                          <a:pt x="310980" y="539506"/>
                          <a:pt x="301008" y="545199"/>
                          <a:pt x="289847" y="545199"/>
                        </a:cubicBezTo>
                        <a:close/>
                        <a:moveTo>
                          <a:pt x="276676" y="518820"/>
                        </a:moveTo>
                        <a:cubicBezTo>
                          <a:pt x="280173" y="523359"/>
                          <a:pt x="284861" y="526224"/>
                          <a:pt x="289847" y="526224"/>
                        </a:cubicBezTo>
                        <a:cubicBezTo>
                          <a:pt x="294833" y="526224"/>
                          <a:pt x="299520" y="523396"/>
                          <a:pt x="303018" y="518820"/>
                        </a:cubicBezTo>
                        <a:cubicBezTo>
                          <a:pt x="307074" y="513573"/>
                          <a:pt x="309566" y="506132"/>
                          <a:pt x="309566" y="497798"/>
                        </a:cubicBezTo>
                        <a:cubicBezTo>
                          <a:pt x="309566" y="489464"/>
                          <a:pt x="307036" y="481984"/>
                          <a:pt x="303018" y="476776"/>
                        </a:cubicBezTo>
                        <a:cubicBezTo>
                          <a:pt x="299521" y="472200"/>
                          <a:pt x="294832" y="469372"/>
                          <a:pt x="289847" y="469372"/>
                        </a:cubicBezTo>
                        <a:cubicBezTo>
                          <a:pt x="284861" y="469372"/>
                          <a:pt x="280173" y="472200"/>
                          <a:pt x="276676" y="476776"/>
                        </a:cubicBezTo>
                        <a:cubicBezTo>
                          <a:pt x="272620" y="482022"/>
                          <a:pt x="270127" y="489464"/>
                          <a:pt x="270127" y="497835"/>
                        </a:cubicBezTo>
                        <a:cubicBezTo>
                          <a:pt x="270127" y="506207"/>
                          <a:pt x="272620" y="513648"/>
                          <a:pt x="276676" y="518894"/>
                        </a:cubicBezTo>
                        <a:close/>
                        <a:moveTo>
                          <a:pt x="223433" y="628471"/>
                        </a:moveTo>
                        <a:cubicBezTo>
                          <a:pt x="220642" y="640601"/>
                          <a:pt x="227116" y="649903"/>
                          <a:pt x="238204" y="656191"/>
                        </a:cubicBezTo>
                        <a:cubicBezTo>
                          <a:pt x="250743" y="663298"/>
                          <a:pt x="268565" y="666981"/>
                          <a:pt x="286685" y="667130"/>
                        </a:cubicBezTo>
                        <a:cubicBezTo>
                          <a:pt x="304879" y="667278"/>
                          <a:pt x="323073" y="663930"/>
                          <a:pt x="336244" y="657046"/>
                        </a:cubicBezTo>
                        <a:cubicBezTo>
                          <a:pt x="348410" y="650684"/>
                          <a:pt x="355889" y="641047"/>
                          <a:pt x="353397" y="628286"/>
                        </a:cubicBezTo>
                        <a:cubicBezTo>
                          <a:pt x="341007" y="602947"/>
                          <a:pt x="325715" y="586317"/>
                          <a:pt x="309641" y="578539"/>
                        </a:cubicBezTo>
                        <a:cubicBezTo>
                          <a:pt x="302683" y="575154"/>
                          <a:pt x="295576" y="573442"/>
                          <a:pt x="288582" y="573405"/>
                        </a:cubicBezTo>
                        <a:cubicBezTo>
                          <a:pt x="281699" y="573405"/>
                          <a:pt x="274704" y="575005"/>
                          <a:pt x="267895" y="578205"/>
                        </a:cubicBezTo>
                        <a:lnTo>
                          <a:pt x="267485" y="578428"/>
                        </a:lnTo>
                        <a:cubicBezTo>
                          <a:pt x="251449" y="586167"/>
                          <a:pt x="236082" y="602799"/>
                          <a:pt x="223469" y="628434"/>
                        </a:cubicBezTo>
                        <a:close/>
                        <a:moveTo>
                          <a:pt x="371775" y="623337"/>
                        </a:moveTo>
                        <a:cubicBezTo>
                          <a:pt x="377059" y="646591"/>
                          <a:pt x="365078" y="663371"/>
                          <a:pt x="345023" y="673864"/>
                        </a:cubicBezTo>
                        <a:cubicBezTo>
                          <a:pt x="329061" y="682198"/>
                          <a:pt x="307593" y="686291"/>
                          <a:pt x="286534" y="686106"/>
                        </a:cubicBezTo>
                        <a:cubicBezTo>
                          <a:pt x="265400" y="685920"/>
                          <a:pt x="244193" y="681455"/>
                          <a:pt x="228826" y="672712"/>
                        </a:cubicBezTo>
                        <a:cubicBezTo>
                          <a:pt x="210148" y="662107"/>
                          <a:pt x="199470" y="645662"/>
                          <a:pt x="205125" y="623375"/>
                        </a:cubicBezTo>
                        <a:lnTo>
                          <a:pt x="205311" y="622817"/>
                        </a:lnTo>
                        <a:lnTo>
                          <a:pt x="205348" y="622668"/>
                        </a:lnTo>
                        <a:lnTo>
                          <a:pt x="205757" y="621440"/>
                        </a:lnTo>
                        <a:lnTo>
                          <a:pt x="205832" y="621329"/>
                        </a:lnTo>
                        <a:lnTo>
                          <a:pt x="205869" y="621217"/>
                        </a:lnTo>
                        <a:lnTo>
                          <a:pt x="205943" y="621105"/>
                        </a:lnTo>
                        <a:lnTo>
                          <a:pt x="206092" y="620808"/>
                        </a:lnTo>
                        <a:lnTo>
                          <a:pt x="206204" y="620622"/>
                        </a:lnTo>
                        <a:cubicBezTo>
                          <a:pt x="220827" y="590670"/>
                          <a:pt x="239393" y="570951"/>
                          <a:pt x="259261" y="561388"/>
                        </a:cubicBezTo>
                        <a:lnTo>
                          <a:pt x="259782" y="561164"/>
                        </a:lnTo>
                        <a:cubicBezTo>
                          <a:pt x="269158" y="556737"/>
                          <a:pt x="278906" y="554504"/>
                          <a:pt x="288654" y="554541"/>
                        </a:cubicBezTo>
                        <a:cubicBezTo>
                          <a:pt x="298589" y="554579"/>
                          <a:pt x="308485" y="556923"/>
                          <a:pt x="317973" y="561499"/>
                        </a:cubicBezTo>
                        <a:cubicBezTo>
                          <a:pt x="337991" y="571210"/>
                          <a:pt x="356557" y="591116"/>
                          <a:pt x="370956" y="620882"/>
                        </a:cubicBezTo>
                        <a:lnTo>
                          <a:pt x="371067" y="621068"/>
                        </a:lnTo>
                        <a:lnTo>
                          <a:pt x="371774" y="622482"/>
                        </a:lnTo>
                        <a:lnTo>
                          <a:pt x="371811" y="622631"/>
                        </a:lnTo>
                        <a:lnTo>
                          <a:pt x="371849" y="622705"/>
                        </a:lnTo>
                        <a:lnTo>
                          <a:pt x="371886" y="622854"/>
                        </a:lnTo>
                        <a:lnTo>
                          <a:pt x="371886" y="622928"/>
                        </a:lnTo>
                        <a:lnTo>
                          <a:pt x="371923" y="623077"/>
                        </a:lnTo>
                        <a:lnTo>
                          <a:pt x="371923" y="623151"/>
                        </a:lnTo>
                        <a:lnTo>
                          <a:pt x="371998" y="623375"/>
                        </a:lnTo>
                        <a:close/>
                        <a:moveTo>
                          <a:pt x="829909" y="404148"/>
                        </a:moveTo>
                        <a:lnTo>
                          <a:pt x="773317" y="460739"/>
                        </a:lnTo>
                        <a:cubicBezTo>
                          <a:pt x="779902" y="464795"/>
                          <a:pt x="787381" y="466841"/>
                          <a:pt x="794859" y="466841"/>
                        </a:cubicBezTo>
                        <a:cubicBezTo>
                          <a:pt x="805389" y="466841"/>
                          <a:pt x="815918" y="462823"/>
                          <a:pt x="823918" y="454786"/>
                        </a:cubicBezTo>
                        <a:cubicBezTo>
                          <a:pt x="831955" y="446750"/>
                          <a:pt x="835973" y="436220"/>
                          <a:pt x="835973" y="425728"/>
                        </a:cubicBezTo>
                        <a:cubicBezTo>
                          <a:pt x="835973" y="418249"/>
                          <a:pt x="833964" y="410733"/>
                          <a:pt x="829908" y="404185"/>
                        </a:cubicBezTo>
                        <a:close/>
                        <a:moveTo>
                          <a:pt x="759810" y="447270"/>
                        </a:moveTo>
                        <a:lnTo>
                          <a:pt x="816402" y="390678"/>
                        </a:lnTo>
                        <a:cubicBezTo>
                          <a:pt x="809816" y="386623"/>
                          <a:pt x="802338" y="384576"/>
                          <a:pt x="794859" y="384576"/>
                        </a:cubicBezTo>
                        <a:cubicBezTo>
                          <a:pt x="784330" y="384576"/>
                          <a:pt x="773801" y="388595"/>
                          <a:pt x="765801" y="396631"/>
                        </a:cubicBezTo>
                        <a:cubicBezTo>
                          <a:pt x="757764" y="404631"/>
                          <a:pt x="753746" y="415160"/>
                          <a:pt x="753746" y="425690"/>
                        </a:cubicBezTo>
                        <a:cubicBezTo>
                          <a:pt x="753746" y="433169"/>
                          <a:pt x="755755" y="440647"/>
                          <a:pt x="759811" y="447270"/>
                        </a:cubicBezTo>
                        <a:close/>
                        <a:moveTo>
                          <a:pt x="752295" y="468255"/>
                        </a:moveTo>
                        <a:lnTo>
                          <a:pt x="751923" y="467883"/>
                        </a:lnTo>
                        <a:lnTo>
                          <a:pt x="751774" y="467696"/>
                        </a:lnTo>
                        <a:lnTo>
                          <a:pt x="751699" y="467622"/>
                        </a:lnTo>
                        <a:cubicBezTo>
                          <a:pt x="740351" y="455939"/>
                          <a:pt x="734658" y="440833"/>
                          <a:pt x="734658" y="425690"/>
                        </a:cubicBezTo>
                        <a:cubicBezTo>
                          <a:pt x="734658" y="410323"/>
                          <a:pt x="740537" y="394957"/>
                          <a:pt x="752295" y="383200"/>
                        </a:cubicBezTo>
                        <a:cubicBezTo>
                          <a:pt x="764052" y="371405"/>
                          <a:pt x="779456" y="365526"/>
                          <a:pt x="794860" y="365526"/>
                        </a:cubicBezTo>
                        <a:cubicBezTo>
                          <a:pt x="810264" y="365526"/>
                          <a:pt x="825668" y="371405"/>
                          <a:pt x="837425" y="383163"/>
                        </a:cubicBezTo>
                        <a:lnTo>
                          <a:pt x="837797" y="383535"/>
                        </a:lnTo>
                        <a:lnTo>
                          <a:pt x="837946" y="383721"/>
                        </a:lnTo>
                        <a:lnTo>
                          <a:pt x="838021" y="383795"/>
                        </a:lnTo>
                        <a:cubicBezTo>
                          <a:pt x="849369" y="395479"/>
                          <a:pt x="855062" y="410622"/>
                          <a:pt x="855062" y="425727"/>
                        </a:cubicBezTo>
                        <a:cubicBezTo>
                          <a:pt x="855062" y="441131"/>
                          <a:pt x="849183" y="456535"/>
                          <a:pt x="837425" y="468293"/>
                        </a:cubicBezTo>
                        <a:cubicBezTo>
                          <a:pt x="825705" y="480013"/>
                          <a:pt x="810264" y="485929"/>
                          <a:pt x="794860" y="485929"/>
                        </a:cubicBezTo>
                        <a:cubicBezTo>
                          <a:pt x="779456" y="485929"/>
                          <a:pt x="764052" y="480050"/>
                          <a:pt x="752295" y="468293"/>
                        </a:cubicBezTo>
                        <a:close/>
                        <a:moveTo>
                          <a:pt x="727850" y="240550"/>
                        </a:moveTo>
                        <a:lnTo>
                          <a:pt x="727850" y="320545"/>
                        </a:lnTo>
                        <a:cubicBezTo>
                          <a:pt x="735403" y="318759"/>
                          <a:pt x="742137" y="314926"/>
                          <a:pt x="747421" y="309643"/>
                        </a:cubicBezTo>
                        <a:cubicBezTo>
                          <a:pt x="754825" y="302202"/>
                          <a:pt x="759438" y="291895"/>
                          <a:pt x="759438" y="280547"/>
                        </a:cubicBezTo>
                        <a:cubicBezTo>
                          <a:pt x="759438" y="269199"/>
                          <a:pt x="754825" y="258893"/>
                          <a:pt x="747421" y="251451"/>
                        </a:cubicBezTo>
                        <a:cubicBezTo>
                          <a:pt x="742137" y="246168"/>
                          <a:pt x="735403" y="242336"/>
                          <a:pt x="727850" y="240550"/>
                        </a:cubicBezTo>
                        <a:close/>
                        <a:moveTo>
                          <a:pt x="708800" y="320545"/>
                        </a:moveTo>
                        <a:lnTo>
                          <a:pt x="708800" y="240550"/>
                        </a:lnTo>
                        <a:cubicBezTo>
                          <a:pt x="701247" y="242336"/>
                          <a:pt x="694512" y="246168"/>
                          <a:pt x="689229" y="251451"/>
                        </a:cubicBezTo>
                        <a:cubicBezTo>
                          <a:pt x="681824" y="258893"/>
                          <a:pt x="677211" y="269199"/>
                          <a:pt x="677211" y="280547"/>
                        </a:cubicBezTo>
                        <a:cubicBezTo>
                          <a:pt x="677211" y="291895"/>
                          <a:pt x="681825" y="302201"/>
                          <a:pt x="689229" y="309643"/>
                        </a:cubicBezTo>
                        <a:cubicBezTo>
                          <a:pt x="694512" y="314927"/>
                          <a:pt x="701246" y="318759"/>
                          <a:pt x="708800" y="320545"/>
                        </a:cubicBezTo>
                        <a:close/>
                        <a:moveTo>
                          <a:pt x="718325" y="340711"/>
                        </a:moveTo>
                        <a:lnTo>
                          <a:pt x="718064" y="340711"/>
                        </a:lnTo>
                        <a:cubicBezTo>
                          <a:pt x="701581" y="340637"/>
                          <a:pt x="686624" y="333902"/>
                          <a:pt x="675797" y="323075"/>
                        </a:cubicBezTo>
                        <a:cubicBezTo>
                          <a:pt x="664896" y="312136"/>
                          <a:pt x="658123" y="297104"/>
                          <a:pt x="658123" y="280509"/>
                        </a:cubicBezTo>
                        <a:cubicBezTo>
                          <a:pt x="658123" y="263915"/>
                          <a:pt x="664858" y="248883"/>
                          <a:pt x="675760" y="238019"/>
                        </a:cubicBezTo>
                        <a:cubicBezTo>
                          <a:pt x="686624" y="227155"/>
                          <a:pt x="701581" y="220420"/>
                          <a:pt x="718064" y="220346"/>
                        </a:cubicBezTo>
                        <a:lnTo>
                          <a:pt x="718585" y="220346"/>
                        </a:lnTo>
                        <a:cubicBezTo>
                          <a:pt x="735068" y="220420"/>
                          <a:pt x="750025" y="227154"/>
                          <a:pt x="760852" y="237982"/>
                        </a:cubicBezTo>
                        <a:cubicBezTo>
                          <a:pt x="771754" y="248921"/>
                          <a:pt x="778526" y="263953"/>
                          <a:pt x="778526" y="280547"/>
                        </a:cubicBezTo>
                        <a:cubicBezTo>
                          <a:pt x="778526" y="297142"/>
                          <a:pt x="771791" y="312173"/>
                          <a:pt x="760889" y="323037"/>
                        </a:cubicBezTo>
                        <a:cubicBezTo>
                          <a:pt x="750025" y="333902"/>
                          <a:pt x="735068" y="340637"/>
                          <a:pt x="718585" y="340711"/>
                        </a:cubicBezTo>
                        <a:close/>
                        <a:moveTo>
                          <a:pt x="747011" y="762230"/>
                        </a:moveTo>
                        <a:lnTo>
                          <a:pt x="765950" y="814171"/>
                        </a:lnTo>
                        <a:lnTo>
                          <a:pt x="829537" y="790954"/>
                        </a:lnTo>
                        <a:lnTo>
                          <a:pt x="829983" y="790805"/>
                        </a:lnTo>
                        <a:cubicBezTo>
                          <a:pt x="840289" y="786638"/>
                          <a:pt x="844568" y="777745"/>
                          <a:pt x="844531" y="768556"/>
                        </a:cubicBezTo>
                        <a:cubicBezTo>
                          <a:pt x="844531" y="764537"/>
                          <a:pt x="843675" y="760370"/>
                          <a:pt x="842187" y="756427"/>
                        </a:cubicBezTo>
                        <a:cubicBezTo>
                          <a:pt x="840736" y="752557"/>
                          <a:pt x="838578" y="748874"/>
                          <a:pt x="835899" y="745822"/>
                        </a:cubicBezTo>
                        <a:cubicBezTo>
                          <a:pt x="829946" y="738976"/>
                          <a:pt x="821053" y="735218"/>
                          <a:pt x="811007" y="738902"/>
                        </a:cubicBezTo>
                        <a:lnTo>
                          <a:pt x="810560" y="739051"/>
                        </a:lnTo>
                        <a:lnTo>
                          <a:pt x="747011" y="762268"/>
                        </a:lnTo>
                        <a:close/>
                        <a:moveTo>
                          <a:pt x="748127" y="820682"/>
                        </a:moveTo>
                        <a:lnTo>
                          <a:pt x="729189" y="768742"/>
                        </a:lnTo>
                        <a:lnTo>
                          <a:pt x="665192" y="792107"/>
                        </a:lnTo>
                        <a:cubicBezTo>
                          <a:pt x="655146" y="795791"/>
                          <a:pt x="650756" y="804349"/>
                          <a:pt x="650607" y="813390"/>
                        </a:cubicBezTo>
                        <a:cubicBezTo>
                          <a:pt x="650533" y="817409"/>
                          <a:pt x="651277" y="821576"/>
                          <a:pt x="652654" y="825556"/>
                        </a:cubicBezTo>
                        <a:cubicBezTo>
                          <a:pt x="654068" y="829538"/>
                          <a:pt x="656114" y="833258"/>
                          <a:pt x="658719" y="836383"/>
                        </a:cubicBezTo>
                        <a:cubicBezTo>
                          <a:pt x="664597" y="843453"/>
                          <a:pt x="673601" y="847472"/>
                          <a:pt x="684168" y="844048"/>
                        </a:cubicBezTo>
                        <a:lnTo>
                          <a:pt x="684206" y="844011"/>
                        </a:lnTo>
                        <a:lnTo>
                          <a:pt x="748202" y="820645"/>
                        </a:lnTo>
                        <a:close/>
                        <a:moveTo>
                          <a:pt x="689898" y="862131"/>
                        </a:moveTo>
                        <a:cubicBezTo>
                          <a:pt x="670811" y="868345"/>
                          <a:pt x="654626" y="861164"/>
                          <a:pt x="644096" y="848514"/>
                        </a:cubicBezTo>
                        <a:cubicBezTo>
                          <a:pt x="640003" y="843602"/>
                          <a:pt x="636804" y="837909"/>
                          <a:pt x="634720" y="831882"/>
                        </a:cubicBezTo>
                        <a:cubicBezTo>
                          <a:pt x="632599" y="825854"/>
                          <a:pt x="631520" y="819418"/>
                          <a:pt x="631632" y="813092"/>
                        </a:cubicBezTo>
                        <a:cubicBezTo>
                          <a:pt x="631929" y="796796"/>
                          <a:pt x="639929" y="781318"/>
                          <a:pt x="658272" y="774397"/>
                        </a:cubicBezTo>
                        <a:lnTo>
                          <a:pt x="659165" y="774099"/>
                        </a:lnTo>
                        <a:lnTo>
                          <a:pt x="730938" y="747905"/>
                        </a:lnTo>
                        <a:lnTo>
                          <a:pt x="732054" y="747533"/>
                        </a:lnTo>
                        <a:lnTo>
                          <a:pt x="804534" y="721079"/>
                        </a:lnTo>
                        <a:lnTo>
                          <a:pt x="804980" y="720931"/>
                        </a:lnTo>
                        <a:cubicBezTo>
                          <a:pt x="823435" y="714419"/>
                          <a:pt x="839545" y="721079"/>
                          <a:pt x="850261" y="733358"/>
                        </a:cubicBezTo>
                        <a:cubicBezTo>
                          <a:pt x="854354" y="738083"/>
                          <a:pt x="857703" y="743738"/>
                          <a:pt x="859972" y="749767"/>
                        </a:cubicBezTo>
                        <a:cubicBezTo>
                          <a:pt x="862204" y="755720"/>
                          <a:pt x="863469" y="762194"/>
                          <a:pt x="863507" y="768557"/>
                        </a:cubicBezTo>
                        <a:cubicBezTo>
                          <a:pt x="863581" y="785002"/>
                          <a:pt x="855805" y="800926"/>
                          <a:pt x="837164" y="808480"/>
                        </a:cubicBezTo>
                        <a:lnTo>
                          <a:pt x="836048" y="808852"/>
                        </a:lnTo>
                        <a:lnTo>
                          <a:pt x="764015" y="835157"/>
                        </a:lnTo>
                        <a:lnTo>
                          <a:pt x="763122" y="835455"/>
                        </a:lnTo>
                        <a:lnTo>
                          <a:pt x="690680" y="861908"/>
                        </a:lnTo>
                        <a:lnTo>
                          <a:pt x="690457" y="861983"/>
                        </a:lnTo>
                        <a:lnTo>
                          <a:pt x="689936" y="862132"/>
                        </a:lnTo>
                        <a:close/>
                        <a:moveTo>
                          <a:pt x="713711" y="596403"/>
                        </a:moveTo>
                        <a:lnTo>
                          <a:pt x="748908" y="639005"/>
                        </a:lnTo>
                        <a:lnTo>
                          <a:pt x="801036" y="595920"/>
                        </a:lnTo>
                        <a:lnTo>
                          <a:pt x="801222" y="595734"/>
                        </a:lnTo>
                        <a:cubicBezTo>
                          <a:pt x="809705" y="588330"/>
                          <a:pt x="810858" y="578433"/>
                          <a:pt x="807696" y="569726"/>
                        </a:cubicBezTo>
                        <a:cubicBezTo>
                          <a:pt x="806356" y="565968"/>
                          <a:pt x="804161" y="562285"/>
                          <a:pt x="801445" y="559085"/>
                        </a:cubicBezTo>
                        <a:cubicBezTo>
                          <a:pt x="798729" y="555885"/>
                          <a:pt x="795492" y="553132"/>
                          <a:pt x="791994" y="551160"/>
                        </a:cubicBezTo>
                        <a:cubicBezTo>
                          <a:pt x="784144" y="546732"/>
                          <a:pt x="774619" y="546174"/>
                          <a:pt x="766396" y="552797"/>
                        </a:cubicBezTo>
                        <a:lnTo>
                          <a:pt x="765838" y="553243"/>
                        </a:lnTo>
                        <a:lnTo>
                          <a:pt x="713673" y="596329"/>
                        </a:lnTo>
                        <a:close/>
                        <a:moveTo>
                          <a:pt x="734248" y="651135"/>
                        </a:moveTo>
                        <a:lnTo>
                          <a:pt x="699051" y="608532"/>
                        </a:lnTo>
                        <a:lnTo>
                          <a:pt x="646737" y="651767"/>
                        </a:lnTo>
                        <a:lnTo>
                          <a:pt x="646551" y="651916"/>
                        </a:lnTo>
                        <a:cubicBezTo>
                          <a:pt x="638291" y="658762"/>
                          <a:pt x="637026" y="668287"/>
                          <a:pt x="639891" y="676882"/>
                        </a:cubicBezTo>
                        <a:cubicBezTo>
                          <a:pt x="641156" y="680714"/>
                          <a:pt x="643240" y="684398"/>
                          <a:pt x="645882" y="687672"/>
                        </a:cubicBezTo>
                        <a:cubicBezTo>
                          <a:pt x="648486" y="690909"/>
                          <a:pt x="651686" y="693737"/>
                          <a:pt x="655183" y="695783"/>
                        </a:cubicBezTo>
                        <a:cubicBezTo>
                          <a:pt x="663071" y="700434"/>
                          <a:pt x="672783" y="701290"/>
                          <a:pt x="681526" y="694667"/>
                        </a:cubicBezTo>
                        <a:lnTo>
                          <a:pt x="681712" y="694518"/>
                        </a:lnTo>
                        <a:lnTo>
                          <a:pt x="734248" y="651097"/>
                        </a:lnTo>
                        <a:close/>
                        <a:moveTo>
                          <a:pt x="693060" y="709772"/>
                        </a:moveTo>
                        <a:cubicBezTo>
                          <a:pt x="677136" y="721902"/>
                          <a:pt x="659574" y="720525"/>
                          <a:pt x="645473" y="712154"/>
                        </a:cubicBezTo>
                        <a:cubicBezTo>
                          <a:pt x="640003" y="708917"/>
                          <a:pt x="635092" y="704563"/>
                          <a:pt x="631036" y="699578"/>
                        </a:cubicBezTo>
                        <a:cubicBezTo>
                          <a:pt x="627018" y="694592"/>
                          <a:pt x="623855" y="688899"/>
                          <a:pt x="621846" y="682909"/>
                        </a:cubicBezTo>
                        <a:cubicBezTo>
                          <a:pt x="616675" y="667431"/>
                          <a:pt x="619056" y="650204"/>
                          <a:pt x="634013" y="637591"/>
                        </a:cubicBezTo>
                        <a:lnTo>
                          <a:pt x="634199" y="637405"/>
                        </a:lnTo>
                        <a:lnTo>
                          <a:pt x="634757" y="636958"/>
                        </a:lnTo>
                        <a:lnTo>
                          <a:pt x="694028" y="587957"/>
                        </a:lnTo>
                        <a:lnTo>
                          <a:pt x="694400" y="587659"/>
                        </a:lnTo>
                        <a:lnTo>
                          <a:pt x="753857" y="538509"/>
                        </a:lnTo>
                        <a:lnTo>
                          <a:pt x="754415" y="538062"/>
                        </a:lnTo>
                        <a:cubicBezTo>
                          <a:pt x="769633" y="525746"/>
                          <a:pt x="787046" y="526640"/>
                          <a:pt x="801222" y="534639"/>
                        </a:cubicBezTo>
                        <a:cubicBezTo>
                          <a:pt x="806729" y="537727"/>
                          <a:pt x="811752" y="541969"/>
                          <a:pt x="815882" y="546842"/>
                        </a:cubicBezTo>
                        <a:cubicBezTo>
                          <a:pt x="819975" y="551717"/>
                          <a:pt x="823323" y="557372"/>
                          <a:pt x="825481" y="563363"/>
                        </a:cubicBezTo>
                        <a:cubicBezTo>
                          <a:pt x="831099" y="578989"/>
                          <a:pt x="829016" y="596737"/>
                          <a:pt x="813649" y="610094"/>
                        </a:cubicBezTo>
                        <a:lnTo>
                          <a:pt x="812905" y="610689"/>
                        </a:lnTo>
                        <a:lnTo>
                          <a:pt x="754006" y="659356"/>
                        </a:lnTo>
                        <a:lnTo>
                          <a:pt x="753820" y="659542"/>
                        </a:lnTo>
                        <a:lnTo>
                          <a:pt x="753262" y="659989"/>
                        </a:lnTo>
                        <a:lnTo>
                          <a:pt x="693768" y="709140"/>
                        </a:lnTo>
                        <a:lnTo>
                          <a:pt x="693173" y="709586"/>
                        </a:lnTo>
                        <a:lnTo>
                          <a:pt x="692987" y="709735"/>
                        </a:lnTo>
                        <a:close/>
                        <a:moveTo>
                          <a:pt x="595096" y="460075"/>
                        </a:moveTo>
                        <a:lnTo>
                          <a:pt x="650311" y="460075"/>
                        </a:lnTo>
                        <a:lnTo>
                          <a:pt x="650311" y="391428"/>
                        </a:lnTo>
                        <a:cubicBezTo>
                          <a:pt x="649753" y="380861"/>
                          <a:pt x="643279" y="374052"/>
                          <a:pt x="635019" y="370890"/>
                        </a:cubicBezTo>
                        <a:lnTo>
                          <a:pt x="634424" y="370704"/>
                        </a:lnTo>
                        <a:cubicBezTo>
                          <a:pt x="630517" y="369327"/>
                          <a:pt x="626312" y="368658"/>
                          <a:pt x="622182" y="368695"/>
                        </a:cubicBezTo>
                        <a:cubicBezTo>
                          <a:pt x="618052" y="368732"/>
                          <a:pt x="613885" y="369513"/>
                          <a:pt x="610053" y="370964"/>
                        </a:cubicBezTo>
                        <a:cubicBezTo>
                          <a:pt x="601756" y="374127"/>
                          <a:pt x="595282" y="381010"/>
                          <a:pt x="595096" y="391465"/>
                        </a:cubicBezTo>
                        <a:lnTo>
                          <a:pt x="595096" y="460112"/>
                        </a:lnTo>
                        <a:close/>
                        <a:moveTo>
                          <a:pt x="650311" y="479125"/>
                        </a:moveTo>
                        <a:lnTo>
                          <a:pt x="595096" y="479125"/>
                        </a:lnTo>
                        <a:lnTo>
                          <a:pt x="595096" y="547771"/>
                        </a:lnTo>
                        <a:cubicBezTo>
                          <a:pt x="595282" y="558190"/>
                          <a:pt x="601756" y="565110"/>
                          <a:pt x="610053" y="568309"/>
                        </a:cubicBezTo>
                        <a:cubicBezTo>
                          <a:pt x="613885" y="569760"/>
                          <a:pt x="618090" y="570541"/>
                          <a:pt x="622182" y="570579"/>
                        </a:cubicBezTo>
                        <a:cubicBezTo>
                          <a:pt x="626312" y="570616"/>
                          <a:pt x="630554" y="569946"/>
                          <a:pt x="634424" y="568569"/>
                        </a:cubicBezTo>
                        <a:lnTo>
                          <a:pt x="635019" y="568383"/>
                        </a:lnTo>
                        <a:cubicBezTo>
                          <a:pt x="643279" y="565221"/>
                          <a:pt x="649753" y="558375"/>
                          <a:pt x="650311" y="547807"/>
                        </a:cubicBezTo>
                        <a:close/>
                        <a:moveTo>
                          <a:pt x="669287" y="548478"/>
                        </a:moveTo>
                        <a:cubicBezTo>
                          <a:pt x="668394" y="567938"/>
                          <a:pt x="656637" y="580402"/>
                          <a:pt x="641680" y="586094"/>
                        </a:cubicBezTo>
                        <a:lnTo>
                          <a:pt x="640824" y="586429"/>
                        </a:lnTo>
                        <a:cubicBezTo>
                          <a:pt x="634945" y="588550"/>
                          <a:pt x="628471" y="589554"/>
                          <a:pt x="622034" y="589480"/>
                        </a:cubicBezTo>
                        <a:cubicBezTo>
                          <a:pt x="615560" y="589406"/>
                          <a:pt x="609123" y="588215"/>
                          <a:pt x="603281" y="586020"/>
                        </a:cubicBezTo>
                        <a:cubicBezTo>
                          <a:pt x="588026" y="580141"/>
                          <a:pt x="576232" y="567305"/>
                          <a:pt x="576045" y="547734"/>
                        </a:cubicBezTo>
                        <a:lnTo>
                          <a:pt x="576045" y="391352"/>
                        </a:lnTo>
                        <a:cubicBezTo>
                          <a:pt x="576231" y="371781"/>
                          <a:pt x="588063" y="358946"/>
                          <a:pt x="603281" y="353104"/>
                        </a:cubicBezTo>
                        <a:cubicBezTo>
                          <a:pt x="609123" y="350834"/>
                          <a:pt x="615560" y="349644"/>
                          <a:pt x="622034" y="349606"/>
                        </a:cubicBezTo>
                        <a:cubicBezTo>
                          <a:pt x="628471" y="349532"/>
                          <a:pt x="634945" y="350574"/>
                          <a:pt x="640824" y="352657"/>
                        </a:cubicBezTo>
                        <a:lnTo>
                          <a:pt x="641680" y="352992"/>
                        </a:lnTo>
                        <a:cubicBezTo>
                          <a:pt x="656637" y="358648"/>
                          <a:pt x="668432" y="371149"/>
                          <a:pt x="669287" y="390608"/>
                        </a:cubicBezTo>
                        <a:lnTo>
                          <a:pt x="669287" y="390720"/>
                        </a:lnTo>
                        <a:lnTo>
                          <a:pt x="669361" y="391873"/>
                        </a:lnTo>
                        <a:lnTo>
                          <a:pt x="669361" y="547178"/>
                        </a:lnTo>
                        <a:lnTo>
                          <a:pt x="669287" y="548332"/>
                        </a:lnTo>
                        <a:close/>
                        <a:moveTo>
                          <a:pt x="545090" y="769229"/>
                        </a:moveTo>
                        <a:lnTo>
                          <a:pt x="545053" y="768336"/>
                        </a:lnTo>
                        <a:lnTo>
                          <a:pt x="545053" y="338483"/>
                        </a:lnTo>
                        <a:cubicBezTo>
                          <a:pt x="542337" y="299527"/>
                          <a:pt x="535082" y="290002"/>
                          <a:pt x="498433" y="241785"/>
                        </a:cubicBezTo>
                        <a:cubicBezTo>
                          <a:pt x="485709" y="225116"/>
                          <a:pt x="469561" y="203871"/>
                          <a:pt x="448501" y="174700"/>
                        </a:cubicBezTo>
                        <a:lnTo>
                          <a:pt x="125061" y="174700"/>
                        </a:lnTo>
                        <a:cubicBezTo>
                          <a:pt x="101881" y="206773"/>
                          <a:pt x="84244" y="229543"/>
                          <a:pt x="70664" y="247106"/>
                        </a:cubicBezTo>
                        <a:cubicBezTo>
                          <a:pt x="36769" y="290899"/>
                          <a:pt x="28881" y="301130"/>
                          <a:pt x="26239" y="338486"/>
                        </a:cubicBezTo>
                        <a:lnTo>
                          <a:pt x="26239" y="768826"/>
                        </a:lnTo>
                        <a:cubicBezTo>
                          <a:pt x="27318" y="792899"/>
                          <a:pt x="33978" y="810386"/>
                          <a:pt x="46107" y="821436"/>
                        </a:cubicBezTo>
                        <a:cubicBezTo>
                          <a:pt x="58349" y="832636"/>
                          <a:pt x="76728" y="837919"/>
                          <a:pt x="101211" y="837621"/>
                        </a:cubicBezTo>
                        <a:lnTo>
                          <a:pt x="102253" y="837547"/>
                        </a:lnTo>
                        <a:lnTo>
                          <a:pt x="471347" y="837547"/>
                        </a:lnTo>
                        <a:lnTo>
                          <a:pt x="472128" y="837584"/>
                        </a:lnTo>
                        <a:cubicBezTo>
                          <a:pt x="498991" y="836989"/>
                          <a:pt x="517409" y="831222"/>
                          <a:pt x="528757" y="820134"/>
                        </a:cubicBezTo>
                        <a:cubicBezTo>
                          <a:pt x="539957" y="809196"/>
                          <a:pt x="544942" y="792266"/>
                          <a:pt x="545129" y="769160"/>
                        </a:cubicBezTo>
                        <a:close/>
                        <a:moveTo>
                          <a:pt x="492108" y="717139"/>
                        </a:moveTo>
                        <a:lnTo>
                          <a:pt x="492219" y="720785"/>
                        </a:lnTo>
                        <a:cubicBezTo>
                          <a:pt x="492368" y="736784"/>
                          <a:pt x="488387" y="749286"/>
                          <a:pt x="480202" y="758253"/>
                        </a:cubicBezTo>
                        <a:cubicBezTo>
                          <a:pt x="471979" y="767257"/>
                          <a:pt x="459998" y="772280"/>
                          <a:pt x="444297" y="773173"/>
                        </a:cubicBezTo>
                        <a:lnTo>
                          <a:pt x="441060" y="773284"/>
                        </a:lnTo>
                        <a:lnTo>
                          <a:pt x="439832" y="773359"/>
                        </a:lnTo>
                        <a:lnTo>
                          <a:pt x="133727" y="773359"/>
                        </a:lnTo>
                        <a:lnTo>
                          <a:pt x="132499" y="773284"/>
                        </a:lnTo>
                        <a:lnTo>
                          <a:pt x="129262" y="773173"/>
                        </a:lnTo>
                        <a:cubicBezTo>
                          <a:pt x="113561" y="772280"/>
                          <a:pt x="101581" y="767257"/>
                          <a:pt x="93358" y="758253"/>
                        </a:cubicBezTo>
                        <a:cubicBezTo>
                          <a:pt x="85210" y="749286"/>
                          <a:pt x="81192" y="736784"/>
                          <a:pt x="81377" y="720785"/>
                        </a:cubicBezTo>
                        <a:lnTo>
                          <a:pt x="81489" y="717139"/>
                        </a:lnTo>
                        <a:lnTo>
                          <a:pt x="81489" y="410482"/>
                        </a:lnTo>
                        <a:cubicBezTo>
                          <a:pt x="81489" y="409998"/>
                          <a:pt x="81526" y="409514"/>
                          <a:pt x="81601" y="409031"/>
                        </a:cubicBezTo>
                        <a:lnTo>
                          <a:pt x="81638" y="408807"/>
                        </a:lnTo>
                        <a:lnTo>
                          <a:pt x="81898" y="404975"/>
                        </a:lnTo>
                        <a:cubicBezTo>
                          <a:pt x="83312" y="390688"/>
                          <a:pt x="88149" y="379861"/>
                          <a:pt x="96372" y="372605"/>
                        </a:cubicBezTo>
                        <a:cubicBezTo>
                          <a:pt x="104632" y="365238"/>
                          <a:pt x="115831" y="361890"/>
                          <a:pt x="129932" y="362485"/>
                        </a:cubicBezTo>
                        <a:lnTo>
                          <a:pt x="133615" y="362745"/>
                        </a:lnTo>
                        <a:lnTo>
                          <a:pt x="440092" y="362745"/>
                        </a:lnTo>
                        <a:lnTo>
                          <a:pt x="443775" y="362485"/>
                        </a:lnTo>
                        <a:cubicBezTo>
                          <a:pt x="457877" y="361890"/>
                          <a:pt x="469076" y="365276"/>
                          <a:pt x="477336" y="372605"/>
                        </a:cubicBezTo>
                        <a:lnTo>
                          <a:pt x="477894" y="373163"/>
                        </a:lnTo>
                        <a:cubicBezTo>
                          <a:pt x="485745" y="380456"/>
                          <a:pt x="490395" y="391060"/>
                          <a:pt x="491772" y="404938"/>
                        </a:cubicBezTo>
                        <a:lnTo>
                          <a:pt x="492032" y="408845"/>
                        </a:lnTo>
                        <a:lnTo>
                          <a:pt x="492069" y="409068"/>
                        </a:lnTo>
                        <a:cubicBezTo>
                          <a:pt x="492144" y="409552"/>
                          <a:pt x="492181" y="410035"/>
                          <a:pt x="492181" y="410519"/>
                        </a:cubicBezTo>
                        <a:lnTo>
                          <a:pt x="492181" y="717176"/>
                        </a:lnTo>
                        <a:close/>
                        <a:moveTo>
                          <a:pt x="440576" y="754346"/>
                        </a:moveTo>
                        <a:lnTo>
                          <a:pt x="443180" y="754234"/>
                        </a:lnTo>
                        <a:cubicBezTo>
                          <a:pt x="453747" y="753639"/>
                          <a:pt x="461412" y="750699"/>
                          <a:pt x="466137" y="745453"/>
                        </a:cubicBezTo>
                        <a:cubicBezTo>
                          <a:pt x="470974" y="740132"/>
                          <a:pt x="473355" y="731947"/>
                          <a:pt x="473244" y="720934"/>
                        </a:cubicBezTo>
                        <a:lnTo>
                          <a:pt x="473132" y="717734"/>
                        </a:lnTo>
                        <a:lnTo>
                          <a:pt x="473058" y="716581"/>
                        </a:lnTo>
                        <a:lnTo>
                          <a:pt x="473058" y="410257"/>
                        </a:lnTo>
                        <a:lnTo>
                          <a:pt x="472797" y="406908"/>
                        </a:lnTo>
                        <a:cubicBezTo>
                          <a:pt x="471904" y="397792"/>
                          <a:pt x="469263" y="391170"/>
                          <a:pt x="464984" y="387151"/>
                        </a:cubicBezTo>
                        <a:lnTo>
                          <a:pt x="464574" y="386816"/>
                        </a:lnTo>
                        <a:cubicBezTo>
                          <a:pt x="460110" y="382835"/>
                          <a:pt x="453375" y="381049"/>
                          <a:pt x="444408" y="381421"/>
                        </a:cubicBezTo>
                        <a:lnTo>
                          <a:pt x="441320" y="381645"/>
                        </a:lnTo>
                        <a:cubicBezTo>
                          <a:pt x="440836" y="381719"/>
                          <a:pt x="440315" y="381756"/>
                          <a:pt x="439794" y="381756"/>
                        </a:cubicBezTo>
                        <a:lnTo>
                          <a:pt x="133689" y="381756"/>
                        </a:lnTo>
                        <a:cubicBezTo>
                          <a:pt x="133169" y="381756"/>
                          <a:pt x="132648" y="381719"/>
                          <a:pt x="132164" y="381645"/>
                        </a:cubicBezTo>
                        <a:lnTo>
                          <a:pt x="129076" y="381421"/>
                        </a:lnTo>
                        <a:cubicBezTo>
                          <a:pt x="120109" y="381049"/>
                          <a:pt x="113375" y="382835"/>
                          <a:pt x="108909" y="386816"/>
                        </a:cubicBezTo>
                        <a:cubicBezTo>
                          <a:pt x="104370" y="390835"/>
                          <a:pt x="101617" y="397532"/>
                          <a:pt x="100724" y="406834"/>
                        </a:cubicBezTo>
                        <a:lnTo>
                          <a:pt x="100463" y="410257"/>
                        </a:lnTo>
                        <a:lnTo>
                          <a:pt x="100463" y="716619"/>
                        </a:lnTo>
                        <a:lnTo>
                          <a:pt x="100389" y="717773"/>
                        </a:lnTo>
                        <a:lnTo>
                          <a:pt x="100277" y="720972"/>
                        </a:lnTo>
                        <a:cubicBezTo>
                          <a:pt x="100166" y="731985"/>
                          <a:pt x="102547" y="740171"/>
                          <a:pt x="107347" y="745492"/>
                        </a:cubicBezTo>
                        <a:cubicBezTo>
                          <a:pt x="112109" y="750701"/>
                          <a:pt x="119774" y="753677"/>
                          <a:pt x="130266" y="754273"/>
                        </a:cubicBezTo>
                        <a:lnTo>
                          <a:pt x="133019" y="754384"/>
                        </a:lnTo>
                        <a:lnTo>
                          <a:pt x="133652" y="754347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</p:grpSp>
          </p:grpSp>
          <p:grpSp>
            <p:nvGrpSpPr>
              <p:cNvPr id="1036" name="Group 1035">
                <a:extLst>
                  <a:ext uri="{FF2B5EF4-FFF2-40B4-BE49-F238E27FC236}">
                    <a16:creationId xmlns:a16="http://schemas.microsoft.com/office/drawing/2014/main" id="{EDF3933D-A21C-4D38-A362-4922C1424DD5}"/>
                  </a:ext>
                </a:extLst>
              </p:cNvPr>
              <p:cNvGrpSpPr/>
              <p:nvPr/>
            </p:nvGrpSpPr>
            <p:grpSpPr>
              <a:xfrm>
                <a:off x="3546213" y="3897301"/>
                <a:ext cx="2209841" cy="2080643"/>
                <a:chOff x="3546213" y="3897301"/>
                <a:chExt cx="2209841" cy="2080643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EA37D70E-3B81-43A6-B9C8-9D26450CBCDB}"/>
                    </a:ext>
                  </a:extLst>
                </p:cNvPr>
                <p:cNvSpPr txBox="1"/>
                <p:nvPr/>
              </p:nvSpPr>
              <p:spPr>
                <a:xfrm>
                  <a:off x="3546213" y="4869948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B904D25-9B28-497E-B948-DF47C3DEA4FF}"/>
                    </a:ext>
                  </a:extLst>
                </p:cNvPr>
                <p:cNvSpPr txBox="1"/>
                <p:nvPr/>
              </p:nvSpPr>
              <p:spPr>
                <a:xfrm>
                  <a:off x="3546213" y="4528994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3"/>
                    </a:solidFill>
                  </a:endParaRPr>
                </a:p>
              </p:txBody>
            </p:sp>
            <p:grpSp>
              <p:nvGrpSpPr>
                <p:cNvPr id="1035" name="Group 1034">
                  <a:extLst>
                    <a:ext uri="{FF2B5EF4-FFF2-40B4-BE49-F238E27FC236}">
                      <a16:creationId xmlns:a16="http://schemas.microsoft.com/office/drawing/2014/main" id="{8B041731-5AFF-4276-A0BF-BFF868D6C785}"/>
                    </a:ext>
                  </a:extLst>
                </p:cNvPr>
                <p:cNvGrpSpPr/>
                <p:nvPr/>
              </p:nvGrpSpPr>
              <p:grpSpPr>
                <a:xfrm>
                  <a:off x="3546213" y="3897301"/>
                  <a:ext cx="502308" cy="596956"/>
                  <a:chOff x="3559322" y="3897301"/>
                  <a:chExt cx="502308" cy="596956"/>
                </a:xfrm>
              </p:grpSpPr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9BD50CAD-EAE6-43C3-9FB9-9FB77792805C}"/>
                      </a:ext>
                    </a:extLst>
                  </p:cNvPr>
                  <p:cNvSpPr/>
                  <p:nvPr/>
                </p:nvSpPr>
                <p:spPr>
                  <a:xfrm>
                    <a:off x="3586305" y="3971608"/>
                    <a:ext cx="448342" cy="448342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4146732D-9FA8-4AD9-A98C-05944F9AF5E4}"/>
                      </a:ext>
                    </a:extLst>
                  </p:cNvPr>
                  <p:cNvSpPr/>
                  <p:nvPr/>
                </p:nvSpPr>
                <p:spPr>
                  <a:xfrm>
                    <a:off x="3559322" y="3897301"/>
                    <a:ext cx="502308" cy="596956"/>
                  </a:xfrm>
                  <a:custGeom>
                    <a:avLst/>
                    <a:gdLst>
                      <a:gd name="connsiteX0" fmla="*/ 1498902 w 3943305"/>
                      <a:gd name="connsiteY0" fmla="*/ 3925807 h 4686318"/>
                      <a:gd name="connsiteX1" fmla="*/ 1555106 w 3943305"/>
                      <a:gd name="connsiteY1" fmla="*/ 3954664 h 4686318"/>
                      <a:gd name="connsiteX2" fmla="*/ 1951403 w 3943305"/>
                      <a:gd name="connsiteY2" fmla="*/ 4314538 h 4686318"/>
                      <a:gd name="connsiteX3" fmla="*/ 1951403 w 3943305"/>
                      <a:gd name="connsiteY3" fmla="*/ 4314519 h 4686318"/>
                      <a:gd name="connsiteX4" fmla="*/ 1952510 w 3943305"/>
                      <a:gd name="connsiteY4" fmla="*/ 4315031 h 4686318"/>
                      <a:gd name="connsiteX5" fmla="*/ 1979566 w 3943305"/>
                      <a:gd name="connsiteY5" fmla="*/ 4391190 h 4686318"/>
                      <a:gd name="connsiteX6" fmla="*/ 1903407 w 3943305"/>
                      <a:gd name="connsiteY6" fmla="*/ 4418246 h 4686318"/>
                      <a:gd name="connsiteX7" fmla="*/ 1455408 w 3943305"/>
                      <a:gd name="connsiteY7" fmla="*/ 4010576 h 4686318"/>
                      <a:gd name="connsiteX8" fmla="*/ 1477301 w 3943305"/>
                      <a:gd name="connsiteY8" fmla="*/ 3932771 h 4686318"/>
                      <a:gd name="connsiteX9" fmla="*/ 1498902 w 3943305"/>
                      <a:gd name="connsiteY9" fmla="*/ 3925807 h 4686318"/>
                      <a:gd name="connsiteX10" fmla="*/ 1408722 w 3943305"/>
                      <a:gd name="connsiteY10" fmla="*/ 3619856 h 4686318"/>
                      <a:gd name="connsiteX11" fmla="*/ 1469018 w 3943305"/>
                      <a:gd name="connsiteY11" fmla="*/ 3673676 h 4686318"/>
                      <a:gd name="connsiteX12" fmla="*/ 1477591 w 3943305"/>
                      <a:gd name="connsiteY12" fmla="*/ 3747285 h 4686318"/>
                      <a:gd name="connsiteX13" fmla="*/ 1477620 w 3943305"/>
                      <a:gd name="connsiteY13" fmla="*/ 3747286 h 4686318"/>
                      <a:gd name="connsiteX14" fmla="*/ 1431148 w 3943305"/>
                      <a:gd name="connsiteY14" fmla="*/ 3812350 h 4686318"/>
                      <a:gd name="connsiteX15" fmla="*/ 1364882 w 3943305"/>
                      <a:gd name="connsiteY15" fmla="*/ 3766078 h 4686318"/>
                      <a:gd name="connsiteX16" fmla="*/ 1354985 w 3943305"/>
                      <a:gd name="connsiteY16" fmla="*/ 3681382 h 4686318"/>
                      <a:gd name="connsiteX17" fmla="*/ 1354902 w 3943305"/>
                      <a:gd name="connsiteY17" fmla="*/ 3680153 h 4686318"/>
                      <a:gd name="connsiteX18" fmla="*/ 1408722 w 3943305"/>
                      <a:gd name="connsiteY18" fmla="*/ 3619856 h 4686318"/>
                      <a:gd name="connsiteX19" fmla="*/ 1100030 w 3943305"/>
                      <a:gd name="connsiteY19" fmla="*/ 3594372 h 4686318"/>
                      <a:gd name="connsiteX20" fmla="*/ 958241 w 3943305"/>
                      <a:gd name="connsiteY20" fmla="*/ 3793987 h 4686318"/>
                      <a:gd name="connsiteX21" fmla="*/ 1124328 w 3943305"/>
                      <a:gd name="connsiteY21" fmla="*/ 3995727 h 4686318"/>
                      <a:gd name="connsiteX22" fmla="*/ 1100030 w 3943305"/>
                      <a:gd name="connsiteY22" fmla="*/ 3594372 h 4686318"/>
                      <a:gd name="connsiteX23" fmla="*/ 3349025 w 3943305"/>
                      <a:gd name="connsiteY23" fmla="*/ 2982571 h 4686318"/>
                      <a:gd name="connsiteX24" fmla="*/ 3305953 w 3943305"/>
                      <a:gd name="connsiteY24" fmla="*/ 3025643 h 4686318"/>
                      <a:gd name="connsiteX25" fmla="*/ 3349025 w 3943305"/>
                      <a:gd name="connsiteY25" fmla="*/ 3068715 h 4686318"/>
                      <a:gd name="connsiteX26" fmla="*/ 3392097 w 3943305"/>
                      <a:gd name="connsiteY26" fmla="*/ 3025643 h 4686318"/>
                      <a:gd name="connsiteX27" fmla="*/ 3349025 w 3943305"/>
                      <a:gd name="connsiteY27" fmla="*/ 2982571 h 4686318"/>
                      <a:gd name="connsiteX28" fmla="*/ 3349025 w 3943305"/>
                      <a:gd name="connsiteY28" fmla="*/ 2868281 h 4686318"/>
                      <a:gd name="connsiteX29" fmla="*/ 3506397 w 3943305"/>
                      <a:gd name="connsiteY29" fmla="*/ 3025643 h 4686318"/>
                      <a:gd name="connsiteX30" fmla="*/ 3506397 w 3943305"/>
                      <a:gd name="connsiteY30" fmla="*/ 3025653 h 4686318"/>
                      <a:gd name="connsiteX31" fmla="*/ 3349025 w 3943305"/>
                      <a:gd name="connsiteY31" fmla="*/ 3183025 h 4686318"/>
                      <a:gd name="connsiteX32" fmla="*/ 3191653 w 3943305"/>
                      <a:gd name="connsiteY32" fmla="*/ 3025653 h 4686318"/>
                      <a:gd name="connsiteX33" fmla="*/ 3349025 w 3943305"/>
                      <a:gd name="connsiteY33" fmla="*/ 2868281 h 4686318"/>
                      <a:gd name="connsiteX34" fmla="*/ 3114958 w 3943305"/>
                      <a:gd name="connsiteY34" fmla="*/ 2615259 h 4686318"/>
                      <a:gd name="connsiteX35" fmla="*/ 2819683 w 3943305"/>
                      <a:gd name="connsiteY35" fmla="*/ 2764716 h 4686318"/>
                      <a:gd name="connsiteX36" fmla="*/ 2769562 w 3943305"/>
                      <a:gd name="connsiteY36" fmla="*/ 2987172 h 4686318"/>
                      <a:gd name="connsiteX37" fmla="*/ 2708840 w 3943305"/>
                      <a:gd name="connsiteY37" fmla="*/ 3083432 h 4686318"/>
                      <a:gd name="connsiteX38" fmla="*/ 2625716 w 3943305"/>
                      <a:gd name="connsiteY38" fmla="*/ 3073345 h 4686318"/>
                      <a:gd name="connsiteX39" fmla="*/ 2113023 w 3943305"/>
                      <a:gd name="connsiteY39" fmla="*/ 2915821 h 4686318"/>
                      <a:gd name="connsiteX40" fmla="*/ 1661252 w 3943305"/>
                      <a:gd name="connsiteY40" fmla="*/ 3024853 h 4686318"/>
                      <a:gd name="connsiteX41" fmla="*/ 1755845 w 3943305"/>
                      <a:gd name="connsiteY41" fmla="*/ 3241337 h 4686318"/>
                      <a:gd name="connsiteX42" fmla="*/ 1726341 w 3943305"/>
                      <a:gd name="connsiteY42" fmla="*/ 3316609 h 4686318"/>
                      <a:gd name="connsiteX43" fmla="*/ 1651070 w 3943305"/>
                      <a:gd name="connsiteY43" fmla="*/ 3287105 h 4686318"/>
                      <a:gd name="connsiteX44" fmla="*/ 1562488 w 3943305"/>
                      <a:gd name="connsiteY44" fmla="*/ 3084327 h 4686318"/>
                      <a:gd name="connsiteX45" fmla="*/ 1201376 w 3943305"/>
                      <a:gd name="connsiteY45" fmla="*/ 3743934 h 4686318"/>
                      <a:gd name="connsiteX46" fmla="*/ 2113004 w 3943305"/>
                      <a:gd name="connsiteY46" fmla="*/ 4572047 h 4686318"/>
                      <a:gd name="connsiteX47" fmla="*/ 2572300 w 3943305"/>
                      <a:gd name="connsiteY47" fmla="*/ 4479654 h 4686318"/>
                      <a:gd name="connsiteX48" fmla="*/ 2578453 w 3943305"/>
                      <a:gd name="connsiteY48" fmla="*/ 4476530 h 4686318"/>
                      <a:gd name="connsiteX49" fmla="*/ 2652148 w 3943305"/>
                      <a:gd name="connsiteY49" fmla="*/ 4432344 h 4686318"/>
                      <a:gd name="connsiteX50" fmla="*/ 2779688 w 3943305"/>
                      <a:gd name="connsiteY50" fmla="*/ 3953445 h 4686318"/>
                      <a:gd name="connsiteX51" fmla="*/ 2476745 w 3943305"/>
                      <a:gd name="connsiteY51" fmla="*/ 3678173 h 4686318"/>
                      <a:gd name="connsiteX52" fmla="*/ 2445109 w 3943305"/>
                      <a:gd name="connsiteY52" fmla="*/ 3604764 h 4686318"/>
                      <a:gd name="connsiteX53" fmla="*/ 2518979 w 3943305"/>
                      <a:gd name="connsiteY53" fmla="*/ 3571969 h 4686318"/>
                      <a:gd name="connsiteX54" fmla="*/ 2883015 w 3943305"/>
                      <a:gd name="connsiteY54" fmla="*/ 3904544 h 4686318"/>
                      <a:gd name="connsiteX55" fmla="*/ 2782898 w 3943305"/>
                      <a:gd name="connsiteY55" fmla="*/ 4471834 h 4686318"/>
                      <a:gd name="connsiteX56" fmla="*/ 3293342 w 3943305"/>
                      <a:gd name="connsiteY56" fmla="*/ 4471834 h 4686318"/>
                      <a:gd name="connsiteX57" fmla="*/ 3298791 w 3943305"/>
                      <a:gd name="connsiteY57" fmla="*/ 4471557 h 4686318"/>
                      <a:gd name="connsiteX58" fmla="*/ 3347282 w 3943305"/>
                      <a:gd name="connsiteY58" fmla="*/ 4412112 h 4686318"/>
                      <a:gd name="connsiteX59" fmla="*/ 3288551 w 3943305"/>
                      <a:gd name="connsiteY59" fmla="*/ 4363421 h 4686318"/>
                      <a:gd name="connsiteX60" fmla="*/ 3150439 w 3943305"/>
                      <a:gd name="connsiteY60" fmla="*/ 4363421 h 4686318"/>
                      <a:gd name="connsiteX61" fmla="*/ 3130567 w 3943305"/>
                      <a:gd name="connsiteY61" fmla="*/ 4359855 h 4686318"/>
                      <a:gd name="connsiteX62" fmla="*/ 3096851 w 3943305"/>
                      <a:gd name="connsiteY62" fmla="*/ 4286401 h 4686318"/>
                      <a:gd name="connsiteX63" fmla="*/ 3329566 w 3943305"/>
                      <a:gd name="connsiteY63" fmla="*/ 3658904 h 4686318"/>
                      <a:gd name="connsiteX64" fmla="*/ 3468783 w 3943305"/>
                      <a:gd name="connsiteY64" fmla="*/ 3554834 h 4686318"/>
                      <a:gd name="connsiteX65" fmla="*/ 3777260 w 3943305"/>
                      <a:gd name="connsiteY65" fmla="*/ 3404872 h 4686318"/>
                      <a:gd name="connsiteX66" fmla="*/ 3777231 w 3943305"/>
                      <a:gd name="connsiteY66" fmla="*/ 3404815 h 4686318"/>
                      <a:gd name="connsiteX67" fmla="*/ 3529296 w 3943305"/>
                      <a:gd name="connsiteY67" fmla="*/ 2739427 h 4686318"/>
                      <a:gd name="connsiteX68" fmla="*/ 3114958 w 3943305"/>
                      <a:gd name="connsiteY68" fmla="*/ 2615259 h 4686318"/>
                      <a:gd name="connsiteX69" fmla="*/ 1458999 w 3943305"/>
                      <a:gd name="connsiteY69" fmla="*/ 2290561 h 4686318"/>
                      <a:gd name="connsiteX70" fmla="*/ 1155151 w 3943305"/>
                      <a:gd name="connsiteY70" fmla="*/ 2423311 h 4686318"/>
                      <a:gd name="connsiteX71" fmla="*/ 1188317 w 3943305"/>
                      <a:gd name="connsiteY71" fmla="*/ 2499207 h 4686318"/>
                      <a:gd name="connsiteX72" fmla="*/ 1406592 w 3943305"/>
                      <a:gd name="connsiteY72" fmla="*/ 2584732 h 4686318"/>
                      <a:gd name="connsiteX73" fmla="*/ 1406592 w 3943305"/>
                      <a:gd name="connsiteY73" fmla="*/ 2584731 h 4686318"/>
                      <a:gd name="connsiteX74" fmla="*/ 1492155 w 3943305"/>
                      <a:gd name="connsiteY74" fmla="*/ 2366457 h 4686318"/>
                      <a:gd name="connsiteX75" fmla="*/ 2301469 w 3943305"/>
                      <a:gd name="connsiteY75" fmla="*/ 1802039 h 4686318"/>
                      <a:gd name="connsiteX76" fmla="*/ 2283321 w 3943305"/>
                      <a:gd name="connsiteY76" fmla="*/ 1806358 h 4686318"/>
                      <a:gd name="connsiteX77" fmla="*/ 2484717 w 3943305"/>
                      <a:gd name="connsiteY77" fmla="*/ 2382840 h 4686318"/>
                      <a:gd name="connsiteX78" fmla="*/ 2484717 w 3943305"/>
                      <a:gd name="connsiteY78" fmla="*/ 2382802 h 4686318"/>
                      <a:gd name="connsiteX79" fmla="*/ 2743169 w 3943305"/>
                      <a:gd name="connsiteY79" fmla="*/ 2675753 h 4686318"/>
                      <a:gd name="connsiteX80" fmla="*/ 2932288 w 3943305"/>
                      <a:gd name="connsiteY80" fmla="*/ 2537640 h 4686318"/>
                      <a:gd name="connsiteX81" fmla="*/ 2751541 w 3943305"/>
                      <a:gd name="connsiteY81" fmla="*/ 2198312 h 4686318"/>
                      <a:gd name="connsiteX82" fmla="*/ 2451913 w 3943305"/>
                      <a:gd name="connsiteY82" fmla="*/ 1872623 h 4686318"/>
                      <a:gd name="connsiteX83" fmla="*/ 2301469 w 3943305"/>
                      <a:gd name="connsiteY83" fmla="*/ 1802039 h 4686318"/>
                      <a:gd name="connsiteX84" fmla="*/ 2845943 w 3943305"/>
                      <a:gd name="connsiteY84" fmla="*/ 1600189 h 4686318"/>
                      <a:gd name="connsiteX85" fmla="*/ 2768991 w 3943305"/>
                      <a:gd name="connsiteY85" fmla="*/ 2029976 h 4686318"/>
                      <a:gd name="connsiteX86" fmla="*/ 2845581 w 3943305"/>
                      <a:gd name="connsiteY86" fmla="*/ 2133313 h 4686318"/>
                      <a:gd name="connsiteX87" fmla="*/ 3043130 w 3943305"/>
                      <a:gd name="connsiteY87" fmla="*/ 2508084 h 4686318"/>
                      <a:gd name="connsiteX88" fmla="*/ 3109053 w 3943305"/>
                      <a:gd name="connsiteY88" fmla="*/ 2501102 h 4686318"/>
                      <a:gd name="connsiteX89" fmla="*/ 3139085 w 3943305"/>
                      <a:gd name="connsiteY89" fmla="*/ 2500245 h 4686318"/>
                      <a:gd name="connsiteX90" fmla="*/ 3111758 w 3943305"/>
                      <a:gd name="connsiteY90" fmla="*/ 2149944 h 4686318"/>
                      <a:gd name="connsiteX91" fmla="*/ 2845943 w 3943305"/>
                      <a:gd name="connsiteY91" fmla="*/ 1600189 h 4686318"/>
                      <a:gd name="connsiteX92" fmla="*/ 1127043 w 3943305"/>
                      <a:gd name="connsiteY92" fmla="*/ 674740 h 4686318"/>
                      <a:gd name="connsiteX93" fmla="*/ 1108555 w 3943305"/>
                      <a:gd name="connsiteY93" fmla="*/ 678607 h 4686318"/>
                      <a:gd name="connsiteX94" fmla="*/ 210347 w 3943305"/>
                      <a:gd name="connsiteY94" fmla="*/ 1071037 h 4686318"/>
                      <a:gd name="connsiteX95" fmla="*/ 209655 w 3943305"/>
                      <a:gd name="connsiteY95" fmla="*/ 1071340 h 4686318"/>
                      <a:gd name="connsiteX96" fmla="*/ 186144 w 3943305"/>
                      <a:gd name="connsiteY96" fmla="*/ 1132814 h 4686318"/>
                      <a:gd name="connsiteX97" fmla="*/ 247619 w 3943305"/>
                      <a:gd name="connsiteY97" fmla="*/ 1156324 h 4686318"/>
                      <a:gd name="connsiteX98" fmla="*/ 1145817 w 3943305"/>
                      <a:gd name="connsiteY98" fmla="*/ 763885 h 4686318"/>
                      <a:gd name="connsiteX99" fmla="*/ 1146240 w 3943305"/>
                      <a:gd name="connsiteY99" fmla="*/ 763697 h 4686318"/>
                      <a:gd name="connsiteX100" fmla="*/ 1169629 w 3943305"/>
                      <a:gd name="connsiteY100" fmla="*/ 702163 h 4686318"/>
                      <a:gd name="connsiteX101" fmla="*/ 1127043 w 3943305"/>
                      <a:gd name="connsiteY101" fmla="*/ 674740 h 4686318"/>
                      <a:gd name="connsiteX102" fmla="*/ 636819 w 3943305"/>
                      <a:gd name="connsiteY102" fmla="*/ 117168 h 4686318"/>
                      <a:gd name="connsiteX103" fmla="*/ 605178 w 3943305"/>
                      <a:gd name="connsiteY103" fmla="*/ 117775 h 4686318"/>
                      <a:gd name="connsiteX104" fmla="*/ 140824 w 3943305"/>
                      <a:gd name="connsiteY104" fmla="*/ 320658 h 4686318"/>
                      <a:gd name="connsiteX105" fmla="*/ 119488 w 3943305"/>
                      <a:gd name="connsiteY105" fmla="*/ 375103 h 4686318"/>
                      <a:gd name="connsiteX106" fmla="*/ 173933 w 3943305"/>
                      <a:gd name="connsiteY106" fmla="*/ 396439 h 4686318"/>
                      <a:gd name="connsiteX107" fmla="*/ 638287 w 3943305"/>
                      <a:gd name="connsiteY107" fmla="*/ 193556 h 4686318"/>
                      <a:gd name="connsiteX108" fmla="*/ 659623 w 3943305"/>
                      <a:gd name="connsiteY108" fmla="*/ 139111 h 4686318"/>
                      <a:gd name="connsiteX109" fmla="*/ 636819 w 3943305"/>
                      <a:gd name="connsiteY109" fmla="*/ 117168 h 4686318"/>
                      <a:gd name="connsiteX110" fmla="*/ 621869 w 3943305"/>
                      <a:gd name="connsiteY110" fmla="*/ 1 h 4686318"/>
                      <a:gd name="connsiteX111" fmla="*/ 765169 w 3943305"/>
                      <a:gd name="connsiteY111" fmla="*/ 95239 h 4686318"/>
                      <a:gd name="connsiteX112" fmla="*/ 684083 w 3943305"/>
                      <a:gd name="connsiteY112" fmla="*/ 298293 h 4686318"/>
                      <a:gd name="connsiteX113" fmla="*/ 504241 w 3943305"/>
                      <a:gd name="connsiteY113" fmla="*/ 376855 h 4686318"/>
                      <a:gd name="connsiteX114" fmla="*/ 666042 w 3943305"/>
                      <a:gd name="connsiteY114" fmla="*/ 747216 h 4686318"/>
                      <a:gd name="connsiteX115" fmla="*/ 1062768 w 3943305"/>
                      <a:gd name="connsiteY115" fmla="*/ 573861 h 4686318"/>
                      <a:gd name="connsiteX116" fmla="*/ 1273871 w 3943305"/>
                      <a:gd name="connsiteY116" fmla="*/ 655309 h 4686318"/>
                      <a:gd name="connsiteX117" fmla="*/ 1274546 w 3943305"/>
                      <a:gd name="connsiteY117" fmla="*/ 656833 h 4686318"/>
                      <a:gd name="connsiteX118" fmla="*/ 1191565 w 3943305"/>
                      <a:gd name="connsiteY118" fmla="*/ 868603 h 4686318"/>
                      <a:gd name="connsiteX119" fmla="*/ 1150084 w 3943305"/>
                      <a:gd name="connsiteY119" fmla="*/ 886700 h 4686318"/>
                      <a:gd name="connsiteX120" fmla="*/ 1692780 w 3943305"/>
                      <a:gd name="connsiteY120" fmla="*/ 2125969 h 4686318"/>
                      <a:gd name="connsiteX121" fmla="*/ 1692785 w 3943305"/>
                      <a:gd name="connsiteY121" fmla="*/ 2125980 h 4686318"/>
                      <a:gd name="connsiteX122" fmla="*/ 1663358 w 3943305"/>
                      <a:gd name="connsiteY122" fmla="*/ 2201255 h 4686318"/>
                      <a:gd name="connsiteX123" fmla="*/ 1563716 w 3943305"/>
                      <a:gd name="connsiteY123" fmla="*/ 2244794 h 4686318"/>
                      <a:gd name="connsiteX124" fmla="*/ 1596873 w 3943305"/>
                      <a:gd name="connsiteY124" fmla="*/ 2320699 h 4686318"/>
                      <a:gd name="connsiteX125" fmla="*/ 1502385 w 3943305"/>
                      <a:gd name="connsiteY125" fmla="*/ 2661208 h 4686318"/>
                      <a:gd name="connsiteX126" fmla="*/ 1615504 w 3943305"/>
                      <a:gd name="connsiteY126" fmla="*/ 2920088 h 4686318"/>
                      <a:gd name="connsiteX127" fmla="*/ 2113023 w 3943305"/>
                      <a:gd name="connsiteY127" fmla="*/ 2801463 h 4686318"/>
                      <a:gd name="connsiteX128" fmla="*/ 2653091 w 3943305"/>
                      <a:gd name="connsiteY128" fmla="*/ 2955130 h 4686318"/>
                      <a:gd name="connsiteX129" fmla="*/ 2685038 w 3943305"/>
                      <a:gd name="connsiteY129" fmla="*/ 2775994 h 4686318"/>
                      <a:gd name="connsiteX130" fmla="*/ 2390715 w 3943305"/>
                      <a:gd name="connsiteY130" fmla="*/ 2447800 h 4686318"/>
                      <a:gd name="connsiteX131" fmla="*/ 2218313 w 3943305"/>
                      <a:gd name="connsiteY131" fmla="*/ 1712308 h 4686318"/>
                      <a:gd name="connsiteX132" fmla="*/ 2520046 w 3943305"/>
                      <a:gd name="connsiteY132" fmla="*/ 1780793 h 4686318"/>
                      <a:gd name="connsiteX133" fmla="*/ 2649843 w 3943305"/>
                      <a:gd name="connsiteY133" fmla="*/ 1894998 h 4686318"/>
                      <a:gd name="connsiteX134" fmla="*/ 2672160 w 3943305"/>
                      <a:gd name="connsiteY134" fmla="*/ 1688610 h 4686318"/>
                      <a:gd name="connsiteX135" fmla="*/ 2825312 w 3943305"/>
                      <a:gd name="connsiteY135" fmla="*/ 1487728 h 4686318"/>
                      <a:gd name="connsiteX136" fmla="*/ 3224181 w 3943305"/>
                      <a:gd name="connsiteY136" fmla="*/ 2129275 h 4686318"/>
                      <a:gd name="connsiteX137" fmla="*/ 3253090 w 3943305"/>
                      <a:gd name="connsiteY137" fmla="*/ 2508960 h 4686318"/>
                      <a:gd name="connsiteX138" fmla="*/ 3592866 w 3943305"/>
                      <a:gd name="connsiteY138" fmla="*/ 2644339 h 4686318"/>
                      <a:gd name="connsiteX139" fmla="*/ 3872262 w 3943305"/>
                      <a:gd name="connsiteY139" fmla="*/ 3468404 h 4686318"/>
                      <a:gd name="connsiteX140" fmla="*/ 3471869 w 3943305"/>
                      <a:gd name="connsiteY140" fmla="*/ 3669095 h 4686318"/>
                      <a:gd name="connsiteX141" fmla="*/ 3437922 w 3943305"/>
                      <a:gd name="connsiteY141" fmla="*/ 3695184 h 4686318"/>
                      <a:gd name="connsiteX142" fmla="*/ 3437094 w 3943305"/>
                      <a:gd name="connsiteY142" fmla="*/ 3697595 h 4686318"/>
                      <a:gd name="connsiteX143" fmla="*/ 3232554 w 3943305"/>
                      <a:gd name="connsiteY143" fmla="*/ 4249092 h 4686318"/>
                      <a:gd name="connsiteX144" fmla="*/ 3288561 w 3943305"/>
                      <a:gd name="connsiteY144" fmla="*/ 4249092 h 4686318"/>
                      <a:gd name="connsiteX145" fmla="*/ 3461068 w 3943305"/>
                      <a:gd name="connsiteY145" fmla="*/ 4401225 h 4686318"/>
                      <a:gd name="connsiteX146" fmla="*/ 3461862 w 3943305"/>
                      <a:gd name="connsiteY146" fmla="*/ 4417545 h 4686318"/>
                      <a:gd name="connsiteX147" fmla="*/ 3293352 w 3943305"/>
                      <a:gd name="connsiteY147" fmla="*/ 4586106 h 4686318"/>
                      <a:gd name="connsiteX148" fmla="*/ 2614724 w 3943305"/>
                      <a:gd name="connsiteY148" fmla="*/ 4586106 h 4686318"/>
                      <a:gd name="connsiteX149" fmla="*/ 2113004 w 3943305"/>
                      <a:gd name="connsiteY149" fmla="*/ 4686318 h 4686318"/>
                      <a:gd name="connsiteX150" fmla="*/ 1175525 w 3943305"/>
                      <a:gd name="connsiteY150" fmla="*/ 4126524 h 4686318"/>
                      <a:gd name="connsiteX151" fmla="*/ 843941 w 3943305"/>
                      <a:gd name="connsiteY151" fmla="*/ 3794016 h 4686318"/>
                      <a:gd name="connsiteX152" fmla="*/ 1132967 w 3943305"/>
                      <a:gd name="connsiteY152" fmla="*/ 3464927 h 4686318"/>
                      <a:gd name="connsiteX153" fmla="*/ 1516072 w 3943305"/>
                      <a:gd name="connsiteY153" fmla="*/ 2978076 h 4686318"/>
                      <a:gd name="connsiteX154" fmla="*/ 1397629 w 3943305"/>
                      <a:gd name="connsiteY154" fmla="*/ 2706994 h 4686318"/>
                      <a:gd name="connsiteX155" fmla="*/ 1083571 w 3943305"/>
                      <a:gd name="connsiteY155" fmla="*/ 2544965 h 4686318"/>
                      <a:gd name="connsiteX156" fmla="*/ 1050405 w 3943305"/>
                      <a:gd name="connsiteY156" fmla="*/ 2469079 h 4686318"/>
                      <a:gd name="connsiteX157" fmla="*/ 950754 w 3943305"/>
                      <a:gd name="connsiteY157" fmla="*/ 2512618 h 4686318"/>
                      <a:gd name="connsiteX158" fmla="*/ 875592 w 3943305"/>
                      <a:gd name="connsiteY158" fmla="*/ 2483328 h 4686318"/>
                      <a:gd name="connsiteX159" fmla="*/ 619141 w 3943305"/>
                      <a:gd name="connsiteY159" fmla="*/ 1902408 h 4686318"/>
                      <a:gd name="connsiteX160" fmla="*/ 648297 w 3943305"/>
                      <a:gd name="connsiteY160" fmla="*/ 1827065 h 4686318"/>
                      <a:gd name="connsiteX161" fmla="*/ 648346 w 3943305"/>
                      <a:gd name="connsiteY161" fmla="*/ 1827044 h 4686318"/>
                      <a:gd name="connsiteX162" fmla="*/ 723707 w 3943305"/>
                      <a:gd name="connsiteY162" fmla="*/ 1856250 h 4686318"/>
                      <a:gd name="connsiteX163" fmla="*/ 957164 w 3943305"/>
                      <a:gd name="connsiteY163" fmla="*/ 2385078 h 4686318"/>
                      <a:gd name="connsiteX164" fmla="*/ 1565145 w 3943305"/>
                      <a:gd name="connsiteY164" fmla="*/ 2119426 h 4686318"/>
                      <a:gd name="connsiteX165" fmla="*/ 1045366 w 3943305"/>
                      <a:gd name="connsiteY165" fmla="*/ 932468 h 4686318"/>
                      <a:gd name="connsiteX166" fmla="*/ 433861 w 3943305"/>
                      <a:gd name="connsiteY166" fmla="*/ 1199654 h 4686318"/>
                      <a:gd name="connsiteX167" fmla="*/ 531387 w 3943305"/>
                      <a:gd name="connsiteY167" fmla="*/ 1420586 h 4686318"/>
                      <a:gd name="connsiteX168" fmla="*/ 502184 w 3943305"/>
                      <a:gd name="connsiteY168" fmla="*/ 1495948 h 4686318"/>
                      <a:gd name="connsiteX169" fmla="*/ 426822 w 3943305"/>
                      <a:gd name="connsiteY169" fmla="*/ 1466744 h 4686318"/>
                      <a:gd name="connsiteX170" fmla="*/ 329124 w 3943305"/>
                      <a:gd name="connsiteY170" fmla="*/ 1245440 h 4686318"/>
                      <a:gd name="connsiteX171" fmla="*/ 293377 w 3943305"/>
                      <a:gd name="connsiteY171" fmla="*/ 1261061 h 4686318"/>
                      <a:gd name="connsiteX172" fmla="*/ 81593 w 3943305"/>
                      <a:gd name="connsiteY172" fmla="*/ 1178075 h 4686318"/>
                      <a:gd name="connsiteX173" fmla="*/ 164580 w 3943305"/>
                      <a:gd name="connsiteY173" fmla="*/ 966291 h 4686318"/>
                      <a:gd name="connsiteX174" fmla="*/ 561305 w 3943305"/>
                      <a:gd name="connsiteY174" fmla="*/ 792936 h 4686318"/>
                      <a:gd name="connsiteX175" fmla="*/ 399504 w 3943305"/>
                      <a:gd name="connsiteY175" fmla="*/ 422623 h 4686318"/>
                      <a:gd name="connsiteX176" fmla="*/ 219691 w 3943305"/>
                      <a:gd name="connsiteY176" fmla="*/ 501185 h 4686318"/>
                      <a:gd name="connsiteX177" fmla="*/ 216293 w 3943305"/>
                      <a:gd name="connsiteY177" fmla="*/ 502670 h 4686318"/>
                      <a:gd name="connsiteX178" fmla="*/ 12324 w 3943305"/>
                      <a:gd name="connsiteY178" fmla="*/ 419909 h 4686318"/>
                      <a:gd name="connsiteX179" fmla="*/ 95085 w 3943305"/>
                      <a:gd name="connsiteY179" fmla="*/ 215940 h 4686318"/>
                      <a:gd name="connsiteX180" fmla="*/ 559429 w 3943305"/>
                      <a:gd name="connsiteY180" fmla="*/ 13058 h 4686318"/>
                      <a:gd name="connsiteX181" fmla="*/ 561289 w 3943305"/>
                      <a:gd name="connsiteY181" fmla="*/ 12259 h 4686318"/>
                      <a:gd name="connsiteX182" fmla="*/ 621869 w 3943305"/>
                      <a:gd name="connsiteY182" fmla="*/ 1 h 468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</a:cxnLst>
                    <a:rect l="l" t="t" r="r" b="b"/>
                    <a:pathLst>
                      <a:path w="3943305" h="4686318">
                        <a:moveTo>
                          <a:pt x="1498902" y="3925807"/>
                        </a:moveTo>
                        <a:cubicBezTo>
                          <a:pt x="1521037" y="3923340"/>
                          <a:pt x="1543526" y="3934016"/>
                          <a:pt x="1555106" y="3954664"/>
                        </a:cubicBezTo>
                        <a:cubicBezTo>
                          <a:pt x="1641269" y="4108369"/>
                          <a:pt x="1782020" y="4236166"/>
                          <a:pt x="1951403" y="4314538"/>
                        </a:cubicBezTo>
                        <a:lnTo>
                          <a:pt x="1951403" y="4314519"/>
                        </a:lnTo>
                        <a:cubicBezTo>
                          <a:pt x="1951774" y="4314685"/>
                          <a:pt x="1952143" y="4314856"/>
                          <a:pt x="1952510" y="4315031"/>
                        </a:cubicBezTo>
                        <a:cubicBezTo>
                          <a:pt x="1981012" y="4328590"/>
                          <a:pt x="1993125" y="4362688"/>
                          <a:pt x="1979566" y="4391190"/>
                        </a:cubicBezTo>
                        <a:cubicBezTo>
                          <a:pt x="1966006" y="4419692"/>
                          <a:pt x="1931909" y="4431805"/>
                          <a:pt x="1903407" y="4418246"/>
                        </a:cubicBezTo>
                        <a:cubicBezTo>
                          <a:pt x="1712354" y="4329882"/>
                          <a:pt x="1553249" y="4185093"/>
                          <a:pt x="1455408" y="4010576"/>
                        </a:cubicBezTo>
                        <a:cubicBezTo>
                          <a:pt x="1439968" y="3983045"/>
                          <a:pt x="1449770" y="3948210"/>
                          <a:pt x="1477301" y="3932771"/>
                        </a:cubicBezTo>
                        <a:cubicBezTo>
                          <a:pt x="1484184" y="3928911"/>
                          <a:pt x="1491523" y="3926629"/>
                          <a:pt x="1498902" y="3925807"/>
                        </a:cubicBezTo>
                        <a:close/>
                        <a:moveTo>
                          <a:pt x="1408722" y="3619856"/>
                        </a:moveTo>
                        <a:cubicBezTo>
                          <a:pt x="1440234" y="3618068"/>
                          <a:pt x="1467230" y="3642164"/>
                          <a:pt x="1469018" y="3673676"/>
                        </a:cubicBezTo>
                        <a:cubicBezTo>
                          <a:pt x="1470647" y="3698232"/>
                          <a:pt x="1473543" y="3722987"/>
                          <a:pt x="1477591" y="3747285"/>
                        </a:cubicBezTo>
                        <a:lnTo>
                          <a:pt x="1477620" y="3747286"/>
                        </a:lnTo>
                        <a:cubicBezTo>
                          <a:pt x="1482404" y="3778004"/>
                          <a:pt x="1461757" y="3806911"/>
                          <a:pt x="1431148" y="3812350"/>
                        </a:cubicBezTo>
                        <a:cubicBezTo>
                          <a:pt x="1400072" y="3817871"/>
                          <a:pt x="1370403" y="3797155"/>
                          <a:pt x="1364882" y="3766078"/>
                        </a:cubicBezTo>
                        <a:cubicBezTo>
                          <a:pt x="1360224" y="3738122"/>
                          <a:pt x="1356890" y="3709624"/>
                          <a:pt x="1354985" y="3681382"/>
                        </a:cubicBezTo>
                        <a:cubicBezTo>
                          <a:pt x="1354953" y="3680973"/>
                          <a:pt x="1354925" y="3680563"/>
                          <a:pt x="1354902" y="3680153"/>
                        </a:cubicBezTo>
                        <a:cubicBezTo>
                          <a:pt x="1353114" y="3648640"/>
                          <a:pt x="1377210" y="3621644"/>
                          <a:pt x="1408722" y="3619856"/>
                        </a:cubicBezTo>
                        <a:close/>
                        <a:moveTo>
                          <a:pt x="1100030" y="3594372"/>
                        </a:moveTo>
                        <a:cubicBezTo>
                          <a:pt x="1017944" y="3631062"/>
                          <a:pt x="958241" y="3709863"/>
                          <a:pt x="958241" y="3793987"/>
                        </a:cubicBezTo>
                        <a:cubicBezTo>
                          <a:pt x="958241" y="3875988"/>
                          <a:pt x="1031983" y="3959018"/>
                          <a:pt x="1124328" y="3995727"/>
                        </a:cubicBezTo>
                        <a:cubicBezTo>
                          <a:pt x="1084984" y="3865678"/>
                          <a:pt x="1076662" y="3728218"/>
                          <a:pt x="1100030" y="3594372"/>
                        </a:cubicBezTo>
                        <a:close/>
                        <a:moveTo>
                          <a:pt x="3349025" y="2982571"/>
                        </a:moveTo>
                        <a:cubicBezTo>
                          <a:pt x="3325237" y="2982571"/>
                          <a:pt x="3305953" y="3001855"/>
                          <a:pt x="3305953" y="3025643"/>
                        </a:cubicBezTo>
                        <a:cubicBezTo>
                          <a:pt x="3305953" y="3049431"/>
                          <a:pt x="3325237" y="3068715"/>
                          <a:pt x="3349025" y="3068715"/>
                        </a:cubicBezTo>
                        <a:cubicBezTo>
                          <a:pt x="3372802" y="3068689"/>
                          <a:pt x="3392071" y="3049420"/>
                          <a:pt x="3392097" y="3025643"/>
                        </a:cubicBezTo>
                        <a:cubicBezTo>
                          <a:pt x="3392097" y="3001855"/>
                          <a:pt x="3372813" y="2982571"/>
                          <a:pt x="3349025" y="2982571"/>
                        </a:cubicBezTo>
                        <a:close/>
                        <a:moveTo>
                          <a:pt x="3349025" y="2868281"/>
                        </a:moveTo>
                        <a:cubicBezTo>
                          <a:pt x="3435896" y="2868375"/>
                          <a:pt x="3506297" y="2938772"/>
                          <a:pt x="3506397" y="3025643"/>
                        </a:cubicBezTo>
                        <a:cubicBezTo>
                          <a:pt x="3506397" y="3025646"/>
                          <a:pt x="3506397" y="3025650"/>
                          <a:pt x="3506397" y="3025653"/>
                        </a:cubicBezTo>
                        <a:cubicBezTo>
                          <a:pt x="3506397" y="3112567"/>
                          <a:pt x="3435939" y="3183025"/>
                          <a:pt x="3349025" y="3183025"/>
                        </a:cubicBezTo>
                        <a:cubicBezTo>
                          <a:pt x="3262111" y="3183025"/>
                          <a:pt x="3191653" y="3112567"/>
                          <a:pt x="3191653" y="3025653"/>
                        </a:cubicBezTo>
                        <a:cubicBezTo>
                          <a:pt x="3191653" y="2938739"/>
                          <a:pt x="3262111" y="2868281"/>
                          <a:pt x="3349025" y="2868281"/>
                        </a:cubicBezTo>
                        <a:close/>
                        <a:moveTo>
                          <a:pt x="3114958" y="2615259"/>
                        </a:moveTo>
                        <a:cubicBezTo>
                          <a:pt x="2984465" y="2622051"/>
                          <a:pt x="2879567" y="2675133"/>
                          <a:pt x="2819683" y="2764716"/>
                        </a:cubicBezTo>
                        <a:cubicBezTo>
                          <a:pt x="2778049" y="2826981"/>
                          <a:pt x="2760723" y="2903905"/>
                          <a:pt x="2769562" y="2987172"/>
                        </a:cubicBezTo>
                        <a:cubicBezTo>
                          <a:pt x="2773910" y="3029415"/>
                          <a:pt x="2748837" y="3069162"/>
                          <a:pt x="2708840" y="3083432"/>
                        </a:cubicBezTo>
                        <a:cubicBezTo>
                          <a:pt x="2681094" y="3093383"/>
                          <a:pt x="2650277" y="3089643"/>
                          <a:pt x="2625716" y="3073345"/>
                        </a:cubicBezTo>
                        <a:cubicBezTo>
                          <a:pt x="2464162" y="2965874"/>
                          <a:pt x="2301256" y="2915820"/>
                          <a:pt x="2113023" y="2915821"/>
                        </a:cubicBezTo>
                        <a:cubicBezTo>
                          <a:pt x="1955858" y="2915319"/>
                          <a:pt x="1800888" y="2952720"/>
                          <a:pt x="1661252" y="3024853"/>
                        </a:cubicBezTo>
                        <a:lnTo>
                          <a:pt x="1755845" y="3241337"/>
                        </a:lnTo>
                        <a:cubicBezTo>
                          <a:pt x="1768484" y="3270270"/>
                          <a:pt x="1755274" y="3303970"/>
                          <a:pt x="1726341" y="3316609"/>
                        </a:cubicBezTo>
                        <a:cubicBezTo>
                          <a:pt x="1697409" y="3329247"/>
                          <a:pt x="1663709" y="3316038"/>
                          <a:pt x="1651070" y="3287105"/>
                        </a:cubicBezTo>
                        <a:lnTo>
                          <a:pt x="1562488" y="3084327"/>
                        </a:lnTo>
                        <a:cubicBezTo>
                          <a:pt x="1343222" y="3235699"/>
                          <a:pt x="1201376" y="3475033"/>
                          <a:pt x="1201376" y="3743934"/>
                        </a:cubicBezTo>
                        <a:cubicBezTo>
                          <a:pt x="1201376" y="4200572"/>
                          <a:pt x="1610322" y="4572047"/>
                          <a:pt x="2113004" y="4572047"/>
                        </a:cubicBezTo>
                        <a:cubicBezTo>
                          <a:pt x="2295618" y="4572047"/>
                          <a:pt x="2449608" y="4541033"/>
                          <a:pt x="2572300" y="4479654"/>
                        </a:cubicBezTo>
                        <a:cubicBezTo>
                          <a:pt x="2574284" y="4478487"/>
                          <a:pt x="2576339" y="4477443"/>
                          <a:pt x="2578453" y="4476530"/>
                        </a:cubicBezTo>
                        <a:cubicBezTo>
                          <a:pt x="2603982" y="4463473"/>
                          <a:pt x="2628603" y="4448710"/>
                          <a:pt x="2652148" y="4432344"/>
                        </a:cubicBezTo>
                        <a:cubicBezTo>
                          <a:pt x="2806243" y="4325513"/>
                          <a:pt x="2860238" y="4122767"/>
                          <a:pt x="2779688" y="3953445"/>
                        </a:cubicBezTo>
                        <a:cubicBezTo>
                          <a:pt x="2722385" y="3832259"/>
                          <a:pt x="2612000" y="3731942"/>
                          <a:pt x="2476745" y="3678173"/>
                        </a:cubicBezTo>
                        <a:cubicBezTo>
                          <a:pt x="2447994" y="3666375"/>
                          <a:pt x="2433941" y="3633765"/>
                          <a:pt x="2445109" y="3604764"/>
                        </a:cubicBezTo>
                        <a:cubicBezTo>
                          <a:pt x="2456451" y="3575309"/>
                          <a:pt x="2489524" y="3560626"/>
                          <a:pt x="2518979" y="3571969"/>
                        </a:cubicBezTo>
                        <a:cubicBezTo>
                          <a:pt x="2680790" y="3636301"/>
                          <a:pt x="2813482" y="3757516"/>
                          <a:pt x="2883015" y="3904544"/>
                        </a:cubicBezTo>
                        <a:cubicBezTo>
                          <a:pt x="2973958" y="4095652"/>
                          <a:pt x="2933764" y="4323401"/>
                          <a:pt x="2782898" y="4471834"/>
                        </a:cubicBezTo>
                        <a:lnTo>
                          <a:pt x="3293342" y="4471834"/>
                        </a:lnTo>
                        <a:cubicBezTo>
                          <a:pt x="3295162" y="4471833"/>
                          <a:pt x="3296981" y="4471741"/>
                          <a:pt x="3298791" y="4471557"/>
                        </a:cubicBezTo>
                        <a:cubicBezTo>
                          <a:pt x="3328597" y="4468532"/>
                          <a:pt x="3350307" y="4441918"/>
                          <a:pt x="3347282" y="4412112"/>
                        </a:cubicBezTo>
                        <a:cubicBezTo>
                          <a:pt x="3342913" y="4383321"/>
                          <a:pt x="3317654" y="4362380"/>
                          <a:pt x="3288551" y="4363421"/>
                        </a:cubicBezTo>
                        <a:lnTo>
                          <a:pt x="3150439" y="4363421"/>
                        </a:lnTo>
                        <a:cubicBezTo>
                          <a:pt x="3143655" y="4363421"/>
                          <a:pt x="3136926" y="4362214"/>
                          <a:pt x="3130567" y="4359855"/>
                        </a:cubicBezTo>
                        <a:cubicBezTo>
                          <a:pt x="3100973" y="4348882"/>
                          <a:pt x="3085878" y="4315996"/>
                          <a:pt x="3096851" y="4286401"/>
                        </a:cubicBezTo>
                        <a:lnTo>
                          <a:pt x="3329566" y="3658904"/>
                        </a:lnTo>
                        <a:cubicBezTo>
                          <a:pt x="3349465" y="3598386"/>
                          <a:pt x="3405108" y="3556791"/>
                          <a:pt x="3468783" y="3554834"/>
                        </a:cubicBezTo>
                        <a:cubicBezTo>
                          <a:pt x="3605562" y="3551090"/>
                          <a:pt x="3715119" y="3497836"/>
                          <a:pt x="3777260" y="3404872"/>
                        </a:cubicBezTo>
                        <a:lnTo>
                          <a:pt x="3777231" y="3404815"/>
                        </a:lnTo>
                        <a:cubicBezTo>
                          <a:pt x="3904552" y="3214391"/>
                          <a:pt x="3793338" y="2915868"/>
                          <a:pt x="3529296" y="2739427"/>
                        </a:cubicBezTo>
                        <a:cubicBezTo>
                          <a:pt x="3398917" y="2652245"/>
                          <a:pt x="3251908" y="2608258"/>
                          <a:pt x="3114958" y="2615259"/>
                        </a:cubicBezTo>
                        <a:close/>
                        <a:moveTo>
                          <a:pt x="1458999" y="2290561"/>
                        </a:moveTo>
                        <a:lnTo>
                          <a:pt x="1155151" y="2423311"/>
                        </a:lnTo>
                        <a:lnTo>
                          <a:pt x="1188317" y="2499207"/>
                        </a:lnTo>
                        <a:cubicBezTo>
                          <a:pt x="1225044" y="2583027"/>
                          <a:pt x="1322698" y="2621290"/>
                          <a:pt x="1406592" y="2584732"/>
                        </a:cubicBezTo>
                        <a:lnTo>
                          <a:pt x="1406592" y="2584731"/>
                        </a:lnTo>
                        <a:cubicBezTo>
                          <a:pt x="1490415" y="2548007"/>
                          <a:pt x="1528692" y="2450361"/>
                          <a:pt x="1492155" y="2366457"/>
                        </a:cubicBezTo>
                        <a:close/>
                        <a:moveTo>
                          <a:pt x="2301469" y="1802039"/>
                        </a:moveTo>
                        <a:cubicBezTo>
                          <a:pt x="2292879" y="1802137"/>
                          <a:pt x="2286872" y="1803903"/>
                          <a:pt x="2283321" y="1806358"/>
                        </a:cubicBezTo>
                        <a:cubicBezTo>
                          <a:pt x="2238020" y="1837676"/>
                          <a:pt x="2268071" y="2069534"/>
                          <a:pt x="2484717" y="2382840"/>
                        </a:cubicBezTo>
                        <a:lnTo>
                          <a:pt x="2484717" y="2382802"/>
                        </a:lnTo>
                        <a:cubicBezTo>
                          <a:pt x="2565270" y="2499254"/>
                          <a:pt x="2657110" y="2602991"/>
                          <a:pt x="2743169" y="2675753"/>
                        </a:cubicBezTo>
                        <a:cubicBezTo>
                          <a:pt x="2792505" y="2613405"/>
                          <a:pt x="2857882" y="2565661"/>
                          <a:pt x="2932288" y="2537640"/>
                        </a:cubicBezTo>
                        <a:cubicBezTo>
                          <a:pt x="2894416" y="2432417"/>
                          <a:pt x="2831551" y="2314012"/>
                          <a:pt x="2751541" y="2198312"/>
                        </a:cubicBezTo>
                        <a:cubicBezTo>
                          <a:pt x="2656891" y="2061428"/>
                          <a:pt x="2550478" y="1945756"/>
                          <a:pt x="2451913" y="1872623"/>
                        </a:cubicBezTo>
                        <a:cubicBezTo>
                          <a:pt x="2376254" y="1816459"/>
                          <a:pt x="2327239" y="1801743"/>
                          <a:pt x="2301469" y="1802039"/>
                        </a:cubicBezTo>
                        <a:close/>
                        <a:moveTo>
                          <a:pt x="2845943" y="1600189"/>
                        </a:moveTo>
                        <a:cubicBezTo>
                          <a:pt x="2808158" y="1607095"/>
                          <a:pt x="2745969" y="1744322"/>
                          <a:pt x="2768991" y="2029976"/>
                        </a:cubicBezTo>
                        <a:cubicBezTo>
                          <a:pt x="2795099" y="2062914"/>
                          <a:pt x="2820816" y="2097451"/>
                          <a:pt x="2845581" y="2133313"/>
                        </a:cubicBezTo>
                        <a:cubicBezTo>
                          <a:pt x="2933212" y="2260053"/>
                          <a:pt x="3002173" y="2391126"/>
                          <a:pt x="3043130" y="2508084"/>
                        </a:cubicBezTo>
                        <a:cubicBezTo>
                          <a:pt x="3064965" y="2504590"/>
                          <a:pt x="3086970" y="2502259"/>
                          <a:pt x="3109053" y="2501102"/>
                        </a:cubicBezTo>
                        <a:cubicBezTo>
                          <a:pt x="3119028" y="2500594"/>
                          <a:pt x="3129039" y="2500308"/>
                          <a:pt x="3139085" y="2500245"/>
                        </a:cubicBezTo>
                        <a:cubicBezTo>
                          <a:pt x="3142905" y="2382828"/>
                          <a:pt x="3133740" y="2265348"/>
                          <a:pt x="3111758" y="2149944"/>
                        </a:cubicBezTo>
                        <a:cubicBezTo>
                          <a:pt x="3042987" y="1775268"/>
                          <a:pt x="2900160" y="1590379"/>
                          <a:pt x="2845943" y="1600189"/>
                        </a:cubicBezTo>
                        <a:close/>
                        <a:moveTo>
                          <a:pt x="1127043" y="674740"/>
                        </a:moveTo>
                        <a:cubicBezTo>
                          <a:pt x="1120680" y="674742"/>
                          <a:pt x="1114385" y="676059"/>
                          <a:pt x="1108555" y="678607"/>
                        </a:cubicBezTo>
                        <a:lnTo>
                          <a:pt x="210347" y="1071037"/>
                        </a:lnTo>
                        <a:cubicBezTo>
                          <a:pt x="210116" y="1071136"/>
                          <a:pt x="209885" y="1071237"/>
                          <a:pt x="209655" y="1071340"/>
                        </a:cubicBezTo>
                        <a:cubicBezTo>
                          <a:pt x="186187" y="1081824"/>
                          <a:pt x="175661" y="1109346"/>
                          <a:pt x="186144" y="1132814"/>
                        </a:cubicBezTo>
                        <a:cubicBezTo>
                          <a:pt x="196628" y="1156282"/>
                          <a:pt x="224151" y="1166808"/>
                          <a:pt x="247619" y="1156324"/>
                        </a:cubicBezTo>
                        <a:lnTo>
                          <a:pt x="1145817" y="763885"/>
                        </a:lnTo>
                        <a:cubicBezTo>
                          <a:pt x="1145958" y="763823"/>
                          <a:pt x="1146099" y="763760"/>
                          <a:pt x="1146240" y="763697"/>
                        </a:cubicBezTo>
                        <a:cubicBezTo>
                          <a:pt x="1169691" y="753164"/>
                          <a:pt x="1180163" y="725614"/>
                          <a:pt x="1169629" y="702163"/>
                        </a:cubicBezTo>
                        <a:cubicBezTo>
                          <a:pt x="1162060" y="685444"/>
                          <a:pt x="1145395" y="674713"/>
                          <a:pt x="1127043" y="674740"/>
                        </a:cubicBezTo>
                        <a:close/>
                        <a:moveTo>
                          <a:pt x="636819" y="117168"/>
                        </a:moveTo>
                        <a:cubicBezTo>
                          <a:pt x="626967" y="113307"/>
                          <a:pt x="615641" y="113204"/>
                          <a:pt x="605178" y="117775"/>
                        </a:cubicBezTo>
                        <a:lnTo>
                          <a:pt x="140824" y="320658"/>
                        </a:lnTo>
                        <a:cubicBezTo>
                          <a:pt x="119898" y="329801"/>
                          <a:pt x="110346" y="354177"/>
                          <a:pt x="119488" y="375103"/>
                        </a:cubicBezTo>
                        <a:cubicBezTo>
                          <a:pt x="128631" y="396029"/>
                          <a:pt x="153007" y="405582"/>
                          <a:pt x="173933" y="396439"/>
                        </a:cubicBezTo>
                        <a:lnTo>
                          <a:pt x="638287" y="193556"/>
                        </a:lnTo>
                        <a:cubicBezTo>
                          <a:pt x="659213" y="184414"/>
                          <a:pt x="668765" y="160038"/>
                          <a:pt x="659623" y="139111"/>
                        </a:cubicBezTo>
                        <a:cubicBezTo>
                          <a:pt x="655052" y="128648"/>
                          <a:pt x="646672" y="121029"/>
                          <a:pt x="636819" y="117168"/>
                        </a:cubicBezTo>
                        <a:close/>
                        <a:moveTo>
                          <a:pt x="621869" y="1"/>
                        </a:moveTo>
                        <a:cubicBezTo>
                          <a:pt x="682525" y="79"/>
                          <a:pt x="740130" y="35829"/>
                          <a:pt x="765169" y="95239"/>
                        </a:cubicBezTo>
                        <a:cubicBezTo>
                          <a:pt x="797908" y="173712"/>
                          <a:pt x="761870" y="263957"/>
                          <a:pt x="684083" y="298293"/>
                        </a:cubicBezTo>
                        <a:lnTo>
                          <a:pt x="504241" y="376855"/>
                        </a:lnTo>
                        <a:lnTo>
                          <a:pt x="666042" y="747216"/>
                        </a:lnTo>
                        <a:lnTo>
                          <a:pt x="1062768" y="573861"/>
                        </a:lnTo>
                        <a:cubicBezTo>
                          <a:pt x="1143572" y="538873"/>
                          <a:pt x="1237507" y="575115"/>
                          <a:pt x="1273871" y="655309"/>
                        </a:cubicBezTo>
                        <a:cubicBezTo>
                          <a:pt x="1274098" y="655816"/>
                          <a:pt x="1274323" y="656324"/>
                          <a:pt x="1274546" y="656833"/>
                        </a:cubicBezTo>
                        <a:cubicBezTo>
                          <a:pt x="1310110" y="738226"/>
                          <a:pt x="1272958" y="833038"/>
                          <a:pt x="1191565" y="868603"/>
                        </a:cubicBezTo>
                        <a:lnTo>
                          <a:pt x="1150084" y="886700"/>
                        </a:lnTo>
                        <a:lnTo>
                          <a:pt x="1692780" y="2125969"/>
                        </a:lnTo>
                        <a:cubicBezTo>
                          <a:pt x="1692782" y="2125973"/>
                          <a:pt x="1692783" y="2125977"/>
                          <a:pt x="1692785" y="2125980"/>
                        </a:cubicBezTo>
                        <a:cubicBezTo>
                          <a:pt x="1705445" y="2154893"/>
                          <a:pt x="1692270" y="2188595"/>
                          <a:pt x="1663358" y="2201255"/>
                        </a:cubicBezTo>
                        <a:lnTo>
                          <a:pt x="1563716" y="2244794"/>
                        </a:lnTo>
                        <a:lnTo>
                          <a:pt x="1596873" y="2320699"/>
                        </a:lnTo>
                        <a:cubicBezTo>
                          <a:pt x="1649803" y="2442269"/>
                          <a:pt x="1610392" y="2584296"/>
                          <a:pt x="1502385" y="2661208"/>
                        </a:cubicBezTo>
                        <a:lnTo>
                          <a:pt x="1615504" y="2920088"/>
                        </a:lnTo>
                        <a:cubicBezTo>
                          <a:pt x="1769596" y="2841669"/>
                          <a:pt x="1940125" y="2801009"/>
                          <a:pt x="2113023" y="2801463"/>
                        </a:cubicBezTo>
                        <a:cubicBezTo>
                          <a:pt x="2303994" y="2800294"/>
                          <a:pt x="2491341" y="2853600"/>
                          <a:pt x="2653091" y="2955130"/>
                        </a:cubicBezTo>
                        <a:cubicBezTo>
                          <a:pt x="2651438" y="2893866"/>
                          <a:pt x="2662308" y="2832910"/>
                          <a:pt x="2685038" y="2775994"/>
                        </a:cubicBezTo>
                        <a:cubicBezTo>
                          <a:pt x="2585978" y="2695774"/>
                          <a:pt x="2482822" y="2581007"/>
                          <a:pt x="2390715" y="2447800"/>
                        </a:cubicBezTo>
                        <a:cubicBezTo>
                          <a:pt x="2192014" y="2160459"/>
                          <a:pt x="2068999" y="1815559"/>
                          <a:pt x="2218313" y="1712308"/>
                        </a:cubicBezTo>
                        <a:cubicBezTo>
                          <a:pt x="2267766" y="1678104"/>
                          <a:pt x="2360283" y="1662245"/>
                          <a:pt x="2520046" y="1780793"/>
                        </a:cubicBezTo>
                        <a:cubicBezTo>
                          <a:pt x="2566131" y="1815532"/>
                          <a:pt x="2609520" y="1853709"/>
                          <a:pt x="2649843" y="1894998"/>
                        </a:cubicBezTo>
                        <a:cubicBezTo>
                          <a:pt x="2649862" y="1825601"/>
                          <a:pt x="2657344" y="1756407"/>
                          <a:pt x="2672160" y="1688610"/>
                        </a:cubicBezTo>
                        <a:cubicBezTo>
                          <a:pt x="2707202" y="1539382"/>
                          <a:pt x="2774763" y="1497005"/>
                          <a:pt x="2825312" y="1487728"/>
                        </a:cubicBezTo>
                        <a:cubicBezTo>
                          <a:pt x="3004058" y="1455133"/>
                          <a:pt x="3161126" y="1785670"/>
                          <a:pt x="3224181" y="2129275"/>
                        </a:cubicBezTo>
                        <a:cubicBezTo>
                          <a:pt x="3247928" y="2254365"/>
                          <a:pt x="3257624" y="2381717"/>
                          <a:pt x="3253090" y="2508960"/>
                        </a:cubicBezTo>
                        <a:cubicBezTo>
                          <a:pt x="3374814" y="2528955"/>
                          <a:pt x="3490744" y="2575146"/>
                          <a:pt x="3592866" y="2644339"/>
                        </a:cubicBezTo>
                        <a:cubicBezTo>
                          <a:pt x="3909248" y="2855870"/>
                          <a:pt x="4034597" y="3225516"/>
                          <a:pt x="3872262" y="3468404"/>
                        </a:cubicBezTo>
                        <a:cubicBezTo>
                          <a:pt x="3790147" y="3591219"/>
                          <a:pt x="3644215" y="3664333"/>
                          <a:pt x="3471869" y="3669095"/>
                        </a:cubicBezTo>
                        <a:cubicBezTo>
                          <a:pt x="3456170" y="3669724"/>
                          <a:pt x="3442570" y="3680176"/>
                          <a:pt x="3437922" y="3695184"/>
                        </a:cubicBezTo>
                        <a:cubicBezTo>
                          <a:pt x="3437665" y="3695994"/>
                          <a:pt x="3437389" y="3696794"/>
                          <a:pt x="3437094" y="3697595"/>
                        </a:cubicBezTo>
                        <a:lnTo>
                          <a:pt x="3232554" y="4249092"/>
                        </a:lnTo>
                        <a:lnTo>
                          <a:pt x="3288561" y="4249092"/>
                        </a:lnTo>
                        <a:cubicBezTo>
                          <a:pt x="3377162" y="4249092"/>
                          <a:pt x="3452934" y="4315919"/>
                          <a:pt x="3461068" y="4401225"/>
                        </a:cubicBezTo>
                        <a:cubicBezTo>
                          <a:pt x="3461596" y="4406649"/>
                          <a:pt x="3461862" y="4412096"/>
                          <a:pt x="3461862" y="4417545"/>
                        </a:cubicBezTo>
                        <a:cubicBezTo>
                          <a:pt x="3461876" y="4510625"/>
                          <a:pt x="3386431" y="4586092"/>
                          <a:pt x="3293352" y="4586106"/>
                        </a:cubicBezTo>
                        <a:lnTo>
                          <a:pt x="2614724" y="4586106"/>
                        </a:lnTo>
                        <a:cubicBezTo>
                          <a:pt x="2477516" y="4652676"/>
                          <a:pt x="2309353" y="4686318"/>
                          <a:pt x="2113004" y="4686318"/>
                        </a:cubicBezTo>
                        <a:cubicBezTo>
                          <a:pt x="1695523" y="4686318"/>
                          <a:pt x="1335545" y="4456089"/>
                          <a:pt x="1175525" y="4126524"/>
                        </a:cubicBezTo>
                        <a:cubicBezTo>
                          <a:pt x="997855" y="4103578"/>
                          <a:pt x="843941" y="3953084"/>
                          <a:pt x="843941" y="3794016"/>
                        </a:cubicBezTo>
                        <a:cubicBezTo>
                          <a:pt x="843941" y="3636320"/>
                          <a:pt x="970423" y="3495960"/>
                          <a:pt x="1132967" y="3464927"/>
                        </a:cubicBezTo>
                        <a:cubicBezTo>
                          <a:pt x="1199957" y="3266759"/>
                          <a:pt x="1336488" y="3096529"/>
                          <a:pt x="1516072" y="2978076"/>
                        </a:cubicBezTo>
                        <a:lnTo>
                          <a:pt x="1397629" y="2706994"/>
                        </a:lnTo>
                        <a:cubicBezTo>
                          <a:pt x="1267788" y="2734125"/>
                          <a:pt x="1136712" y="2666499"/>
                          <a:pt x="1083571" y="2544965"/>
                        </a:cubicBezTo>
                        <a:lnTo>
                          <a:pt x="1050405" y="2469079"/>
                        </a:lnTo>
                        <a:lnTo>
                          <a:pt x="950754" y="2512618"/>
                        </a:lnTo>
                        <a:cubicBezTo>
                          <a:pt x="921910" y="2525259"/>
                          <a:pt x="888277" y="2512153"/>
                          <a:pt x="875592" y="2483328"/>
                        </a:cubicBezTo>
                        <a:lnTo>
                          <a:pt x="619141" y="1902408"/>
                        </a:lnTo>
                        <a:cubicBezTo>
                          <a:pt x="606402" y="1873551"/>
                          <a:pt x="619451" y="1839830"/>
                          <a:pt x="648297" y="1827065"/>
                        </a:cubicBezTo>
                        <a:cubicBezTo>
                          <a:pt x="648313" y="1827058"/>
                          <a:pt x="648330" y="1827051"/>
                          <a:pt x="648346" y="1827044"/>
                        </a:cubicBezTo>
                        <a:cubicBezTo>
                          <a:pt x="677221" y="1814299"/>
                          <a:pt x="710961" y="1827374"/>
                          <a:pt x="723707" y="1856250"/>
                        </a:cubicBezTo>
                        <a:lnTo>
                          <a:pt x="957164" y="2385078"/>
                        </a:lnTo>
                        <a:lnTo>
                          <a:pt x="1565145" y="2119426"/>
                        </a:lnTo>
                        <a:lnTo>
                          <a:pt x="1045366" y="932468"/>
                        </a:lnTo>
                        <a:lnTo>
                          <a:pt x="433861" y="1199654"/>
                        </a:lnTo>
                        <a:lnTo>
                          <a:pt x="531387" y="1420586"/>
                        </a:lnTo>
                        <a:cubicBezTo>
                          <a:pt x="544134" y="1449461"/>
                          <a:pt x="531059" y="1483202"/>
                          <a:pt x="502184" y="1495948"/>
                        </a:cubicBezTo>
                        <a:cubicBezTo>
                          <a:pt x="473309" y="1508694"/>
                          <a:pt x="439568" y="1495619"/>
                          <a:pt x="426822" y="1466744"/>
                        </a:cubicBezTo>
                        <a:lnTo>
                          <a:pt x="329124" y="1245440"/>
                        </a:lnTo>
                        <a:lnTo>
                          <a:pt x="293377" y="1261061"/>
                        </a:lnTo>
                        <a:cubicBezTo>
                          <a:pt x="211978" y="1296628"/>
                          <a:pt x="117159" y="1259473"/>
                          <a:pt x="81593" y="1178075"/>
                        </a:cubicBezTo>
                        <a:cubicBezTo>
                          <a:pt x="46027" y="1096676"/>
                          <a:pt x="83181" y="1001857"/>
                          <a:pt x="164580" y="966291"/>
                        </a:cubicBezTo>
                        <a:lnTo>
                          <a:pt x="561305" y="792936"/>
                        </a:lnTo>
                        <a:lnTo>
                          <a:pt x="399504" y="422623"/>
                        </a:lnTo>
                        <a:lnTo>
                          <a:pt x="219691" y="501185"/>
                        </a:lnTo>
                        <a:cubicBezTo>
                          <a:pt x="218564" y="501694"/>
                          <a:pt x="217432" y="502189"/>
                          <a:pt x="216293" y="502670"/>
                        </a:cubicBezTo>
                        <a:cubicBezTo>
                          <a:pt x="137115" y="536140"/>
                          <a:pt x="45795" y="499087"/>
                          <a:pt x="12324" y="419909"/>
                        </a:cubicBezTo>
                        <a:cubicBezTo>
                          <a:pt x="-21146" y="340731"/>
                          <a:pt x="15907" y="249411"/>
                          <a:pt x="95085" y="215940"/>
                        </a:cubicBezTo>
                        <a:lnTo>
                          <a:pt x="559429" y="13058"/>
                        </a:lnTo>
                        <a:cubicBezTo>
                          <a:pt x="560047" y="12787"/>
                          <a:pt x="560667" y="12521"/>
                          <a:pt x="561289" y="12259"/>
                        </a:cubicBezTo>
                        <a:cubicBezTo>
                          <a:pt x="581093" y="3913"/>
                          <a:pt x="601650" y="-25"/>
                          <a:pt x="62186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</p:grpSp>
          </p:grpSp>
          <p:grpSp>
            <p:nvGrpSpPr>
              <p:cNvPr id="1037" name="Group 1036">
                <a:extLst>
                  <a:ext uri="{FF2B5EF4-FFF2-40B4-BE49-F238E27FC236}">
                    <a16:creationId xmlns:a16="http://schemas.microsoft.com/office/drawing/2014/main" id="{3B66EB86-04FE-4AE7-B224-F091A4F5AC54}"/>
                  </a:ext>
                </a:extLst>
              </p:cNvPr>
              <p:cNvGrpSpPr/>
              <p:nvPr/>
            </p:nvGrpSpPr>
            <p:grpSpPr>
              <a:xfrm>
                <a:off x="6435945" y="4007036"/>
                <a:ext cx="2209841" cy="1970908"/>
                <a:chOff x="6435945" y="4007036"/>
                <a:chExt cx="2209841" cy="1970908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CD48FC7-0AEA-443A-967D-543267194981}"/>
                    </a:ext>
                  </a:extLst>
                </p:cNvPr>
                <p:cNvSpPr txBox="1"/>
                <p:nvPr/>
              </p:nvSpPr>
              <p:spPr>
                <a:xfrm>
                  <a:off x="6435945" y="4869948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78EBDEF1-0260-4CEF-B15F-5F38FEBA9224}"/>
                    </a:ext>
                  </a:extLst>
                </p:cNvPr>
                <p:cNvSpPr txBox="1"/>
                <p:nvPr/>
              </p:nvSpPr>
              <p:spPr>
                <a:xfrm>
                  <a:off x="6435945" y="4528994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034" name="Group 1033">
                  <a:extLst>
                    <a:ext uri="{FF2B5EF4-FFF2-40B4-BE49-F238E27FC236}">
                      <a16:creationId xmlns:a16="http://schemas.microsoft.com/office/drawing/2014/main" id="{88D82ECD-D998-4409-9051-AB12641FCC4D}"/>
                    </a:ext>
                  </a:extLst>
                </p:cNvPr>
                <p:cNvGrpSpPr/>
                <p:nvPr/>
              </p:nvGrpSpPr>
              <p:grpSpPr>
                <a:xfrm>
                  <a:off x="6435945" y="4007036"/>
                  <a:ext cx="470230" cy="470394"/>
                  <a:chOff x="6493986" y="4007036"/>
                  <a:chExt cx="470230" cy="470394"/>
                </a:xfrm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824E26BE-AD6A-4D1A-BD83-154101698510}"/>
                      </a:ext>
                    </a:extLst>
                  </p:cNvPr>
                  <p:cNvSpPr/>
                  <p:nvPr/>
                </p:nvSpPr>
                <p:spPr>
                  <a:xfrm>
                    <a:off x="6504930" y="4018062"/>
                    <a:ext cx="448342" cy="448342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30637158-CBA8-41B0-9438-0101468B5568}"/>
                      </a:ext>
                    </a:extLst>
                  </p:cNvPr>
                  <p:cNvSpPr/>
                  <p:nvPr/>
                </p:nvSpPr>
                <p:spPr>
                  <a:xfrm>
                    <a:off x="6493986" y="4007036"/>
                    <a:ext cx="470230" cy="470394"/>
                  </a:xfrm>
                  <a:custGeom>
                    <a:avLst/>
                    <a:gdLst>
                      <a:gd name="connsiteX0" fmla="*/ 377258 w 432159"/>
                      <a:gd name="connsiteY0" fmla="*/ 363132 h 432313"/>
                      <a:gd name="connsiteX1" fmla="*/ 397040 w 432159"/>
                      <a:gd name="connsiteY1" fmla="*/ 363132 h 432313"/>
                      <a:gd name="connsiteX2" fmla="*/ 404872 w 432159"/>
                      <a:gd name="connsiteY2" fmla="*/ 370964 h 432313"/>
                      <a:gd name="connsiteX3" fmla="*/ 397040 w 432159"/>
                      <a:gd name="connsiteY3" fmla="*/ 378797 h 432313"/>
                      <a:gd name="connsiteX4" fmla="*/ 377258 w 432159"/>
                      <a:gd name="connsiteY4" fmla="*/ 378797 h 432313"/>
                      <a:gd name="connsiteX5" fmla="*/ 369426 w 432159"/>
                      <a:gd name="connsiteY5" fmla="*/ 370964 h 432313"/>
                      <a:gd name="connsiteX6" fmla="*/ 377258 w 432159"/>
                      <a:gd name="connsiteY6" fmla="*/ 363132 h 432313"/>
                      <a:gd name="connsiteX7" fmla="*/ 35102 w 432159"/>
                      <a:gd name="connsiteY7" fmla="*/ 363132 h 432313"/>
                      <a:gd name="connsiteX8" fmla="*/ 54904 w 432159"/>
                      <a:gd name="connsiteY8" fmla="*/ 363132 h 432313"/>
                      <a:gd name="connsiteX9" fmla="*/ 62735 w 432159"/>
                      <a:gd name="connsiteY9" fmla="*/ 370964 h 432313"/>
                      <a:gd name="connsiteX10" fmla="*/ 54904 w 432159"/>
                      <a:gd name="connsiteY10" fmla="*/ 378797 h 432313"/>
                      <a:gd name="connsiteX11" fmla="*/ 35102 w 432159"/>
                      <a:gd name="connsiteY11" fmla="*/ 378797 h 432313"/>
                      <a:gd name="connsiteX12" fmla="*/ 27269 w 432159"/>
                      <a:gd name="connsiteY12" fmla="*/ 370964 h 432313"/>
                      <a:gd name="connsiteX13" fmla="*/ 35102 w 432159"/>
                      <a:gd name="connsiteY13" fmla="*/ 363132 h 432313"/>
                      <a:gd name="connsiteX14" fmla="*/ 377238 w 432159"/>
                      <a:gd name="connsiteY14" fmla="*/ 325779 h 432313"/>
                      <a:gd name="connsiteX15" fmla="*/ 397020 w 432159"/>
                      <a:gd name="connsiteY15" fmla="*/ 325779 h 432313"/>
                      <a:gd name="connsiteX16" fmla="*/ 404852 w 432159"/>
                      <a:gd name="connsiteY16" fmla="*/ 333611 h 432313"/>
                      <a:gd name="connsiteX17" fmla="*/ 397020 w 432159"/>
                      <a:gd name="connsiteY17" fmla="*/ 341443 h 432313"/>
                      <a:gd name="connsiteX18" fmla="*/ 377238 w 432159"/>
                      <a:gd name="connsiteY18" fmla="*/ 341443 h 432313"/>
                      <a:gd name="connsiteX19" fmla="*/ 369406 w 432159"/>
                      <a:gd name="connsiteY19" fmla="*/ 333611 h 432313"/>
                      <a:gd name="connsiteX20" fmla="*/ 377238 w 432159"/>
                      <a:gd name="connsiteY20" fmla="*/ 325779 h 432313"/>
                      <a:gd name="connsiteX21" fmla="*/ 35102 w 432159"/>
                      <a:gd name="connsiteY21" fmla="*/ 325779 h 432313"/>
                      <a:gd name="connsiteX22" fmla="*/ 54904 w 432159"/>
                      <a:gd name="connsiteY22" fmla="*/ 325779 h 432313"/>
                      <a:gd name="connsiteX23" fmla="*/ 62735 w 432159"/>
                      <a:gd name="connsiteY23" fmla="*/ 333611 h 432313"/>
                      <a:gd name="connsiteX24" fmla="*/ 54904 w 432159"/>
                      <a:gd name="connsiteY24" fmla="*/ 341443 h 432313"/>
                      <a:gd name="connsiteX25" fmla="*/ 35102 w 432159"/>
                      <a:gd name="connsiteY25" fmla="*/ 341443 h 432313"/>
                      <a:gd name="connsiteX26" fmla="*/ 27269 w 432159"/>
                      <a:gd name="connsiteY26" fmla="*/ 333611 h 432313"/>
                      <a:gd name="connsiteX27" fmla="*/ 35102 w 432159"/>
                      <a:gd name="connsiteY27" fmla="*/ 325779 h 432313"/>
                      <a:gd name="connsiteX28" fmla="*/ 223863 w 432159"/>
                      <a:gd name="connsiteY28" fmla="*/ 308729 h 432313"/>
                      <a:gd name="connsiteX29" fmla="*/ 223863 w 432159"/>
                      <a:gd name="connsiteY29" fmla="*/ 416033 h 432313"/>
                      <a:gd name="connsiteX30" fmla="*/ 269818 w 432159"/>
                      <a:gd name="connsiteY30" fmla="*/ 416033 h 432313"/>
                      <a:gd name="connsiteX31" fmla="*/ 269818 w 432159"/>
                      <a:gd name="connsiteY31" fmla="*/ 308729 h 432313"/>
                      <a:gd name="connsiteX32" fmla="*/ 162495 w 432159"/>
                      <a:gd name="connsiteY32" fmla="*/ 308729 h 432313"/>
                      <a:gd name="connsiteX33" fmla="*/ 162495 w 432159"/>
                      <a:gd name="connsiteY33" fmla="*/ 416033 h 432313"/>
                      <a:gd name="connsiteX34" fmla="*/ 208199 w 432159"/>
                      <a:gd name="connsiteY34" fmla="*/ 416033 h 432313"/>
                      <a:gd name="connsiteX35" fmla="*/ 208199 w 432159"/>
                      <a:gd name="connsiteY35" fmla="*/ 308729 h 432313"/>
                      <a:gd name="connsiteX36" fmla="*/ 377238 w 432159"/>
                      <a:gd name="connsiteY36" fmla="*/ 288427 h 432313"/>
                      <a:gd name="connsiteX37" fmla="*/ 397020 w 432159"/>
                      <a:gd name="connsiteY37" fmla="*/ 288427 h 432313"/>
                      <a:gd name="connsiteX38" fmla="*/ 404852 w 432159"/>
                      <a:gd name="connsiteY38" fmla="*/ 296260 h 432313"/>
                      <a:gd name="connsiteX39" fmla="*/ 397020 w 432159"/>
                      <a:gd name="connsiteY39" fmla="*/ 304091 h 432313"/>
                      <a:gd name="connsiteX40" fmla="*/ 377238 w 432159"/>
                      <a:gd name="connsiteY40" fmla="*/ 304091 h 432313"/>
                      <a:gd name="connsiteX41" fmla="*/ 369406 w 432159"/>
                      <a:gd name="connsiteY41" fmla="*/ 296260 h 432313"/>
                      <a:gd name="connsiteX42" fmla="*/ 377238 w 432159"/>
                      <a:gd name="connsiteY42" fmla="*/ 288427 h 432313"/>
                      <a:gd name="connsiteX43" fmla="*/ 35102 w 432159"/>
                      <a:gd name="connsiteY43" fmla="*/ 288427 h 432313"/>
                      <a:gd name="connsiteX44" fmla="*/ 54904 w 432159"/>
                      <a:gd name="connsiteY44" fmla="*/ 288427 h 432313"/>
                      <a:gd name="connsiteX45" fmla="*/ 62735 w 432159"/>
                      <a:gd name="connsiteY45" fmla="*/ 296260 h 432313"/>
                      <a:gd name="connsiteX46" fmla="*/ 54904 w 432159"/>
                      <a:gd name="connsiteY46" fmla="*/ 304091 h 432313"/>
                      <a:gd name="connsiteX47" fmla="*/ 35102 w 432159"/>
                      <a:gd name="connsiteY47" fmla="*/ 304091 h 432313"/>
                      <a:gd name="connsiteX48" fmla="*/ 27269 w 432159"/>
                      <a:gd name="connsiteY48" fmla="*/ 296260 h 432313"/>
                      <a:gd name="connsiteX49" fmla="*/ 35102 w 432159"/>
                      <a:gd name="connsiteY49" fmla="*/ 288427 h 432313"/>
                      <a:gd name="connsiteX50" fmla="*/ 35102 w 432159"/>
                      <a:gd name="connsiteY50" fmla="*/ 251094 h 432313"/>
                      <a:gd name="connsiteX51" fmla="*/ 54904 w 432159"/>
                      <a:gd name="connsiteY51" fmla="*/ 251094 h 432313"/>
                      <a:gd name="connsiteX52" fmla="*/ 62735 w 432159"/>
                      <a:gd name="connsiteY52" fmla="*/ 258926 h 432313"/>
                      <a:gd name="connsiteX53" fmla="*/ 54904 w 432159"/>
                      <a:gd name="connsiteY53" fmla="*/ 266758 h 432313"/>
                      <a:gd name="connsiteX54" fmla="*/ 35102 w 432159"/>
                      <a:gd name="connsiteY54" fmla="*/ 266758 h 432313"/>
                      <a:gd name="connsiteX55" fmla="*/ 27269 w 432159"/>
                      <a:gd name="connsiteY55" fmla="*/ 258926 h 432313"/>
                      <a:gd name="connsiteX56" fmla="*/ 35102 w 432159"/>
                      <a:gd name="connsiteY56" fmla="*/ 251094 h 432313"/>
                      <a:gd name="connsiteX57" fmla="*/ 377238 w 432159"/>
                      <a:gd name="connsiteY57" fmla="*/ 251075 h 432313"/>
                      <a:gd name="connsiteX58" fmla="*/ 397020 w 432159"/>
                      <a:gd name="connsiteY58" fmla="*/ 251075 h 432313"/>
                      <a:gd name="connsiteX59" fmla="*/ 404852 w 432159"/>
                      <a:gd name="connsiteY59" fmla="*/ 258907 h 432313"/>
                      <a:gd name="connsiteX60" fmla="*/ 397020 w 432159"/>
                      <a:gd name="connsiteY60" fmla="*/ 266739 h 432313"/>
                      <a:gd name="connsiteX61" fmla="*/ 377238 w 432159"/>
                      <a:gd name="connsiteY61" fmla="*/ 266739 h 432313"/>
                      <a:gd name="connsiteX62" fmla="*/ 369406 w 432159"/>
                      <a:gd name="connsiteY62" fmla="*/ 258907 h 432313"/>
                      <a:gd name="connsiteX63" fmla="*/ 377238 w 432159"/>
                      <a:gd name="connsiteY63" fmla="*/ 251075 h 432313"/>
                      <a:gd name="connsiteX64" fmla="*/ 134476 w 432159"/>
                      <a:gd name="connsiteY64" fmla="*/ 235199 h 432313"/>
                      <a:gd name="connsiteX65" fmla="*/ 127452 w 432159"/>
                      <a:gd name="connsiteY65" fmla="*/ 242223 h 432313"/>
                      <a:gd name="connsiteX66" fmla="*/ 134476 w 432159"/>
                      <a:gd name="connsiteY66" fmla="*/ 249247 h 432313"/>
                      <a:gd name="connsiteX67" fmla="*/ 297567 w 432159"/>
                      <a:gd name="connsiteY67" fmla="*/ 249247 h 432313"/>
                      <a:gd name="connsiteX68" fmla="*/ 304611 w 432159"/>
                      <a:gd name="connsiteY68" fmla="*/ 242223 h 432313"/>
                      <a:gd name="connsiteX69" fmla="*/ 297567 w 432159"/>
                      <a:gd name="connsiteY69" fmla="*/ 235199 h 432313"/>
                      <a:gd name="connsiteX70" fmla="*/ 134476 w 432159"/>
                      <a:gd name="connsiteY70" fmla="*/ 219534 h 432313"/>
                      <a:gd name="connsiteX71" fmla="*/ 297567 w 432159"/>
                      <a:gd name="connsiteY71" fmla="*/ 219534 h 432313"/>
                      <a:gd name="connsiteX72" fmla="*/ 320256 w 432159"/>
                      <a:gd name="connsiteY72" fmla="*/ 242223 h 432313"/>
                      <a:gd name="connsiteX73" fmla="*/ 297567 w 432159"/>
                      <a:gd name="connsiteY73" fmla="*/ 264912 h 432313"/>
                      <a:gd name="connsiteX74" fmla="*/ 134476 w 432159"/>
                      <a:gd name="connsiteY74" fmla="*/ 264912 h 432313"/>
                      <a:gd name="connsiteX75" fmla="*/ 111787 w 432159"/>
                      <a:gd name="connsiteY75" fmla="*/ 242223 h 432313"/>
                      <a:gd name="connsiteX76" fmla="*/ 134476 w 432159"/>
                      <a:gd name="connsiteY76" fmla="*/ 219534 h 432313"/>
                      <a:gd name="connsiteX77" fmla="*/ 377238 w 432159"/>
                      <a:gd name="connsiteY77" fmla="*/ 213742 h 432313"/>
                      <a:gd name="connsiteX78" fmla="*/ 397020 w 432159"/>
                      <a:gd name="connsiteY78" fmla="*/ 213742 h 432313"/>
                      <a:gd name="connsiteX79" fmla="*/ 404852 w 432159"/>
                      <a:gd name="connsiteY79" fmla="*/ 221574 h 432313"/>
                      <a:gd name="connsiteX80" fmla="*/ 397020 w 432159"/>
                      <a:gd name="connsiteY80" fmla="*/ 229406 h 432313"/>
                      <a:gd name="connsiteX81" fmla="*/ 377238 w 432159"/>
                      <a:gd name="connsiteY81" fmla="*/ 229406 h 432313"/>
                      <a:gd name="connsiteX82" fmla="*/ 369406 w 432159"/>
                      <a:gd name="connsiteY82" fmla="*/ 221574 h 432313"/>
                      <a:gd name="connsiteX83" fmla="*/ 377238 w 432159"/>
                      <a:gd name="connsiteY83" fmla="*/ 213742 h 432313"/>
                      <a:gd name="connsiteX84" fmla="*/ 35102 w 432159"/>
                      <a:gd name="connsiteY84" fmla="*/ 213742 h 432313"/>
                      <a:gd name="connsiteX85" fmla="*/ 54904 w 432159"/>
                      <a:gd name="connsiteY85" fmla="*/ 213742 h 432313"/>
                      <a:gd name="connsiteX86" fmla="*/ 62735 w 432159"/>
                      <a:gd name="connsiteY86" fmla="*/ 221574 h 432313"/>
                      <a:gd name="connsiteX87" fmla="*/ 54904 w 432159"/>
                      <a:gd name="connsiteY87" fmla="*/ 229406 h 432313"/>
                      <a:gd name="connsiteX88" fmla="*/ 35102 w 432159"/>
                      <a:gd name="connsiteY88" fmla="*/ 229406 h 432313"/>
                      <a:gd name="connsiteX89" fmla="*/ 27269 w 432159"/>
                      <a:gd name="connsiteY89" fmla="*/ 221574 h 432313"/>
                      <a:gd name="connsiteX90" fmla="*/ 35102 w 432159"/>
                      <a:gd name="connsiteY90" fmla="*/ 213742 h 432313"/>
                      <a:gd name="connsiteX91" fmla="*/ 377238 w 432159"/>
                      <a:gd name="connsiteY91" fmla="*/ 176390 h 432313"/>
                      <a:gd name="connsiteX92" fmla="*/ 397020 w 432159"/>
                      <a:gd name="connsiteY92" fmla="*/ 176390 h 432313"/>
                      <a:gd name="connsiteX93" fmla="*/ 404852 w 432159"/>
                      <a:gd name="connsiteY93" fmla="*/ 184223 h 432313"/>
                      <a:gd name="connsiteX94" fmla="*/ 397020 w 432159"/>
                      <a:gd name="connsiteY94" fmla="*/ 192054 h 432313"/>
                      <a:gd name="connsiteX95" fmla="*/ 377238 w 432159"/>
                      <a:gd name="connsiteY95" fmla="*/ 192054 h 432313"/>
                      <a:gd name="connsiteX96" fmla="*/ 369406 w 432159"/>
                      <a:gd name="connsiteY96" fmla="*/ 184223 h 432313"/>
                      <a:gd name="connsiteX97" fmla="*/ 377238 w 432159"/>
                      <a:gd name="connsiteY97" fmla="*/ 176390 h 432313"/>
                      <a:gd name="connsiteX98" fmla="*/ 35102 w 432159"/>
                      <a:gd name="connsiteY98" fmla="*/ 176390 h 432313"/>
                      <a:gd name="connsiteX99" fmla="*/ 54904 w 432159"/>
                      <a:gd name="connsiteY99" fmla="*/ 176390 h 432313"/>
                      <a:gd name="connsiteX100" fmla="*/ 62735 w 432159"/>
                      <a:gd name="connsiteY100" fmla="*/ 184223 h 432313"/>
                      <a:gd name="connsiteX101" fmla="*/ 54904 w 432159"/>
                      <a:gd name="connsiteY101" fmla="*/ 192054 h 432313"/>
                      <a:gd name="connsiteX102" fmla="*/ 35102 w 432159"/>
                      <a:gd name="connsiteY102" fmla="*/ 192054 h 432313"/>
                      <a:gd name="connsiteX103" fmla="*/ 27269 w 432159"/>
                      <a:gd name="connsiteY103" fmla="*/ 184223 h 432313"/>
                      <a:gd name="connsiteX104" fmla="*/ 35102 w 432159"/>
                      <a:gd name="connsiteY104" fmla="*/ 176390 h 432313"/>
                      <a:gd name="connsiteX105" fmla="*/ 134476 w 432159"/>
                      <a:gd name="connsiteY105" fmla="*/ 168577 h 432313"/>
                      <a:gd name="connsiteX106" fmla="*/ 127452 w 432159"/>
                      <a:gd name="connsiteY106" fmla="*/ 175601 h 432313"/>
                      <a:gd name="connsiteX107" fmla="*/ 134476 w 432159"/>
                      <a:gd name="connsiteY107" fmla="*/ 182625 h 432313"/>
                      <a:gd name="connsiteX108" fmla="*/ 297567 w 432159"/>
                      <a:gd name="connsiteY108" fmla="*/ 182625 h 432313"/>
                      <a:gd name="connsiteX109" fmla="*/ 304611 w 432159"/>
                      <a:gd name="connsiteY109" fmla="*/ 175601 h 432313"/>
                      <a:gd name="connsiteX110" fmla="*/ 297567 w 432159"/>
                      <a:gd name="connsiteY110" fmla="*/ 168577 h 432313"/>
                      <a:gd name="connsiteX111" fmla="*/ 357743 w 432159"/>
                      <a:gd name="connsiteY111" fmla="*/ 153316 h 432313"/>
                      <a:gd name="connsiteX112" fmla="*/ 357743 w 432159"/>
                      <a:gd name="connsiteY112" fmla="*/ 416053 h 432313"/>
                      <a:gd name="connsiteX113" fmla="*/ 416495 w 432159"/>
                      <a:gd name="connsiteY113" fmla="*/ 416053 h 432313"/>
                      <a:gd name="connsiteX114" fmla="*/ 416495 w 432159"/>
                      <a:gd name="connsiteY114" fmla="*/ 153316 h 432313"/>
                      <a:gd name="connsiteX115" fmla="*/ 15664 w 432159"/>
                      <a:gd name="connsiteY115" fmla="*/ 153316 h 432313"/>
                      <a:gd name="connsiteX116" fmla="*/ 15664 w 432159"/>
                      <a:gd name="connsiteY116" fmla="*/ 416053 h 432313"/>
                      <a:gd name="connsiteX117" fmla="*/ 74339 w 432159"/>
                      <a:gd name="connsiteY117" fmla="*/ 416053 h 432313"/>
                      <a:gd name="connsiteX118" fmla="*/ 74339 w 432159"/>
                      <a:gd name="connsiteY118" fmla="*/ 153316 h 432313"/>
                      <a:gd name="connsiteX119" fmla="*/ 134476 w 432159"/>
                      <a:gd name="connsiteY119" fmla="*/ 152912 h 432313"/>
                      <a:gd name="connsiteX120" fmla="*/ 297567 w 432159"/>
                      <a:gd name="connsiteY120" fmla="*/ 152912 h 432313"/>
                      <a:gd name="connsiteX121" fmla="*/ 320256 w 432159"/>
                      <a:gd name="connsiteY121" fmla="*/ 175601 h 432313"/>
                      <a:gd name="connsiteX122" fmla="*/ 297567 w 432159"/>
                      <a:gd name="connsiteY122" fmla="*/ 198290 h 432313"/>
                      <a:gd name="connsiteX123" fmla="*/ 134476 w 432159"/>
                      <a:gd name="connsiteY123" fmla="*/ 198290 h 432313"/>
                      <a:gd name="connsiteX124" fmla="*/ 111787 w 432159"/>
                      <a:gd name="connsiteY124" fmla="*/ 175601 h 432313"/>
                      <a:gd name="connsiteX125" fmla="*/ 134476 w 432159"/>
                      <a:gd name="connsiteY125" fmla="*/ 152912 h 432313"/>
                      <a:gd name="connsiteX126" fmla="*/ 134476 w 432159"/>
                      <a:gd name="connsiteY126" fmla="*/ 101955 h 432313"/>
                      <a:gd name="connsiteX127" fmla="*/ 127452 w 432159"/>
                      <a:gd name="connsiteY127" fmla="*/ 108979 h 432313"/>
                      <a:gd name="connsiteX128" fmla="*/ 134476 w 432159"/>
                      <a:gd name="connsiteY128" fmla="*/ 116003 h 432313"/>
                      <a:gd name="connsiteX129" fmla="*/ 297567 w 432159"/>
                      <a:gd name="connsiteY129" fmla="*/ 116003 h 432313"/>
                      <a:gd name="connsiteX130" fmla="*/ 304611 w 432159"/>
                      <a:gd name="connsiteY130" fmla="*/ 108979 h 432313"/>
                      <a:gd name="connsiteX131" fmla="*/ 297567 w 432159"/>
                      <a:gd name="connsiteY131" fmla="*/ 101955 h 432313"/>
                      <a:gd name="connsiteX132" fmla="*/ 134476 w 432159"/>
                      <a:gd name="connsiteY132" fmla="*/ 86290 h 432313"/>
                      <a:gd name="connsiteX133" fmla="*/ 297567 w 432159"/>
                      <a:gd name="connsiteY133" fmla="*/ 86290 h 432313"/>
                      <a:gd name="connsiteX134" fmla="*/ 320256 w 432159"/>
                      <a:gd name="connsiteY134" fmla="*/ 108979 h 432313"/>
                      <a:gd name="connsiteX135" fmla="*/ 297567 w 432159"/>
                      <a:gd name="connsiteY135" fmla="*/ 131668 h 432313"/>
                      <a:gd name="connsiteX136" fmla="*/ 134476 w 432159"/>
                      <a:gd name="connsiteY136" fmla="*/ 131668 h 432313"/>
                      <a:gd name="connsiteX137" fmla="*/ 111787 w 432159"/>
                      <a:gd name="connsiteY137" fmla="*/ 108979 h 432313"/>
                      <a:gd name="connsiteX138" fmla="*/ 134476 w 432159"/>
                      <a:gd name="connsiteY138" fmla="*/ 86290 h 432313"/>
                      <a:gd name="connsiteX139" fmla="*/ 89965 w 432159"/>
                      <a:gd name="connsiteY139" fmla="*/ 57212 h 432313"/>
                      <a:gd name="connsiteX140" fmla="*/ 89965 w 432159"/>
                      <a:gd name="connsiteY140" fmla="*/ 145137 h 432313"/>
                      <a:gd name="connsiteX141" fmla="*/ 90042 w 432159"/>
                      <a:gd name="connsiteY141" fmla="*/ 145484 h 432313"/>
                      <a:gd name="connsiteX142" fmla="*/ 89965 w 432159"/>
                      <a:gd name="connsiteY142" fmla="*/ 145830 h 432313"/>
                      <a:gd name="connsiteX143" fmla="*/ 89965 w 432159"/>
                      <a:gd name="connsiteY143" fmla="*/ 416033 h 432313"/>
                      <a:gd name="connsiteX144" fmla="*/ 146811 w 432159"/>
                      <a:gd name="connsiteY144" fmla="*/ 416033 h 432313"/>
                      <a:gd name="connsiteX145" fmla="*/ 146811 w 432159"/>
                      <a:gd name="connsiteY145" fmla="*/ 300897 h 432313"/>
                      <a:gd name="connsiteX146" fmla="*/ 154643 w 432159"/>
                      <a:gd name="connsiteY146" fmla="*/ 293065 h 432313"/>
                      <a:gd name="connsiteX147" fmla="*/ 277631 w 432159"/>
                      <a:gd name="connsiteY147" fmla="*/ 293065 h 432313"/>
                      <a:gd name="connsiteX148" fmla="*/ 285463 w 432159"/>
                      <a:gd name="connsiteY148" fmla="*/ 300897 h 432313"/>
                      <a:gd name="connsiteX149" fmla="*/ 285463 w 432159"/>
                      <a:gd name="connsiteY149" fmla="*/ 416033 h 432313"/>
                      <a:gd name="connsiteX150" fmla="*/ 342059 w 432159"/>
                      <a:gd name="connsiteY150" fmla="*/ 416033 h 432313"/>
                      <a:gd name="connsiteX151" fmla="*/ 342059 w 432159"/>
                      <a:gd name="connsiteY151" fmla="*/ 57212 h 432313"/>
                      <a:gd name="connsiteX152" fmla="*/ 312423 w 432159"/>
                      <a:gd name="connsiteY152" fmla="*/ 57212 h 432313"/>
                      <a:gd name="connsiteX153" fmla="*/ 119619 w 432159"/>
                      <a:gd name="connsiteY153" fmla="*/ 57212 h 432313"/>
                      <a:gd name="connsiteX154" fmla="*/ 127452 w 432159"/>
                      <a:gd name="connsiteY154" fmla="*/ 15665 h 432313"/>
                      <a:gd name="connsiteX155" fmla="*/ 127452 w 432159"/>
                      <a:gd name="connsiteY155" fmla="*/ 41548 h 432313"/>
                      <a:gd name="connsiteX156" fmla="*/ 304592 w 432159"/>
                      <a:gd name="connsiteY156" fmla="*/ 41548 h 432313"/>
                      <a:gd name="connsiteX157" fmla="*/ 304592 w 432159"/>
                      <a:gd name="connsiteY157" fmla="*/ 15665 h 432313"/>
                      <a:gd name="connsiteX158" fmla="*/ 119619 w 432159"/>
                      <a:gd name="connsiteY158" fmla="*/ 0 h 432313"/>
                      <a:gd name="connsiteX159" fmla="*/ 312423 w 432159"/>
                      <a:gd name="connsiteY159" fmla="*/ 0 h 432313"/>
                      <a:gd name="connsiteX160" fmla="*/ 320256 w 432159"/>
                      <a:gd name="connsiteY160" fmla="*/ 7833 h 432313"/>
                      <a:gd name="connsiteX161" fmla="*/ 320256 w 432159"/>
                      <a:gd name="connsiteY161" fmla="*/ 41548 h 432313"/>
                      <a:gd name="connsiteX162" fmla="*/ 349910 w 432159"/>
                      <a:gd name="connsiteY162" fmla="*/ 41548 h 432313"/>
                      <a:gd name="connsiteX163" fmla="*/ 357743 w 432159"/>
                      <a:gd name="connsiteY163" fmla="*/ 49380 h 432313"/>
                      <a:gd name="connsiteX164" fmla="*/ 357743 w 432159"/>
                      <a:gd name="connsiteY164" fmla="*/ 137652 h 432313"/>
                      <a:gd name="connsiteX165" fmla="*/ 424327 w 432159"/>
                      <a:gd name="connsiteY165" fmla="*/ 137652 h 432313"/>
                      <a:gd name="connsiteX166" fmla="*/ 432159 w 432159"/>
                      <a:gd name="connsiteY166" fmla="*/ 145484 h 432313"/>
                      <a:gd name="connsiteX167" fmla="*/ 432159 w 432159"/>
                      <a:gd name="connsiteY167" fmla="*/ 423885 h 432313"/>
                      <a:gd name="connsiteX168" fmla="*/ 424327 w 432159"/>
                      <a:gd name="connsiteY168" fmla="*/ 431717 h 432313"/>
                      <a:gd name="connsiteX169" fmla="*/ 277651 w 432159"/>
                      <a:gd name="connsiteY169" fmla="*/ 431717 h 432313"/>
                      <a:gd name="connsiteX170" fmla="*/ 218995 w 432159"/>
                      <a:gd name="connsiteY170" fmla="*/ 431717 h 432313"/>
                      <a:gd name="connsiteX171" fmla="*/ 216032 w 432159"/>
                      <a:gd name="connsiteY171" fmla="*/ 432313 h 432313"/>
                      <a:gd name="connsiteX172" fmla="*/ 213068 w 432159"/>
                      <a:gd name="connsiteY172" fmla="*/ 431717 h 432313"/>
                      <a:gd name="connsiteX173" fmla="*/ 154662 w 432159"/>
                      <a:gd name="connsiteY173" fmla="*/ 431717 h 432313"/>
                      <a:gd name="connsiteX174" fmla="*/ 7832 w 432159"/>
                      <a:gd name="connsiteY174" fmla="*/ 431717 h 432313"/>
                      <a:gd name="connsiteX175" fmla="*/ 0 w 432159"/>
                      <a:gd name="connsiteY175" fmla="*/ 423885 h 432313"/>
                      <a:gd name="connsiteX176" fmla="*/ 0 w 432159"/>
                      <a:gd name="connsiteY176" fmla="*/ 145484 h 432313"/>
                      <a:gd name="connsiteX177" fmla="*/ 7832 w 432159"/>
                      <a:gd name="connsiteY177" fmla="*/ 137652 h 432313"/>
                      <a:gd name="connsiteX178" fmla="*/ 74319 w 432159"/>
                      <a:gd name="connsiteY178" fmla="*/ 137652 h 432313"/>
                      <a:gd name="connsiteX179" fmla="*/ 74319 w 432159"/>
                      <a:gd name="connsiteY179" fmla="*/ 49380 h 432313"/>
                      <a:gd name="connsiteX180" fmla="*/ 82152 w 432159"/>
                      <a:gd name="connsiteY180" fmla="*/ 41548 h 432313"/>
                      <a:gd name="connsiteX181" fmla="*/ 111787 w 432159"/>
                      <a:gd name="connsiteY181" fmla="*/ 41548 h 432313"/>
                      <a:gd name="connsiteX182" fmla="*/ 111787 w 432159"/>
                      <a:gd name="connsiteY182" fmla="*/ 7833 h 432313"/>
                      <a:gd name="connsiteX183" fmla="*/ 119619 w 432159"/>
                      <a:gd name="connsiteY183" fmla="*/ 0 h 432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</a:cxnLst>
                    <a:rect l="l" t="t" r="r" b="b"/>
                    <a:pathLst>
                      <a:path w="432159" h="432313">
                        <a:moveTo>
                          <a:pt x="377258" y="363132"/>
                        </a:moveTo>
                        <a:lnTo>
                          <a:pt x="397040" y="363132"/>
                        </a:lnTo>
                        <a:cubicBezTo>
                          <a:pt x="401370" y="363132"/>
                          <a:pt x="404872" y="366635"/>
                          <a:pt x="404872" y="370964"/>
                        </a:cubicBezTo>
                        <a:cubicBezTo>
                          <a:pt x="404872" y="375294"/>
                          <a:pt x="401370" y="378797"/>
                          <a:pt x="397040" y="378797"/>
                        </a:cubicBezTo>
                        <a:lnTo>
                          <a:pt x="377258" y="378797"/>
                        </a:lnTo>
                        <a:cubicBezTo>
                          <a:pt x="372928" y="378797"/>
                          <a:pt x="369426" y="375294"/>
                          <a:pt x="369426" y="370964"/>
                        </a:cubicBezTo>
                        <a:cubicBezTo>
                          <a:pt x="369426" y="366635"/>
                          <a:pt x="372928" y="363132"/>
                          <a:pt x="377258" y="363132"/>
                        </a:cubicBezTo>
                        <a:close/>
                        <a:moveTo>
                          <a:pt x="35102" y="363132"/>
                        </a:moveTo>
                        <a:lnTo>
                          <a:pt x="54904" y="363132"/>
                        </a:lnTo>
                        <a:cubicBezTo>
                          <a:pt x="59233" y="363132"/>
                          <a:pt x="62735" y="366635"/>
                          <a:pt x="62735" y="370964"/>
                        </a:cubicBezTo>
                        <a:cubicBezTo>
                          <a:pt x="62735" y="375294"/>
                          <a:pt x="59233" y="378797"/>
                          <a:pt x="54904" y="378797"/>
                        </a:cubicBezTo>
                        <a:lnTo>
                          <a:pt x="35102" y="378797"/>
                        </a:lnTo>
                        <a:cubicBezTo>
                          <a:pt x="30772" y="378797"/>
                          <a:pt x="27269" y="375294"/>
                          <a:pt x="27269" y="370964"/>
                        </a:cubicBezTo>
                        <a:cubicBezTo>
                          <a:pt x="27269" y="366635"/>
                          <a:pt x="30772" y="363132"/>
                          <a:pt x="35102" y="363132"/>
                        </a:cubicBezTo>
                        <a:close/>
                        <a:moveTo>
                          <a:pt x="377238" y="325779"/>
                        </a:moveTo>
                        <a:lnTo>
                          <a:pt x="397020" y="325779"/>
                        </a:lnTo>
                        <a:cubicBezTo>
                          <a:pt x="401350" y="325779"/>
                          <a:pt x="404852" y="329282"/>
                          <a:pt x="404852" y="333611"/>
                        </a:cubicBezTo>
                        <a:cubicBezTo>
                          <a:pt x="404852" y="337941"/>
                          <a:pt x="401350" y="341443"/>
                          <a:pt x="397020" y="341443"/>
                        </a:cubicBezTo>
                        <a:lnTo>
                          <a:pt x="377238" y="341443"/>
                        </a:lnTo>
                        <a:cubicBezTo>
                          <a:pt x="372927" y="341443"/>
                          <a:pt x="369406" y="337941"/>
                          <a:pt x="369406" y="333611"/>
                        </a:cubicBezTo>
                        <a:cubicBezTo>
                          <a:pt x="369406" y="329282"/>
                          <a:pt x="372908" y="325779"/>
                          <a:pt x="377238" y="325779"/>
                        </a:cubicBezTo>
                        <a:close/>
                        <a:moveTo>
                          <a:pt x="35102" y="325779"/>
                        </a:moveTo>
                        <a:lnTo>
                          <a:pt x="54904" y="325779"/>
                        </a:lnTo>
                        <a:cubicBezTo>
                          <a:pt x="59233" y="325779"/>
                          <a:pt x="62735" y="329282"/>
                          <a:pt x="62735" y="333611"/>
                        </a:cubicBezTo>
                        <a:cubicBezTo>
                          <a:pt x="62735" y="337941"/>
                          <a:pt x="59233" y="341443"/>
                          <a:pt x="54904" y="341443"/>
                        </a:cubicBezTo>
                        <a:lnTo>
                          <a:pt x="35102" y="341443"/>
                        </a:lnTo>
                        <a:cubicBezTo>
                          <a:pt x="30772" y="341443"/>
                          <a:pt x="27269" y="337941"/>
                          <a:pt x="27269" y="333611"/>
                        </a:cubicBezTo>
                        <a:cubicBezTo>
                          <a:pt x="27269" y="329282"/>
                          <a:pt x="30772" y="325779"/>
                          <a:pt x="35102" y="325779"/>
                        </a:cubicBezTo>
                        <a:close/>
                        <a:moveTo>
                          <a:pt x="223863" y="308729"/>
                        </a:moveTo>
                        <a:lnTo>
                          <a:pt x="223863" y="416033"/>
                        </a:lnTo>
                        <a:lnTo>
                          <a:pt x="269818" y="416033"/>
                        </a:lnTo>
                        <a:lnTo>
                          <a:pt x="269818" y="308729"/>
                        </a:lnTo>
                        <a:close/>
                        <a:moveTo>
                          <a:pt x="162495" y="308729"/>
                        </a:moveTo>
                        <a:lnTo>
                          <a:pt x="162495" y="416033"/>
                        </a:lnTo>
                        <a:lnTo>
                          <a:pt x="208199" y="416033"/>
                        </a:lnTo>
                        <a:lnTo>
                          <a:pt x="208199" y="308729"/>
                        </a:lnTo>
                        <a:close/>
                        <a:moveTo>
                          <a:pt x="377238" y="288427"/>
                        </a:moveTo>
                        <a:lnTo>
                          <a:pt x="397020" y="288427"/>
                        </a:lnTo>
                        <a:cubicBezTo>
                          <a:pt x="401350" y="288427"/>
                          <a:pt x="404852" y="291930"/>
                          <a:pt x="404852" y="296260"/>
                        </a:cubicBezTo>
                        <a:cubicBezTo>
                          <a:pt x="404852" y="300589"/>
                          <a:pt x="401350" y="304091"/>
                          <a:pt x="397020" y="304091"/>
                        </a:cubicBezTo>
                        <a:lnTo>
                          <a:pt x="377238" y="304091"/>
                        </a:lnTo>
                        <a:cubicBezTo>
                          <a:pt x="372927" y="304091"/>
                          <a:pt x="369425" y="300589"/>
                          <a:pt x="369406" y="296260"/>
                        </a:cubicBezTo>
                        <a:cubicBezTo>
                          <a:pt x="369406" y="291930"/>
                          <a:pt x="372908" y="288427"/>
                          <a:pt x="377238" y="288427"/>
                        </a:cubicBezTo>
                        <a:close/>
                        <a:moveTo>
                          <a:pt x="35102" y="288427"/>
                        </a:moveTo>
                        <a:lnTo>
                          <a:pt x="54904" y="288427"/>
                        </a:lnTo>
                        <a:cubicBezTo>
                          <a:pt x="59233" y="288427"/>
                          <a:pt x="62735" y="291930"/>
                          <a:pt x="62735" y="296260"/>
                        </a:cubicBezTo>
                        <a:cubicBezTo>
                          <a:pt x="62735" y="300589"/>
                          <a:pt x="59233" y="304091"/>
                          <a:pt x="54904" y="304091"/>
                        </a:cubicBezTo>
                        <a:lnTo>
                          <a:pt x="35102" y="304091"/>
                        </a:lnTo>
                        <a:cubicBezTo>
                          <a:pt x="30772" y="304091"/>
                          <a:pt x="27269" y="300589"/>
                          <a:pt x="27269" y="296260"/>
                        </a:cubicBezTo>
                        <a:cubicBezTo>
                          <a:pt x="27269" y="291930"/>
                          <a:pt x="30772" y="288427"/>
                          <a:pt x="35102" y="288427"/>
                        </a:cubicBezTo>
                        <a:close/>
                        <a:moveTo>
                          <a:pt x="35102" y="251094"/>
                        </a:moveTo>
                        <a:lnTo>
                          <a:pt x="54904" y="251094"/>
                        </a:lnTo>
                        <a:cubicBezTo>
                          <a:pt x="59233" y="251094"/>
                          <a:pt x="62735" y="254596"/>
                          <a:pt x="62735" y="258926"/>
                        </a:cubicBezTo>
                        <a:cubicBezTo>
                          <a:pt x="62735" y="263256"/>
                          <a:pt x="59233" y="266758"/>
                          <a:pt x="54904" y="266758"/>
                        </a:cubicBezTo>
                        <a:lnTo>
                          <a:pt x="35102" y="266758"/>
                        </a:lnTo>
                        <a:cubicBezTo>
                          <a:pt x="30772" y="266758"/>
                          <a:pt x="27269" y="263256"/>
                          <a:pt x="27269" y="258926"/>
                        </a:cubicBezTo>
                        <a:cubicBezTo>
                          <a:pt x="27269" y="254596"/>
                          <a:pt x="30772" y="251094"/>
                          <a:pt x="35102" y="251094"/>
                        </a:cubicBezTo>
                        <a:close/>
                        <a:moveTo>
                          <a:pt x="377238" y="251075"/>
                        </a:moveTo>
                        <a:lnTo>
                          <a:pt x="397020" y="251075"/>
                        </a:lnTo>
                        <a:cubicBezTo>
                          <a:pt x="401350" y="251075"/>
                          <a:pt x="404852" y="254577"/>
                          <a:pt x="404852" y="258907"/>
                        </a:cubicBezTo>
                        <a:cubicBezTo>
                          <a:pt x="404852" y="263237"/>
                          <a:pt x="401350" y="266739"/>
                          <a:pt x="397020" y="266739"/>
                        </a:cubicBezTo>
                        <a:lnTo>
                          <a:pt x="377238" y="266739"/>
                        </a:lnTo>
                        <a:cubicBezTo>
                          <a:pt x="372927" y="266739"/>
                          <a:pt x="369406" y="263237"/>
                          <a:pt x="369406" y="258907"/>
                        </a:cubicBezTo>
                        <a:cubicBezTo>
                          <a:pt x="369406" y="254577"/>
                          <a:pt x="372908" y="251075"/>
                          <a:pt x="377238" y="251075"/>
                        </a:cubicBezTo>
                        <a:close/>
                        <a:moveTo>
                          <a:pt x="134476" y="235199"/>
                        </a:moveTo>
                        <a:cubicBezTo>
                          <a:pt x="130608" y="235199"/>
                          <a:pt x="127452" y="238355"/>
                          <a:pt x="127452" y="242223"/>
                        </a:cubicBezTo>
                        <a:cubicBezTo>
                          <a:pt x="127452" y="246091"/>
                          <a:pt x="130608" y="249247"/>
                          <a:pt x="134476" y="249247"/>
                        </a:cubicBezTo>
                        <a:lnTo>
                          <a:pt x="297567" y="249247"/>
                        </a:lnTo>
                        <a:cubicBezTo>
                          <a:pt x="301455" y="249247"/>
                          <a:pt x="304611" y="246091"/>
                          <a:pt x="304611" y="242223"/>
                        </a:cubicBezTo>
                        <a:cubicBezTo>
                          <a:pt x="304611" y="238355"/>
                          <a:pt x="301455" y="235199"/>
                          <a:pt x="297567" y="235199"/>
                        </a:cubicBezTo>
                        <a:close/>
                        <a:moveTo>
                          <a:pt x="134476" y="219534"/>
                        </a:moveTo>
                        <a:lnTo>
                          <a:pt x="297567" y="219534"/>
                        </a:lnTo>
                        <a:cubicBezTo>
                          <a:pt x="310076" y="219534"/>
                          <a:pt x="320256" y="229714"/>
                          <a:pt x="320256" y="242223"/>
                        </a:cubicBezTo>
                        <a:cubicBezTo>
                          <a:pt x="320256" y="254731"/>
                          <a:pt x="310076" y="264912"/>
                          <a:pt x="297567" y="264912"/>
                        </a:cubicBezTo>
                        <a:lnTo>
                          <a:pt x="134476" y="264912"/>
                        </a:lnTo>
                        <a:cubicBezTo>
                          <a:pt x="121967" y="264912"/>
                          <a:pt x="111787" y="254731"/>
                          <a:pt x="111787" y="242223"/>
                        </a:cubicBezTo>
                        <a:cubicBezTo>
                          <a:pt x="111787" y="229714"/>
                          <a:pt x="121967" y="219534"/>
                          <a:pt x="134476" y="219534"/>
                        </a:cubicBezTo>
                        <a:close/>
                        <a:moveTo>
                          <a:pt x="377238" y="213742"/>
                        </a:moveTo>
                        <a:lnTo>
                          <a:pt x="397020" y="213742"/>
                        </a:lnTo>
                        <a:cubicBezTo>
                          <a:pt x="401350" y="213742"/>
                          <a:pt x="404852" y="217244"/>
                          <a:pt x="404852" y="221574"/>
                        </a:cubicBezTo>
                        <a:cubicBezTo>
                          <a:pt x="404852" y="225904"/>
                          <a:pt x="401350" y="229406"/>
                          <a:pt x="397020" y="229406"/>
                        </a:cubicBezTo>
                        <a:lnTo>
                          <a:pt x="377238" y="229406"/>
                        </a:lnTo>
                        <a:cubicBezTo>
                          <a:pt x="372927" y="229406"/>
                          <a:pt x="369406" y="225904"/>
                          <a:pt x="369406" y="221574"/>
                        </a:cubicBezTo>
                        <a:cubicBezTo>
                          <a:pt x="369406" y="217244"/>
                          <a:pt x="372908" y="213742"/>
                          <a:pt x="377238" y="213742"/>
                        </a:cubicBezTo>
                        <a:close/>
                        <a:moveTo>
                          <a:pt x="35102" y="213742"/>
                        </a:moveTo>
                        <a:lnTo>
                          <a:pt x="54904" y="213742"/>
                        </a:lnTo>
                        <a:cubicBezTo>
                          <a:pt x="59233" y="213742"/>
                          <a:pt x="62735" y="217244"/>
                          <a:pt x="62735" y="221574"/>
                        </a:cubicBezTo>
                        <a:cubicBezTo>
                          <a:pt x="62735" y="225904"/>
                          <a:pt x="59233" y="229406"/>
                          <a:pt x="54904" y="229406"/>
                        </a:cubicBezTo>
                        <a:lnTo>
                          <a:pt x="35102" y="229406"/>
                        </a:lnTo>
                        <a:cubicBezTo>
                          <a:pt x="30772" y="229406"/>
                          <a:pt x="27269" y="225904"/>
                          <a:pt x="27269" y="221574"/>
                        </a:cubicBezTo>
                        <a:cubicBezTo>
                          <a:pt x="27269" y="217244"/>
                          <a:pt x="30772" y="213742"/>
                          <a:pt x="35102" y="213742"/>
                        </a:cubicBezTo>
                        <a:close/>
                        <a:moveTo>
                          <a:pt x="377238" y="176390"/>
                        </a:moveTo>
                        <a:lnTo>
                          <a:pt x="397020" y="176390"/>
                        </a:lnTo>
                        <a:cubicBezTo>
                          <a:pt x="401350" y="176390"/>
                          <a:pt x="404852" y="179893"/>
                          <a:pt x="404852" y="184223"/>
                        </a:cubicBezTo>
                        <a:cubicBezTo>
                          <a:pt x="404852" y="188552"/>
                          <a:pt x="401350" y="192054"/>
                          <a:pt x="397020" y="192054"/>
                        </a:cubicBezTo>
                        <a:lnTo>
                          <a:pt x="377238" y="192054"/>
                        </a:lnTo>
                        <a:cubicBezTo>
                          <a:pt x="372927" y="192054"/>
                          <a:pt x="369425" y="188552"/>
                          <a:pt x="369406" y="184223"/>
                        </a:cubicBezTo>
                        <a:cubicBezTo>
                          <a:pt x="369406" y="179893"/>
                          <a:pt x="372908" y="176390"/>
                          <a:pt x="377238" y="176390"/>
                        </a:cubicBezTo>
                        <a:close/>
                        <a:moveTo>
                          <a:pt x="35102" y="176390"/>
                        </a:moveTo>
                        <a:lnTo>
                          <a:pt x="54904" y="176390"/>
                        </a:lnTo>
                        <a:cubicBezTo>
                          <a:pt x="59233" y="176390"/>
                          <a:pt x="62735" y="179893"/>
                          <a:pt x="62735" y="184223"/>
                        </a:cubicBezTo>
                        <a:cubicBezTo>
                          <a:pt x="62735" y="188552"/>
                          <a:pt x="59233" y="192054"/>
                          <a:pt x="54904" y="192054"/>
                        </a:cubicBezTo>
                        <a:lnTo>
                          <a:pt x="35102" y="192054"/>
                        </a:lnTo>
                        <a:cubicBezTo>
                          <a:pt x="30772" y="192054"/>
                          <a:pt x="27269" y="188552"/>
                          <a:pt x="27269" y="184223"/>
                        </a:cubicBezTo>
                        <a:cubicBezTo>
                          <a:pt x="27269" y="179893"/>
                          <a:pt x="30772" y="176390"/>
                          <a:pt x="35102" y="176390"/>
                        </a:cubicBezTo>
                        <a:close/>
                        <a:moveTo>
                          <a:pt x="134476" y="168577"/>
                        </a:moveTo>
                        <a:cubicBezTo>
                          <a:pt x="130608" y="168577"/>
                          <a:pt x="127452" y="171733"/>
                          <a:pt x="127452" y="175601"/>
                        </a:cubicBezTo>
                        <a:cubicBezTo>
                          <a:pt x="127452" y="179469"/>
                          <a:pt x="130608" y="182625"/>
                          <a:pt x="134476" y="182625"/>
                        </a:cubicBezTo>
                        <a:lnTo>
                          <a:pt x="297567" y="182625"/>
                        </a:lnTo>
                        <a:cubicBezTo>
                          <a:pt x="301455" y="182625"/>
                          <a:pt x="304611" y="179469"/>
                          <a:pt x="304611" y="175601"/>
                        </a:cubicBezTo>
                        <a:cubicBezTo>
                          <a:pt x="304611" y="171733"/>
                          <a:pt x="301455" y="168577"/>
                          <a:pt x="297567" y="168577"/>
                        </a:cubicBezTo>
                        <a:close/>
                        <a:moveTo>
                          <a:pt x="357743" y="153316"/>
                        </a:moveTo>
                        <a:lnTo>
                          <a:pt x="357743" y="416053"/>
                        </a:lnTo>
                        <a:lnTo>
                          <a:pt x="416495" y="416053"/>
                        </a:lnTo>
                        <a:lnTo>
                          <a:pt x="416495" y="153316"/>
                        </a:lnTo>
                        <a:close/>
                        <a:moveTo>
                          <a:pt x="15664" y="153316"/>
                        </a:moveTo>
                        <a:lnTo>
                          <a:pt x="15664" y="416053"/>
                        </a:lnTo>
                        <a:lnTo>
                          <a:pt x="74339" y="416053"/>
                        </a:lnTo>
                        <a:lnTo>
                          <a:pt x="74339" y="153316"/>
                        </a:lnTo>
                        <a:close/>
                        <a:moveTo>
                          <a:pt x="134476" y="152912"/>
                        </a:moveTo>
                        <a:lnTo>
                          <a:pt x="297567" y="152912"/>
                        </a:lnTo>
                        <a:cubicBezTo>
                          <a:pt x="310076" y="152912"/>
                          <a:pt x="320256" y="163092"/>
                          <a:pt x="320256" y="175601"/>
                        </a:cubicBezTo>
                        <a:cubicBezTo>
                          <a:pt x="320256" y="188109"/>
                          <a:pt x="310076" y="198290"/>
                          <a:pt x="297567" y="198290"/>
                        </a:cubicBezTo>
                        <a:lnTo>
                          <a:pt x="134476" y="198290"/>
                        </a:lnTo>
                        <a:cubicBezTo>
                          <a:pt x="121967" y="198290"/>
                          <a:pt x="111787" y="188109"/>
                          <a:pt x="111787" y="175601"/>
                        </a:cubicBezTo>
                        <a:cubicBezTo>
                          <a:pt x="111787" y="163092"/>
                          <a:pt x="121967" y="152912"/>
                          <a:pt x="134476" y="152912"/>
                        </a:cubicBezTo>
                        <a:close/>
                        <a:moveTo>
                          <a:pt x="134476" y="101955"/>
                        </a:moveTo>
                        <a:cubicBezTo>
                          <a:pt x="130608" y="101955"/>
                          <a:pt x="127452" y="105092"/>
                          <a:pt x="127452" y="108979"/>
                        </a:cubicBezTo>
                        <a:cubicBezTo>
                          <a:pt x="127452" y="112847"/>
                          <a:pt x="130608" y="116003"/>
                          <a:pt x="134476" y="116003"/>
                        </a:cubicBezTo>
                        <a:lnTo>
                          <a:pt x="297567" y="116003"/>
                        </a:lnTo>
                        <a:cubicBezTo>
                          <a:pt x="301455" y="116003"/>
                          <a:pt x="304611" y="112847"/>
                          <a:pt x="304611" y="108979"/>
                        </a:cubicBezTo>
                        <a:cubicBezTo>
                          <a:pt x="304611" y="105111"/>
                          <a:pt x="301455" y="101955"/>
                          <a:pt x="297567" y="101955"/>
                        </a:cubicBezTo>
                        <a:close/>
                        <a:moveTo>
                          <a:pt x="134476" y="86290"/>
                        </a:moveTo>
                        <a:lnTo>
                          <a:pt x="297567" y="86290"/>
                        </a:lnTo>
                        <a:cubicBezTo>
                          <a:pt x="310076" y="86290"/>
                          <a:pt x="320256" y="96470"/>
                          <a:pt x="320256" y="108979"/>
                        </a:cubicBezTo>
                        <a:cubicBezTo>
                          <a:pt x="320256" y="121487"/>
                          <a:pt x="310076" y="131668"/>
                          <a:pt x="297567" y="131668"/>
                        </a:cubicBezTo>
                        <a:lnTo>
                          <a:pt x="134476" y="131668"/>
                        </a:lnTo>
                        <a:cubicBezTo>
                          <a:pt x="121967" y="131668"/>
                          <a:pt x="111787" y="121487"/>
                          <a:pt x="111787" y="108979"/>
                        </a:cubicBezTo>
                        <a:cubicBezTo>
                          <a:pt x="111787" y="96470"/>
                          <a:pt x="121967" y="86290"/>
                          <a:pt x="134476" y="86290"/>
                        </a:cubicBezTo>
                        <a:close/>
                        <a:moveTo>
                          <a:pt x="89965" y="57212"/>
                        </a:moveTo>
                        <a:lnTo>
                          <a:pt x="89965" y="145137"/>
                        </a:lnTo>
                        <a:cubicBezTo>
                          <a:pt x="89985" y="145253"/>
                          <a:pt x="90042" y="145368"/>
                          <a:pt x="90042" y="145484"/>
                        </a:cubicBezTo>
                        <a:cubicBezTo>
                          <a:pt x="90042" y="145618"/>
                          <a:pt x="89965" y="145715"/>
                          <a:pt x="89965" y="145830"/>
                        </a:cubicBezTo>
                        <a:lnTo>
                          <a:pt x="89965" y="416033"/>
                        </a:lnTo>
                        <a:lnTo>
                          <a:pt x="146811" y="416033"/>
                        </a:lnTo>
                        <a:lnTo>
                          <a:pt x="146811" y="300897"/>
                        </a:lnTo>
                        <a:cubicBezTo>
                          <a:pt x="146811" y="296568"/>
                          <a:pt x="150314" y="293065"/>
                          <a:pt x="154643" y="293065"/>
                        </a:cubicBezTo>
                        <a:lnTo>
                          <a:pt x="277631" y="293065"/>
                        </a:lnTo>
                        <a:cubicBezTo>
                          <a:pt x="281961" y="293065"/>
                          <a:pt x="285463" y="296568"/>
                          <a:pt x="285463" y="300897"/>
                        </a:cubicBezTo>
                        <a:lnTo>
                          <a:pt x="285463" y="416033"/>
                        </a:lnTo>
                        <a:lnTo>
                          <a:pt x="342059" y="416033"/>
                        </a:lnTo>
                        <a:lnTo>
                          <a:pt x="342059" y="57212"/>
                        </a:lnTo>
                        <a:lnTo>
                          <a:pt x="312423" y="57212"/>
                        </a:lnTo>
                        <a:lnTo>
                          <a:pt x="119619" y="57212"/>
                        </a:lnTo>
                        <a:close/>
                        <a:moveTo>
                          <a:pt x="127452" y="15665"/>
                        </a:moveTo>
                        <a:lnTo>
                          <a:pt x="127452" y="41548"/>
                        </a:lnTo>
                        <a:lnTo>
                          <a:pt x="304592" y="41548"/>
                        </a:lnTo>
                        <a:lnTo>
                          <a:pt x="304592" y="15665"/>
                        </a:lnTo>
                        <a:close/>
                        <a:moveTo>
                          <a:pt x="119619" y="0"/>
                        </a:moveTo>
                        <a:lnTo>
                          <a:pt x="312423" y="0"/>
                        </a:lnTo>
                        <a:cubicBezTo>
                          <a:pt x="316753" y="0"/>
                          <a:pt x="320256" y="3503"/>
                          <a:pt x="320256" y="7833"/>
                        </a:cubicBezTo>
                        <a:lnTo>
                          <a:pt x="320256" y="41548"/>
                        </a:lnTo>
                        <a:lnTo>
                          <a:pt x="349910" y="41548"/>
                        </a:lnTo>
                        <a:cubicBezTo>
                          <a:pt x="354240" y="41548"/>
                          <a:pt x="357743" y="45050"/>
                          <a:pt x="357743" y="49380"/>
                        </a:cubicBezTo>
                        <a:lnTo>
                          <a:pt x="357743" y="137652"/>
                        </a:lnTo>
                        <a:lnTo>
                          <a:pt x="424327" y="137652"/>
                        </a:lnTo>
                        <a:cubicBezTo>
                          <a:pt x="428638" y="137652"/>
                          <a:pt x="432140" y="141154"/>
                          <a:pt x="432159" y="145484"/>
                        </a:cubicBezTo>
                        <a:lnTo>
                          <a:pt x="432159" y="423885"/>
                        </a:lnTo>
                        <a:cubicBezTo>
                          <a:pt x="432159" y="428215"/>
                          <a:pt x="428657" y="431717"/>
                          <a:pt x="424327" y="431717"/>
                        </a:cubicBezTo>
                        <a:lnTo>
                          <a:pt x="277651" y="431717"/>
                        </a:lnTo>
                        <a:lnTo>
                          <a:pt x="218995" y="431717"/>
                        </a:lnTo>
                        <a:cubicBezTo>
                          <a:pt x="218071" y="432083"/>
                          <a:pt x="217089" y="432313"/>
                          <a:pt x="216032" y="432313"/>
                        </a:cubicBezTo>
                        <a:cubicBezTo>
                          <a:pt x="214973" y="432313"/>
                          <a:pt x="213991" y="432083"/>
                          <a:pt x="213068" y="431717"/>
                        </a:cubicBezTo>
                        <a:lnTo>
                          <a:pt x="154662" y="431717"/>
                        </a:lnTo>
                        <a:lnTo>
                          <a:pt x="7832" y="431717"/>
                        </a:lnTo>
                        <a:cubicBezTo>
                          <a:pt x="3502" y="431717"/>
                          <a:pt x="0" y="428215"/>
                          <a:pt x="0" y="423885"/>
                        </a:cubicBezTo>
                        <a:lnTo>
                          <a:pt x="0" y="145484"/>
                        </a:lnTo>
                        <a:cubicBezTo>
                          <a:pt x="0" y="141154"/>
                          <a:pt x="3502" y="137652"/>
                          <a:pt x="7832" y="137652"/>
                        </a:cubicBezTo>
                        <a:lnTo>
                          <a:pt x="74319" y="137652"/>
                        </a:lnTo>
                        <a:lnTo>
                          <a:pt x="74319" y="49380"/>
                        </a:lnTo>
                        <a:cubicBezTo>
                          <a:pt x="74319" y="45050"/>
                          <a:pt x="77822" y="41548"/>
                          <a:pt x="82152" y="41548"/>
                        </a:cubicBezTo>
                        <a:lnTo>
                          <a:pt x="111787" y="41548"/>
                        </a:lnTo>
                        <a:lnTo>
                          <a:pt x="111787" y="7833"/>
                        </a:lnTo>
                        <a:cubicBezTo>
                          <a:pt x="111787" y="3503"/>
                          <a:pt x="115290" y="0"/>
                          <a:pt x="11961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</p:grpSp>
          </p:grpSp>
          <p:grpSp>
            <p:nvGrpSpPr>
              <p:cNvPr id="1038" name="Group 1037">
                <a:extLst>
                  <a:ext uri="{FF2B5EF4-FFF2-40B4-BE49-F238E27FC236}">
                    <a16:creationId xmlns:a16="http://schemas.microsoft.com/office/drawing/2014/main" id="{2281299F-C71F-4382-90D7-FA7082308A92}"/>
                  </a:ext>
                </a:extLst>
              </p:cNvPr>
              <p:cNvGrpSpPr/>
              <p:nvPr/>
            </p:nvGrpSpPr>
            <p:grpSpPr>
              <a:xfrm>
                <a:off x="9325678" y="4033141"/>
                <a:ext cx="2209841" cy="1944803"/>
                <a:chOff x="9325678" y="4033141"/>
                <a:chExt cx="2209841" cy="1944803"/>
              </a:xfrm>
            </p:grpSpPr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186FDE42-DDB6-4D10-9679-39CFB13120C3}"/>
                    </a:ext>
                  </a:extLst>
                </p:cNvPr>
                <p:cNvSpPr txBox="1"/>
                <p:nvPr/>
              </p:nvSpPr>
              <p:spPr>
                <a:xfrm>
                  <a:off x="9325678" y="4869948"/>
                  <a:ext cx="220984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adipisicing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  <a:endPara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91635417-0717-4E8B-BCFC-032A759382E1}"/>
                    </a:ext>
                  </a:extLst>
                </p:cNvPr>
                <p:cNvSpPr txBox="1"/>
                <p:nvPr/>
              </p:nvSpPr>
              <p:spPr>
                <a:xfrm>
                  <a:off x="9325678" y="4528994"/>
                  <a:ext cx="1982856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8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800" b="1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1033" name="Group 1032">
                  <a:extLst>
                    <a:ext uri="{FF2B5EF4-FFF2-40B4-BE49-F238E27FC236}">
                      <a16:creationId xmlns:a16="http://schemas.microsoft.com/office/drawing/2014/main" id="{96996B56-FA4A-4558-9BDF-2B5DC89DBC6F}"/>
                    </a:ext>
                  </a:extLst>
                </p:cNvPr>
                <p:cNvGrpSpPr/>
                <p:nvPr/>
              </p:nvGrpSpPr>
              <p:grpSpPr>
                <a:xfrm>
                  <a:off x="9325678" y="4033141"/>
                  <a:ext cx="522652" cy="448342"/>
                  <a:chOff x="9372705" y="4033141"/>
                  <a:chExt cx="522652" cy="448342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65E81436-77BA-446E-B5A4-760ED07761A0}"/>
                      </a:ext>
                    </a:extLst>
                  </p:cNvPr>
                  <p:cNvSpPr/>
                  <p:nvPr/>
                </p:nvSpPr>
                <p:spPr>
                  <a:xfrm>
                    <a:off x="9409860" y="4033141"/>
                    <a:ext cx="448342" cy="448342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2E072B1C-558D-459F-9B84-6EC5BC011E88}"/>
                      </a:ext>
                    </a:extLst>
                  </p:cNvPr>
                  <p:cNvSpPr/>
                  <p:nvPr/>
                </p:nvSpPr>
                <p:spPr>
                  <a:xfrm flipH="1">
                    <a:off x="9372705" y="4057410"/>
                    <a:ext cx="522652" cy="399804"/>
                  </a:xfrm>
                  <a:custGeom>
                    <a:avLst/>
                    <a:gdLst>
                      <a:gd name="connsiteX0" fmla="*/ 1188276 w 1529464"/>
                      <a:gd name="connsiteY0" fmla="*/ 970294 h 1169974"/>
                      <a:gd name="connsiteX1" fmla="*/ 1161477 w 1529464"/>
                      <a:gd name="connsiteY1" fmla="*/ 988269 h 1169974"/>
                      <a:gd name="connsiteX2" fmla="*/ 1115397 w 1529464"/>
                      <a:gd name="connsiteY2" fmla="*/ 1026178 h 1169974"/>
                      <a:gd name="connsiteX3" fmla="*/ 1109842 w 1529464"/>
                      <a:gd name="connsiteY3" fmla="*/ 1025852 h 1169974"/>
                      <a:gd name="connsiteX4" fmla="*/ 1084677 w 1529464"/>
                      <a:gd name="connsiteY4" fmla="*/ 1046114 h 1169974"/>
                      <a:gd name="connsiteX5" fmla="*/ 1104939 w 1529464"/>
                      <a:gd name="connsiteY5" fmla="*/ 1071278 h 1169974"/>
                      <a:gd name="connsiteX6" fmla="*/ 1115397 w 1529464"/>
                      <a:gd name="connsiteY6" fmla="*/ 1071932 h 1169974"/>
                      <a:gd name="connsiteX7" fmla="*/ 1206250 w 1529464"/>
                      <a:gd name="connsiteY7" fmla="*/ 997092 h 1169974"/>
                      <a:gd name="connsiteX8" fmla="*/ 1188276 w 1529464"/>
                      <a:gd name="connsiteY8" fmla="*/ 970294 h 1169974"/>
                      <a:gd name="connsiteX9" fmla="*/ 341188 w 1529464"/>
                      <a:gd name="connsiteY9" fmla="*/ 970294 h 1169974"/>
                      <a:gd name="connsiteX10" fmla="*/ 323214 w 1529464"/>
                      <a:gd name="connsiteY10" fmla="*/ 997092 h 1169974"/>
                      <a:gd name="connsiteX11" fmla="*/ 414066 w 1529464"/>
                      <a:gd name="connsiteY11" fmla="*/ 1071932 h 1169974"/>
                      <a:gd name="connsiteX12" fmla="*/ 424524 w 1529464"/>
                      <a:gd name="connsiteY12" fmla="*/ 1071278 h 1169974"/>
                      <a:gd name="connsiteX13" fmla="*/ 444786 w 1529464"/>
                      <a:gd name="connsiteY13" fmla="*/ 1046114 h 1169974"/>
                      <a:gd name="connsiteX14" fmla="*/ 419622 w 1529464"/>
                      <a:gd name="connsiteY14" fmla="*/ 1025852 h 1169974"/>
                      <a:gd name="connsiteX15" fmla="*/ 414066 w 1529464"/>
                      <a:gd name="connsiteY15" fmla="*/ 1026178 h 1169974"/>
                      <a:gd name="connsiteX16" fmla="*/ 367986 w 1529464"/>
                      <a:gd name="connsiteY16" fmla="*/ 988269 h 1169974"/>
                      <a:gd name="connsiteX17" fmla="*/ 341188 w 1529464"/>
                      <a:gd name="connsiteY17" fmla="*/ 970294 h 1169974"/>
                      <a:gd name="connsiteX18" fmla="*/ 598713 w 1529464"/>
                      <a:gd name="connsiteY18" fmla="*/ 874539 h 1169974"/>
                      <a:gd name="connsiteX19" fmla="*/ 594464 w 1529464"/>
                      <a:gd name="connsiteY19" fmla="*/ 875847 h 1169974"/>
                      <a:gd name="connsiteX20" fmla="*/ 590543 w 1529464"/>
                      <a:gd name="connsiteY20" fmla="*/ 877807 h 1169974"/>
                      <a:gd name="connsiteX21" fmla="*/ 586948 w 1529464"/>
                      <a:gd name="connsiteY21" fmla="*/ 880749 h 1169974"/>
                      <a:gd name="connsiteX22" fmla="*/ 584007 w 1529464"/>
                      <a:gd name="connsiteY22" fmla="*/ 884344 h 1169974"/>
                      <a:gd name="connsiteX23" fmla="*/ 581719 w 1529464"/>
                      <a:gd name="connsiteY23" fmla="*/ 888265 h 1169974"/>
                      <a:gd name="connsiteX24" fmla="*/ 580412 w 1529464"/>
                      <a:gd name="connsiteY24" fmla="*/ 892514 h 1169974"/>
                      <a:gd name="connsiteX25" fmla="*/ 580085 w 1529464"/>
                      <a:gd name="connsiteY25" fmla="*/ 897089 h 1169974"/>
                      <a:gd name="connsiteX26" fmla="*/ 580412 w 1529464"/>
                      <a:gd name="connsiteY26" fmla="*/ 901664 h 1169974"/>
                      <a:gd name="connsiteX27" fmla="*/ 581719 w 1529464"/>
                      <a:gd name="connsiteY27" fmla="*/ 905913 h 1169974"/>
                      <a:gd name="connsiteX28" fmla="*/ 584007 w 1529464"/>
                      <a:gd name="connsiteY28" fmla="*/ 909835 h 1169974"/>
                      <a:gd name="connsiteX29" fmla="*/ 586948 w 1529464"/>
                      <a:gd name="connsiteY29" fmla="*/ 913430 h 1169974"/>
                      <a:gd name="connsiteX30" fmla="*/ 590543 w 1529464"/>
                      <a:gd name="connsiteY30" fmla="*/ 916371 h 1169974"/>
                      <a:gd name="connsiteX31" fmla="*/ 594464 w 1529464"/>
                      <a:gd name="connsiteY31" fmla="*/ 918658 h 1169974"/>
                      <a:gd name="connsiteX32" fmla="*/ 598713 w 1529464"/>
                      <a:gd name="connsiteY32" fmla="*/ 919966 h 1169974"/>
                      <a:gd name="connsiteX33" fmla="*/ 603288 w 1529464"/>
                      <a:gd name="connsiteY33" fmla="*/ 920293 h 1169974"/>
                      <a:gd name="connsiteX34" fmla="*/ 607864 w 1529464"/>
                      <a:gd name="connsiteY34" fmla="*/ 919966 h 1169974"/>
                      <a:gd name="connsiteX35" fmla="*/ 612112 w 1529464"/>
                      <a:gd name="connsiteY35" fmla="*/ 918658 h 1169974"/>
                      <a:gd name="connsiteX36" fmla="*/ 616034 w 1529464"/>
                      <a:gd name="connsiteY36" fmla="*/ 916371 h 1169974"/>
                      <a:gd name="connsiteX37" fmla="*/ 619629 w 1529464"/>
                      <a:gd name="connsiteY37" fmla="*/ 913430 h 1169974"/>
                      <a:gd name="connsiteX38" fmla="*/ 625838 w 1529464"/>
                      <a:gd name="connsiteY38" fmla="*/ 897089 h 1169974"/>
                      <a:gd name="connsiteX39" fmla="*/ 625511 w 1529464"/>
                      <a:gd name="connsiteY39" fmla="*/ 892514 h 1169974"/>
                      <a:gd name="connsiteX40" fmla="*/ 624204 w 1529464"/>
                      <a:gd name="connsiteY40" fmla="*/ 888265 h 1169974"/>
                      <a:gd name="connsiteX41" fmla="*/ 622243 w 1529464"/>
                      <a:gd name="connsiteY41" fmla="*/ 884344 h 1169974"/>
                      <a:gd name="connsiteX42" fmla="*/ 619302 w 1529464"/>
                      <a:gd name="connsiteY42" fmla="*/ 880749 h 1169974"/>
                      <a:gd name="connsiteX43" fmla="*/ 615707 w 1529464"/>
                      <a:gd name="connsiteY43" fmla="*/ 877807 h 1169974"/>
                      <a:gd name="connsiteX44" fmla="*/ 611785 w 1529464"/>
                      <a:gd name="connsiteY44" fmla="*/ 875847 h 1169974"/>
                      <a:gd name="connsiteX45" fmla="*/ 607537 w 1529464"/>
                      <a:gd name="connsiteY45" fmla="*/ 874539 h 1169974"/>
                      <a:gd name="connsiteX46" fmla="*/ 598713 w 1529464"/>
                      <a:gd name="connsiteY46" fmla="*/ 874539 h 1169974"/>
                      <a:gd name="connsiteX47" fmla="*/ 205113 w 1529464"/>
                      <a:gd name="connsiteY47" fmla="*/ 747043 h 1169974"/>
                      <a:gd name="connsiteX48" fmla="*/ 189549 w 1529464"/>
                      <a:gd name="connsiteY48" fmla="*/ 755254 h 1169974"/>
                      <a:gd name="connsiteX49" fmla="*/ 166019 w 1529464"/>
                      <a:gd name="connsiteY49" fmla="*/ 820289 h 1169974"/>
                      <a:gd name="connsiteX50" fmla="*/ 246740 w 1529464"/>
                      <a:gd name="connsiteY50" fmla="*/ 919639 h 1169974"/>
                      <a:gd name="connsiteX51" fmla="*/ 251316 w 1529464"/>
                      <a:gd name="connsiteY51" fmla="*/ 919966 h 1169974"/>
                      <a:gd name="connsiteX52" fmla="*/ 273539 w 1529464"/>
                      <a:gd name="connsiteY52" fmla="*/ 901664 h 1169974"/>
                      <a:gd name="connsiteX53" fmla="*/ 256218 w 1529464"/>
                      <a:gd name="connsiteY53" fmla="*/ 874866 h 1169974"/>
                      <a:gd name="connsiteX54" fmla="*/ 212099 w 1529464"/>
                      <a:gd name="connsiteY54" fmla="*/ 820289 h 1169974"/>
                      <a:gd name="connsiteX55" fmla="*/ 224844 w 1529464"/>
                      <a:gd name="connsiteY55" fmla="*/ 784667 h 1169974"/>
                      <a:gd name="connsiteX56" fmla="*/ 221903 w 1529464"/>
                      <a:gd name="connsiteY56" fmla="*/ 752313 h 1169974"/>
                      <a:gd name="connsiteX57" fmla="*/ 205113 w 1529464"/>
                      <a:gd name="connsiteY57" fmla="*/ 747043 h 1169974"/>
                      <a:gd name="connsiteX58" fmla="*/ 1325331 w 1529464"/>
                      <a:gd name="connsiteY58" fmla="*/ 746716 h 1169974"/>
                      <a:gd name="connsiteX59" fmla="*/ 1308541 w 1529464"/>
                      <a:gd name="connsiteY59" fmla="*/ 751986 h 1169974"/>
                      <a:gd name="connsiteX60" fmla="*/ 1305600 w 1529464"/>
                      <a:gd name="connsiteY60" fmla="*/ 784340 h 1169974"/>
                      <a:gd name="connsiteX61" fmla="*/ 1318345 w 1529464"/>
                      <a:gd name="connsiteY61" fmla="*/ 819962 h 1169974"/>
                      <a:gd name="connsiteX62" fmla="*/ 1274226 w 1529464"/>
                      <a:gd name="connsiteY62" fmla="*/ 874539 h 1169974"/>
                      <a:gd name="connsiteX63" fmla="*/ 1256252 w 1529464"/>
                      <a:gd name="connsiteY63" fmla="*/ 901664 h 1169974"/>
                      <a:gd name="connsiteX64" fmla="*/ 1278475 w 1529464"/>
                      <a:gd name="connsiteY64" fmla="*/ 919966 h 1169974"/>
                      <a:gd name="connsiteX65" fmla="*/ 1283050 w 1529464"/>
                      <a:gd name="connsiteY65" fmla="*/ 919639 h 1169974"/>
                      <a:gd name="connsiteX66" fmla="*/ 1364425 w 1529464"/>
                      <a:gd name="connsiteY66" fmla="*/ 819962 h 1169974"/>
                      <a:gd name="connsiteX67" fmla="*/ 1340895 w 1529464"/>
                      <a:gd name="connsiteY67" fmla="*/ 754927 h 1169974"/>
                      <a:gd name="connsiteX68" fmla="*/ 1325331 w 1529464"/>
                      <a:gd name="connsiteY68" fmla="*/ 746716 h 1169974"/>
                      <a:gd name="connsiteX69" fmla="*/ 990230 w 1529464"/>
                      <a:gd name="connsiteY69" fmla="*/ 519625 h 1169974"/>
                      <a:gd name="connsiteX70" fmla="*/ 967353 w 1529464"/>
                      <a:gd name="connsiteY70" fmla="*/ 542502 h 1169974"/>
                      <a:gd name="connsiteX71" fmla="*/ 967353 w 1529464"/>
                      <a:gd name="connsiteY71" fmla="*/ 783360 h 1169974"/>
                      <a:gd name="connsiteX72" fmla="*/ 990230 w 1529464"/>
                      <a:gd name="connsiteY72" fmla="*/ 806236 h 1169974"/>
                      <a:gd name="connsiteX73" fmla="*/ 1013106 w 1529464"/>
                      <a:gd name="connsiteY73" fmla="*/ 783360 h 1169974"/>
                      <a:gd name="connsiteX74" fmla="*/ 1013106 w 1529464"/>
                      <a:gd name="connsiteY74" fmla="*/ 542502 h 1169974"/>
                      <a:gd name="connsiteX75" fmla="*/ 990230 w 1529464"/>
                      <a:gd name="connsiteY75" fmla="*/ 519625 h 1169974"/>
                      <a:gd name="connsiteX76" fmla="*/ 539234 w 1529464"/>
                      <a:gd name="connsiteY76" fmla="*/ 519625 h 1169974"/>
                      <a:gd name="connsiteX77" fmla="*/ 516357 w 1529464"/>
                      <a:gd name="connsiteY77" fmla="*/ 542502 h 1169974"/>
                      <a:gd name="connsiteX78" fmla="*/ 516357 w 1529464"/>
                      <a:gd name="connsiteY78" fmla="*/ 783360 h 1169974"/>
                      <a:gd name="connsiteX79" fmla="*/ 539234 w 1529464"/>
                      <a:gd name="connsiteY79" fmla="*/ 806236 h 1169974"/>
                      <a:gd name="connsiteX80" fmla="*/ 562110 w 1529464"/>
                      <a:gd name="connsiteY80" fmla="*/ 783360 h 1169974"/>
                      <a:gd name="connsiteX81" fmla="*/ 562110 w 1529464"/>
                      <a:gd name="connsiteY81" fmla="*/ 542502 h 1169974"/>
                      <a:gd name="connsiteX82" fmla="*/ 539234 w 1529464"/>
                      <a:gd name="connsiteY82" fmla="*/ 519625 h 1169974"/>
                      <a:gd name="connsiteX83" fmla="*/ 1306253 w 1529464"/>
                      <a:gd name="connsiteY83" fmla="*/ 372888 h 1169974"/>
                      <a:gd name="connsiteX84" fmla="*/ 1283377 w 1529464"/>
                      <a:gd name="connsiteY84" fmla="*/ 395765 h 1169974"/>
                      <a:gd name="connsiteX85" fmla="*/ 1306253 w 1529464"/>
                      <a:gd name="connsiteY85" fmla="*/ 418642 h 1169974"/>
                      <a:gd name="connsiteX86" fmla="*/ 1385668 w 1529464"/>
                      <a:gd name="connsiteY86" fmla="*/ 498056 h 1169974"/>
                      <a:gd name="connsiteX87" fmla="*/ 1345144 w 1529464"/>
                      <a:gd name="connsiteY87" fmla="*/ 567339 h 1169974"/>
                      <a:gd name="connsiteX88" fmla="*/ 1336320 w 1529464"/>
                      <a:gd name="connsiteY88" fmla="*/ 598386 h 1169974"/>
                      <a:gd name="connsiteX89" fmla="*/ 1356255 w 1529464"/>
                      <a:gd name="connsiteY89" fmla="*/ 610151 h 1169974"/>
                      <a:gd name="connsiteX90" fmla="*/ 1367367 w 1529464"/>
                      <a:gd name="connsiteY90" fmla="*/ 607210 h 1169974"/>
                      <a:gd name="connsiteX91" fmla="*/ 1431421 w 1529464"/>
                      <a:gd name="connsiteY91" fmla="*/ 498056 h 1169974"/>
                      <a:gd name="connsiteX92" fmla="*/ 1306253 w 1529464"/>
                      <a:gd name="connsiteY92" fmla="*/ 372888 h 1169974"/>
                      <a:gd name="connsiteX93" fmla="*/ 223210 w 1529464"/>
                      <a:gd name="connsiteY93" fmla="*/ 372562 h 1169974"/>
                      <a:gd name="connsiteX94" fmla="*/ 98043 w 1529464"/>
                      <a:gd name="connsiteY94" fmla="*/ 497729 h 1169974"/>
                      <a:gd name="connsiteX95" fmla="*/ 162097 w 1529464"/>
                      <a:gd name="connsiteY95" fmla="*/ 606883 h 1169974"/>
                      <a:gd name="connsiteX96" fmla="*/ 173208 w 1529464"/>
                      <a:gd name="connsiteY96" fmla="*/ 609825 h 1169974"/>
                      <a:gd name="connsiteX97" fmla="*/ 193144 w 1529464"/>
                      <a:gd name="connsiteY97" fmla="*/ 598059 h 1169974"/>
                      <a:gd name="connsiteX98" fmla="*/ 184320 w 1529464"/>
                      <a:gd name="connsiteY98" fmla="*/ 567013 h 1169974"/>
                      <a:gd name="connsiteX99" fmla="*/ 143796 w 1529464"/>
                      <a:gd name="connsiteY99" fmla="*/ 497729 h 1169974"/>
                      <a:gd name="connsiteX100" fmla="*/ 223210 w 1529464"/>
                      <a:gd name="connsiteY100" fmla="*/ 418315 h 1169974"/>
                      <a:gd name="connsiteX101" fmla="*/ 246087 w 1529464"/>
                      <a:gd name="connsiteY101" fmla="*/ 395438 h 1169974"/>
                      <a:gd name="connsiteX102" fmla="*/ 223210 w 1529464"/>
                      <a:gd name="connsiteY102" fmla="*/ 372562 h 1169974"/>
                      <a:gd name="connsiteX103" fmla="*/ 1055591 w 1529464"/>
                      <a:gd name="connsiteY103" fmla="*/ 98043 h 1169974"/>
                      <a:gd name="connsiteX104" fmla="*/ 1032715 w 1529464"/>
                      <a:gd name="connsiteY104" fmla="*/ 120919 h 1169974"/>
                      <a:gd name="connsiteX105" fmla="*/ 1055591 w 1529464"/>
                      <a:gd name="connsiteY105" fmla="*/ 143796 h 1169974"/>
                      <a:gd name="connsiteX106" fmla="*/ 1150366 w 1529464"/>
                      <a:gd name="connsiteY106" fmla="*/ 238570 h 1169974"/>
                      <a:gd name="connsiteX107" fmla="*/ 1173242 w 1529464"/>
                      <a:gd name="connsiteY107" fmla="*/ 261447 h 1169974"/>
                      <a:gd name="connsiteX108" fmla="*/ 1196119 w 1529464"/>
                      <a:gd name="connsiteY108" fmla="*/ 238570 h 1169974"/>
                      <a:gd name="connsiteX109" fmla="*/ 1055591 w 1529464"/>
                      <a:gd name="connsiteY109" fmla="*/ 98043 h 1169974"/>
                      <a:gd name="connsiteX110" fmla="*/ 473872 w 1529464"/>
                      <a:gd name="connsiteY110" fmla="*/ 98043 h 1169974"/>
                      <a:gd name="connsiteX111" fmla="*/ 333345 w 1529464"/>
                      <a:gd name="connsiteY111" fmla="*/ 238570 h 1169974"/>
                      <a:gd name="connsiteX112" fmla="*/ 356221 w 1529464"/>
                      <a:gd name="connsiteY112" fmla="*/ 261447 h 1169974"/>
                      <a:gd name="connsiteX113" fmla="*/ 379098 w 1529464"/>
                      <a:gd name="connsiteY113" fmla="*/ 238570 h 1169974"/>
                      <a:gd name="connsiteX114" fmla="*/ 473872 w 1529464"/>
                      <a:gd name="connsiteY114" fmla="*/ 143796 h 1169974"/>
                      <a:gd name="connsiteX115" fmla="*/ 496749 w 1529464"/>
                      <a:gd name="connsiteY115" fmla="*/ 120919 h 1169974"/>
                      <a:gd name="connsiteX116" fmla="*/ 473872 w 1529464"/>
                      <a:gd name="connsiteY116" fmla="*/ 98043 h 1169974"/>
                      <a:gd name="connsiteX117" fmla="*/ 1055918 w 1529464"/>
                      <a:gd name="connsiteY117" fmla="*/ 0 h 1169974"/>
                      <a:gd name="connsiteX118" fmla="*/ 1294488 w 1529464"/>
                      <a:gd name="connsiteY118" fmla="*/ 238570 h 1169974"/>
                      <a:gd name="connsiteX119" fmla="*/ 1291547 w 1529464"/>
                      <a:gd name="connsiteY119" fmla="*/ 275173 h 1169974"/>
                      <a:gd name="connsiteX120" fmla="*/ 1306253 w 1529464"/>
                      <a:gd name="connsiteY120" fmla="*/ 274519 h 1169974"/>
                      <a:gd name="connsiteX121" fmla="*/ 1529464 w 1529464"/>
                      <a:gd name="connsiteY121" fmla="*/ 497729 h 1169974"/>
                      <a:gd name="connsiteX122" fmla="*/ 1416061 w 1529464"/>
                      <a:gd name="connsiteY122" fmla="*/ 692507 h 1169974"/>
                      <a:gd name="connsiteX123" fmla="*/ 1462468 w 1529464"/>
                      <a:gd name="connsiteY123" fmla="*/ 820289 h 1169974"/>
                      <a:gd name="connsiteX124" fmla="*/ 1303312 w 1529464"/>
                      <a:gd name="connsiteY124" fmla="*/ 1015720 h 1169974"/>
                      <a:gd name="connsiteX125" fmla="*/ 1116051 w 1529464"/>
                      <a:gd name="connsiteY125" fmla="*/ 1169974 h 1169974"/>
                      <a:gd name="connsiteX126" fmla="*/ 1094481 w 1529464"/>
                      <a:gd name="connsiteY126" fmla="*/ 1168667 h 1169974"/>
                      <a:gd name="connsiteX127" fmla="*/ 1093828 w 1529464"/>
                      <a:gd name="connsiteY127" fmla="*/ 1169974 h 1169974"/>
                      <a:gd name="connsiteX128" fmla="*/ 817348 w 1529464"/>
                      <a:gd name="connsiteY128" fmla="*/ 1169974 h 1169974"/>
                      <a:gd name="connsiteX129" fmla="*/ 817348 w 1529464"/>
                      <a:gd name="connsiteY129" fmla="*/ 238570 h 1169974"/>
                      <a:gd name="connsiteX130" fmla="*/ 1055918 w 1529464"/>
                      <a:gd name="connsiteY130" fmla="*/ 0 h 1169974"/>
                      <a:gd name="connsiteX131" fmla="*/ 473872 w 1529464"/>
                      <a:gd name="connsiteY131" fmla="*/ 0 h 1169974"/>
                      <a:gd name="connsiteX132" fmla="*/ 712442 w 1529464"/>
                      <a:gd name="connsiteY132" fmla="*/ 238570 h 1169974"/>
                      <a:gd name="connsiteX133" fmla="*/ 712442 w 1529464"/>
                      <a:gd name="connsiteY133" fmla="*/ 1169974 h 1169974"/>
                      <a:gd name="connsiteX134" fmla="*/ 626819 w 1529464"/>
                      <a:gd name="connsiteY134" fmla="*/ 1169974 h 1169974"/>
                      <a:gd name="connsiteX135" fmla="*/ 626819 w 1529464"/>
                      <a:gd name="connsiteY135" fmla="*/ 1000034 h 1169974"/>
                      <a:gd name="connsiteX136" fmla="*/ 603942 w 1529464"/>
                      <a:gd name="connsiteY136" fmla="*/ 977157 h 1169974"/>
                      <a:gd name="connsiteX137" fmla="*/ 581065 w 1529464"/>
                      <a:gd name="connsiteY137" fmla="*/ 1000034 h 1169974"/>
                      <a:gd name="connsiteX138" fmla="*/ 581065 w 1529464"/>
                      <a:gd name="connsiteY138" fmla="*/ 1169974 h 1169974"/>
                      <a:gd name="connsiteX139" fmla="*/ 436289 w 1529464"/>
                      <a:gd name="connsiteY139" fmla="*/ 1169974 h 1169974"/>
                      <a:gd name="connsiteX140" fmla="*/ 435636 w 1529464"/>
                      <a:gd name="connsiteY140" fmla="*/ 1168667 h 1169974"/>
                      <a:gd name="connsiteX141" fmla="*/ 414066 w 1529464"/>
                      <a:gd name="connsiteY141" fmla="*/ 1169974 h 1169974"/>
                      <a:gd name="connsiteX142" fmla="*/ 226805 w 1529464"/>
                      <a:gd name="connsiteY142" fmla="*/ 1015720 h 1169974"/>
                      <a:gd name="connsiteX143" fmla="*/ 67649 w 1529464"/>
                      <a:gd name="connsiteY143" fmla="*/ 820289 h 1169974"/>
                      <a:gd name="connsiteX144" fmla="*/ 114056 w 1529464"/>
                      <a:gd name="connsiteY144" fmla="*/ 692507 h 1169974"/>
                      <a:gd name="connsiteX145" fmla="*/ 0 w 1529464"/>
                      <a:gd name="connsiteY145" fmla="*/ 497729 h 1169974"/>
                      <a:gd name="connsiteX146" fmla="*/ 223210 w 1529464"/>
                      <a:gd name="connsiteY146" fmla="*/ 274519 h 1169974"/>
                      <a:gd name="connsiteX147" fmla="*/ 237917 w 1529464"/>
                      <a:gd name="connsiteY147" fmla="*/ 275173 h 1169974"/>
                      <a:gd name="connsiteX148" fmla="*/ 235302 w 1529464"/>
                      <a:gd name="connsiteY148" fmla="*/ 238570 h 1169974"/>
                      <a:gd name="connsiteX149" fmla="*/ 473872 w 1529464"/>
                      <a:gd name="connsiteY149" fmla="*/ 0 h 1169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</a:cxnLst>
                    <a:rect l="l" t="t" r="r" b="b"/>
                    <a:pathLst>
                      <a:path w="1529464" h="1169974">
                        <a:moveTo>
                          <a:pt x="1188276" y="970294"/>
                        </a:moveTo>
                        <a:cubicBezTo>
                          <a:pt x="1175857" y="967680"/>
                          <a:pt x="1163765" y="975850"/>
                          <a:pt x="1161477" y="988269"/>
                        </a:cubicBezTo>
                        <a:cubicBezTo>
                          <a:pt x="1157229" y="1010165"/>
                          <a:pt x="1137947" y="1026178"/>
                          <a:pt x="1115397" y="1026178"/>
                        </a:cubicBezTo>
                        <a:cubicBezTo>
                          <a:pt x="1113763" y="1026178"/>
                          <a:pt x="1111802" y="1026178"/>
                          <a:pt x="1109842" y="1025852"/>
                        </a:cubicBezTo>
                        <a:cubicBezTo>
                          <a:pt x="1097423" y="1024544"/>
                          <a:pt x="1085984" y="1033695"/>
                          <a:pt x="1084677" y="1046114"/>
                        </a:cubicBezTo>
                        <a:cubicBezTo>
                          <a:pt x="1083370" y="1058532"/>
                          <a:pt x="1092521" y="1069971"/>
                          <a:pt x="1104939" y="1071278"/>
                        </a:cubicBezTo>
                        <a:cubicBezTo>
                          <a:pt x="1108534" y="1071605"/>
                          <a:pt x="1112129" y="1071932"/>
                          <a:pt x="1115397" y="1071932"/>
                        </a:cubicBezTo>
                        <a:cubicBezTo>
                          <a:pt x="1159516" y="1071932"/>
                          <a:pt x="1197753" y="1040558"/>
                          <a:pt x="1206250" y="997092"/>
                        </a:cubicBezTo>
                        <a:cubicBezTo>
                          <a:pt x="1208864" y="984674"/>
                          <a:pt x="1200694" y="972582"/>
                          <a:pt x="1188276" y="970294"/>
                        </a:cubicBezTo>
                        <a:close/>
                        <a:moveTo>
                          <a:pt x="341188" y="970294"/>
                        </a:moveTo>
                        <a:cubicBezTo>
                          <a:pt x="329096" y="972582"/>
                          <a:pt x="320926" y="984674"/>
                          <a:pt x="323214" y="997092"/>
                        </a:cubicBezTo>
                        <a:cubicBezTo>
                          <a:pt x="331384" y="1040558"/>
                          <a:pt x="369620" y="1071932"/>
                          <a:pt x="414066" y="1071932"/>
                        </a:cubicBezTo>
                        <a:cubicBezTo>
                          <a:pt x="417334" y="1071932"/>
                          <a:pt x="420929" y="1071605"/>
                          <a:pt x="424524" y="1071278"/>
                        </a:cubicBezTo>
                        <a:cubicBezTo>
                          <a:pt x="436943" y="1069971"/>
                          <a:pt x="446093" y="1058532"/>
                          <a:pt x="444786" y="1046114"/>
                        </a:cubicBezTo>
                        <a:cubicBezTo>
                          <a:pt x="443479" y="1033368"/>
                          <a:pt x="432041" y="1024544"/>
                          <a:pt x="419622" y="1025852"/>
                        </a:cubicBezTo>
                        <a:cubicBezTo>
                          <a:pt x="417661" y="1026178"/>
                          <a:pt x="415700" y="1026178"/>
                          <a:pt x="414066" y="1026178"/>
                        </a:cubicBezTo>
                        <a:cubicBezTo>
                          <a:pt x="391516" y="1026178"/>
                          <a:pt x="372235" y="1010165"/>
                          <a:pt x="367986" y="988269"/>
                        </a:cubicBezTo>
                        <a:cubicBezTo>
                          <a:pt x="365699" y="976177"/>
                          <a:pt x="353607" y="968007"/>
                          <a:pt x="341188" y="970294"/>
                        </a:cubicBezTo>
                        <a:close/>
                        <a:moveTo>
                          <a:pt x="598713" y="874539"/>
                        </a:moveTo>
                        <a:cubicBezTo>
                          <a:pt x="597406" y="874866"/>
                          <a:pt x="595772" y="875193"/>
                          <a:pt x="594464" y="875847"/>
                        </a:cubicBezTo>
                        <a:cubicBezTo>
                          <a:pt x="593157" y="876173"/>
                          <a:pt x="591850" y="876827"/>
                          <a:pt x="590543" y="877807"/>
                        </a:cubicBezTo>
                        <a:cubicBezTo>
                          <a:pt x="589236" y="878788"/>
                          <a:pt x="587928" y="879768"/>
                          <a:pt x="586948" y="880749"/>
                        </a:cubicBezTo>
                        <a:cubicBezTo>
                          <a:pt x="585641" y="882056"/>
                          <a:pt x="584987" y="883036"/>
                          <a:pt x="584007" y="884344"/>
                        </a:cubicBezTo>
                        <a:cubicBezTo>
                          <a:pt x="583026" y="885651"/>
                          <a:pt x="582373" y="886958"/>
                          <a:pt x="581719" y="888265"/>
                        </a:cubicBezTo>
                        <a:cubicBezTo>
                          <a:pt x="581065" y="889573"/>
                          <a:pt x="580739" y="891207"/>
                          <a:pt x="580412" y="892514"/>
                        </a:cubicBezTo>
                        <a:cubicBezTo>
                          <a:pt x="580085" y="894148"/>
                          <a:pt x="580085" y="895782"/>
                          <a:pt x="580085" y="897089"/>
                        </a:cubicBezTo>
                        <a:cubicBezTo>
                          <a:pt x="580085" y="898723"/>
                          <a:pt x="580085" y="900030"/>
                          <a:pt x="580412" y="901664"/>
                        </a:cubicBezTo>
                        <a:cubicBezTo>
                          <a:pt x="580739" y="902972"/>
                          <a:pt x="581065" y="904606"/>
                          <a:pt x="581719" y="905913"/>
                        </a:cubicBezTo>
                        <a:cubicBezTo>
                          <a:pt x="582373" y="907220"/>
                          <a:pt x="583026" y="908527"/>
                          <a:pt x="584007" y="909835"/>
                        </a:cubicBezTo>
                        <a:cubicBezTo>
                          <a:pt x="584987" y="911142"/>
                          <a:pt x="585967" y="912449"/>
                          <a:pt x="586948" y="913430"/>
                        </a:cubicBezTo>
                        <a:cubicBezTo>
                          <a:pt x="588255" y="914737"/>
                          <a:pt x="589236" y="915390"/>
                          <a:pt x="590543" y="916371"/>
                        </a:cubicBezTo>
                        <a:cubicBezTo>
                          <a:pt x="591850" y="917351"/>
                          <a:pt x="593157" y="918005"/>
                          <a:pt x="594464" y="918658"/>
                        </a:cubicBezTo>
                        <a:cubicBezTo>
                          <a:pt x="595772" y="919312"/>
                          <a:pt x="597079" y="919639"/>
                          <a:pt x="598713" y="919966"/>
                        </a:cubicBezTo>
                        <a:cubicBezTo>
                          <a:pt x="600347" y="920293"/>
                          <a:pt x="601654" y="920293"/>
                          <a:pt x="603288" y="920293"/>
                        </a:cubicBezTo>
                        <a:cubicBezTo>
                          <a:pt x="604922" y="920293"/>
                          <a:pt x="606556" y="920293"/>
                          <a:pt x="607864" y="919966"/>
                        </a:cubicBezTo>
                        <a:cubicBezTo>
                          <a:pt x="609171" y="919639"/>
                          <a:pt x="610805" y="919312"/>
                          <a:pt x="612112" y="918658"/>
                        </a:cubicBezTo>
                        <a:cubicBezTo>
                          <a:pt x="613419" y="918005"/>
                          <a:pt x="614727" y="917351"/>
                          <a:pt x="616034" y="916371"/>
                        </a:cubicBezTo>
                        <a:cubicBezTo>
                          <a:pt x="617341" y="915390"/>
                          <a:pt x="618648" y="914410"/>
                          <a:pt x="619629" y="913430"/>
                        </a:cubicBezTo>
                        <a:cubicBezTo>
                          <a:pt x="623877" y="909181"/>
                          <a:pt x="626492" y="903298"/>
                          <a:pt x="625838" y="897089"/>
                        </a:cubicBezTo>
                        <a:cubicBezTo>
                          <a:pt x="625838" y="895455"/>
                          <a:pt x="625838" y="894148"/>
                          <a:pt x="625511" y="892514"/>
                        </a:cubicBezTo>
                        <a:cubicBezTo>
                          <a:pt x="625185" y="891207"/>
                          <a:pt x="624858" y="889573"/>
                          <a:pt x="624204" y="888265"/>
                        </a:cubicBezTo>
                        <a:cubicBezTo>
                          <a:pt x="623877" y="886958"/>
                          <a:pt x="623224" y="885651"/>
                          <a:pt x="622243" y="884344"/>
                        </a:cubicBezTo>
                        <a:cubicBezTo>
                          <a:pt x="621263" y="883036"/>
                          <a:pt x="620282" y="881729"/>
                          <a:pt x="619302" y="880749"/>
                        </a:cubicBezTo>
                        <a:cubicBezTo>
                          <a:pt x="617995" y="879768"/>
                          <a:pt x="617014" y="878788"/>
                          <a:pt x="615707" y="877807"/>
                        </a:cubicBezTo>
                        <a:cubicBezTo>
                          <a:pt x="614400" y="877154"/>
                          <a:pt x="613093" y="876500"/>
                          <a:pt x="611785" y="875847"/>
                        </a:cubicBezTo>
                        <a:cubicBezTo>
                          <a:pt x="610478" y="875193"/>
                          <a:pt x="608844" y="874866"/>
                          <a:pt x="607537" y="874539"/>
                        </a:cubicBezTo>
                        <a:cubicBezTo>
                          <a:pt x="604596" y="873886"/>
                          <a:pt x="601654" y="873886"/>
                          <a:pt x="598713" y="874539"/>
                        </a:cubicBezTo>
                        <a:close/>
                        <a:moveTo>
                          <a:pt x="205113" y="747043"/>
                        </a:moveTo>
                        <a:cubicBezTo>
                          <a:pt x="199272" y="747574"/>
                          <a:pt x="193634" y="750352"/>
                          <a:pt x="189549" y="755254"/>
                        </a:cubicBezTo>
                        <a:cubicBezTo>
                          <a:pt x="178764" y="768327"/>
                          <a:pt x="166019" y="789896"/>
                          <a:pt x="166019" y="820289"/>
                        </a:cubicBezTo>
                        <a:cubicBezTo>
                          <a:pt x="166019" y="868330"/>
                          <a:pt x="200007" y="910161"/>
                          <a:pt x="246740" y="919639"/>
                        </a:cubicBezTo>
                        <a:cubicBezTo>
                          <a:pt x="248374" y="919966"/>
                          <a:pt x="249682" y="919966"/>
                          <a:pt x="251316" y="919966"/>
                        </a:cubicBezTo>
                        <a:cubicBezTo>
                          <a:pt x="261774" y="919966"/>
                          <a:pt x="271251" y="912449"/>
                          <a:pt x="273539" y="901664"/>
                        </a:cubicBezTo>
                        <a:cubicBezTo>
                          <a:pt x="275826" y="889246"/>
                          <a:pt x="267983" y="877154"/>
                          <a:pt x="256218" y="874866"/>
                        </a:cubicBezTo>
                        <a:cubicBezTo>
                          <a:pt x="230727" y="869637"/>
                          <a:pt x="212099" y="846761"/>
                          <a:pt x="212099" y="820289"/>
                        </a:cubicBezTo>
                        <a:cubicBezTo>
                          <a:pt x="212099" y="803622"/>
                          <a:pt x="218962" y="791857"/>
                          <a:pt x="224844" y="784667"/>
                        </a:cubicBezTo>
                        <a:cubicBezTo>
                          <a:pt x="233014" y="774863"/>
                          <a:pt x="231707" y="760483"/>
                          <a:pt x="221903" y="752313"/>
                        </a:cubicBezTo>
                        <a:cubicBezTo>
                          <a:pt x="217001" y="748228"/>
                          <a:pt x="210955" y="746512"/>
                          <a:pt x="205113" y="747043"/>
                        </a:cubicBezTo>
                        <a:close/>
                        <a:moveTo>
                          <a:pt x="1325331" y="746716"/>
                        </a:moveTo>
                        <a:cubicBezTo>
                          <a:pt x="1319489" y="746185"/>
                          <a:pt x="1313443" y="747901"/>
                          <a:pt x="1308541" y="751986"/>
                        </a:cubicBezTo>
                        <a:cubicBezTo>
                          <a:pt x="1298737" y="760156"/>
                          <a:pt x="1297430" y="774536"/>
                          <a:pt x="1305600" y="784340"/>
                        </a:cubicBezTo>
                        <a:cubicBezTo>
                          <a:pt x="1311482" y="791530"/>
                          <a:pt x="1318345" y="803295"/>
                          <a:pt x="1318345" y="819962"/>
                        </a:cubicBezTo>
                        <a:cubicBezTo>
                          <a:pt x="1318345" y="846434"/>
                          <a:pt x="1299717" y="869310"/>
                          <a:pt x="1274226" y="874539"/>
                        </a:cubicBezTo>
                        <a:cubicBezTo>
                          <a:pt x="1261807" y="877154"/>
                          <a:pt x="1253637" y="889246"/>
                          <a:pt x="1256252" y="901664"/>
                        </a:cubicBezTo>
                        <a:cubicBezTo>
                          <a:pt x="1258213" y="912449"/>
                          <a:pt x="1267690" y="919966"/>
                          <a:pt x="1278475" y="919966"/>
                        </a:cubicBezTo>
                        <a:cubicBezTo>
                          <a:pt x="1280109" y="919966"/>
                          <a:pt x="1281416" y="919966"/>
                          <a:pt x="1283050" y="919639"/>
                        </a:cubicBezTo>
                        <a:cubicBezTo>
                          <a:pt x="1329784" y="909835"/>
                          <a:pt x="1363772" y="868330"/>
                          <a:pt x="1364425" y="819962"/>
                        </a:cubicBezTo>
                        <a:cubicBezTo>
                          <a:pt x="1364425" y="789569"/>
                          <a:pt x="1351680" y="767673"/>
                          <a:pt x="1340895" y="754927"/>
                        </a:cubicBezTo>
                        <a:cubicBezTo>
                          <a:pt x="1336810" y="750025"/>
                          <a:pt x="1331172" y="747247"/>
                          <a:pt x="1325331" y="746716"/>
                        </a:cubicBezTo>
                        <a:close/>
                        <a:moveTo>
                          <a:pt x="990230" y="519625"/>
                        </a:moveTo>
                        <a:cubicBezTo>
                          <a:pt x="977484" y="519625"/>
                          <a:pt x="967353" y="529756"/>
                          <a:pt x="967353" y="542502"/>
                        </a:cubicBezTo>
                        <a:lnTo>
                          <a:pt x="967353" y="783360"/>
                        </a:lnTo>
                        <a:cubicBezTo>
                          <a:pt x="967353" y="796105"/>
                          <a:pt x="977484" y="806236"/>
                          <a:pt x="990230" y="806236"/>
                        </a:cubicBezTo>
                        <a:cubicBezTo>
                          <a:pt x="1002975" y="806236"/>
                          <a:pt x="1013106" y="796105"/>
                          <a:pt x="1013106" y="783360"/>
                        </a:cubicBezTo>
                        <a:lnTo>
                          <a:pt x="1013106" y="542502"/>
                        </a:lnTo>
                        <a:cubicBezTo>
                          <a:pt x="1013106" y="529756"/>
                          <a:pt x="1002975" y="519625"/>
                          <a:pt x="990230" y="519625"/>
                        </a:cubicBezTo>
                        <a:close/>
                        <a:moveTo>
                          <a:pt x="539234" y="519625"/>
                        </a:moveTo>
                        <a:cubicBezTo>
                          <a:pt x="526488" y="519625"/>
                          <a:pt x="516357" y="529756"/>
                          <a:pt x="516357" y="542502"/>
                        </a:cubicBezTo>
                        <a:lnTo>
                          <a:pt x="516357" y="783360"/>
                        </a:lnTo>
                        <a:cubicBezTo>
                          <a:pt x="516357" y="796105"/>
                          <a:pt x="526488" y="806236"/>
                          <a:pt x="539234" y="806236"/>
                        </a:cubicBezTo>
                        <a:cubicBezTo>
                          <a:pt x="551979" y="806236"/>
                          <a:pt x="562110" y="796105"/>
                          <a:pt x="562110" y="783360"/>
                        </a:cubicBezTo>
                        <a:lnTo>
                          <a:pt x="562110" y="542502"/>
                        </a:lnTo>
                        <a:cubicBezTo>
                          <a:pt x="562110" y="529756"/>
                          <a:pt x="551979" y="519625"/>
                          <a:pt x="539234" y="519625"/>
                        </a:cubicBezTo>
                        <a:close/>
                        <a:moveTo>
                          <a:pt x="1306253" y="372888"/>
                        </a:moveTo>
                        <a:cubicBezTo>
                          <a:pt x="1293508" y="372888"/>
                          <a:pt x="1283377" y="383019"/>
                          <a:pt x="1283377" y="395765"/>
                        </a:cubicBezTo>
                        <a:cubicBezTo>
                          <a:pt x="1283377" y="408511"/>
                          <a:pt x="1293508" y="418642"/>
                          <a:pt x="1306253" y="418642"/>
                        </a:cubicBezTo>
                        <a:cubicBezTo>
                          <a:pt x="1350046" y="418642"/>
                          <a:pt x="1385668" y="454264"/>
                          <a:pt x="1385668" y="498056"/>
                        </a:cubicBezTo>
                        <a:cubicBezTo>
                          <a:pt x="1385668" y="526488"/>
                          <a:pt x="1370308" y="553287"/>
                          <a:pt x="1345144" y="567339"/>
                        </a:cubicBezTo>
                        <a:cubicBezTo>
                          <a:pt x="1334032" y="573549"/>
                          <a:pt x="1330110" y="587275"/>
                          <a:pt x="1336320" y="598386"/>
                        </a:cubicBezTo>
                        <a:cubicBezTo>
                          <a:pt x="1340568" y="605903"/>
                          <a:pt x="1348412" y="610151"/>
                          <a:pt x="1356255" y="610151"/>
                        </a:cubicBezTo>
                        <a:cubicBezTo>
                          <a:pt x="1359850" y="610151"/>
                          <a:pt x="1363772" y="609171"/>
                          <a:pt x="1367367" y="607210"/>
                        </a:cubicBezTo>
                        <a:cubicBezTo>
                          <a:pt x="1406910" y="584987"/>
                          <a:pt x="1431421" y="542829"/>
                          <a:pt x="1431421" y="498056"/>
                        </a:cubicBezTo>
                        <a:cubicBezTo>
                          <a:pt x="1431421" y="429099"/>
                          <a:pt x="1375210" y="372888"/>
                          <a:pt x="1306253" y="372888"/>
                        </a:cubicBezTo>
                        <a:close/>
                        <a:moveTo>
                          <a:pt x="223210" y="372562"/>
                        </a:moveTo>
                        <a:cubicBezTo>
                          <a:pt x="154254" y="372562"/>
                          <a:pt x="98043" y="428773"/>
                          <a:pt x="98043" y="497729"/>
                        </a:cubicBezTo>
                        <a:cubicBezTo>
                          <a:pt x="98043" y="542829"/>
                          <a:pt x="122553" y="584987"/>
                          <a:pt x="162097" y="606883"/>
                        </a:cubicBezTo>
                        <a:cubicBezTo>
                          <a:pt x="165692" y="608844"/>
                          <a:pt x="169287" y="609825"/>
                          <a:pt x="173208" y="609825"/>
                        </a:cubicBezTo>
                        <a:cubicBezTo>
                          <a:pt x="181052" y="609825"/>
                          <a:pt x="188895" y="605576"/>
                          <a:pt x="193144" y="598059"/>
                        </a:cubicBezTo>
                        <a:cubicBezTo>
                          <a:pt x="199353" y="587275"/>
                          <a:pt x="195431" y="573222"/>
                          <a:pt x="184320" y="567013"/>
                        </a:cubicBezTo>
                        <a:cubicBezTo>
                          <a:pt x="159483" y="552960"/>
                          <a:pt x="143796" y="526488"/>
                          <a:pt x="143796" y="497729"/>
                        </a:cubicBezTo>
                        <a:cubicBezTo>
                          <a:pt x="143796" y="453937"/>
                          <a:pt x="179418" y="418315"/>
                          <a:pt x="223210" y="418315"/>
                        </a:cubicBezTo>
                        <a:cubicBezTo>
                          <a:pt x="235956" y="418315"/>
                          <a:pt x="246087" y="408184"/>
                          <a:pt x="246087" y="395438"/>
                        </a:cubicBezTo>
                        <a:cubicBezTo>
                          <a:pt x="246087" y="382693"/>
                          <a:pt x="235956" y="372562"/>
                          <a:pt x="223210" y="372562"/>
                        </a:cubicBezTo>
                        <a:close/>
                        <a:moveTo>
                          <a:pt x="1055591" y="98043"/>
                        </a:moveTo>
                        <a:cubicBezTo>
                          <a:pt x="1042846" y="98043"/>
                          <a:pt x="1032715" y="108174"/>
                          <a:pt x="1032715" y="120919"/>
                        </a:cubicBezTo>
                        <a:cubicBezTo>
                          <a:pt x="1032715" y="133665"/>
                          <a:pt x="1042846" y="143796"/>
                          <a:pt x="1055591" y="143796"/>
                        </a:cubicBezTo>
                        <a:cubicBezTo>
                          <a:pt x="1107881" y="143796"/>
                          <a:pt x="1150366" y="186281"/>
                          <a:pt x="1150366" y="238570"/>
                        </a:cubicBezTo>
                        <a:cubicBezTo>
                          <a:pt x="1150366" y="251316"/>
                          <a:pt x="1160497" y="261447"/>
                          <a:pt x="1173242" y="261447"/>
                        </a:cubicBezTo>
                        <a:cubicBezTo>
                          <a:pt x="1185988" y="261447"/>
                          <a:pt x="1196119" y="251316"/>
                          <a:pt x="1196119" y="238570"/>
                        </a:cubicBezTo>
                        <a:cubicBezTo>
                          <a:pt x="1196119" y="161117"/>
                          <a:pt x="1133045" y="98043"/>
                          <a:pt x="1055591" y="98043"/>
                        </a:cubicBezTo>
                        <a:close/>
                        <a:moveTo>
                          <a:pt x="473872" y="98043"/>
                        </a:moveTo>
                        <a:cubicBezTo>
                          <a:pt x="396419" y="98043"/>
                          <a:pt x="333345" y="161117"/>
                          <a:pt x="333345" y="238570"/>
                        </a:cubicBezTo>
                        <a:cubicBezTo>
                          <a:pt x="333345" y="251316"/>
                          <a:pt x="343476" y="261447"/>
                          <a:pt x="356221" y="261447"/>
                        </a:cubicBezTo>
                        <a:cubicBezTo>
                          <a:pt x="368967" y="261447"/>
                          <a:pt x="379098" y="251316"/>
                          <a:pt x="379098" y="238570"/>
                        </a:cubicBezTo>
                        <a:cubicBezTo>
                          <a:pt x="379098" y="186281"/>
                          <a:pt x="421583" y="143796"/>
                          <a:pt x="473872" y="143796"/>
                        </a:cubicBezTo>
                        <a:cubicBezTo>
                          <a:pt x="486618" y="143796"/>
                          <a:pt x="496749" y="133665"/>
                          <a:pt x="496749" y="120919"/>
                        </a:cubicBezTo>
                        <a:cubicBezTo>
                          <a:pt x="496749" y="108174"/>
                          <a:pt x="486618" y="98043"/>
                          <a:pt x="473872" y="98043"/>
                        </a:cubicBezTo>
                        <a:close/>
                        <a:moveTo>
                          <a:pt x="1055918" y="0"/>
                        </a:moveTo>
                        <a:cubicBezTo>
                          <a:pt x="1187622" y="0"/>
                          <a:pt x="1294488" y="106866"/>
                          <a:pt x="1294488" y="238570"/>
                        </a:cubicBezTo>
                        <a:cubicBezTo>
                          <a:pt x="1294488" y="250989"/>
                          <a:pt x="1293508" y="263408"/>
                          <a:pt x="1291547" y="275173"/>
                        </a:cubicBezTo>
                        <a:cubicBezTo>
                          <a:pt x="1296449" y="274846"/>
                          <a:pt x="1301351" y="274519"/>
                          <a:pt x="1306253" y="274519"/>
                        </a:cubicBezTo>
                        <a:cubicBezTo>
                          <a:pt x="1429460" y="274519"/>
                          <a:pt x="1529464" y="374522"/>
                          <a:pt x="1529464" y="497729"/>
                        </a:cubicBezTo>
                        <a:cubicBezTo>
                          <a:pt x="1529464" y="581392"/>
                          <a:pt x="1483384" y="654270"/>
                          <a:pt x="1416061" y="692507"/>
                        </a:cubicBezTo>
                        <a:cubicBezTo>
                          <a:pt x="1445147" y="727149"/>
                          <a:pt x="1462468" y="771595"/>
                          <a:pt x="1462468" y="820289"/>
                        </a:cubicBezTo>
                        <a:cubicBezTo>
                          <a:pt x="1462468" y="916698"/>
                          <a:pt x="1394165" y="997092"/>
                          <a:pt x="1303312" y="1015720"/>
                        </a:cubicBezTo>
                        <a:cubicBezTo>
                          <a:pt x="1286318" y="1103632"/>
                          <a:pt x="1208864" y="1169974"/>
                          <a:pt x="1116051" y="1169974"/>
                        </a:cubicBezTo>
                        <a:cubicBezTo>
                          <a:pt x="1108534" y="1169974"/>
                          <a:pt x="1101344" y="1169320"/>
                          <a:pt x="1094481" y="1168667"/>
                        </a:cubicBezTo>
                        <a:lnTo>
                          <a:pt x="1093828" y="1169974"/>
                        </a:lnTo>
                        <a:lnTo>
                          <a:pt x="817348" y="1169974"/>
                        </a:lnTo>
                        <a:lnTo>
                          <a:pt x="817348" y="238570"/>
                        </a:lnTo>
                        <a:cubicBezTo>
                          <a:pt x="817348" y="106866"/>
                          <a:pt x="924214" y="0"/>
                          <a:pt x="1055918" y="0"/>
                        </a:cubicBezTo>
                        <a:close/>
                        <a:moveTo>
                          <a:pt x="473872" y="0"/>
                        </a:moveTo>
                        <a:cubicBezTo>
                          <a:pt x="605576" y="0"/>
                          <a:pt x="712442" y="106866"/>
                          <a:pt x="712442" y="238570"/>
                        </a:cubicBezTo>
                        <a:lnTo>
                          <a:pt x="712442" y="1169974"/>
                        </a:lnTo>
                        <a:lnTo>
                          <a:pt x="626819" y="1169974"/>
                        </a:lnTo>
                        <a:lnTo>
                          <a:pt x="626819" y="1000034"/>
                        </a:lnTo>
                        <a:cubicBezTo>
                          <a:pt x="626819" y="987288"/>
                          <a:pt x="616687" y="977157"/>
                          <a:pt x="603942" y="977157"/>
                        </a:cubicBezTo>
                        <a:cubicBezTo>
                          <a:pt x="591196" y="977157"/>
                          <a:pt x="581065" y="987288"/>
                          <a:pt x="581065" y="1000034"/>
                        </a:cubicBezTo>
                        <a:lnTo>
                          <a:pt x="581065" y="1169974"/>
                        </a:lnTo>
                        <a:lnTo>
                          <a:pt x="436289" y="1169974"/>
                        </a:lnTo>
                        <a:lnTo>
                          <a:pt x="435636" y="1168667"/>
                        </a:lnTo>
                        <a:cubicBezTo>
                          <a:pt x="428446" y="1169647"/>
                          <a:pt x="421256" y="1169974"/>
                          <a:pt x="414066" y="1169974"/>
                        </a:cubicBezTo>
                        <a:cubicBezTo>
                          <a:pt x="320926" y="1169974"/>
                          <a:pt x="243799" y="1103632"/>
                          <a:pt x="226805" y="1015720"/>
                        </a:cubicBezTo>
                        <a:cubicBezTo>
                          <a:pt x="135952" y="997092"/>
                          <a:pt x="67649" y="916698"/>
                          <a:pt x="67649" y="820289"/>
                        </a:cubicBezTo>
                        <a:cubicBezTo>
                          <a:pt x="67649" y="771595"/>
                          <a:pt x="84970" y="727149"/>
                          <a:pt x="114056" y="692507"/>
                        </a:cubicBezTo>
                        <a:cubicBezTo>
                          <a:pt x="46080" y="653944"/>
                          <a:pt x="0" y="581392"/>
                          <a:pt x="0" y="497729"/>
                        </a:cubicBezTo>
                        <a:cubicBezTo>
                          <a:pt x="0" y="374522"/>
                          <a:pt x="100003" y="274519"/>
                          <a:pt x="223210" y="274519"/>
                        </a:cubicBezTo>
                        <a:cubicBezTo>
                          <a:pt x="228112" y="274519"/>
                          <a:pt x="233014" y="274846"/>
                          <a:pt x="237917" y="275173"/>
                        </a:cubicBezTo>
                        <a:cubicBezTo>
                          <a:pt x="236282" y="263081"/>
                          <a:pt x="235302" y="250989"/>
                          <a:pt x="235302" y="238570"/>
                        </a:cubicBezTo>
                        <a:cubicBezTo>
                          <a:pt x="235302" y="106866"/>
                          <a:pt x="342168" y="0"/>
                          <a:pt x="473872" y="0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chemeClr val="accent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 dirty="0"/>
                  </a:p>
                </p:txBody>
              </p:sp>
            </p:grp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4A1210-787C-F249-E10B-0A87A187AC40}"/>
              </a:ext>
            </a:extLst>
          </p:cNvPr>
          <p:cNvGrpSpPr/>
          <p:nvPr/>
        </p:nvGrpSpPr>
        <p:grpSpPr>
          <a:xfrm rot="5400000" flipH="1" flipV="1">
            <a:off x="7134472" y="-265768"/>
            <a:ext cx="709528" cy="1809235"/>
            <a:chOff x="11482472" y="4469734"/>
            <a:chExt cx="709528" cy="180923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151397-CF12-7FA8-1B1E-529E0A361641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64F3DF-7CE4-7214-2C92-375D2F2D7B5B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55C1A5-7392-ACD5-CF53-7C7C1D24873D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029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6B9EB24-6424-4E79-9139-ED0018B47B96}"/>
              </a:ext>
            </a:extLst>
          </p:cNvPr>
          <p:cNvGrpSpPr/>
          <p:nvPr/>
        </p:nvGrpSpPr>
        <p:grpSpPr>
          <a:xfrm flipH="1">
            <a:off x="8104121" y="855872"/>
            <a:ext cx="3799278" cy="5084273"/>
            <a:chOff x="281090" y="1361780"/>
            <a:chExt cx="4185190" cy="5600708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E8C333A-FB23-4D7A-944B-F36603A72A4D}"/>
                </a:ext>
              </a:extLst>
            </p:cNvPr>
            <p:cNvSpPr/>
            <p:nvPr/>
          </p:nvSpPr>
          <p:spPr>
            <a:xfrm flipH="1">
              <a:off x="281090" y="5023416"/>
              <a:ext cx="790548" cy="1412896"/>
            </a:xfrm>
            <a:custGeom>
              <a:avLst/>
              <a:gdLst>
                <a:gd name="connsiteX0" fmla="*/ 1926208 w 2155511"/>
                <a:gd name="connsiteY0" fmla="*/ 0 h 3852416"/>
                <a:gd name="connsiteX1" fmla="*/ 2123152 w 2155511"/>
                <a:gd name="connsiteY1" fmla="*/ 9945 h 3852416"/>
                <a:gd name="connsiteX2" fmla="*/ 2155511 w 2155511"/>
                <a:gd name="connsiteY2" fmla="*/ 14884 h 3852416"/>
                <a:gd name="connsiteX3" fmla="*/ 2155511 w 2155511"/>
                <a:gd name="connsiteY3" fmla="*/ 3837533 h 3852416"/>
                <a:gd name="connsiteX4" fmla="*/ 2123152 w 2155511"/>
                <a:gd name="connsiteY4" fmla="*/ 3842471 h 3852416"/>
                <a:gd name="connsiteX5" fmla="*/ 1926208 w 2155511"/>
                <a:gd name="connsiteY5" fmla="*/ 3852416 h 3852416"/>
                <a:gd name="connsiteX6" fmla="*/ 0 w 2155511"/>
                <a:gd name="connsiteY6" fmla="*/ 1926208 h 3852416"/>
                <a:gd name="connsiteX7" fmla="*/ 1926208 w 2155511"/>
                <a:gd name="connsiteY7" fmla="*/ 0 h 385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5511" h="3852416">
                  <a:moveTo>
                    <a:pt x="1926208" y="0"/>
                  </a:moveTo>
                  <a:cubicBezTo>
                    <a:pt x="1992696" y="0"/>
                    <a:pt x="2058398" y="3369"/>
                    <a:pt x="2123152" y="9945"/>
                  </a:cubicBezTo>
                  <a:lnTo>
                    <a:pt x="2155511" y="14884"/>
                  </a:lnTo>
                  <a:lnTo>
                    <a:pt x="2155511" y="3837533"/>
                  </a:lnTo>
                  <a:lnTo>
                    <a:pt x="2123152" y="3842471"/>
                  </a:lnTo>
                  <a:cubicBezTo>
                    <a:pt x="2058398" y="3849047"/>
                    <a:pt x="1992696" y="3852416"/>
                    <a:pt x="1926208" y="3852416"/>
                  </a:cubicBezTo>
                  <a:cubicBezTo>
                    <a:pt x="862393" y="3852416"/>
                    <a:pt x="0" y="2990023"/>
                    <a:pt x="0" y="1926208"/>
                  </a:cubicBezTo>
                  <a:cubicBezTo>
                    <a:pt x="0" y="862393"/>
                    <a:pt x="862393" y="0"/>
                    <a:pt x="1926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B3F1BA3-8359-4DF3-BF20-F8FD2EF50DE1}"/>
                </a:ext>
              </a:extLst>
            </p:cNvPr>
            <p:cNvSpPr/>
            <p:nvPr/>
          </p:nvSpPr>
          <p:spPr>
            <a:xfrm rot="5400000" flipH="1" flipV="1">
              <a:off x="3513963" y="6607144"/>
              <a:ext cx="572469" cy="138219"/>
            </a:xfrm>
            <a:custGeom>
              <a:avLst/>
              <a:gdLst>
                <a:gd name="connsiteX0" fmla="*/ 20036 w 528596"/>
                <a:gd name="connsiteY0" fmla="*/ 87554 h 127626"/>
                <a:gd name="connsiteX1" fmla="*/ 0 w 528596"/>
                <a:gd name="connsiteY1" fmla="*/ 107590 h 127626"/>
                <a:gd name="connsiteX2" fmla="*/ 20036 w 528596"/>
                <a:gd name="connsiteY2" fmla="*/ 127626 h 127626"/>
                <a:gd name="connsiteX3" fmla="*/ 40072 w 528596"/>
                <a:gd name="connsiteY3" fmla="*/ 107590 h 127626"/>
                <a:gd name="connsiteX4" fmla="*/ 20036 w 528596"/>
                <a:gd name="connsiteY4" fmla="*/ 87554 h 127626"/>
                <a:gd name="connsiteX5" fmla="*/ 125684 w 528596"/>
                <a:gd name="connsiteY5" fmla="*/ 87554 h 127626"/>
                <a:gd name="connsiteX6" fmla="*/ 105648 w 528596"/>
                <a:gd name="connsiteY6" fmla="*/ 107590 h 127626"/>
                <a:gd name="connsiteX7" fmla="*/ 125684 w 528596"/>
                <a:gd name="connsiteY7" fmla="*/ 127626 h 127626"/>
                <a:gd name="connsiteX8" fmla="*/ 145720 w 528596"/>
                <a:gd name="connsiteY8" fmla="*/ 107590 h 127626"/>
                <a:gd name="connsiteX9" fmla="*/ 125684 w 528596"/>
                <a:gd name="connsiteY9" fmla="*/ 87554 h 127626"/>
                <a:gd name="connsiteX10" fmla="*/ 253309 w 528596"/>
                <a:gd name="connsiteY10" fmla="*/ 87554 h 127626"/>
                <a:gd name="connsiteX11" fmla="*/ 233273 w 528596"/>
                <a:gd name="connsiteY11" fmla="*/ 107590 h 127626"/>
                <a:gd name="connsiteX12" fmla="*/ 253309 w 528596"/>
                <a:gd name="connsiteY12" fmla="*/ 127626 h 127626"/>
                <a:gd name="connsiteX13" fmla="*/ 273345 w 528596"/>
                <a:gd name="connsiteY13" fmla="*/ 107590 h 127626"/>
                <a:gd name="connsiteX14" fmla="*/ 253309 w 528596"/>
                <a:gd name="connsiteY14" fmla="*/ 87554 h 127626"/>
                <a:gd name="connsiteX15" fmla="*/ 380935 w 528596"/>
                <a:gd name="connsiteY15" fmla="*/ 87554 h 127626"/>
                <a:gd name="connsiteX16" fmla="*/ 360899 w 528596"/>
                <a:gd name="connsiteY16" fmla="*/ 107590 h 127626"/>
                <a:gd name="connsiteX17" fmla="*/ 380935 w 528596"/>
                <a:gd name="connsiteY17" fmla="*/ 127626 h 127626"/>
                <a:gd name="connsiteX18" fmla="*/ 400971 w 528596"/>
                <a:gd name="connsiteY18" fmla="*/ 107590 h 127626"/>
                <a:gd name="connsiteX19" fmla="*/ 380935 w 528596"/>
                <a:gd name="connsiteY19" fmla="*/ 87554 h 127626"/>
                <a:gd name="connsiteX20" fmla="*/ 508560 w 528596"/>
                <a:gd name="connsiteY20" fmla="*/ 87554 h 127626"/>
                <a:gd name="connsiteX21" fmla="*/ 488524 w 528596"/>
                <a:gd name="connsiteY21" fmla="*/ 107590 h 127626"/>
                <a:gd name="connsiteX22" fmla="*/ 508560 w 528596"/>
                <a:gd name="connsiteY22" fmla="*/ 127626 h 127626"/>
                <a:gd name="connsiteX23" fmla="*/ 528596 w 528596"/>
                <a:gd name="connsiteY23" fmla="*/ 107590 h 127626"/>
                <a:gd name="connsiteX24" fmla="*/ 508560 w 528596"/>
                <a:gd name="connsiteY24" fmla="*/ 87554 h 127626"/>
                <a:gd name="connsiteX25" fmla="*/ 20036 w 528596"/>
                <a:gd name="connsiteY25" fmla="*/ 0 h 127626"/>
                <a:gd name="connsiteX26" fmla="*/ 0 w 528596"/>
                <a:gd name="connsiteY26" fmla="*/ 20036 h 127626"/>
                <a:gd name="connsiteX27" fmla="*/ 20036 w 528596"/>
                <a:gd name="connsiteY27" fmla="*/ 40072 h 127626"/>
                <a:gd name="connsiteX28" fmla="*/ 40072 w 528596"/>
                <a:gd name="connsiteY28" fmla="*/ 20036 h 127626"/>
                <a:gd name="connsiteX29" fmla="*/ 20036 w 528596"/>
                <a:gd name="connsiteY29" fmla="*/ 0 h 127626"/>
                <a:gd name="connsiteX30" fmla="*/ 125684 w 528596"/>
                <a:gd name="connsiteY30" fmla="*/ 0 h 127626"/>
                <a:gd name="connsiteX31" fmla="*/ 105648 w 528596"/>
                <a:gd name="connsiteY31" fmla="*/ 20036 h 127626"/>
                <a:gd name="connsiteX32" fmla="*/ 125684 w 528596"/>
                <a:gd name="connsiteY32" fmla="*/ 40072 h 127626"/>
                <a:gd name="connsiteX33" fmla="*/ 145720 w 528596"/>
                <a:gd name="connsiteY33" fmla="*/ 20036 h 127626"/>
                <a:gd name="connsiteX34" fmla="*/ 125684 w 528596"/>
                <a:gd name="connsiteY34" fmla="*/ 0 h 127626"/>
                <a:gd name="connsiteX35" fmla="*/ 253309 w 528596"/>
                <a:gd name="connsiteY35" fmla="*/ 0 h 127626"/>
                <a:gd name="connsiteX36" fmla="*/ 233273 w 528596"/>
                <a:gd name="connsiteY36" fmla="*/ 20036 h 127626"/>
                <a:gd name="connsiteX37" fmla="*/ 253309 w 528596"/>
                <a:gd name="connsiteY37" fmla="*/ 40072 h 127626"/>
                <a:gd name="connsiteX38" fmla="*/ 273345 w 528596"/>
                <a:gd name="connsiteY38" fmla="*/ 20036 h 127626"/>
                <a:gd name="connsiteX39" fmla="*/ 253309 w 528596"/>
                <a:gd name="connsiteY39" fmla="*/ 0 h 127626"/>
                <a:gd name="connsiteX40" fmla="*/ 380935 w 528596"/>
                <a:gd name="connsiteY40" fmla="*/ 0 h 127626"/>
                <a:gd name="connsiteX41" fmla="*/ 360899 w 528596"/>
                <a:gd name="connsiteY41" fmla="*/ 20036 h 127626"/>
                <a:gd name="connsiteX42" fmla="*/ 380935 w 528596"/>
                <a:gd name="connsiteY42" fmla="*/ 40072 h 127626"/>
                <a:gd name="connsiteX43" fmla="*/ 400971 w 528596"/>
                <a:gd name="connsiteY43" fmla="*/ 20036 h 127626"/>
                <a:gd name="connsiteX44" fmla="*/ 380935 w 528596"/>
                <a:gd name="connsiteY44" fmla="*/ 0 h 127626"/>
                <a:gd name="connsiteX45" fmla="*/ 508560 w 528596"/>
                <a:gd name="connsiteY45" fmla="*/ 0 h 127626"/>
                <a:gd name="connsiteX46" fmla="*/ 488524 w 528596"/>
                <a:gd name="connsiteY46" fmla="*/ 20036 h 127626"/>
                <a:gd name="connsiteX47" fmla="*/ 508560 w 528596"/>
                <a:gd name="connsiteY47" fmla="*/ 40072 h 127626"/>
                <a:gd name="connsiteX48" fmla="*/ 528596 w 528596"/>
                <a:gd name="connsiteY48" fmla="*/ 20036 h 127626"/>
                <a:gd name="connsiteX49" fmla="*/ 508560 w 528596"/>
                <a:gd name="connsiteY49" fmla="*/ 0 h 12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28596" h="127626">
                  <a:moveTo>
                    <a:pt x="20036" y="87554"/>
                  </a:moveTo>
                  <a:cubicBezTo>
                    <a:pt x="8970" y="87554"/>
                    <a:pt x="0" y="96524"/>
                    <a:pt x="0" y="107590"/>
                  </a:cubicBezTo>
                  <a:cubicBezTo>
                    <a:pt x="0" y="118656"/>
                    <a:pt x="8970" y="127626"/>
                    <a:pt x="20036" y="127626"/>
                  </a:cubicBezTo>
                  <a:cubicBezTo>
                    <a:pt x="31102" y="127626"/>
                    <a:pt x="40072" y="118656"/>
                    <a:pt x="40072" y="107590"/>
                  </a:cubicBezTo>
                  <a:cubicBezTo>
                    <a:pt x="40072" y="96524"/>
                    <a:pt x="31102" y="87554"/>
                    <a:pt x="20036" y="87554"/>
                  </a:cubicBezTo>
                  <a:close/>
                  <a:moveTo>
                    <a:pt x="125684" y="87554"/>
                  </a:moveTo>
                  <a:cubicBezTo>
                    <a:pt x="114618" y="87554"/>
                    <a:pt x="105648" y="96524"/>
                    <a:pt x="105648" y="107590"/>
                  </a:cubicBezTo>
                  <a:cubicBezTo>
                    <a:pt x="105648" y="118656"/>
                    <a:pt x="114618" y="127626"/>
                    <a:pt x="125684" y="127626"/>
                  </a:cubicBezTo>
                  <a:cubicBezTo>
                    <a:pt x="136750" y="127626"/>
                    <a:pt x="145720" y="118656"/>
                    <a:pt x="145720" y="107590"/>
                  </a:cubicBezTo>
                  <a:cubicBezTo>
                    <a:pt x="145720" y="96524"/>
                    <a:pt x="136750" y="87554"/>
                    <a:pt x="125684" y="87554"/>
                  </a:cubicBezTo>
                  <a:close/>
                  <a:moveTo>
                    <a:pt x="253309" y="87554"/>
                  </a:moveTo>
                  <a:cubicBezTo>
                    <a:pt x="242243" y="87554"/>
                    <a:pt x="233273" y="96524"/>
                    <a:pt x="233273" y="107590"/>
                  </a:cubicBezTo>
                  <a:cubicBezTo>
                    <a:pt x="233273" y="118656"/>
                    <a:pt x="242243" y="127626"/>
                    <a:pt x="253309" y="127626"/>
                  </a:cubicBezTo>
                  <a:cubicBezTo>
                    <a:pt x="264375" y="127626"/>
                    <a:pt x="273345" y="118656"/>
                    <a:pt x="273345" y="107590"/>
                  </a:cubicBezTo>
                  <a:cubicBezTo>
                    <a:pt x="273345" y="96524"/>
                    <a:pt x="264375" y="87554"/>
                    <a:pt x="253309" y="87554"/>
                  </a:cubicBezTo>
                  <a:close/>
                  <a:moveTo>
                    <a:pt x="380935" y="87554"/>
                  </a:moveTo>
                  <a:cubicBezTo>
                    <a:pt x="369869" y="87554"/>
                    <a:pt x="360899" y="96524"/>
                    <a:pt x="360899" y="107590"/>
                  </a:cubicBezTo>
                  <a:cubicBezTo>
                    <a:pt x="360899" y="118656"/>
                    <a:pt x="369869" y="127626"/>
                    <a:pt x="380935" y="127626"/>
                  </a:cubicBezTo>
                  <a:cubicBezTo>
                    <a:pt x="392001" y="127626"/>
                    <a:pt x="400971" y="118656"/>
                    <a:pt x="400971" y="107590"/>
                  </a:cubicBezTo>
                  <a:cubicBezTo>
                    <a:pt x="400971" y="96524"/>
                    <a:pt x="392001" y="87554"/>
                    <a:pt x="380935" y="87554"/>
                  </a:cubicBezTo>
                  <a:close/>
                  <a:moveTo>
                    <a:pt x="508560" y="87554"/>
                  </a:moveTo>
                  <a:cubicBezTo>
                    <a:pt x="497494" y="87554"/>
                    <a:pt x="488524" y="96524"/>
                    <a:pt x="488524" y="107590"/>
                  </a:cubicBezTo>
                  <a:cubicBezTo>
                    <a:pt x="488524" y="118656"/>
                    <a:pt x="497494" y="127626"/>
                    <a:pt x="508560" y="127626"/>
                  </a:cubicBezTo>
                  <a:cubicBezTo>
                    <a:pt x="519626" y="127626"/>
                    <a:pt x="528596" y="118656"/>
                    <a:pt x="528596" y="107590"/>
                  </a:cubicBezTo>
                  <a:cubicBezTo>
                    <a:pt x="528596" y="96524"/>
                    <a:pt x="519626" y="87554"/>
                    <a:pt x="508560" y="87554"/>
                  </a:cubicBezTo>
                  <a:close/>
                  <a:moveTo>
                    <a:pt x="20036" y="0"/>
                  </a:moveTo>
                  <a:cubicBezTo>
                    <a:pt x="8970" y="0"/>
                    <a:pt x="0" y="8970"/>
                    <a:pt x="0" y="20036"/>
                  </a:cubicBezTo>
                  <a:cubicBezTo>
                    <a:pt x="0" y="31102"/>
                    <a:pt x="8970" y="40072"/>
                    <a:pt x="20036" y="40072"/>
                  </a:cubicBezTo>
                  <a:cubicBezTo>
                    <a:pt x="31102" y="40072"/>
                    <a:pt x="40072" y="31102"/>
                    <a:pt x="40072" y="20036"/>
                  </a:cubicBezTo>
                  <a:cubicBezTo>
                    <a:pt x="40072" y="8970"/>
                    <a:pt x="31102" y="0"/>
                    <a:pt x="20036" y="0"/>
                  </a:cubicBezTo>
                  <a:close/>
                  <a:moveTo>
                    <a:pt x="125684" y="0"/>
                  </a:moveTo>
                  <a:cubicBezTo>
                    <a:pt x="114618" y="0"/>
                    <a:pt x="105648" y="8970"/>
                    <a:pt x="105648" y="20036"/>
                  </a:cubicBezTo>
                  <a:cubicBezTo>
                    <a:pt x="105648" y="31102"/>
                    <a:pt x="114618" y="40072"/>
                    <a:pt x="125684" y="40072"/>
                  </a:cubicBezTo>
                  <a:cubicBezTo>
                    <a:pt x="136750" y="40072"/>
                    <a:pt x="145720" y="31102"/>
                    <a:pt x="145720" y="20036"/>
                  </a:cubicBezTo>
                  <a:cubicBezTo>
                    <a:pt x="145720" y="8970"/>
                    <a:pt x="136750" y="0"/>
                    <a:pt x="125684" y="0"/>
                  </a:cubicBezTo>
                  <a:close/>
                  <a:moveTo>
                    <a:pt x="253309" y="0"/>
                  </a:moveTo>
                  <a:cubicBezTo>
                    <a:pt x="242243" y="0"/>
                    <a:pt x="233273" y="8970"/>
                    <a:pt x="233273" y="20036"/>
                  </a:cubicBezTo>
                  <a:cubicBezTo>
                    <a:pt x="233273" y="31102"/>
                    <a:pt x="242243" y="40072"/>
                    <a:pt x="253309" y="40072"/>
                  </a:cubicBezTo>
                  <a:cubicBezTo>
                    <a:pt x="264375" y="40072"/>
                    <a:pt x="273345" y="31102"/>
                    <a:pt x="273345" y="20036"/>
                  </a:cubicBezTo>
                  <a:cubicBezTo>
                    <a:pt x="273345" y="8970"/>
                    <a:pt x="264375" y="0"/>
                    <a:pt x="253309" y="0"/>
                  </a:cubicBezTo>
                  <a:close/>
                  <a:moveTo>
                    <a:pt x="380935" y="0"/>
                  </a:moveTo>
                  <a:cubicBezTo>
                    <a:pt x="369869" y="0"/>
                    <a:pt x="360899" y="8970"/>
                    <a:pt x="360899" y="20036"/>
                  </a:cubicBezTo>
                  <a:cubicBezTo>
                    <a:pt x="360899" y="31102"/>
                    <a:pt x="369869" y="40072"/>
                    <a:pt x="380935" y="40072"/>
                  </a:cubicBezTo>
                  <a:cubicBezTo>
                    <a:pt x="392001" y="40072"/>
                    <a:pt x="400971" y="31102"/>
                    <a:pt x="400971" y="20036"/>
                  </a:cubicBezTo>
                  <a:cubicBezTo>
                    <a:pt x="400971" y="8970"/>
                    <a:pt x="392001" y="0"/>
                    <a:pt x="380935" y="0"/>
                  </a:cubicBezTo>
                  <a:close/>
                  <a:moveTo>
                    <a:pt x="508560" y="0"/>
                  </a:moveTo>
                  <a:cubicBezTo>
                    <a:pt x="497494" y="0"/>
                    <a:pt x="488524" y="8970"/>
                    <a:pt x="488524" y="20036"/>
                  </a:cubicBezTo>
                  <a:cubicBezTo>
                    <a:pt x="488524" y="31102"/>
                    <a:pt x="497494" y="40072"/>
                    <a:pt x="508560" y="40072"/>
                  </a:cubicBezTo>
                  <a:cubicBezTo>
                    <a:pt x="519626" y="40072"/>
                    <a:pt x="528596" y="31102"/>
                    <a:pt x="528596" y="20036"/>
                  </a:cubicBezTo>
                  <a:cubicBezTo>
                    <a:pt x="528596" y="8970"/>
                    <a:pt x="519626" y="0"/>
                    <a:pt x="508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225A1F6-6478-4E83-B01E-43214EDB78C6}"/>
                </a:ext>
              </a:extLst>
            </p:cNvPr>
            <p:cNvSpPr/>
            <p:nvPr/>
          </p:nvSpPr>
          <p:spPr>
            <a:xfrm>
              <a:off x="423344" y="1361780"/>
              <a:ext cx="4042936" cy="404292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38BF69-50CB-42EC-95DF-F97FB87F61EE}"/>
              </a:ext>
            </a:extLst>
          </p:cNvPr>
          <p:cNvGrpSpPr/>
          <p:nvPr/>
        </p:nvGrpSpPr>
        <p:grpSpPr>
          <a:xfrm>
            <a:off x="549125" y="1743153"/>
            <a:ext cx="7048949" cy="3634206"/>
            <a:chOff x="931094" y="1743153"/>
            <a:chExt cx="7048949" cy="363420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21F8678-7F92-4DBB-AEE5-A2DAF05675EF}"/>
                </a:ext>
              </a:extLst>
            </p:cNvPr>
            <p:cNvGrpSpPr/>
            <p:nvPr/>
          </p:nvGrpSpPr>
          <p:grpSpPr>
            <a:xfrm>
              <a:off x="931094" y="1743153"/>
              <a:ext cx="1884043" cy="3634206"/>
              <a:chOff x="931094" y="1743153"/>
              <a:chExt cx="1884043" cy="363420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E130409-0B3C-453D-86CF-925AA8761AA8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84043" cy="2692633"/>
                <a:chOff x="881936" y="3001382"/>
                <a:chExt cx="1884043" cy="2692633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61ADBEF4-70EC-46C4-9368-C107F74B2FA2}"/>
                    </a:ext>
                  </a:extLst>
                </p:cNvPr>
                <p:cNvSpPr txBox="1"/>
                <p:nvPr/>
              </p:nvSpPr>
              <p:spPr>
                <a:xfrm>
                  <a:off x="881937" y="3401080"/>
                  <a:ext cx="1884042" cy="229293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F6A2189C-479D-47BE-86D4-AB8293A19EE8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B7FB659-9BA1-455C-B8F6-10DFEE94276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F3582C7-D25E-448B-92CC-6B7192F44BF9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6CFDE29-5BBA-407C-A44D-61151066B714}"/>
                    </a:ext>
                  </a:extLst>
                </p:cNvPr>
                <p:cNvSpPr txBox="1"/>
                <p:nvPr/>
              </p:nvSpPr>
              <p:spPr>
                <a:xfrm>
                  <a:off x="995520" y="1847654"/>
                  <a:ext cx="726481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rPr>
                    <a:t>01</a:t>
                  </a:r>
                  <a:endParaRPr lang="en-IN" sz="3600" b="1" dirty="0">
                    <a:ln w="12700">
                      <a:solidFill>
                        <a:schemeClr val="accent1"/>
                      </a:solidFill>
                    </a:ln>
                    <a:solidFill>
                      <a:schemeClr val="accent1">
                        <a:lumMod val="20000"/>
                        <a:lumOff val="8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E5C5046-C8B2-42D5-A1E7-1CCE3B40FF46}"/>
                </a:ext>
              </a:extLst>
            </p:cNvPr>
            <p:cNvGrpSpPr/>
            <p:nvPr/>
          </p:nvGrpSpPr>
          <p:grpSpPr>
            <a:xfrm>
              <a:off x="3513547" y="1743153"/>
              <a:ext cx="1884043" cy="3634206"/>
              <a:chOff x="931094" y="1743153"/>
              <a:chExt cx="1884043" cy="3634206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6EE1A85-E88D-40CF-B8AF-A7905B38DE30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84043" cy="2692633"/>
                <a:chOff x="881936" y="3001382"/>
                <a:chExt cx="1884043" cy="2692633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7A701C6-4B70-4112-9597-45B59BB72781}"/>
                    </a:ext>
                  </a:extLst>
                </p:cNvPr>
                <p:cNvSpPr txBox="1"/>
                <p:nvPr/>
              </p:nvSpPr>
              <p:spPr>
                <a:xfrm>
                  <a:off x="881937" y="3401080"/>
                  <a:ext cx="1884042" cy="229293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DE354753-E549-44F4-9574-DA4E0576B24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3"/>
                    </a:solidFill>
                  </a:endParaRP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AF27D5E-7E46-4D7F-8C54-077D5269997A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62D59A44-AF34-4F90-90FE-7363B467156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7C2FCEA7-C8FE-4073-A33A-8F00CB6E6C2F}"/>
                    </a:ext>
                  </a:extLst>
                </p:cNvPr>
                <p:cNvSpPr txBox="1"/>
                <p:nvPr/>
              </p:nvSpPr>
              <p:spPr>
                <a:xfrm>
                  <a:off x="995519" y="1847654"/>
                  <a:ext cx="726482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</a:rPr>
                    <a:t>02</a:t>
                  </a:r>
                  <a:endParaRPr lang="en-IN" sz="3600" b="1" dirty="0">
                    <a:ln w="12700">
                      <a:solidFill>
                        <a:schemeClr val="accent3"/>
                      </a:solidFill>
                    </a:ln>
                    <a:solidFill>
                      <a:schemeClr val="accent3">
                        <a:lumMod val="20000"/>
                        <a:lumOff val="8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214D4E1-7116-4951-A771-5C14EC81DDBE}"/>
                </a:ext>
              </a:extLst>
            </p:cNvPr>
            <p:cNvGrpSpPr/>
            <p:nvPr/>
          </p:nvGrpSpPr>
          <p:grpSpPr>
            <a:xfrm>
              <a:off x="6096000" y="1743153"/>
              <a:ext cx="1884043" cy="3634206"/>
              <a:chOff x="931094" y="1743153"/>
              <a:chExt cx="1884043" cy="3634206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2B78FF84-B7B1-4492-8199-375D0FCBF9BC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84043" cy="2692633"/>
                <a:chOff x="881936" y="3001382"/>
                <a:chExt cx="1884043" cy="2692633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7D733FA-C022-4964-8A3B-735652CFDDB9}"/>
                    </a:ext>
                  </a:extLst>
                </p:cNvPr>
                <p:cNvSpPr txBox="1"/>
                <p:nvPr/>
              </p:nvSpPr>
              <p:spPr>
                <a:xfrm>
                  <a:off x="881937" y="3401080"/>
                  <a:ext cx="1884042" cy="229293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1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1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682B446-508F-4A2C-9A4A-7FD8D82C4214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E8782208-534B-4785-A54B-534C72855B52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4C8A843D-5C6D-44E3-9F79-2C12F726FA9A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CCA71D7-A87E-43A7-9FB2-B8E34B451923}"/>
                    </a:ext>
                  </a:extLst>
                </p:cNvPr>
                <p:cNvSpPr txBox="1"/>
                <p:nvPr/>
              </p:nvSpPr>
              <p:spPr>
                <a:xfrm>
                  <a:off x="995519" y="1847654"/>
                  <a:ext cx="726482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solidFill>
                          <a:schemeClr val="accent2"/>
                        </a:solidFill>
                      </a:ln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a:rPr>
                    <a:t>03</a:t>
                  </a:r>
                  <a:endParaRPr lang="en-IN" sz="3600" b="1" dirty="0">
                    <a:ln w="12700">
                      <a:solidFill>
                        <a:schemeClr val="accent2"/>
                      </a:solidFill>
                    </a:ln>
                    <a:solidFill>
                      <a:schemeClr val="accent2">
                        <a:lumMod val="20000"/>
                        <a:lumOff val="8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0AB49D-FB5F-4DE7-848F-9761A10C9DE4}"/>
              </a:ext>
            </a:extLst>
          </p:cNvPr>
          <p:cNvGrpSpPr/>
          <p:nvPr/>
        </p:nvGrpSpPr>
        <p:grpSpPr>
          <a:xfrm>
            <a:off x="7341629" y="532749"/>
            <a:ext cx="1036017" cy="1691466"/>
            <a:chOff x="10330729" y="394841"/>
            <a:chExt cx="1036017" cy="1691466"/>
          </a:xfrm>
        </p:grpSpPr>
        <p:sp>
          <p:nvSpPr>
            <p:cNvPr id="86" name="Graphic 55">
              <a:extLst>
                <a:ext uri="{FF2B5EF4-FFF2-40B4-BE49-F238E27FC236}">
                  <a16:creationId xmlns:a16="http://schemas.microsoft.com/office/drawing/2014/main" id="{A3EBDE5A-F6D0-436D-A3B6-81E37F7846CB}"/>
                </a:ext>
              </a:extLst>
            </p:cNvPr>
            <p:cNvSpPr/>
            <p:nvPr/>
          </p:nvSpPr>
          <p:spPr>
            <a:xfrm>
              <a:off x="10330729" y="394841"/>
              <a:ext cx="706826" cy="816008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0" name="Google Shape;518;p30">
              <a:extLst>
                <a:ext uri="{FF2B5EF4-FFF2-40B4-BE49-F238E27FC236}">
                  <a16:creationId xmlns:a16="http://schemas.microsoft.com/office/drawing/2014/main" id="{BBC34242-F911-422C-B55C-31329F3DCD6D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Title 21">
            <a:extLst>
              <a:ext uri="{FF2B5EF4-FFF2-40B4-BE49-F238E27FC236}">
                <a16:creationId xmlns:a16="http://schemas.microsoft.com/office/drawing/2014/main" id="{271A9087-7775-4BCC-B9A2-AD3C1E7A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and Limitations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EB0871-A629-5917-6EE9-2DD0B53CA949}"/>
              </a:ext>
            </a:extLst>
          </p:cNvPr>
          <p:cNvGrpSpPr/>
          <p:nvPr/>
        </p:nvGrpSpPr>
        <p:grpSpPr>
          <a:xfrm flipH="1">
            <a:off x="11134903" y="1461488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FE697A5-A270-65A8-1302-253EF8690B68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2F0CDA-0C93-5696-98D3-E22DB165A875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3CB22C-9223-9995-370D-9157B11D8AD8}"/>
              </a:ext>
            </a:extLst>
          </p:cNvPr>
          <p:cNvGrpSpPr/>
          <p:nvPr/>
        </p:nvGrpSpPr>
        <p:grpSpPr>
          <a:xfrm rot="5400000" flipH="1" flipV="1">
            <a:off x="9019343" y="-257261"/>
            <a:ext cx="709528" cy="1809235"/>
            <a:chOff x="11482472" y="4469734"/>
            <a:chExt cx="709528" cy="180923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ABDB70A-884F-D023-12FE-7A0786BA90D8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74CFCA3-49CA-F64A-CE1C-53630B2DCA87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6EDC21B-5A1D-8F86-6A4E-B5C537642042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 descr="A person wearing a blue scrubs with her arms crossed&#10;&#10;Description automatically generated">
            <a:extLst>
              <a:ext uri="{FF2B5EF4-FFF2-40B4-BE49-F238E27FC236}">
                <a16:creationId xmlns:a16="http://schemas.microsoft.com/office/drawing/2014/main" id="{708317AA-E46C-ABAC-FA0B-D60ADE7A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0902" y="1798623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7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C9B1824B-ED0A-4C36-92BC-32ED84732CA9}"/>
              </a:ext>
            </a:extLst>
          </p:cNvPr>
          <p:cNvGrpSpPr/>
          <p:nvPr/>
        </p:nvGrpSpPr>
        <p:grpSpPr>
          <a:xfrm>
            <a:off x="652786" y="989572"/>
            <a:ext cx="10455780" cy="5044162"/>
            <a:chOff x="1033424" y="1318347"/>
            <a:chExt cx="10455780" cy="5044162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5A53009A-1213-46B2-938E-B18A9802C42B}"/>
                </a:ext>
              </a:extLst>
            </p:cNvPr>
            <p:cNvGrpSpPr/>
            <p:nvPr/>
          </p:nvGrpSpPr>
          <p:grpSpPr>
            <a:xfrm>
              <a:off x="1033424" y="1318347"/>
              <a:ext cx="4471669" cy="5044162"/>
              <a:chOff x="1033424" y="1318347"/>
              <a:chExt cx="4471669" cy="504416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A367E8A-F097-4D90-9267-2FA556A81CA4}"/>
                  </a:ext>
                </a:extLst>
              </p:cNvPr>
              <p:cNvGrpSpPr/>
              <p:nvPr/>
            </p:nvGrpSpPr>
            <p:grpSpPr>
              <a:xfrm>
                <a:off x="1033424" y="4037407"/>
                <a:ext cx="4471669" cy="2325102"/>
                <a:chOff x="1033424" y="4176304"/>
                <a:chExt cx="4471669" cy="2325102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CD5052AB-BA50-4267-851A-CBB0502C76F9}"/>
                    </a:ext>
                  </a:extLst>
                </p:cNvPr>
                <p:cNvGrpSpPr/>
                <p:nvPr/>
              </p:nvGrpSpPr>
              <p:grpSpPr>
                <a:xfrm>
                  <a:off x="3286214" y="4779341"/>
                  <a:ext cx="2218879" cy="1072861"/>
                  <a:chOff x="3182153" y="2274989"/>
                  <a:chExt cx="2218879" cy="1072861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1CAA8616-EAFD-409E-8124-4FACE8A570B1}"/>
                      </a:ext>
                    </a:extLst>
                  </p:cNvPr>
                  <p:cNvSpPr txBox="1"/>
                  <p:nvPr/>
                </p:nvSpPr>
                <p:spPr>
                  <a:xfrm>
                    <a:off x="3182154" y="2747686"/>
                    <a:ext cx="2218878" cy="6001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grpSp>
                <p:nvGrpSpPr>
                  <p:cNvPr id="83" name="Group 82">
                    <a:extLst>
                      <a:ext uri="{FF2B5EF4-FFF2-40B4-BE49-F238E27FC236}">
                        <a16:creationId xmlns:a16="http://schemas.microsoft.com/office/drawing/2014/main" id="{4554353A-7328-43BD-9E43-C31C60F2D24C}"/>
                      </a:ext>
                    </a:extLst>
                  </p:cNvPr>
                  <p:cNvGrpSpPr/>
                  <p:nvPr/>
                </p:nvGrpSpPr>
                <p:grpSpPr>
                  <a:xfrm>
                    <a:off x="3182153" y="2274989"/>
                    <a:ext cx="1821776" cy="526037"/>
                    <a:chOff x="749388" y="4263798"/>
                    <a:chExt cx="1821776" cy="526037"/>
                  </a:xfrm>
                </p:grpSpPr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57E894D8-2594-4ECF-9C66-17BCCB3F87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263798"/>
                      <a:ext cx="158995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fontAlgn="base"/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+mj-lt"/>
                          <a:cs typeface="Arial" panose="020B0604020202020204" pitchFamily="34" charset="0"/>
                        </a:rPr>
                        <a:t>RUSSELL JOHN</a:t>
                      </a:r>
                    </a:p>
                  </p:txBody>
                </p:sp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28316F10-7430-4869-A328-6B55058769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512836"/>
                      <a:ext cx="1821776" cy="276999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Designation</a:t>
                      </a:r>
                    </a:p>
                  </p:txBody>
                </p:sp>
              </p:grp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41AE8809-1E71-4C20-AF78-A0A6FFF79FC8}"/>
                    </a:ext>
                  </a:extLst>
                </p:cNvPr>
                <p:cNvGrpSpPr/>
                <p:nvPr/>
              </p:nvGrpSpPr>
              <p:grpSpPr>
                <a:xfrm>
                  <a:off x="1033424" y="4176304"/>
                  <a:ext cx="2199722" cy="2325102"/>
                  <a:chOff x="6560576" y="1340507"/>
                  <a:chExt cx="2199722" cy="2325102"/>
                </a:xfrm>
              </p:grpSpPr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A5A7038D-EE45-41CC-9122-1B9BDBC02D80}"/>
                      </a:ext>
                    </a:extLst>
                  </p:cNvPr>
                  <p:cNvSpPr/>
                  <p:nvPr/>
                </p:nvSpPr>
                <p:spPr>
                  <a:xfrm>
                    <a:off x="6630658" y="1535973"/>
                    <a:ext cx="2129640" cy="21296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C832762A-A792-4665-ADC3-E50A513E1CB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560576" y="1340507"/>
                    <a:ext cx="146528" cy="1510363"/>
                    <a:chOff x="6715473" y="2612814"/>
                    <a:chExt cx="247539" cy="2551545"/>
                  </a:xfrm>
                  <a:solidFill>
                    <a:schemeClr val="accent2"/>
                  </a:solidFill>
                </p:grpSpPr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CE835C3C-2153-46E5-B78F-7C57813F0D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894" y="3293996"/>
                      <a:ext cx="34118" cy="1870363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048B8B63-0F25-4AB1-AFEB-DC432B41E0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5473" y="2612814"/>
                      <a:ext cx="34118" cy="187036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4DE5C93-7608-41B0-9EEE-E8452EFC264C}"/>
                  </a:ext>
                </a:extLst>
              </p:cNvPr>
              <p:cNvGrpSpPr/>
              <p:nvPr/>
            </p:nvGrpSpPr>
            <p:grpSpPr>
              <a:xfrm>
                <a:off x="1033424" y="1318347"/>
                <a:ext cx="4471669" cy="2325102"/>
                <a:chOff x="1033424" y="4176304"/>
                <a:chExt cx="4471669" cy="2325102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F27B2B79-83B2-4EDA-BE05-B120E1ED3510}"/>
                    </a:ext>
                  </a:extLst>
                </p:cNvPr>
                <p:cNvGrpSpPr/>
                <p:nvPr/>
              </p:nvGrpSpPr>
              <p:grpSpPr>
                <a:xfrm>
                  <a:off x="3286214" y="4779341"/>
                  <a:ext cx="2218879" cy="1072861"/>
                  <a:chOff x="3182153" y="2274989"/>
                  <a:chExt cx="2218879" cy="1072861"/>
                </a:xfrm>
              </p:grpSpPr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0CC2719A-F4A8-46D8-AC70-9F1F995FAE4C}"/>
                      </a:ext>
                    </a:extLst>
                  </p:cNvPr>
                  <p:cNvSpPr txBox="1"/>
                  <p:nvPr/>
                </p:nvSpPr>
                <p:spPr>
                  <a:xfrm>
                    <a:off x="3182154" y="2747686"/>
                    <a:ext cx="2218878" cy="6001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5FEF0104-9746-42BB-A67D-6EC22BEEBECD}"/>
                      </a:ext>
                    </a:extLst>
                  </p:cNvPr>
                  <p:cNvGrpSpPr/>
                  <p:nvPr/>
                </p:nvGrpSpPr>
                <p:grpSpPr>
                  <a:xfrm>
                    <a:off x="3182153" y="2274989"/>
                    <a:ext cx="1821776" cy="526037"/>
                    <a:chOff x="749388" y="4263798"/>
                    <a:chExt cx="1821776" cy="526037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EE50F725-9E34-40F2-B249-FC782E071A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263798"/>
                      <a:ext cx="158995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fontAlgn="base"/>
                      <a:r>
                        <a:rPr lang="en-US" sz="1600" b="1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MARK OBRIEN</a:t>
                      </a:r>
                    </a:p>
                  </p:txBody>
                </p:sp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8A94E264-DA23-4CFB-A7B9-B63AC546AA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512836"/>
                      <a:ext cx="1821776" cy="276999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Designation</a:t>
                      </a:r>
                    </a:p>
                  </p:txBody>
                </p:sp>
              </p:grpSp>
            </p:grp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6A3E22CB-0505-4DDA-B2CC-340D75DFC4B3}"/>
                    </a:ext>
                  </a:extLst>
                </p:cNvPr>
                <p:cNvGrpSpPr/>
                <p:nvPr/>
              </p:nvGrpSpPr>
              <p:grpSpPr>
                <a:xfrm>
                  <a:off x="1033424" y="4176304"/>
                  <a:ext cx="2199722" cy="2325102"/>
                  <a:chOff x="6560576" y="1340507"/>
                  <a:chExt cx="2199722" cy="2325102"/>
                </a:xfrm>
              </p:grpSpPr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187252DF-A9EE-4E4D-BAB0-7632A86B882C}"/>
                      </a:ext>
                    </a:extLst>
                  </p:cNvPr>
                  <p:cNvSpPr/>
                  <p:nvPr/>
                </p:nvSpPr>
                <p:spPr>
                  <a:xfrm>
                    <a:off x="6630658" y="1535973"/>
                    <a:ext cx="2129640" cy="212963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FEAB1AC1-62C3-4F68-92A1-A427BF5584F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560576" y="1340507"/>
                    <a:ext cx="146528" cy="1510363"/>
                    <a:chOff x="6715473" y="2612814"/>
                    <a:chExt cx="247539" cy="2551545"/>
                  </a:xfrm>
                  <a:solidFill>
                    <a:schemeClr val="accent2"/>
                  </a:solidFill>
                </p:grpSpPr>
                <p:sp>
                  <p:nvSpPr>
                    <p:cNvPr id="92" name="Rectangle 91">
                      <a:extLst>
                        <a:ext uri="{FF2B5EF4-FFF2-40B4-BE49-F238E27FC236}">
                          <a16:creationId xmlns:a16="http://schemas.microsoft.com/office/drawing/2014/main" id="{CAA27FF0-9B57-4474-82D1-425F57CED8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894" y="3293996"/>
                      <a:ext cx="34118" cy="18703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3" name="Rectangle 92">
                      <a:extLst>
                        <a:ext uri="{FF2B5EF4-FFF2-40B4-BE49-F238E27FC236}">
                          <a16:creationId xmlns:a16="http://schemas.microsoft.com/office/drawing/2014/main" id="{348D9E67-9E72-4159-8007-393E99B30C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5473" y="2612814"/>
                      <a:ext cx="34118" cy="18703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284BD17B-E28E-4A27-B64F-94C57EF75569}"/>
                </a:ext>
              </a:extLst>
            </p:cNvPr>
            <p:cNvGrpSpPr/>
            <p:nvPr/>
          </p:nvGrpSpPr>
          <p:grpSpPr>
            <a:xfrm>
              <a:off x="7017535" y="1318347"/>
              <a:ext cx="4471669" cy="5044162"/>
              <a:chOff x="1033424" y="1318347"/>
              <a:chExt cx="4471669" cy="504416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27EA1EE8-E0D3-4E49-8026-ADA683EB8BED}"/>
                  </a:ext>
                </a:extLst>
              </p:cNvPr>
              <p:cNvGrpSpPr/>
              <p:nvPr/>
            </p:nvGrpSpPr>
            <p:grpSpPr>
              <a:xfrm>
                <a:off x="1033424" y="4037407"/>
                <a:ext cx="4471669" cy="2325102"/>
                <a:chOff x="1033424" y="4176304"/>
                <a:chExt cx="4471669" cy="2325102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64C00788-D120-42C3-82B2-2D09FEDC0EE1}"/>
                    </a:ext>
                  </a:extLst>
                </p:cNvPr>
                <p:cNvGrpSpPr/>
                <p:nvPr/>
              </p:nvGrpSpPr>
              <p:grpSpPr>
                <a:xfrm>
                  <a:off x="3286214" y="4779341"/>
                  <a:ext cx="2218879" cy="1072861"/>
                  <a:chOff x="3182153" y="2274989"/>
                  <a:chExt cx="2218879" cy="1072861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948C5C78-99D4-4C67-9803-20AD64C4DD77}"/>
                      </a:ext>
                    </a:extLst>
                  </p:cNvPr>
                  <p:cNvSpPr txBox="1"/>
                  <p:nvPr/>
                </p:nvSpPr>
                <p:spPr>
                  <a:xfrm>
                    <a:off x="3182154" y="2747686"/>
                    <a:ext cx="2218878" cy="6001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701B917D-5D60-461B-B2C0-F67C5729371D}"/>
                      </a:ext>
                    </a:extLst>
                  </p:cNvPr>
                  <p:cNvGrpSpPr/>
                  <p:nvPr/>
                </p:nvGrpSpPr>
                <p:grpSpPr>
                  <a:xfrm>
                    <a:off x="3182153" y="2274989"/>
                    <a:ext cx="1821776" cy="526037"/>
                    <a:chOff x="749388" y="4263798"/>
                    <a:chExt cx="1821776" cy="526037"/>
                  </a:xfrm>
                </p:grpSpPr>
                <p:sp>
                  <p:nvSpPr>
                    <p:cNvPr id="126" name="TextBox 125">
                      <a:extLst>
                        <a:ext uri="{FF2B5EF4-FFF2-40B4-BE49-F238E27FC236}">
                          <a16:creationId xmlns:a16="http://schemas.microsoft.com/office/drawing/2014/main" id="{1E5C9ED2-F89E-4BDB-BFBB-82EAD7E7EA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263798"/>
                      <a:ext cx="158995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fontAlgn="base"/>
                      <a:r>
                        <a:rPr lang="en-US" sz="1600" b="1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MICHEL ALLEN</a:t>
                      </a:r>
                    </a:p>
                  </p:txBody>
                </p:sp>
                <p:sp>
                  <p:nvSpPr>
                    <p:cNvPr id="127" name="TextBox 126">
                      <a:extLst>
                        <a:ext uri="{FF2B5EF4-FFF2-40B4-BE49-F238E27FC236}">
                          <a16:creationId xmlns:a16="http://schemas.microsoft.com/office/drawing/2014/main" id="{783E6320-E34C-45CC-8811-6288D004E1D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512836"/>
                      <a:ext cx="1821776" cy="276999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Designation</a:t>
                      </a:r>
                    </a:p>
                  </p:txBody>
                </p:sp>
              </p:grp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7D7B41DE-9007-4F70-8CA5-71E790CF7366}"/>
                    </a:ext>
                  </a:extLst>
                </p:cNvPr>
                <p:cNvGrpSpPr/>
                <p:nvPr/>
              </p:nvGrpSpPr>
              <p:grpSpPr>
                <a:xfrm>
                  <a:off x="1033424" y="4176304"/>
                  <a:ext cx="2199722" cy="2325102"/>
                  <a:chOff x="6560576" y="1340507"/>
                  <a:chExt cx="2199722" cy="2325102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A8B972B4-DEF1-49F4-9CF7-DB95AFCB2C41}"/>
                      </a:ext>
                    </a:extLst>
                  </p:cNvPr>
                  <p:cNvSpPr/>
                  <p:nvPr/>
                </p:nvSpPr>
                <p:spPr>
                  <a:xfrm>
                    <a:off x="6630658" y="1535973"/>
                    <a:ext cx="2129640" cy="212963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19" name="Group 118">
                    <a:extLst>
                      <a:ext uri="{FF2B5EF4-FFF2-40B4-BE49-F238E27FC236}">
                        <a16:creationId xmlns:a16="http://schemas.microsoft.com/office/drawing/2014/main" id="{9799E367-F070-4381-A77A-82F641B6595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560576" y="1340507"/>
                    <a:ext cx="146528" cy="1510363"/>
                    <a:chOff x="6715473" y="2612814"/>
                    <a:chExt cx="247539" cy="2551545"/>
                  </a:xfrm>
                  <a:solidFill>
                    <a:schemeClr val="accent2"/>
                  </a:solidFill>
                </p:grpSpPr>
                <p:sp>
                  <p:nvSpPr>
                    <p:cNvPr id="120" name="Rectangle 119">
                      <a:extLst>
                        <a:ext uri="{FF2B5EF4-FFF2-40B4-BE49-F238E27FC236}">
                          <a16:creationId xmlns:a16="http://schemas.microsoft.com/office/drawing/2014/main" id="{160F4747-5C5C-40F5-AF82-78D3A00F5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894" y="3293996"/>
                      <a:ext cx="34118" cy="18703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1" name="Rectangle 120">
                      <a:extLst>
                        <a:ext uri="{FF2B5EF4-FFF2-40B4-BE49-F238E27FC236}">
                          <a16:creationId xmlns:a16="http://schemas.microsoft.com/office/drawing/2014/main" id="{31FEF04A-67E5-4537-A57C-44FFEA3485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5473" y="2612814"/>
                      <a:ext cx="34118" cy="18703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A82383F3-3BC7-4EB6-8EEA-90F4162F9C9D}"/>
                  </a:ext>
                </a:extLst>
              </p:cNvPr>
              <p:cNvGrpSpPr/>
              <p:nvPr/>
            </p:nvGrpSpPr>
            <p:grpSpPr>
              <a:xfrm>
                <a:off x="1033424" y="1318347"/>
                <a:ext cx="4471669" cy="2325102"/>
                <a:chOff x="1033424" y="4176304"/>
                <a:chExt cx="4471669" cy="2325102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F7EA138A-FF33-49BF-BCBF-A23A1B822201}"/>
                    </a:ext>
                  </a:extLst>
                </p:cNvPr>
                <p:cNvGrpSpPr/>
                <p:nvPr/>
              </p:nvGrpSpPr>
              <p:grpSpPr>
                <a:xfrm>
                  <a:off x="3286214" y="4779341"/>
                  <a:ext cx="2218879" cy="1072861"/>
                  <a:chOff x="3182153" y="2274989"/>
                  <a:chExt cx="2218879" cy="1072861"/>
                </a:xfrm>
              </p:grpSpPr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3D9B2AEF-1AA7-4E53-BF1C-AAF52D3BA39A}"/>
                      </a:ext>
                    </a:extLst>
                  </p:cNvPr>
                  <p:cNvSpPr txBox="1"/>
                  <p:nvPr/>
                </p:nvSpPr>
                <p:spPr>
                  <a:xfrm>
                    <a:off x="3182154" y="2747686"/>
                    <a:ext cx="2218878" cy="6001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D49D4B3D-49AA-404F-A9F1-2DD80104B05F}"/>
                      </a:ext>
                    </a:extLst>
                  </p:cNvPr>
                  <p:cNvGrpSpPr/>
                  <p:nvPr/>
                </p:nvGrpSpPr>
                <p:grpSpPr>
                  <a:xfrm>
                    <a:off x="3182153" y="2274989"/>
                    <a:ext cx="1821776" cy="526037"/>
                    <a:chOff x="749388" y="4263798"/>
                    <a:chExt cx="1821776" cy="526037"/>
                  </a:xfrm>
                </p:grpSpPr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6810E3CA-F9DD-4E14-A1DE-0D02782DBD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263798"/>
                      <a:ext cx="158995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fontAlgn="base"/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+mj-lt"/>
                          <a:cs typeface="Arial" panose="020B0604020202020204" pitchFamily="34" charset="0"/>
                        </a:rPr>
                        <a:t>BILLY ALLEN</a:t>
                      </a:r>
                    </a:p>
                  </p:txBody>
                </p:sp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E1D42B89-5849-4516-A792-941577D0FE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88" y="4512836"/>
                      <a:ext cx="1821776" cy="276999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Designation</a:t>
                      </a:r>
                    </a:p>
                  </p:txBody>
                </p:sp>
              </p:grp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CAFDAAE9-CA96-46A9-AFA7-D8E3AE6E8DA5}"/>
                    </a:ext>
                  </a:extLst>
                </p:cNvPr>
                <p:cNvGrpSpPr/>
                <p:nvPr/>
              </p:nvGrpSpPr>
              <p:grpSpPr>
                <a:xfrm>
                  <a:off x="1033424" y="4176304"/>
                  <a:ext cx="2199722" cy="2325102"/>
                  <a:chOff x="6560576" y="1340507"/>
                  <a:chExt cx="2199722" cy="2325102"/>
                </a:xfrm>
              </p:grpSpPr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DEE9814F-53A3-4DB0-A02D-7519D3E32426}"/>
                      </a:ext>
                    </a:extLst>
                  </p:cNvPr>
                  <p:cNvSpPr/>
                  <p:nvPr/>
                </p:nvSpPr>
                <p:spPr>
                  <a:xfrm>
                    <a:off x="6630658" y="1535973"/>
                    <a:ext cx="2129640" cy="21296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926F9951-E3A3-4EB0-A61C-F6081B922979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560576" y="1340507"/>
                    <a:ext cx="146528" cy="1510363"/>
                    <a:chOff x="6715473" y="2612814"/>
                    <a:chExt cx="247539" cy="2551545"/>
                  </a:xfrm>
                  <a:solidFill>
                    <a:schemeClr val="accent2"/>
                  </a:solidFill>
                </p:grpSpPr>
                <p:sp>
                  <p:nvSpPr>
                    <p:cNvPr id="108" name="Rectangle 107">
                      <a:extLst>
                        <a:ext uri="{FF2B5EF4-FFF2-40B4-BE49-F238E27FC236}">
                          <a16:creationId xmlns:a16="http://schemas.microsoft.com/office/drawing/2014/main" id="{3F2DCEAE-9400-4BD4-8116-9A2C1E5082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894" y="3293996"/>
                      <a:ext cx="34118" cy="1870363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" name="Rectangle 108">
                      <a:extLst>
                        <a:ext uri="{FF2B5EF4-FFF2-40B4-BE49-F238E27FC236}">
                          <a16:creationId xmlns:a16="http://schemas.microsoft.com/office/drawing/2014/main" id="{5F1B8A7A-DCD1-4098-B663-4D50EB13A3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5473" y="2612814"/>
                      <a:ext cx="34118" cy="187036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2CC8169-D928-4B21-9985-5A9060F5B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11E375-305C-4368-BFE2-F7D1B7AA1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4578507-829C-4E23-9E63-CECF400FD53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D9A7A935-A915-4F91-95D0-4AEDD00B81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7545" y="4571912"/>
            <a:ext cx="1839156" cy="1461822"/>
          </a:xfr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20E71980-CCDB-461E-B836-AD5350BD9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2"/>
                </a:solidFill>
              </a:rPr>
              <a:t>Role of Healthcare Professionals</a:t>
            </a:r>
          </a:p>
        </p:txBody>
      </p:sp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D6B6C3B4-E3EB-4A1A-B300-8E2BCACD0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434" y="1852852"/>
            <a:ext cx="1839156" cy="1461822"/>
          </a:xfrm>
        </p:spPr>
      </p:pic>
      <p:pic>
        <p:nvPicPr>
          <p:cNvPr id="5" name="Picture Placeholder 4" descr="A person in a white coat&#10;&#10;Description automatically generated">
            <a:extLst>
              <a:ext uri="{FF2B5EF4-FFF2-40B4-BE49-F238E27FC236}">
                <a16:creationId xmlns:a16="http://schemas.microsoft.com/office/drawing/2014/main" id="{88096952-D130-B2B9-71C1-36D733BDA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07DC8AC-5C91-25A5-53EF-AF85399FFB63}"/>
              </a:ext>
            </a:extLst>
          </p:cNvPr>
          <p:cNvSpPr/>
          <p:nvPr/>
        </p:nvSpPr>
        <p:spPr>
          <a:xfrm rot="5400000" flipH="1" flipV="1">
            <a:off x="9282529" y="123825"/>
            <a:ext cx="413420" cy="723488"/>
          </a:xfrm>
          <a:custGeom>
            <a:avLst/>
            <a:gdLst>
              <a:gd name="connsiteX0" fmla="*/ 361744 w 413420"/>
              <a:gd name="connsiteY0" fmla="*/ 0 h 723488"/>
              <a:gd name="connsiteX1" fmla="*/ 413420 w 413420"/>
              <a:gd name="connsiteY1" fmla="*/ 5209 h 723488"/>
              <a:gd name="connsiteX2" fmla="*/ 413420 w 413420"/>
              <a:gd name="connsiteY2" fmla="*/ 132908 h 723488"/>
              <a:gd name="connsiteX3" fmla="*/ 409094 w 413420"/>
              <a:gd name="connsiteY3" fmla="*/ 131565 h 723488"/>
              <a:gd name="connsiteX4" fmla="*/ 361743 w 413420"/>
              <a:gd name="connsiteY4" fmla="*/ 126792 h 723488"/>
              <a:gd name="connsiteX5" fmla="*/ 126791 w 413420"/>
              <a:gd name="connsiteY5" fmla="*/ 361744 h 723488"/>
              <a:gd name="connsiteX6" fmla="*/ 361743 w 413420"/>
              <a:gd name="connsiteY6" fmla="*/ 596696 h 723488"/>
              <a:gd name="connsiteX7" fmla="*/ 409094 w 413420"/>
              <a:gd name="connsiteY7" fmla="*/ 591923 h 723488"/>
              <a:gd name="connsiteX8" fmla="*/ 413420 w 413420"/>
              <a:gd name="connsiteY8" fmla="*/ 590580 h 723488"/>
              <a:gd name="connsiteX9" fmla="*/ 413420 w 413420"/>
              <a:gd name="connsiteY9" fmla="*/ 718279 h 723488"/>
              <a:gd name="connsiteX10" fmla="*/ 361744 w 413420"/>
              <a:gd name="connsiteY10" fmla="*/ 723488 h 723488"/>
              <a:gd name="connsiteX11" fmla="*/ 0 w 413420"/>
              <a:gd name="connsiteY11" fmla="*/ 361744 h 723488"/>
              <a:gd name="connsiteX12" fmla="*/ 361744 w 413420"/>
              <a:gd name="connsiteY12" fmla="*/ 0 h 72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3420" h="723488">
                <a:moveTo>
                  <a:pt x="361744" y="0"/>
                </a:moveTo>
                <a:lnTo>
                  <a:pt x="413420" y="5209"/>
                </a:lnTo>
                <a:lnTo>
                  <a:pt x="413420" y="132908"/>
                </a:lnTo>
                <a:lnTo>
                  <a:pt x="409094" y="131565"/>
                </a:lnTo>
                <a:cubicBezTo>
                  <a:pt x="393799" y="128436"/>
                  <a:pt x="377963" y="126792"/>
                  <a:pt x="361743" y="126792"/>
                </a:cubicBezTo>
                <a:cubicBezTo>
                  <a:pt x="231983" y="126792"/>
                  <a:pt x="126791" y="231984"/>
                  <a:pt x="126791" y="361744"/>
                </a:cubicBezTo>
                <a:cubicBezTo>
                  <a:pt x="126791" y="491504"/>
                  <a:pt x="231983" y="596696"/>
                  <a:pt x="361743" y="596696"/>
                </a:cubicBezTo>
                <a:cubicBezTo>
                  <a:pt x="377963" y="596696"/>
                  <a:pt x="393799" y="595053"/>
                  <a:pt x="409094" y="591923"/>
                </a:cubicBezTo>
                <a:lnTo>
                  <a:pt x="413420" y="590580"/>
                </a:lnTo>
                <a:lnTo>
                  <a:pt x="413420" y="718279"/>
                </a:lnTo>
                <a:lnTo>
                  <a:pt x="361744" y="723488"/>
                </a:lnTo>
                <a:cubicBezTo>
                  <a:pt x="161958" y="723488"/>
                  <a:pt x="0" y="561530"/>
                  <a:pt x="0" y="361744"/>
                </a:cubicBezTo>
                <a:cubicBezTo>
                  <a:pt x="0" y="161958"/>
                  <a:pt x="161958" y="0"/>
                  <a:pt x="3617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6B47F09-2B68-EDE7-0751-2095E9B49159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375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val 86">
            <a:extLst>
              <a:ext uri="{FF2B5EF4-FFF2-40B4-BE49-F238E27FC236}">
                <a16:creationId xmlns:a16="http://schemas.microsoft.com/office/drawing/2014/main" id="{E4F33B17-BC9D-4EA8-91BD-0B2C2052B98E}"/>
              </a:ext>
            </a:extLst>
          </p:cNvPr>
          <p:cNvSpPr/>
          <p:nvPr/>
        </p:nvSpPr>
        <p:spPr>
          <a:xfrm flipH="1">
            <a:off x="882447" y="1377242"/>
            <a:ext cx="3670141" cy="367013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C176F-ED8E-8136-726E-28BA565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Patient Education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D9FFB6AD-16B0-4D5D-83AB-1721AACF53A3}"/>
              </a:ext>
            </a:extLst>
          </p:cNvPr>
          <p:cNvSpPr/>
          <p:nvPr/>
        </p:nvSpPr>
        <p:spPr>
          <a:xfrm flipH="1">
            <a:off x="283100" y="4910914"/>
            <a:ext cx="790548" cy="1412896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2" name="Graphic 55">
            <a:extLst>
              <a:ext uri="{FF2B5EF4-FFF2-40B4-BE49-F238E27FC236}">
                <a16:creationId xmlns:a16="http://schemas.microsoft.com/office/drawing/2014/main" id="{AF503546-DD94-4762-8E11-A5D09FF6CAB7}"/>
              </a:ext>
            </a:extLst>
          </p:cNvPr>
          <p:cNvSpPr/>
          <p:nvPr/>
        </p:nvSpPr>
        <p:spPr>
          <a:xfrm>
            <a:off x="4804068" y="5456607"/>
            <a:ext cx="706826" cy="816008"/>
          </a:xfrm>
          <a:custGeom>
            <a:avLst/>
            <a:gdLst>
              <a:gd name="connsiteX0" fmla="*/ 4200251 w 4790152"/>
              <a:gd name="connsiteY0" fmla="*/ 4349750 h 5530068"/>
              <a:gd name="connsiteX1" fmla="*/ 4200251 w 4790152"/>
              <a:gd name="connsiteY1" fmla="*/ 4350018 h 5530068"/>
              <a:gd name="connsiteX2" fmla="*/ 4790153 w 4790152"/>
              <a:gd name="connsiteY2" fmla="*/ 4939921 h 5530068"/>
              <a:gd name="connsiteX3" fmla="*/ 4200251 w 4790152"/>
              <a:gd name="connsiteY3" fmla="*/ 5529840 h 5530068"/>
              <a:gd name="connsiteX4" fmla="*/ 3303624 w 4790152"/>
              <a:gd name="connsiteY4" fmla="*/ 5529840 h 5530068"/>
              <a:gd name="connsiteX5" fmla="*/ 3097616 w 4790152"/>
              <a:gd name="connsiteY5" fmla="*/ 5491778 h 5530068"/>
              <a:gd name="connsiteX6" fmla="*/ 2916519 w 4790152"/>
              <a:gd name="connsiteY6" fmla="*/ 5530068 h 5530068"/>
              <a:gd name="connsiteX7" fmla="*/ 454611 w 4790152"/>
              <a:gd name="connsiteY7" fmla="*/ 5530068 h 5530068"/>
              <a:gd name="connsiteX8" fmla="*/ 0 w 4790152"/>
              <a:gd name="connsiteY8" fmla="*/ 5075212 h 5530068"/>
              <a:gd name="connsiteX9" fmla="*/ 0 w 4790152"/>
              <a:gd name="connsiteY9" fmla="*/ 1799945 h 5530068"/>
              <a:gd name="connsiteX10" fmla="*/ 359508 w 4790152"/>
              <a:gd name="connsiteY10" fmla="*/ 1355250 h 5530068"/>
              <a:gd name="connsiteX11" fmla="*/ 462915 w 4790152"/>
              <a:gd name="connsiteY11" fmla="*/ 1333012 h 5530068"/>
              <a:gd name="connsiteX12" fmla="*/ 674279 w 4790152"/>
              <a:gd name="connsiteY12" fmla="*/ 1071820 h 5530068"/>
              <a:gd name="connsiteX13" fmla="*/ 674279 w 4790152"/>
              <a:gd name="connsiteY13" fmla="*/ 823486 h 5530068"/>
              <a:gd name="connsiteX14" fmla="*/ 461303 w 4790152"/>
              <a:gd name="connsiteY14" fmla="*/ 823486 h 5530068"/>
              <a:gd name="connsiteX15" fmla="*/ 367543 w 4790152"/>
              <a:gd name="connsiteY15" fmla="*/ 729726 h 5530068"/>
              <a:gd name="connsiteX16" fmla="*/ 367543 w 4790152"/>
              <a:gd name="connsiteY16" fmla="*/ 93760 h 5530068"/>
              <a:gd name="connsiteX17" fmla="*/ 461303 w 4790152"/>
              <a:gd name="connsiteY17" fmla="*/ 0 h 5530068"/>
              <a:gd name="connsiteX18" fmla="*/ 2909838 w 4790152"/>
              <a:gd name="connsiteY18" fmla="*/ 0 h 5530068"/>
              <a:gd name="connsiteX19" fmla="*/ 3003598 w 4790152"/>
              <a:gd name="connsiteY19" fmla="*/ 93760 h 5530068"/>
              <a:gd name="connsiteX20" fmla="*/ 3003598 w 4790152"/>
              <a:gd name="connsiteY20" fmla="*/ 729726 h 5530068"/>
              <a:gd name="connsiteX21" fmla="*/ 2909838 w 4790152"/>
              <a:gd name="connsiteY21" fmla="*/ 823486 h 5530068"/>
              <a:gd name="connsiteX22" fmla="*/ 2696863 w 4790152"/>
              <a:gd name="connsiteY22" fmla="*/ 823486 h 5530068"/>
              <a:gd name="connsiteX23" fmla="*/ 2696863 w 4790152"/>
              <a:gd name="connsiteY23" fmla="*/ 1071820 h 5530068"/>
              <a:gd name="connsiteX24" fmla="*/ 2908227 w 4790152"/>
              <a:gd name="connsiteY24" fmla="*/ 1332744 h 5530068"/>
              <a:gd name="connsiteX25" fmla="*/ 3011634 w 4790152"/>
              <a:gd name="connsiteY25" fmla="*/ 1354981 h 5530068"/>
              <a:gd name="connsiteX26" fmla="*/ 3371410 w 4790152"/>
              <a:gd name="connsiteY26" fmla="*/ 1799676 h 5530068"/>
              <a:gd name="connsiteX27" fmla="*/ 3371410 w 4790152"/>
              <a:gd name="connsiteY27" fmla="*/ 4349767 h 5530068"/>
              <a:gd name="connsiteX28" fmla="*/ 2901460 w 4790152"/>
              <a:gd name="connsiteY28" fmla="*/ 4939652 h 5530068"/>
              <a:gd name="connsiteX29" fmla="*/ 2901191 w 4790152"/>
              <a:gd name="connsiteY29" fmla="*/ 4939652 h 5530068"/>
              <a:gd name="connsiteX30" fmla="*/ 3303562 w 4790152"/>
              <a:gd name="connsiteY30" fmla="*/ 5342045 h 5530068"/>
              <a:gd name="connsiteX31" fmla="*/ 3658515 w 4790152"/>
              <a:gd name="connsiteY31" fmla="*/ 5342045 h 5530068"/>
              <a:gd name="connsiteX32" fmla="*/ 3658515 w 4790152"/>
              <a:gd name="connsiteY32" fmla="*/ 4537293 h 5530068"/>
              <a:gd name="connsiteX33" fmla="*/ 3303830 w 4790152"/>
              <a:gd name="connsiteY33" fmla="*/ 4537293 h 5530068"/>
              <a:gd name="connsiteX34" fmla="*/ 2901460 w 4790152"/>
              <a:gd name="connsiteY34" fmla="*/ 4939663 h 5530068"/>
              <a:gd name="connsiteX35" fmla="*/ 187463 w 4790152"/>
              <a:gd name="connsiteY35" fmla="*/ 5074926 h 5530068"/>
              <a:gd name="connsiteX36" fmla="*/ 454548 w 4790152"/>
              <a:gd name="connsiteY36" fmla="*/ 5342274 h 5530068"/>
              <a:gd name="connsiteX37" fmla="*/ 2873594 w 4790152"/>
              <a:gd name="connsiteY37" fmla="*/ 5342274 h 5530068"/>
              <a:gd name="connsiteX38" fmla="*/ 2873594 w 4790152"/>
              <a:gd name="connsiteY38" fmla="*/ 4537562 h 5530068"/>
              <a:gd name="connsiteX39" fmla="*/ 187429 w 4790152"/>
              <a:gd name="connsiteY39" fmla="*/ 4537562 h 5530068"/>
              <a:gd name="connsiteX40" fmla="*/ 187463 w 4790152"/>
              <a:gd name="connsiteY40" fmla="*/ 2546621 h 5530068"/>
              <a:gd name="connsiteX41" fmla="*/ 187463 w 4790152"/>
              <a:gd name="connsiteY41" fmla="*/ 4350047 h 5530068"/>
              <a:gd name="connsiteX42" fmla="*/ 3183781 w 4790152"/>
              <a:gd name="connsiteY42" fmla="*/ 4350047 h 5530068"/>
              <a:gd name="connsiteX43" fmla="*/ 3183781 w 4790152"/>
              <a:gd name="connsiteY43" fmla="*/ 2546621 h 5530068"/>
              <a:gd name="connsiteX44" fmla="*/ 2274353 w 4790152"/>
              <a:gd name="connsiteY44" fmla="*/ 3122865 h 5530068"/>
              <a:gd name="connsiteX45" fmla="*/ 2368113 w 4790152"/>
              <a:gd name="connsiteY45" fmla="*/ 3216625 h 5530068"/>
              <a:gd name="connsiteX46" fmla="*/ 2368113 w 4790152"/>
              <a:gd name="connsiteY46" fmla="*/ 3680077 h 5530068"/>
              <a:gd name="connsiteX47" fmla="*/ 2274353 w 4790152"/>
              <a:gd name="connsiteY47" fmla="*/ 3773838 h 5530068"/>
              <a:gd name="connsiteX48" fmla="*/ 2011017 w 4790152"/>
              <a:gd name="connsiteY48" fmla="*/ 3773838 h 5530068"/>
              <a:gd name="connsiteX49" fmla="*/ 2011017 w 4790152"/>
              <a:gd name="connsiteY49" fmla="*/ 4036905 h 5530068"/>
              <a:gd name="connsiteX50" fmla="*/ 1917257 w 4790152"/>
              <a:gd name="connsiteY50" fmla="*/ 4130665 h 5530068"/>
              <a:gd name="connsiteX51" fmla="*/ 1453805 w 4790152"/>
              <a:gd name="connsiteY51" fmla="*/ 4130665 h 5530068"/>
              <a:gd name="connsiteX52" fmla="*/ 1360044 w 4790152"/>
              <a:gd name="connsiteY52" fmla="*/ 4036905 h 5530068"/>
              <a:gd name="connsiteX53" fmla="*/ 1360044 w 4790152"/>
              <a:gd name="connsiteY53" fmla="*/ 3773838 h 5530068"/>
              <a:gd name="connsiteX54" fmla="*/ 1096709 w 4790152"/>
              <a:gd name="connsiteY54" fmla="*/ 3773838 h 5530068"/>
              <a:gd name="connsiteX55" fmla="*/ 1002948 w 4790152"/>
              <a:gd name="connsiteY55" fmla="*/ 3680077 h 5530068"/>
              <a:gd name="connsiteX56" fmla="*/ 1002948 w 4790152"/>
              <a:gd name="connsiteY56" fmla="*/ 3216625 h 5530068"/>
              <a:gd name="connsiteX57" fmla="*/ 1096709 w 4790152"/>
              <a:gd name="connsiteY57" fmla="*/ 3122865 h 5530068"/>
              <a:gd name="connsiteX58" fmla="*/ 1360044 w 4790152"/>
              <a:gd name="connsiteY58" fmla="*/ 3122865 h 5530068"/>
              <a:gd name="connsiteX59" fmla="*/ 1360044 w 4790152"/>
              <a:gd name="connsiteY59" fmla="*/ 2859529 h 5530068"/>
              <a:gd name="connsiteX60" fmla="*/ 1453805 w 4790152"/>
              <a:gd name="connsiteY60" fmla="*/ 2765769 h 5530068"/>
              <a:gd name="connsiteX61" fmla="*/ 1917257 w 4790152"/>
              <a:gd name="connsiteY61" fmla="*/ 2765769 h 5530068"/>
              <a:gd name="connsiteX62" fmla="*/ 2011017 w 4790152"/>
              <a:gd name="connsiteY62" fmla="*/ 2859529 h 5530068"/>
              <a:gd name="connsiteX63" fmla="*/ 2011017 w 4790152"/>
              <a:gd name="connsiteY63" fmla="*/ 3122865 h 5530068"/>
              <a:gd name="connsiteX64" fmla="*/ 2180593 w 4790152"/>
              <a:gd name="connsiteY64" fmla="*/ 3586317 h 5530068"/>
              <a:gd name="connsiteX65" fmla="*/ 2180593 w 4790152"/>
              <a:gd name="connsiteY65" fmla="*/ 3310391 h 5530068"/>
              <a:gd name="connsiteX66" fmla="*/ 1917257 w 4790152"/>
              <a:gd name="connsiteY66" fmla="*/ 3310391 h 5530068"/>
              <a:gd name="connsiteX67" fmla="*/ 1823497 w 4790152"/>
              <a:gd name="connsiteY67" fmla="*/ 3216631 h 5530068"/>
              <a:gd name="connsiteX68" fmla="*/ 1823497 w 4790152"/>
              <a:gd name="connsiteY68" fmla="*/ 2953295 h 5530068"/>
              <a:gd name="connsiteX69" fmla="*/ 1547571 w 4790152"/>
              <a:gd name="connsiteY69" fmla="*/ 2953295 h 5530068"/>
              <a:gd name="connsiteX70" fmla="*/ 1547571 w 4790152"/>
              <a:gd name="connsiteY70" fmla="*/ 3216631 h 5530068"/>
              <a:gd name="connsiteX71" fmla="*/ 1453810 w 4790152"/>
              <a:gd name="connsiteY71" fmla="*/ 3310391 h 5530068"/>
              <a:gd name="connsiteX72" fmla="*/ 1190475 w 4790152"/>
              <a:gd name="connsiteY72" fmla="*/ 3310391 h 5530068"/>
              <a:gd name="connsiteX73" fmla="*/ 1190475 w 4790152"/>
              <a:gd name="connsiteY73" fmla="*/ 3586317 h 5530068"/>
              <a:gd name="connsiteX74" fmla="*/ 1453810 w 4790152"/>
              <a:gd name="connsiteY74" fmla="*/ 3586317 h 5530068"/>
              <a:gd name="connsiteX75" fmla="*/ 1547571 w 4790152"/>
              <a:gd name="connsiteY75" fmla="*/ 3680077 h 5530068"/>
              <a:gd name="connsiteX76" fmla="*/ 1547571 w 4790152"/>
              <a:gd name="connsiteY76" fmla="*/ 3943145 h 5530068"/>
              <a:gd name="connsiteX77" fmla="*/ 1823497 w 4790152"/>
              <a:gd name="connsiteY77" fmla="*/ 3943145 h 5530068"/>
              <a:gd name="connsiteX78" fmla="*/ 1823497 w 4790152"/>
              <a:gd name="connsiteY78" fmla="*/ 3680077 h 5530068"/>
              <a:gd name="connsiteX79" fmla="*/ 1917257 w 4790152"/>
              <a:gd name="connsiteY79" fmla="*/ 3586317 h 5530068"/>
              <a:gd name="connsiteX80" fmla="*/ 398598 w 4790152"/>
              <a:gd name="connsiteY80" fmla="*/ 1538575 h 5530068"/>
              <a:gd name="connsiteX81" fmla="*/ 187498 w 4790152"/>
              <a:gd name="connsiteY81" fmla="*/ 1799768 h 5530068"/>
              <a:gd name="connsiteX82" fmla="*/ 187498 w 4790152"/>
              <a:gd name="connsiteY82" fmla="*/ 2359124 h 5530068"/>
              <a:gd name="connsiteX83" fmla="*/ 3183815 w 4790152"/>
              <a:gd name="connsiteY83" fmla="*/ 2359124 h 5530068"/>
              <a:gd name="connsiteX84" fmla="*/ 3183815 w 4790152"/>
              <a:gd name="connsiteY84" fmla="*/ 1800036 h 5530068"/>
              <a:gd name="connsiteX85" fmla="*/ 2972452 w 4790152"/>
              <a:gd name="connsiteY85" fmla="*/ 1538844 h 5530068"/>
              <a:gd name="connsiteX86" fmla="*/ 2869044 w 4790152"/>
              <a:gd name="connsiteY86" fmla="*/ 1516607 h 5530068"/>
              <a:gd name="connsiteX87" fmla="*/ 2509268 w 4790152"/>
              <a:gd name="connsiteY87" fmla="*/ 1071911 h 5530068"/>
              <a:gd name="connsiteX88" fmla="*/ 2509268 w 4790152"/>
              <a:gd name="connsiteY88" fmla="*/ 823577 h 5530068"/>
              <a:gd name="connsiteX89" fmla="*/ 861748 w 4790152"/>
              <a:gd name="connsiteY89" fmla="*/ 823577 h 5530068"/>
              <a:gd name="connsiteX90" fmla="*/ 861748 w 4790152"/>
              <a:gd name="connsiteY90" fmla="*/ 1071643 h 5530068"/>
              <a:gd name="connsiteX91" fmla="*/ 501971 w 4790152"/>
              <a:gd name="connsiteY91" fmla="*/ 1516338 h 5530068"/>
              <a:gd name="connsiteX92" fmla="*/ 555046 w 4790152"/>
              <a:gd name="connsiteY92" fmla="*/ 187892 h 5530068"/>
              <a:gd name="connsiteX93" fmla="*/ 555046 w 4790152"/>
              <a:gd name="connsiteY93" fmla="*/ 636342 h 5530068"/>
              <a:gd name="connsiteX94" fmla="*/ 2816072 w 4790152"/>
              <a:gd name="connsiteY94" fmla="*/ 636342 h 5530068"/>
              <a:gd name="connsiteX95" fmla="*/ 2816072 w 4790152"/>
              <a:gd name="connsiteY95" fmla="*/ 187892 h 5530068"/>
              <a:gd name="connsiteX96" fmla="*/ 4485481 w 4790152"/>
              <a:gd name="connsiteY96" fmla="*/ 5224316 h 5530068"/>
              <a:gd name="connsiteX97" fmla="*/ 4485212 w 4790152"/>
              <a:gd name="connsiteY97" fmla="*/ 5224316 h 5530068"/>
              <a:gd name="connsiteX98" fmla="*/ 4602547 w 4790152"/>
              <a:gd name="connsiteY98" fmla="*/ 4940063 h 5530068"/>
              <a:gd name="connsiteX99" fmla="*/ 4200177 w 4790152"/>
              <a:gd name="connsiteY99" fmla="*/ 4537424 h 5530068"/>
              <a:gd name="connsiteX100" fmla="*/ 3846024 w 4790152"/>
              <a:gd name="connsiteY100" fmla="*/ 4537424 h 5530068"/>
              <a:gd name="connsiteX101" fmla="*/ 3846024 w 4790152"/>
              <a:gd name="connsiteY101" fmla="*/ 5342159 h 5530068"/>
              <a:gd name="connsiteX102" fmla="*/ 4200445 w 4790152"/>
              <a:gd name="connsiteY102" fmla="*/ 5342159 h 5530068"/>
              <a:gd name="connsiteX103" fmla="*/ 4485481 w 4790152"/>
              <a:gd name="connsiteY103" fmla="*/ 5224259 h 55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790152" h="5530068">
                <a:moveTo>
                  <a:pt x="4200251" y="4349750"/>
                </a:moveTo>
                <a:lnTo>
                  <a:pt x="4200251" y="4350018"/>
                </a:lnTo>
                <a:cubicBezTo>
                  <a:pt x="4523863" y="4350018"/>
                  <a:pt x="4790153" y="4616303"/>
                  <a:pt x="4790153" y="4939921"/>
                </a:cubicBezTo>
                <a:cubicBezTo>
                  <a:pt x="4790153" y="5263521"/>
                  <a:pt x="4523868" y="5529840"/>
                  <a:pt x="4200251" y="5529840"/>
                </a:cubicBezTo>
                <a:lnTo>
                  <a:pt x="3303624" y="5529840"/>
                </a:lnTo>
                <a:cubicBezTo>
                  <a:pt x="3233170" y="5529554"/>
                  <a:pt x="3163516" y="5516982"/>
                  <a:pt x="3097616" y="5491778"/>
                </a:cubicBezTo>
                <a:cubicBezTo>
                  <a:pt x="3040557" y="5516982"/>
                  <a:pt x="2978938" y="5529840"/>
                  <a:pt x="2916519" y="5530068"/>
                </a:cubicBezTo>
                <a:lnTo>
                  <a:pt x="454611" y="5530068"/>
                </a:lnTo>
                <a:cubicBezTo>
                  <a:pt x="205471" y="5529554"/>
                  <a:pt x="269" y="5324614"/>
                  <a:pt x="0" y="5075212"/>
                </a:cubicBezTo>
                <a:lnTo>
                  <a:pt x="0" y="1799945"/>
                </a:lnTo>
                <a:cubicBezTo>
                  <a:pt x="806" y="1586707"/>
                  <a:pt x="151093" y="1400787"/>
                  <a:pt x="359508" y="1355250"/>
                </a:cubicBezTo>
                <a:lnTo>
                  <a:pt x="462915" y="1333012"/>
                </a:lnTo>
                <a:cubicBezTo>
                  <a:pt x="585610" y="1306495"/>
                  <a:pt x="673747" y="1197190"/>
                  <a:pt x="674279" y="1071820"/>
                </a:cubicBezTo>
                <a:lnTo>
                  <a:pt x="674279" y="823486"/>
                </a:lnTo>
                <a:lnTo>
                  <a:pt x="461303" y="823486"/>
                </a:lnTo>
                <a:cubicBezTo>
                  <a:pt x="409868" y="823486"/>
                  <a:pt x="367543" y="781161"/>
                  <a:pt x="367543" y="729726"/>
                </a:cubicBezTo>
                <a:lnTo>
                  <a:pt x="367543" y="93760"/>
                </a:lnTo>
                <a:cubicBezTo>
                  <a:pt x="367543" y="42325"/>
                  <a:pt x="409868" y="0"/>
                  <a:pt x="461303" y="0"/>
                </a:cubicBezTo>
                <a:lnTo>
                  <a:pt x="2909838" y="0"/>
                </a:lnTo>
                <a:cubicBezTo>
                  <a:pt x="2961273" y="0"/>
                  <a:pt x="3003598" y="42325"/>
                  <a:pt x="3003598" y="93760"/>
                </a:cubicBezTo>
                <a:lnTo>
                  <a:pt x="3003598" y="729726"/>
                </a:lnTo>
                <a:cubicBezTo>
                  <a:pt x="3003598" y="781161"/>
                  <a:pt x="2961273" y="823486"/>
                  <a:pt x="2909838" y="823486"/>
                </a:cubicBezTo>
                <a:lnTo>
                  <a:pt x="2696863" y="823486"/>
                </a:lnTo>
                <a:lnTo>
                  <a:pt x="2696863" y="1071820"/>
                </a:lnTo>
                <a:cubicBezTo>
                  <a:pt x="2697669" y="1197195"/>
                  <a:pt x="2785800" y="1306226"/>
                  <a:pt x="2908227" y="1332744"/>
                </a:cubicBezTo>
                <a:lnTo>
                  <a:pt x="3011634" y="1354981"/>
                </a:lnTo>
                <a:cubicBezTo>
                  <a:pt x="3220323" y="1400524"/>
                  <a:pt x="3370341" y="1586438"/>
                  <a:pt x="3371410" y="1799676"/>
                </a:cubicBezTo>
                <a:lnTo>
                  <a:pt x="3371410" y="4349767"/>
                </a:lnTo>
                <a:close/>
                <a:moveTo>
                  <a:pt x="2901460" y="4939652"/>
                </a:moveTo>
                <a:lnTo>
                  <a:pt x="2901191" y="4939652"/>
                </a:lnTo>
                <a:cubicBezTo>
                  <a:pt x="2901460" y="5160422"/>
                  <a:pt x="3083088" y="5341759"/>
                  <a:pt x="3303562" y="5342045"/>
                </a:cubicBezTo>
                <a:lnTo>
                  <a:pt x="3658515" y="5342045"/>
                </a:lnTo>
                <a:lnTo>
                  <a:pt x="3658515" y="4537293"/>
                </a:lnTo>
                <a:lnTo>
                  <a:pt x="3303830" y="4537293"/>
                </a:lnTo>
                <a:cubicBezTo>
                  <a:pt x="3083357" y="4537830"/>
                  <a:pt x="2901997" y="4719190"/>
                  <a:pt x="2901460" y="4939663"/>
                </a:cubicBezTo>
                <a:close/>
                <a:moveTo>
                  <a:pt x="187463" y="5074926"/>
                </a:moveTo>
                <a:cubicBezTo>
                  <a:pt x="187732" y="5221458"/>
                  <a:pt x="308016" y="5342045"/>
                  <a:pt x="454548" y="5342274"/>
                </a:cubicBezTo>
                <a:lnTo>
                  <a:pt x="2873594" y="5342274"/>
                </a:lnTo>
                <a:cubicBezTo>
                  <a:pt x="2661693" y="5117560"/>
                  <a:pt x="2661693" y="4762047"/>
                  <a:pt x="2873594" y="4537562"/>
                </a:cubicBezTo>
                <a:lnTo>
                  <a:pt x="187429" y="4537562"/>
                </a:lnTo>
                <a:close/>
                <a:moveTo>
                  <a:pt x="187463" y="2546621"/>
                </a:moveTo>
                <a:lnTo>
                  <a:pt x="187463" y="4350047"/>
                </a:lnTo>
                <a:lnTo>
                  <a:pt x="3183781" y="4350047"/>
                </a:lnTo>
                <a:lnTo>
                  <a:pt x="3183781" y="2546621"/>
                </a:lnTo>
                <a:close/>
                <a:moveTo>
                  <a:pt x="2274353" y="3122865"/>
                </a:moveTo>
                <a:cubicBezTo>
                  <a:pt x="2325788" y="3122865"/>
                  <a:pt x="2368113" y="3165190"/>
                  <a:pt x="2368113" y="3216625"/>
                </a:cubicBezTo>
                <a:lnTo>
                  <a:pt x="2368113" y="3680077"/>
                </a:lnTo>
                <a:cubicBezTo>
                  <a:pt x="2368113" y="3731512"/>
                  <a:pt x="2325788" y="3773838"/>
                  <a:pt x="2274353" y="3773838"/>
                </a:cubicBezTo>
                <a:lnTo>
                  <a:pt x="2011017" y="3773838"/>
                </a:lnTo>
                <a:lnTo>
                  <a:pt x="2011017" y="4036905"/>
                </a:lnTo>
                <a:cubicBezTo>
                  <a:pt x="2011017" y="4088340"/>
                  <a:pt x="1968692" y="4130665"/>
                  <a:pt x="1917257" y="4130665"/>
                </a:cubicBezTo>
                <a:lnTo>
                  <a:pt x="1453805" y="4130665"/>
                </a:lnTo>
                <a:cubicBezTo>
                  <a:pt x="1402370" y="4130665"/>
                  <a:pt x="1360044" y="4088340"/>
                  <a:pt x="1360044" y="4036905"/>
                </a:cubicBezTo>
                <a:lnTo>
                  <a:pt x="1360044" y="3773838"/>
                </a:lnTo>
                <a:lnTo>
                  <a:pt x="1096709" y="3773838"/>
                </a:lnTo>
                <a:cubicBezTo>
                  <a:pt x="1045274" y="3773838"/>
                  <a:pt x="1002948" y="3731512"/>
                  <a:pt x="1002948" y="3680077"/>
                </a:cubicBezTo>
                <a:lnTo>
                  <a:pt x="1002948" y="3216625"/>
                </a:lnTo>
                <a:cubicBezTo>
                  <a:pt x="1002948" y="3165190"/>
                  <a:pt x="1045274" y="3122865"/>
                  <a:pt x="1096709" y="3122865"/>
                </a:cubicBezTo>
                <a:lnTo>
                  <a:pt x="1360044" y="3122865"/>
                </a:lnTo>
                <a:lnTo>
                  <a:pt x="1360044" y="2859529"/>
                </a:lnTo>
                <a:cubicBezTo>
                  <a:pt x="1360044" y="2808094"/>
                  <a:pt x="1402370" y="2765769"/>
                  <a:pt x="1453805" y="2765769"/>
                </a:cubicBezTo>
                <a:lnTo>
                  <a:pt x="1917257" y="2765769"/>
                </a:lnTo>
                <a:cubicBezTo>
                  <a:pt x="1968692" y="2765769"/>
                  <a:pt x="2011017" y="2808094"/>
                  <a:pt x="2011017" y="2859529"/>
                </a:cubicBezTo>
                <a:lnTo>
                  <a:pt x="2011017" y="3122865"/>
                </a:lnTo>
                <a:close/>
                <a:moveTo>
                  <a:pt x="2180593" y="3586317"/>
                </a:moveTo>
                <a:lnTo>
                  <a:pt x="2180593" y="3310391"/>
                </a:lnTo>
                <a:lnTo>
                  <a:pt x="1917257" y="3310391"/>
                </a:lnTo>
                <a:cubicBezTo>
                  <a:pt x="1865822" y="3310391"/>
                  <a:pt x="1823497" y="3268066"/>
                  <a:pt x="1823497" y="3216631"/>
                </a:cubicBezTo>
                <a:lnTo>
                  <a:pt x="1823497" y="2953295"/>
                </a:lnTo>
                <a:lnTo>
                  <a:pt x="1547571" y="2953295"/>
                </a:lnTo>
                <a:lnTo>
                  <a:pt x="1547571" y="3216631"/>
                </a:lnTo>
                <a:cubicBezTo>
                  <a:pt x="1547571" y="3268066"/>
                  <a:pt x="1505245" y="3310391"/>
                  <a:pt x="1453810" y="3310391"/>
                </a:cubicBezTo>
                <a:lnTo>
                  <a:pt x="1190475" y="3310391"/>
                </a:lnTo>
                <a:lnTo>
                  <a:pt x="1190475" y="3586317"/>
                </a:lnTo>
                <a:lnTo>
                  <a:pt x="1453810" y="3586317"/>
                </a:lnTo>
                <a:cubicBezTo>
                  <a:pt x="1505245" y="3586317"/>
                  <a:pt x="1547571" y="3628642"/>
                  <a:pt x="1547571" y="3680077"/>
                </a:cubicBezTo>
                <a:lnTo>
                  <a:pt x="1547571" y="3943145"/>
                </a:lnTo>
                <a:lnTo>
                  <a:pt x="1823497" y="3943145"/>
                </a:lnTo>
                <a:lnTo>
                  <a:pt x="1823497" y="3680077"/>
                </a:lnTo>
                <a:cubicBezTo>
                  <a:pt x="1823497" y="3628642"/>
                  <a:pt x="1865822" y="3586317"/>
                  <a:pt x="1917257" y="3586317"/>
                </a:cubicBezTo>
                <a:close/>
                <a:moveTo>
                  <a:pt x="398598" y="1538575"/>
                </a:moveTo>
                <a:cubicBezTo>
                  <a:pt x="276172" y="1565361"/>
                  <a:pt x="188035" y="1674398"/>
                  <a:pt x="187498" y="1799768"/>
                </a:cubicBezTo>
                <a:lnTo>
                  <a:pt x="187498" y="2359124"/>
                </a:lnTo>
                <a:lnTo>
                  <a:pt x="3183815" y="2359124"/>
                </a:lnTo>
                <a:lnTo>
                  <a:pt x="3183815" y="1800036"/>
                </a:lnTo>
                <a:cubicBezTo>
                  <a:pt x="3183278" y="1674661"/>
                  <a:pt x="3094878" y="1565630"/>
                  <a:pt x="2972452" y="1538844"/>
                </a:cubicBezTo>
                <a:lnTo>
                  <a:pt x="2869044" y="1516607"/>
                </a:lnTo>
                <a:cubicBezTo>
                  <a:pt x="2660356" y="1471070"/>
                  <a:pt x="2510074" y="1285418"/>
                  <a:pt x="2509268" y="1071911"/>
                </a:cubicBezTo>
                <a:lnTo>
                  <a:pt x="2509268" y="823577"/>
                </a:lnTo>
                <a:lnTo>
                  <a:pt x="861748" y="823577"/>
                </a:lnTo>
                <a:lnTo>
                  <a:pt x="861748" y="1071643"/>
                </a:lnTo>
                <a:cubicBezTo>
                  <a:pt x="860679" y="1285149"/>
                  <a:pt x="710654" y="1470801"/>
                  <a:pt x="501971" y="1516338"/>
                </a:cubicBezTo>
                <a:close/>
                <a:moveTo>
                  <a:pt x="555046" y="187892"/>
                </a:moveTo>
                <a:lnTo>
                  <a:pt x="555046" y="636342"/>
                </a:lnTo>
                <a:lnTo>
                  <a:pt x="2816072" y="636342"/>
                </a:lnTo>
                <a:lnTo>
                  <a:pt x="2816072" y="187892"/>
                </a:lnTo>
                <a:close/>
                <a:moveTo>
                  <a:pt x="4485481" y="5224316"/>
                </a:moveTo>
                <a:lnTo>
                  <a:pt x="4485212" y="5224316"/>
                </a:lnTo>
                <a:cubicBezTo>
                  <a:pt x="4560222" y="5148992"/>
                  <a:pt x="4602547" y="5046682"/>
                  <a:pt x="4602547" y="4940063"/>
                </a:cubicBezTo>
                <a:cubicBezTo>
                  <a:pt x="4602547" y="4719321"/>
                  <a:pt x="4420919" y="4537693"/>
                  <a:pt x="4200177" y="4537424"/>
                </a:cubicBezTo>
                <a:lnTo>
                  <a:pt x="3846024" y="4537424"/>
                </a:lnTo>
                <a:lnTo>
                  <a:pt x="3846024" y="5342159"/>
                </a:lnTo>
                <a:lnTo>
                  <a:pt x="4200445" y="5342159"/>
                </a:lnTo>
                <a:cubicBezTo>
                  <a:pt x="4307333" y="5342445"/>
                  <a:pt x="4409934" y="5299812"/>
                  <a:pt x="4485481" y="522425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83AF547-FF0B-4389-A4DD-DE8E1F04685D}"/>
              </a:ext>
            </a:extLst>
          </p:cNvPr>
          <p:cNvGrpSpPr/>
          <p:nvPr/>
        </p:nvGrpSpPr>
        <p:grpSpPr>
          <a:xfrm>
            <a:off x="4042049" y="4762252"/>
            <a:ext cx="406705" cy="1542261"/>
            <a:chOff x="10960041" y="544046"/>
            <a:chExt cx="406705" cy="154226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44C1F17-509B-4E8B-BCC3-4C44895E599D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07B1E3C-9887-40DF-8F3E-12D75F18265C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92A0EE-FCED-4586-9A75-551C43309CC2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4" name="Google Shape;518;p30">
              <a:extLst>
                <a:ext uri="{FF2B5EF4-FFF2-40B4-BE49-F238E27FC236}">
                  <a16:creationId xmlns:a16="http://schemas.microsoft.com/office/drawing/2014/main" id="{EFEA5008-D53D-4ABD-8030-607881FC8806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E2EEED-9DCC-6CD0-5A23-4FB01FC8C400}"/>
              </a:ext>
            </a:extLst>
          </p:cNvPr>
          <p:cNvGrpSpPr/>
          <p:nvPr/>
        </p:nvGrpSpPr>
        <p:grpSpPr>
          <a:xfrm flipH="1">
            <a:off x="369681" y="1759915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1DE170-BEEF-9DA9-E533-7D5FA430369C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8A2D1E0-B571-C460-B56D-8BDD9AE698FA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6A636C-F8A6-6B04-F59A-1BB33A7D56A1}"/>
              </a:ext>
            </a:extLst>
          </p:cNvPr>
          <p:cNvGrpSpPr/>
          <p:nvPr/>
        </p:nvGrpSpPr>
        <p:grpSpPr>
          <a:xfrm rot="5400000" flipH="1" flipV="1">
            <a:off x="5192975" y="-265768"/>
            <a:ext cx="709528" cy="1809235"/>
            <a:chOff x="11482472" y="4469734"/>
            <a:chExt cx="709528" cy="180923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E86FE38-7277-A7EB-DA73-1CFEA6510DC2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393B04-B920-A898-E327-83954B25F983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E92F907-37CE-2859-59B9-54316F628E8F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Placeholder 21" descr="A person wearing a mask and holding a syringe&#10;&#10;Description automatically generated">
            <a:extLst>
              <a:ext uri="{FF2B5EF4-FFF2-40B4-BE49-F238E27FC236}">
                <a16:creationId xmlns:a16="http://schemas.microsoft.com/office/drawing/2014/main" id="{E847CBB0-3DE7-14A3-723D-3218508986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B3455095-3E8A-4239-0324-9F229AF01B9F}"/>
              </a:ext>
            </a:extLst>
          </p:cNvPr>
          <p:cNvGrpSpPr/>
          <p:nvPr/>
        </p:nvGrpSpPr>
        <p:grpSpPr>
          <a:xfrm>
            <a:off x="4302930" y="1321212"/>
            <a:ext cx="7526011" cy="4904997"/>
            <a:chOff x="4302930" y="1321212"/>
            <a:chExt cx="7526011" cy="490499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1B13891-4BF3-40C5-B9EE-74589E009A01}"/>
                </a:ext>
              </a:extLst>
            </p:cNvPr>
            <p:cNvGrpSpPr/>
            <p:nvPr/>
          </p:nvGrpSpPr>
          <p:grpSpPr>
            <a:xfrm>
              <a:off x="8692295" y="1321212"/>
              <a:ext cx="2194439" cy="881523"/>
              <a:chOff x="8336722" y="1501080"/>
              <a:chExt cx="1986221" cy="797881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629F4EF-2732-4A30-A9D8-6D7B032EBEE4}"/>
                  </a:ext>
                </a:extLst>
              </p:cNvPr>
              <p:cNvSpPr txBox="1"/>
              <p:nvPr/>
            </p:nvSpPr>
            <p:spPr>
              <a:xfrm>
                <a:off x="8336722" y="1776635"/>
                <a:ext cx="1986221" cy="522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endParaRPr lang="en-CA" sz="105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9A03054-977D-461B-BC95-E25381482BBB}"/>
                  </a:ext>
                </a:extLst>
              </p:cNvPr>
              <p:cNvSpPr txBox="1"/>
              <p:nvPr/>
            </p:nvSpPr>
            <p:spPr>
              <a:xfrm>
                <a:off x="8341027" y="1501080"/>
                <a:ext cx="1981916" cy="278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1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2DE6303-0ED4-4988-9E16-FF0458F8F8AB}"/>
                </a:ext>
              </a:extLst>
            </p:cNvPr>
            <p:cNvGrpSpPr/>
            <p:nvPr/>
          </p:nvGrpSpPr>
          <p:grpSpPr>
            <a:xfrm>
              <a:off x="4302930" y="3001225"/>
              <a:ext cx="2149427" cy="881523"/>
              <a:chOff x="1026286" y="1966494"/>
              <a:chExt cx="1945480" cy="797881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6746A98-FDD2-4134-B26B-9C57A5AFD60B}"/>
                  </a:ext>
                </a:extLst>
              </p:cNvPr>
              <p:cNvSpPr txBox="1"/>
              <p:nvPr/>
            </p:nvSpPr>
            <p:spPr>
              <a:xfrm>
                <a:off x="1026286" y="2242049"/>
                <a:ext cx="1945479" cy="522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endPara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46DB65A-171B-4828-A851-257D11E595CD}"/>
                  </a:ext>
                </a:extLst>
              </p:cNvPr>
              <p:cNvSpPr txBox="1"/>
              <p:nvPr/>
            </p:nvSpPr>
            <p:spPr>
              <a:xfrm>
                <a:off x="1034078" y="1966494"/>
                <a:ext cx="1937688" cy="278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3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AEC4B2C-ACE0-451D-AE82-1D638DECE07A}"/>
                </a:ext>
              </a:extLst>
            </p:cNvPr>
            <p:cNvGrpSpPr/>
            <p:nvPr/>
          </p:nvGrpSpPr>
          <p:grpSpPr>
            <a:xfrm>
              <a:off x="9567784" y="5344686"/>
              <a:ext cx="2261157" cy="881523"/>
              <a:chOff x="8336722" y="1501080"/>
              <a:chExt cx="2046609" cy="797881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9934A21-6830-4374-AF1C-BF62B62CBE87}"/>
                  </a:ext>
                </a:extLst>
              </p:cNvPr>
              <p:cNvSpPr txBox="1"/>
              <p:nvPr/>
            </p:nvSpPr>
            <p:spPr>
              <a:xfrm>
                <a:off x="8336722" y="1776635"/>
                <a:ext cx="2046609" cy="522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CA" sz="105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CA" sz="1050" kern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endParaRPr lang="en-CA" sz="105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38DDD35-5377-40ED-8A9A-45E749480A06}"/>
                  </a:ext>
                </a:extLst>
              </p:cNvPr>
              <p:cNvSpPr txBox="1"/>
              <p:nvPr/>
            </p:nvSpPr>
            <p:spPr>
              <a:xfrm>
                <a:off x="8341027" y="1501080"/>
                <a:ext cx="1905441" cy="278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90646ED-C2A6-9930-EEA5-14C2951F1003}"/>
                </a:ext>
              </a:extLst>
            </p:cNvPr>
            <p:cNvGrpSpPr/>
            <p:nvPr/>
          </p:nvGrpSpPr>
          <p:grpSpPr>
            <a:xfrm>
              <a:off x="6069379" y="1732456"/>
              <a:ext cx="4191244" cy="3787646"/>
              <a:chOff x="6616329" y="1759915"/>
              <a:chExt cx="3323711" cy="3003654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0404FA8-4D87-E7B1-C766-072DA6531E1C}"/>
                  </a:ext>
                </a:extLst>
              </p:cNvPr>
              <p:cNvGrpSpPr/>
              <p:nvPr/>
            </p:nvGrpSpPr>
            <p:grpSpPr>
              <a:xfrm>
                <a:off x="6616329" y="3215755"/>
                <a:ext cx="1761267" cy="1547814"/>
                <a:chOff x="6616329" y="3215755"/>
                <a:chExt cx="1761267" cy="1547814"/>
              </a:xfrm>
            </p:grpSpPr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D7294EBF-6BE2-80A8-627C-BE85ADBAA0E6}"/>
                    </a:ext>
                  </a:extLst>
                </p:cNvPr>
                <p:cNvGrpSpPr/>
                <p:nvPr/>
              </p:nvGrpSpPr>
              <p:grpSpPr>
                <a:xfrm>
                  <a:off x="6616329" y="3215755"/>
                  <a:ext cx="1761267" cy="1547814"/>
                  <a:chOff x="2203738" y="3387376"/>
                  <a:chExt cx="1594150" cy="1400952"/>
                </a:xfrm>
              </p:grpSpPr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8F8F60AA-C04A-88DE-FF3F-BC56CE469507}"/>
                      </a:ext>
                    </a:extLst>
                  </p:cNvPr>
                  <p:cNvSpPr/>
                  <p:nvPr/>
                </p:nvSpPr>
                <p:spPr>
                  <a:xfrm>
                    <a:off x="2395011" y="3387376"/>
                    <a:ext cx="1402877" cy="1400952"/>
                  </a:xfrm>
                  <a:custGeom>
                    <a:avLst/>
                    <a:gdLst>
                      <a:gd name="connsiteX0" fmla="*/ 2222571 w 2221992"/>
                      <a:gd name="connsiteY0" fmla="*/ 1107430 h 2218944"/>
                      <a:gd name="connsiteX1" fmla="*/ 2065538 w 2221992"/>
                      <a:gd name="connsiteY1" fmla="*/ 1676034 h 2218944"/>
                      <a:gd name="connsiteX2" fmla="*/ 2039813 w 2221992"/>
                      <a:gd name="connsiteY2" fmla="*/ 1717030 h 2218944"/>
                      <a:gd name="connsiteX3" fmla="*/ 2013631 w 2221992"/>
                      <a:gd name="connsiteY3" fmla="*/ 1754978 h 2218944"/>
                      <a:gd name="connsiteX4" fmla="*/ 1112459 w 2221992"/>
                      <a:gd name="connsiteY4" fmla="*/ 2217542 h 2218944"/>
                      <a:gd name="connsiteX5" fmla="*/ 2286 w 2221992"/>
                      <a:gd name="connsiteY5" fmla="*/ 1107430 h 2218944"/>
                      <a:gd name="connsiteX6" fmla="*/ 1006755 w 2221992"/>
                      <a:gd name="connsiteY6" fmla="*/ 2286 h 2218944"/>
                      <a:gd name="connsiteX7" fmla="*/ 1104230 w 2221992"/>
                      <a:gd name="connsiteY7" fmla="*/ 142921 h 2218944"/>
                      <a:gd name="connsiteX8" fmla="*/ 1127669 w 2221992"/>
                      <a:gd name="connsiteY8" fmla="*/ 171145 h 2218944"/>
                      <a:gd name="connsiteX9" fmla="*/ 1906555 w 2221992"/>
                      <a:gd name="connsiteY9" fmla="*/ 583753 h 2218944"/>
                      <a:gd name="connsiteX10" fmla="*/ 1942003 w 2221992"/>
                      <a:gd name="connsiteY10" fmla="*/ 587075 h 2218944"/>
                      <a:gd name="connsiteX11" fmla="*/ 1943039 w 2221992"/>
                      <a:gd name="connsiteY11" fmla="*/ 587136 h 2218944"/>
                      <a:gd name="connsiteX12" fmla="*/ 1988150 w 2221992"/>
                      <a:gd name="connsiteY12" fmla="*/ 589819 h 2218944"/>
                      <a:gd name="connsiteX13" fmla="*/ 2036217 w 2221992"/>
                      <a:gd name="connsiteY13" fmla="*/ 590794 h 2218944"/>
                      <a:gd name="connsiteX14" fmla="*/ 2036613 w 2221992"/>
                      <a:gd name="connsiteY14" fmla="*/ 590794 h 2218944"/>
                      <a:gd name="connsiteX15" fmla="*/ 2094129 w 2221992"/>
                      <a:gd name="connsiteY15" fmla="*/ 589422 h 2218944"/>
                      <a:gd name="connsiteX16" fmla="*/ 2222571 w 2221992"/>
                      <a:gd name="connsiteY16" fmla="*/ 1107430 h 2218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221992" h="2218944">
                        <a:moveTo>
                          <a:pt x="2222571" y="1107430"/>
                        </a:moveTo>
                        <a:cubicBezTo>
                          <a:pt x="2222571" y="1315090"/>
                          <a:pt x="2165239" y="1509614"/>
                          <a:pt x="2065538" y="1676034"/>
                        </a:cubicBezTo>
                        <a:cubicBezTo>
                          <a:pt x="2057309" y="1689872"/>
                          <a:pt x="2048683" y="1703527"/>
                          <a:pt x="2039813" y="1717030"/>
                        </a:cubicBezTo>
                        <a:cubicBezTo>
                          <a:pt x="2031340" y="1729892"/>
                          <a:pt x="2022592" y="1742511"/>
                          <a:pt x="2013631" y="1754978"/>
                        </a:cubicBezTo>
                        <a:cubicBezTo>
                          <a:pt x="1811914" y="2034967"/>
                          <a:pt x="1483096" y="2217542"/>
                          <a:pt x="1112459" y="2217542"/>
                        </a:cubicBezTo>
                        <a:cubicBezTo>
                          <a:pt x="500299" y="2217542"/>
                          <a:pt x="2286" y="1719529"/>
                          <a:pt x="2286" y="1107430"/>
                        </a:cubicBezTo>
                        <a:cubicBezTo>
                          <a:pt x="2286" y="530931"/>
                          <a:pt x="443972" y="55687"/>
                          <a:pt x="1006755" y="2286"/>
                        </a:cubicBezTo>
                        <a:cubicBezTo>
                          <a:pt x="1035893" y="51572"/>
                          <a:pt x="1068477" y="98542"/>
                          <a:pt x="1104230" y="142921"/>
                        </a:cubicBezTo>
                        <a:cubicBezTo>
                          <a:pt x="1111880" y="152461"/>
                          <a:pt x="1119653" y="161910"/>
                          <a:pt x="1127669" y="171145"/>
                        </a:cubicBezTo>
                        <a:cubicBezTo>
                          <a:pt x="1320638" y="396819"/>
                          <a:pt x="1595933" y="549950"/>
                          <a:pt x="1906555" y="583753"/>
                        </a:cubicBezTo>
                        <a:cubicBezTo>
                          <a:pt x="1918320" y="585002"/>
                          <a:pt x="1930116" y="586161"/>
                          <a:pt x="1942003" y="587075"/>
                        </a:cubicBezTo>
                        <a:cubicBezTo>
                          <a:pt x="1942338" y="587075"/>
                          <a:pt x="1942673" y="587136"/>
                          <a:pt x="1943039" y="587136"/>
                        </a:cubicBezTo>
                        <a:cubicBezTo>
                          <a:pt x="1957944" y="588325"/>
                          <a:pt x="1973001" y="589209"/>
                          <a:pt x="1988150" y="589819"/>
                        </a:cubicBezTo>
                        <a:cubicBezTo>
                          <a:pt x="2004091" y="590459"/>
                          <a:pt x="2020093" y="590794"/>
                          <a:pt x="2036217" y="590794"/>
                        </a:cubicBezTo>
                        <a:lnTo>
                          <a:pt x="2036613" y="590794"/>
                        </a:lnTo>
                        <a:cubicBezTo>
                          <a:pt x="2055876" y="590794"/>
                          <a:pt x="2075079" y="590336"/>
                          <a:pt x="2094129" y="589422"/>
                        </a:cubicBezTo>
                        <a:cubicBezTo>
                          <a:pt x="2176089" y="744139"/>
                          <a:pt x="2222571" y="920435"/>
                          <a:pt x="2222571" y="11074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8FB31800-77BA-4BE7-2337-742E8D227ECC}"/>
                      </a:ext>
                    </a:extLst>
                  </p:cNvPr>
                  <p:cNvGrpSpPr/>
                  <p:nvPr/>
                </p:nvGrpSpPr>
                <p:grpSpPr>
                  <a:xfrm>
                    <a:off x="2203738" y="3868183"/>
                    <a:ext cx="469550" cy="469550"/>
                    <a:chOff x="2203738" y="3868183"/>
                    <a:chExt cx="469550" cy="469550"/>
                  </a:xfrm>
                </p:grpSpPr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9639F389-B54C-F182-C276-8424E55FC1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3738" y="3868183"/>
                      <a:ext cx="469550" cy="469550"/>
                    </a:xfrm>
                    <a:custGeom>
                      <a:avLst/>
                      <a:gdLst>
                        <a:gd name="connsiteX0" fmla="*/ 741548 w 743712"/>
                        <a:gd name="connsiteY0" fmla="*/ 371917 h 743712"/>
                        <a:gd name="connsiteX1" fmla="*/ 371917 w 743712"/>
                        <a:gd name="connsiteY1" fmla="*/ 741548 h 743712"/>
                        <a:gd name="connsiteX2" fmla="*/ 2286 w 743712"/>
                        <a:gd name="connsiteY2" fmla="*/ 371917 h 743712"/>
                        <a:gd name="connsiteX3" fmla="*/ 371917 w 743712"/>
                        <a:gd name="connsiteY3" fmla="*/ 2286 h 743712"/>
                        <a:gd name="connsiteX4" fmla="*/ 741548 w 743712"/>
                        <a:gd name="connsiteY4" fmla="*/ 371917 h 7437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43712" h="743712">
                          <a:moveTo>
                            <a:pt x="741548" y="371917"/>
                          </a:moveTo>
                          <a:cubicBezTo>
                            <a:pt x="741548" y="576059"/>
                            <a:pt x="576059" y="741548"/>
                            <a:pt x="371917" y="741548"/>
                          </a:cubicBezTo>
                          <a:cubicBezTo>
                            <a:pt x="167775" y="741548"/>
                            <a:pt x="2286" y="576059"/>
                            <a:pt x="2286" y="371917"/>
                          </a:cubicBezTo>
                          <a:cubicBezTo>
                            <a:pt x="2286" y="167775"/>
                            <a:pt x="167775" y="2286"/>
                            <a:pt x="371917" y="2286"/>
                          </a:cubicBezTo>
                          <a:cubicBezTo>
                            <a:pt x="576059" y="2286"/>
                            <a:pt x="741548" y="167775"/>
                            <a:pt x="741548" y="371917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2700" cap="flat">
                      <a:solidFill>
                        <a:schemeClr val="accent3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FF0BFC92-EFB8-55F4-B01A-4D6C18A5386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0044" y="3963778"/>
                      <a:ext cx="325846" cy="2650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ln>
                            <a:solidFill>
                              <a:schemeClr val="accent3"/>
                            </a:solidFill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03</a:t>
                      </a:r>
                      <a:endParaRPr lang="en-IN" b="1" dirty="0">
                        <a:ln>
                          <a:solidFill>
                            <a:schemeClr val="accent3"/>
                          </a:solidFill>
                        </a:ln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886F118D-FEFD-7F23-D919-FFD966643EB8}"/>
                    </a:ext>
                  </a:extLst>
                </p:cNvPr>
                <p:cNvSpPr/>
                <p:nvPr/>
              </p:nvSpPr>
              <p:spPr>
                <a:xfrm>
                  <a:off x="7246137" y="3679051"/>
                  <a:ext cx="712974" cy="621222"/>
                </a:xfrm>
                <a:custGeom>
                  <a:avLst/>
                  <a:gdLst>
                    <a:gd name="connsiteX0" fmla="*/ 48159 w 881025"/>
                    <a:gd name="connsiteY0" fmla="*/ 681340 h 767649"/>
                    <a:gd name="connsiteX1" fmla="*/ 26537 w 881025"/>
                    <a:gd name="connsiteY1" fmla="*/ 743824 h 767649"/>
                    <a:gd name="connsiteX2" fmla="*/ 80163 w 881025"/>
                    <a:gd name="connsiteY2" fmla="*/ 743824 h 767649"/>
                    <a:gd name="connsiteX3" fmla="*/ 48159 w 881025"/>
                    <a:gd name="connsiteY3" fmla="*/ 681340 h 767649"/>
                    <a:gd name="connsiteX4" fmla="*/ 213227 w 881025"/>
                    <a:gd name="connsiteY4" fmla="*/ 624096 h 767649"/>
                    <a:gd name="connsiteX5" fmla="*/ 194177 w 881025"/>
                    <a:gd name="connsiteY5" fmla="*/ 643146 h 767649"/>
                    <a:gd name="connsiteX6" fmla="*/ 213227 w 881025"/>
                    <a:gd name="connsiteY6" fmla="*/ 662196 h 767649"/>
                    <a:gd name="connsiteX7" fmla="*/ 213323 w 881025"/>
                    <a:gd name="connsiteY7" fmla="*/ 662196 h 767649"/>
                    <a:gd name="connsiteX8" fmla="*/ 232277 w 881025"/>
                    <a:gd name="connsiteY8" fmla="*/ 643146 h 767649"/>
                    <a:gd name="connsiteX9" fmla="*/ 213227 w 881025"/>
                    <a:gd name="connsiteY9" fmla="*/ 624096 h 767649"/>
                    <a:gd name="connsiteX10" fmla="*/ 213227 w 881025"/>
                    <a:gd name="connsiteY10" fmla="*/ 600950 h 767649"/>
                    <a:gd name="connsiteX11" fmla="*/ 213323 w 881025"/>
                    <a:gd name="connsiteY11" fmla="*/ 600950 h 767649"/>
                    <a:gd name="connsiteX12" fmla="*/ 255804 w 881025"/>
                    <a:gd name="connsiteY12" fmla="*/ 643431 h 767649"/>
                    <a:gd name="connsiteX13" fmla="*/ 255804 w 881025"/>
                    <a:gd name="connsiteY13" fmla="*/ 643527 h 767649"/>
                    <a:gd name="connsiteX14" fmla="*/ 213228 w 881025"/>
                    <a:gd name="connsiteY14" fmla="*/ 686103 h 767649"/>
                    <a:gd name="connsiteX15" fmla="*/ 170651 w 881025"/>
                    <a:gd name="connsiteY15" fmla="*/ 643527 h 767649"/>
                    <a:gd name="connsiteX16" fmla="*/ 213227 w 881025"/>
                    <a:gd name="connsiteY16" fmla="*/ 600950 h 767649"/>
                    <a:gd name="connsiteX17" fmla="*/ 225992 w 881025"/>
                    <a:gd name="connsiteY17" fmla="*/ 394662 h 767649"/>
                    <a:gd name="connsiteX18" fmla="*/ 178937 w 881025"/>
                    <a:gd name="connsiteY18" fmla="*/ 406449 h 767649"/>
                    <a:gd name="connsiteX19" fmla="*/ 226562 w 881025"/>
                    <a:gd name="connsiteY19" fmla="*/ 533988 h 767649"/>
                    <a:gd name="connsiteX20" fmla="*/ 226581 w 881025"/>
                    <a:gd name="connsiteY20" fmla="*/ 534041 h 767649"/>
                    <a:gd name="connsiteX21" fmla="*/ 219513 w 881025"/>
                    <a:gd name="connsiteY21" fmla="*/ 549324 h 767649"/>
                    <a:gd name="connsiteX22" fmla="*/ 215418 w 881025"/>
                    <a:gd name="connsiteY22" fmla="*/ 550086 h 767649"/>
                    <a:gd name="connsiteX23" fmla="*/ 204178 w 881025"/>
                    <a:gd name="connsiteY23" fmla="*/ 542275 h 767649"/>
                    <a:gd name="connsiteX24" fmla="*/ 194653 w 881025"/>
                    <a:gd name="connsiteY24" fmla="*/ 516177 h 767649"/>
                    <a:gd name="connsiteX25" fmla="*/ 59589 w 881025"/>
                    <a:gd name="connsiteY25" fmla="*/ 659052 h 767649"/>
                    <a:gd name="connsiteX26" fmla="*/ 104070 w 881025"/>
                    <a:gd name="connsiteY26" fmla="*/ 743729 h 767649"/>
                    <a:gd name="connsiteX27" fmla="*/ 334575 w 881025"/>
                    <a:gd name="connsiteY27" fmla="*/ 743729 h 767649"/>
                    <a:gd name="connsiteX28" fmla="*/ 412014 w 881025"/>
                    <a:gd name="connsiteY28" fmla="*/ 678483 h 767649"/>
                    <a:gd name="connsiteX29" fmla="*/ 478022 w 881025"/>
                    <a:gd name="connsiteY29" fmla="*/ 678483 h 767649"/>
                    <a:gd name="connsiteX30" fmla="*/ 545935 w 881025"/>
                    <a:gd name="connsiteY30" fmla="*/ 609998 h 767649"/>
                    <a:gd name="connsiteX31" fmla="*/ 560604 w 881025"/>
                    <a:gd name="connsiteY31" fmla="*/ 618285 h 767649"/>
                    <a:gd name="connsiteX32" fmla="*/ 552317 w 881025"/>
                    <a:gd name="connsiteY32" fmla="*/ 632953 h 767649"/>
                    <a:gd name="connsiteX33" fmla="*/ 500120 w 881025"/>
                    <a:gd name="connsiteY33" fmla="*/ 691532 h 767649"/>
                    <a:gd name="connsiteX34" fmla="*/ 488214 w 881025"/>
                    <a:gd name="connsiteY34" fmla="*/ 702295 h 767649"/>
                    <a:gd name="connsiteX35" fmla="*/ 412014 w 881025"/>
                    <a:gd name="connsiteY35" fmla="*/ 702295 h 767649"/>
                    <a:gd name="connsiteX36" fmla="*/ 357912 w 881025"/>
                    <a:gd name="connsiteY36" fmla="*/ 747444 h 767649"/>
                    <a:gd name="connsiteX37" fmla="*/ 363341 w 881025"/>
                    <a:gd name="connsiteY37" fmla="*/ 743824 h 767649"/>
                    <a:gd name="connsiteX38" fmla="*/ 717004 w 881025"/>
                    <a:gd name="connsiteY38" fmla="*/ 743824 h 767649"/>
                    <a:gd name="connsiteX39" fmla="*/ 716814 w 881025"/>
                    <a:gd name="connsiteY39" fmla="*/ 743634 h 767649"/>
                    <a:gd name="connsiteX40" fmla="*/ 686048 w 881025"/>
                    <a:gd name="connsiteY40" fmla="*/ 546466 h 767649"/>
                    <a:gd name="connsiteX41" fmla="*/ 440589 w 881025"/>
                    <a:gd name="connsiteY41" fmla="*/ 455788 h 767649"/>
                    <a:gd name="connsiteX42" fmla="*/ 370675 w 881025"/>
                    <a:gd name="connsiteY42" fmla="*/ 459789 h 767649"/>
                    <a:gd name="connsiteX43" fmla="*/ 385248 w 881025"/>
                    <a:gd name="connsiteY43" fmla="*/ 489888 h 767649"/>
                    <a:gd name="connsiteX44" fmla="*/ 378962 w 881025"/>
                    <a:gd name="connsiteY44" fmla="*/ 505699 h 767649"/>
                    <a:gd name="connsiteX45" fmla="*/ 363150 w 881025"/>
                    <a:gd name="connsiteY45" fmla="*/ 499413 h 767649"/>
                    <a:gd name="connsiteX46" fmla="*/ 274187 w 881025"/>
                    <a:gd name="connsiteY46" fmla="*/ 400162 h 767649"/>
                    <a:gd name="connsiteX47" fmla="*/ 225992 w 881025"/>
                    <a:gd name="connsiteY47" fmla="*/ 394662 h 767649"/>
                    <a:gd name="connsiteX48" fmla="*/ 475164 w 881025"/>
                    <a:gd name="connsiteY48" fmla="*/ 281100 h 767649"/>
                    <a:gd name="connsiteX49" fmla="*/ 422205 w 881025"/>
                    <a:gd name="connsiteY49" fmla="*/ 309675 h 767649"/>
                    <a:gd name="connsiteX50" fmla="*/ 556413 w 881025"/>
                    <a:gd name="connsiteY50" fmla="*/ 443787 h 767649"/>
                    <a:gd name="connsiteX51" fmla="*/ 566700 w 881025"/>
                    <a:gd name="connsiteY51" fmla="*/ 446168 h 767649"/>
                    <a:gd name="connsiteX52" fmla="*/ 591751 w 881025"/>
                    <a:gd name="connsiteY52" fmla="*/ 397781 h 767649"/>
                    <a:gd name="connsiteX53" fmla="*/ 503263 w 881025"/>
                    <a:gd name="connsiteY53" fmla="*/ 275575 h 767649"/>
                    <a:gd name="connsiteX54" fmla="*/ 597466 w 881025"/>
                    <a:gd name="connsiteY54" fmla="*/ 369777 h 767649"/>
                    <a:gd name="connsiteX55" fmla="*/ 583464 w 881025"/>
                    <a:gd name="connsiteY55" fmla="*/ 289863 h 767649"/>
                    <a:gd name="connsiteX56" fmla="*/ 503263 w 881025"/>
                    <a:gd name="connsiteY56" fmla="*/ 275575 h 767649"/>
                    <a:gd name="connsiteX57" fmla="*/ 588512 w 881025"/>
                    <a:gd name="connsiteY57" fmla="*/ 190612 h 767649"/>
                    <a:gd name="connsiteX58" fmla="*/ 602514 w 881025"/>
                    <a:gd name="connsiteY58" fmla="*/ 270813 h 767649"/>
                    <a:gd name="connsiteX59" fmla="*/ 682428 w 881025"/>
                    <a:gd name="connsiteY59" fmla="*/ 284719 h 767649"/>
                    <a:gd name="connsiteX60" fmla="*/ 622421 w 881025"/>
                    <a:gd name="connsiteY60" fmla="*/ 109459 h 767649"/>
                    <a:gd name="connsiteX61" fmla="*/ 593846 w 881025"/>
                    <a:gd name="connsiteY61" fmla="*/ 162513 h 767649"/>
                    <a:gd name="connsiteX62" fmla="*/ 710432 w 881025"/>
                    <a:gd name="connsiteY62" fmla="*/ 279195 h 767649"/>
                    <a:gd name="connsiteX63" fmla="*/ 763486 w 881025"/>
                    <a:gd name="connsiteY63" fmla="*/ 250620 h 767649"/>
                    <a:gd name="connsiteX64" fmla="*/ 592783 w 881025"/>
                    <a:gd name="connsiteY64" fmla="*/ 23800 h 767649"/>
                    <a:gd name="connsiteX65" fmla="*/ 411347 w 881025"/>
                    <a:gd name="connsiteY65" fmla="*/ 98791 h 767649"/>
                    <a:gd name="connsiteX66" fmla="*/ 387820 w 881025"/>
                    <a:gd name="connsiteY66" fmla="*/ 434262 h 767649"/>
                    <a:gd name="connsiteX67" fmla="*/ 440589 w 881025"/>
                    <a:gd name="connsiteY67" fmla="*/ 431976 h 767649"/>
                    <a:gd name="connsiteX68" fmla="*/ 515455 w 881025"/>
                    <a:gd name="connsiteY68" fmla="*/ 436548 h 767649"/>
                    <a:gd name="connsiteX69" fmla="*/ 402965 w 881025"/>
                    <a:gd name="connsiteY69" fmla="*/ 324057 h 767649"/>
                    <a:gd name="connsiteX70" fmla="*/ 383915 w 881025"/>
                    <a:gd name="connsiteY70" fmla="*/ 342155 h 767649"/>
                    <a:gd name="connsiteX71" fmla="*/ 382977 w 881025"/>
                    <a:gd name="connsiteY71" fmla="*/ 343098 h 767649"/>
                    <a:gd name="connsiteX72" fmla="*/ 366163 w 881025"/>
                    <a:gd name="connsiteY72" fmla="*/ 342205 h 767649"/>
                    <a:gd name="connsiteX73" fmla="*/ 367056 w 881025"/>
                    <a:gd name="connsiteY73" fmla="*/ 325391 h 767649"/>
                    <a:gd name="connsiteX74" fmla="*/ 395631 w 881025"/>
                    <a:gd name="connsiteY74" fmla="*/ 299578 h 767649"/>
                    <a:gd name="connsiteX75" fmla="*/ 473164 w 881025"/>
                    <a:gd name="connsiteY75" fmla="*/ 256620 h 767649"/>
                    <a:gd name="connsiteX76" fmla="*/ 475736 w 881025"/>
                    <a:gd name="connsiteY76" fmla="*/ 255858 h 767649"/>
                    <a:gd name="connsiteX77" fmla="*/ 573939 w 881025"/>
                    <a:gd name="connsiteY77" fmla="*/ 261288 h 767649"/>
                    <a:gd name="connsiteX78" fmla="*/ 569081 w 881025"/>
                    <a:gd name="connsiteY78" fmla="*/ 163847 h 767649"/>
                    <a:gd name="connsiteX79" fmla="*/ 569938 w 881025"/>
                    <a:gd name="connsiteY79" fmla="*/ 160989 h 767649"/>
                    <a:gd name="connsiteX80" fmla="*/ 612801 w 881025"/>
                    <a:gd name="connsiteY80" fmla="*/ 83646 h 767649"/>
                    <a:gd name="connsiteX81" fmla="*/ 638613 w 881025"/>
                    <a:gd name="connsiteY81" fmla="*/ 55071 h 767649"/>
                    <a:gd name="connsiteX82" fmla="*/ 639551 w 881025"/>
                    <a:gd name="connsiteY82" fmla="*/ 54128 h 767649"/>
                    <a:gd name="connsiteX83" fmla="*/ 656366 w 881025"/>
                    <a:gd name="connsiteY83" fmla="*/ 55021 h 767649"/>
                    <a:gd name="connsiteX84" fmla="*/ 655473 w 881025"/>
                    <a:gd name="connsiteY84" fmla="*/ 71835 h 767649"/>
                    <a:gd name="connsiteX85" fmla="*/ 637375 w 881025"/>
                    <a:gd name="connsiteY85" fmla="*/ 90885 h 767649"/>
                    <a:gd name="connsiteX86" fmla="*/ 782346 w 881025"/>
                    <a:gd name="connsiteY86" fmla="*/ 235856 h 767649"/>
                    <a:gd name="connsiteX87" fmla="*/ 801396 w 881025"/>
                    <a:gd name="connsiteY87" fmla="*/ 217758 h 767649"/>
                    <a:gd name="connsiteX88" fmla="*/ 818160 w 881025"/>
                    <a:gd name="connsiteY88" fmla="*/ 217758 h 767649"/>
                    <a:gd name="connsiteX89" fmla="*/ 818160 w 881025"/>
                    <a:gd name="connsiteY89" fmla="*/ 234522 h 767649"/>
                    <a:gd name="connsiteX90" fmla="*/ 789585 w 881025"/>
                    <a:gd name="connsiteY90" fmla="*/ 260335 h 767649"/>
                    <a:gd name="connsiteX91" fmla="*/ 712147 w 881025"/>
                    <a:gd name="connsiteY91" fmla="*/ 303293 h 767649"/>
                    <a:gd name="connsiteX92" fmla="*/ 709384 w 881025"/>
                    <a:gd name="connsiteY92" fmla="*/ 304055 h 767649"/>
                    <a:gd name="connsiteX93" fmla="*/ 611277 w 881025"/>
                    <a:gd name="connsiteY93" fmla="*/ 298626 h 767649"/>
                    <a:gd name="connsiteX94" fmla="*/ 616801 w 881025"/>
                    <a:gd name="connsiteY94" fmla="*/ 396638 h 767649"/>
                    <a:gd name="connsiteX95" fmla="*/ 616039 w 881025"/>
                    <a:gd name="connsiteY95" fmla="*/ 399495 h 767649"/>
                    <a:gd name="connsiteX96" fmla="*/ 590512 w 881025"/>
                    <a:gd name="connsiteY96" fmla="*/ 453407 h 767649"/>
                    <a:gd name="connsiteX97" fmla="*/ 692049 w 881025"/>
                    <a:gd name="connsiteY97" fmla="*/ 516748 h 767649"/>
                    <a:gd name="connsiteX98" fmla="*/ 773828 w 881025"/>
                    <a:gd name="connsiteY98" fmla="*/ 461825 h 767649"/>
                    <a:gd name="connsiteX99" fmla="*/ 774104 w 881025"/>
                    <a:gd name="connsiteY99" fmla="*/ 99067 h 767649"/>
                    <a:gd name="connsiteX100" fmla="*/ 592783 w 881025"/>
                    <a:gd name="connsiteY100" fmla="*/ 23800 h 767649"/>
                    <a:gd name="connsiteX101" fmla="*/ 592642 w 881025"/>
                    <a:gd name="connsiteY101" fmla="*/ 1 h 767649"/>
                    <a:gd name="connsiteX102" fmla="*/ 790908 w 881025"/>
                    <a:gd name="connsiteY102" fmla="*/ 82175 h 767649"/>
                    <a:gd name="connsiteX103" fmla="*/ 790823 w 881025"/>
                    <a:gd name="connsiteY103" fmla="*/ 478743 h 767649"/>
                    <a:gd name="connsiteX104" fmla="*/ 707289 w 881025"/>
                    <a:gd name="connsiteY104" fmla="*/ 535893 h 767649"/>
                    <a:gd name="connsiteX105" fmla="*/ 748532 w 881025"/>
                    <a:gd name="connsiteY105" fmla="*/ 666386 h 767649"/>
                    <a:gd name="connsiteX106" fmla="*/ 741579 w 881025"/>
                    <a:gd name="connsiteY106" fmla="*/ 743634 h 767649"/>
                    <a:gd name="connsiteX107" fmla="*/ 773964 w 881025"/>
                    <a:gd name="connsiteY107" fmla="*/ 743634 h 767649"/>
                    <a:gd name="connsiteX108" fmla="*/ 774250 w 881025"/>
                    <a:gd name="connsiteY108" fmla="*/ 743633 h 767649"/>
                    <a:gd name="connsiteX109" fmla="*/ 857307 w 881025"/>
                    <a:gd name="connsiteY109" fmla="*/ 660004 h 767649"/>
                    <a:gd name="connsiteX110" fmla="*/ 857307 w 881025"/>
                    <a:gd name="connsiteY110" fmla="*/ 658956 h 767649"/>
                    <a:gd name="connsiteX111" fmla="*/ 773964 w 881025"/>
                    <a:gd name="connsiteY111" fmla="*/ 575613 h 767649"/>
                    <a:gd name="connsiteX112" fmla="*/ 771582 w 881025"/>
                    <a:gd name="connsiteY112" fmla="*/ 575327 h 767649"/>
                    <a:gd name="connsiteX113" fmla="*/ 762057 w 881025"/>
                    <a:gd name="connsiteY113" fmla="*/ 563992 h 767649"/>
                    <a:gd name="connsiteX114" fmla="*/ 773964 w 881025"/>
                    <a:gd name="connsiteY114" fmla="*/ 552086 h 767649"/>
                    <a:gd name="connsiteX115" fmla="*/ 881025 w 881025"/>
                    <a:gd name="connsiteY115" fmla="*/ 659242 h 767649"/>
                    <a:gd name="connsiteX116" fmla="*/ 881025 w 881025"/>
                    <a:gd name="connsiteY116" fmla="*/ 660290 h 767649"/>
                    <a:gd name="connsiteX117" fmla="*/ 774440 w 881025"/>
                    <a:gd name="connsiteY117" fmla="*/ 767637 h 767649"/>
                    <a:gd name="connsiteX118" fmla="*/ 726815 w 881025"/>
                    <a:gd name="connsiteY118" fmla="*/ 767637 h 767649"/>
                    <a:gd name="connsiteX119" fmla="*/ 93498 w 881025"/>
                    <a:gd name="connsiteY119" fmla="*/ 767637 h 767649"/>
                    <a:gd name="connsiteX120" fmla="*/ 12440 w 881025"/>
                    <a:gd name="connsiteY120" fmla="*/ 767637 h 767649"/>
                    <a:gd name="connsiteX121" fmla="*/ 2915 w 881025"/>
                    <a:gd name="connsiteY121" fmla="*/ 763446 h 767649"/>
                    <a:gd name="connsiteX122" fmla="*/ 153 w 881025"/>
                    <a:gd name="connsiteY122" fmla="*/ 753921 h 767649"/>
                    <a:gd name="connsiteX123" fmla="*/ 33109 w 881025"/>
                    <a:gd name="connsiteY123" fmla="*/ 660480 h 767649"/>
                    <a:gd name="connsiteX124" fmla="*/ 35300 w 881025"/>
                    <a:gd name="connsiteY124" fmla="*/ 655146 h 767649"/>
                    <a:gd name="connsiteX125" fmla="*/ 36157 w 881025"/>
                    <a:gd name="connsiteY125" fmla="*/ 654384 h 767649"/>
                    <a:gd name="connsiteX126" fmla="*/ 185604 w 881025"/>
                    <a:gd name="connsiteY126" fmla="*/ 494460 h 767649"/>
                    <a:gd name="connsiteX127" fmla="*/ 152267 w 881025"/>
                    <a:gd name="connsiteY127" fmla="*/ 404639 h 767649"/>
                    <a:gd name="connsiteX128" fmla="*/ 157506 w 881025"/>
                    <a:gd name="connsiteY128" fmla="*/ 390161 h 767649"/>
                    <a:gd name="connsiteX129" fmla="*/ 281331 w 881025"/>
                    <a:gd name="connsiteY129" fmla="*/ 377588 h 767649"/>
                    <a:gd name="connsiteX130" fmla="*/ 356673 w 881025"/>
                    <a:gd name="connsiteY130" fmla="*/ 437500 h 767649"/>
                    <a:gd name="connsiteX131" fmla="*/ 360293 w 881025"/>
                    <a:gd name="connsiteY131" fmla="*/ 437500 h 767649"/>
                    <a:gd name="connsiteX132" fmla="*/ 394340 w 881025"/>
                    <a:gd name="connsiteY132" fmla="*/ 82090 h 767649"/>
                    <a:gd name="connsiteX133" fmla="*/ 592642 w 881025"/>
                    <a:gd name="connsiteY133" fmla="*/ 1 h 767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</a:cxnLst>
                  <a:rect l="l" t="t" r="r" b="b"/>
                  <a:pathLst>
                    <a:path w="881025" h="767649">
                      <a:moveTo>
                        <a:pt x="48159" y="681340"/>
                      </a:moveTo>
                      <a:cubicBezTo>
                        <a:pt x="39057" y="701464"/>
                        <a:pt x="31819" y="722379"/>
                        <a:pt x="26537" y="743824"/>
                      </a:cubicBezTo>
                      <a:lnTo>
                        <a:pt x="80163" y="743824"/>
                      </a:lnTo>
                      <a:cubicBezTo>
                        <a:pt x="77074" y="719912"/>
                        <a:pt x="65759" y="697820"/>
                        <a:pt x="48159" y="681340"/>
                      </a:cubicBezTo>
                      <a:close/>
                      <a:moveTo>
                        <a:pt x="213227" y="624096"/>
                      </a:moveTo>
                      <a:cubicBezTo>
                        <a:pt x="202706" y="624096"/>
                        <a:pt x="194177" y="632625"/>
                        <a:pt x="194177" y="643146"/>
                      </a:cubicBezTo>
                      <a:cubicBezTo>
                        <a:pt x="194177" y="653667"/>
                        <a:pt x="202706" y="662196"/>
                        <a:pt x="213227" y="662196"/>
                      </a:cubicBezTo>
                      <a:lnTo>
                        <a:pt x="213323" y="662196"/>
                      </a:lnTo>
                      <a:cubicBezTo>
                        <a:pt x="223806" y="662143"/>
                        <a:pt x="232278" y="653630"/>
                        <a:pt x="232277" y="643146"/>
                      </a:cubicBezTo>
                      <a:cubicBezTo>
                        <a:pt x="232277" y="632625"/>
                        <a:pt x="223748" y="624096"/>
                        <a:pt x="213227" y="624096"/>
                      </a:cubicBezTo>
                      <a:close/>
                      <a:moveTo>
                        <a:pt x="213227" y="600950"/>
                      </a:moveTo>
                      <a:cubicBezTo>
                        <a:pt x="213259" y="600950"/>
                        <a:pt x="213291" y="600950"/>
                        <a:pt x="213323" y="600950"/>
                      </a:cubicBezTo>
                      <a:cubicBezTo>
                        <a:pt x="236785" y="600950"/>
                        <a:pt x="255804" y="619970"/>
                        <a:pt x="255804" y="643431"/>
                      </a:cubicBezTo>
                      <a:cubicBezTo>
                        <a:pt x="255804" y="643463"/>
                        <a:pt x="255804" y="643495"/>
                        <a:pt x="255804" y="643527"/>
                      </a:cubicBezTo>
                      <a:cubicBezTo>
                        <a:pt x="255804" y="667041"/>
                        <a:pt x="236742" y="686103"/>
                        <a:pt x="213228" y="686103"/>
                      </a:cubicBezTo>
                      <a:cubicBezTo>
                        <a:pt x="189713" y="686103"/>
                        <a:pt x="170651" y="667041"/>
                        <a:pt x="170651" y="643527"/>
                      </a:cubicBezTo>
                      <a:cubicBezTo>
                        <a:pt x="170651" y="620012"/>
                        <a:pt x="189713" y="600950"/>
                        <a:pt x="213227" y="600950"/>
                      </a:cubicBezTo>
                      <a:close/>
                      <a:moveTo>
                        <a:pt x="225992" y="394662"/>
                      </a:moveTo>
                      <a:cubicBezTo>
                        <a:pt x="209856" y="395727"/>
                        <a:pt x="193909" y="399674"/>
                        <a:pt x="178937" y="406449"/>
                      </a:cubicBezTo>
                      <a:lnTo>
                        <a:pt x="226562" y="533988"/>
                      </a:lnTo>
                      <a:cubicBezTo>
                        <a:pt x="226568" y="534006"/>
                        <a:pt x="226575" y="534023"/>
                        <a:pt x="226581" y="534041"/>
                      </a:cubicBezTo>
                      <a:cubicBezTo>
                        <a:pt x="228850" y="540213"/>
                        <a:pt x="225685" y="547055"/>
                        <a:pt x="219513" y="549324"/>
                      </a:cubicBezTo>
                      <a:cubicBezTo>
                        <a:pt x="218201" y="549805"/>
                        <a:pt x="216816" y="550063"/>
                        <a:pt x="215418" y="550086"/>
                      </a:cubicBezTo>
                      <a:cubicBezTo>
                        <a:pt x="210417" y="550056"/>
                        <a:pt x="205950" y="546952"/>
                        <a:pt x="204178" y="542275"/>
                      </a:cubicBezTo>
                      <a:lnTo>
                        <a:pt x="194653" y="516177"/>
                      </a:lnTo>
                      <a:cubicBezTo>
                        <a:pt x="137280" y="550388"/>
                        <a:pt x="90524" y="599848"/>
                        <a:pt x="59589" y="659052"/>
                      </a:cubicBezTo>
                      <a:cubicBezTo>
                        <a:pt x="84847" y="680432"/>
                        <a:pt x="100799" y="710799"/>
                        <a:pt x="104070" y="743729"/>
                      </a:cubicBezTo>
                      <a:lnTo>
                        <a:pt x="334575" y="743729"/>
                      </a:lnTo>
                      <a:cubicBezTo>
                        <a:pt x="340921" y="705948"/>
                        <a:pt x="373704" y="678327"/>
                        <a:pt x="412014" y="678483"/>
                      </a:cubicBezTo>
                      <a:lnTo>
                        <a:pt x="478022" y="678483"/>
                      </a:lnTo>
                      <a:cubicBezTo>
                        <a:pt x="489357" y="626190"/>
                        <a:pt x="543554" y="610665"/>
                        <a:pt x="545935" y="609998"/>
                      </a:cubicBezTo>
                      <a:cubicBezTo>
                        <a:pt x="552274" y="608236"/>
                        <a:pt x="558841" y="611946"/>
                        <a:pt x="560604" y="618285"/>
                      </a:cubicBezTo>
                      <a:cubicBezTo>
                        <a:pt x="562366" y="624624"/>
                        <a:pt x="558656" y="631191"/>
                        <a:pt x="552317" y="632953"/>
                      </a:cubicBezTo>
                      <a:cubicBezTo>
                        <a:pt x="550221" y="633525"/>
                        <a:pt x="504216" y="647050"/>
                        <a:pt x="500120" y="691532"/>
                      </a:cubicBezTo>
                      <a:cubicBezTo>
                        <a:pt x="499529" y="697658"/>
                        <a:pt x="494368" y="702324"/>
                        <a:pt x="488214" y="702295"/>
                      </a:cubicBezTo>
                      <a:lnTo>
                        <a:pt x="412014" y="702295"/>
                      </a:lnTo>
                      <a:cubicBezTo>
                        <a:pt x="385322" y="701968"/>
                        <a:pt x="362366" y="721124"/>
                        <a:pt x="357912" y="747444"/>
                      </a:cubicBezTo>
                      <a:lnTo>
                        <a:pt x="363341" y="743824"/>
                      </a:lnTo>
                      <a:lnTo>
                        <a:pt x="717004" y="743824"/>
                      </a:lnTo>
                      <a:lnTo>
                        <a:pt x="716814" y="743634"/>
                      </a:lnTo>
                      <a:cubicBezTo>
                        <a:pt x="723576" y="714868"/>
                        <a:pt x="739864" y="618856"/>
                        <a:pt x="686048" y="546466"/>
                      </a:cubicBezTo>
                      <a:cubicBezTo>
                        <a:pt x="641185" y="486268"/>
                        <a:pt x="558603" y="455788"/>
                        <a:pt x="440589" y="455788"/>
                      </a:cubicBezTo>
                      <a:cubicBezTo>
                        <a:pt x="417227" y="455800"/>
                        <a:pt x="393885" y="457136"/>
                        <a:pt x="370675" y="459789"/>
                      </a:cubicBezTo>
                      <a:cubicBezTo>
                        <a:pt x="376098" y="469538"/>
                        <a:pt x="380963" y="479587"/>
                        <a:pt x="385248" y="489888"/>
                      </a:cubicBezTo>
                      <a:cubicBezTo>
                        <a:pt x="387879" y="495990"/>
                        <a:pt x="385064" y="503069"/>
                        <a:pt x="378962" y="505699"/>
                      </a:cubicBezTo>
                      <a:cubicBezTo>
                        <a:pt x="372860" y="508329"/>
                        <a:pt x="365781" y="505515"/>
                        <a:pt x="363150" y="499413"/>
                      </a:cubicBezTo>
                      <a:cubicBezTo>
                        <a:pt x="341529" y="446358"/>
                        <a:pt x="311525" y="413688"/>
                        <a:pt x="274187" y="400162"/>
                      </a:cubicBezTo>
                      <a:cubicBezTo>
                        <a:pt x="258455" y="395413"/>
                        <a:pt x="242128" y="393597"/>
                        <a:pt x="225992" y="394662"/>
                      </a:cubicBezTo>
                      <a:close/>
                      <a:moveTo>
                        <a:pt x="475164" y="281100"/>
                      </a:moveTo>
                      <a:cubicBezTo>
                        <a:pt x="456048" y="287620"/>
                        <a:pt x="438151" y="297277"/>
                        <a:pt x="422205" y="309675"/>
                      </a:cubicBezTo>
                      <a:lnTo>
                        <a:pt x="556413" y="443787"/>
                      </a:lnTo>
                      <a:lnTo>
                        <a:pt x="566700" y="446168"/>
                      </a:lnTo>
                      <a:cubicBezTo>
                        <a:pt x="577514" y="431439"/>
                        <a:pt x="585965" y="415114"/>
                        <a:pt x="591751" y="397781"/>
                      </a:cubicBezTo>
                      <a:close/>
                      <a:moveTo>
                        <a:pt x="503263" y="275575"/>
                      </a:moveTo>
                      <a:lnTo>
                        <a:pt x="597466" y="369777"/>
                      </a:lnTo>
                      <a:cubicBezTo>
                        <a:pt x="598323" y="342461"/>
                        <a:pt x="593557" y="315260"/>
                        <a:pt x="583464" y="289863"/>
                      </a:cubicBezTo>
                      <a:cubicBezTo>
                        <a:pt x="558016" y="279572"/>
                        <a:pt x="530700" y="274706"/>
                        <a:pt x="503263" y="275575"/>
                      </a:cubicBezTo>
                      <a:close/>
                      <a:moveTo>
                        <a:pt x="588512" y="190612"/>
                      </a:moveTo>
                      <a:cubicBezTo>
                        <a:pt x="587566" y="218027"/>
                        <a:pt x="592334" y="245340"/>
                        <a:pt x="602514" y="270813"/>
                      </a:cubicBezTo>
                      <a:cubicBezTo>
                        <a:pt x="627905" y="280921"/>
                        <a:pt x="655115" y="285656"/>
                        <a:pt x="682428" y="284719"/>
                      </a:cubicBezTo>
                      <a:close/>
                      <a:moveTo>
                        <a:pt x="622421" y="109459"/>
                      </a:moveTo>
                      <a:cubicBezTo>
                        <a:pt x="609998" y="125423"/>
                        <a:pt x="600339" y="143356"/>
                        <a:pt x="593846" y="162513"/>
                      </a:cubicBezTo>
                      <a:lnTo>
                        <a:pt x="710432" y="279195"/>
                      </a:lnTo>
                      <a:cubicBezTo>
                        <a:pt x="729589" y="272702"/>
                        <a:pt x="747523" y="263043"/>
                        <a:pt x="763486" y="250620"/>
                      </a:cubicBezTo>
                      <a:close/>
                      <a:moveTo>
                        <a:pt x="592783" y="23800"/>
                      </a:moveTo>
                      <a:cubicBezTo>
                        <a:pt x="527137" y="23750"/>
                        <a:pt x="461472" y="48743"/>
                        <a:pt x="411347" y="98791"/>
                      </a:cubicBezTo>
                      <a:cubicBezTo>
                        <a:pt x="321350" y="189286"/>
                        <a:pt x="311335" y="332092"/>
                        <a:pt x="387820" y="434262"/>
                      </a:cubicBezTo>
                      <a:cubicBezTo>
                        <a:pt x="404775" y="432928"/>
                        <a:pt x="422205" y="431976"/>
                        <a:pt x="440589" y="431976"/>
                      </a:cubicBezTo>
                      <a:cubicBezTo>
                        <a:pt x="465615" y="431928"/>
                        <a:pt x="490620" y="433455"/>
                        <a:pt x="515455" y="436548"/>
                      </a:cubicBezTo>
                      <a:lnTo>
                        <a:pt x="402965" y="324057"/>
                      </a:lnTo>
                      <a:cubicBezTo>
                        <a:pt x="396964" y="329582"/>
                        <a:pt x="390487" y="335583"/>
                        <a:pt x="383915" y="342155"/>
                      </a:cubicBezTo>
                      <a:cubicBezTo>
                        <a:pt x="383620" y="342486"/>
                        <a:pt x="383307" y="342801"/>
                        <a:pt x="382977" y="343098"/>
                      </a:cubicBezTo>
                      <a:cubicBezTo>
                        <a:pt x="378087" y="347495"/>
                        <a:pt x="370559" y="347095"/>
                        <a:pt x="366163" y="342205"/>
                      </a:cubicBezTo>
                      <a:cubicBezTo>
                        <a:pt x="361766" y="337315"/>
                        <a:pt x="362166" y="329787"/>
                        <a:pt x="367056" y="325391"/>
                      </a:cubicBezTo>
                      <a:cubicBezTo>
                        <a:pt x="376132" y="316303"/>
                        <a:pt x="385670" y="307687"/>
                        <a:pt x="395631" y="299578"/>
                      </a:cubicBezTo>
                      <a:cubicBezTo>
                        <a:pt x="418196" y="280008"/>
                        <a:pt x="444606" y="265375"/>
                        <a:pt x="473164" y="256620"/>
                      </a:cubicBezTo>
                      <a:cubicBezTo>
                        <a:pt x="473993" y="256279"/>
                        <a:pt x="474855" y="256024"/>
                        <a:pt x="475736" y="255858"/>
                      </a:cubicBezTo>
                      <a:cubicBezTo>
                        <a:pt x="508308" y="248150"/>
                        <a:pt x="542415" y="250035"/>
                        <a:pt x="573939" y="261288"/>
                      </a:cubicBezTo>
                      <a:cubicBezTo>
                        <a:pt x="563083" y="229931"/>
                        <a:pt x="561398" y="196128"/>
                        <a:pt x="569081" y="163847"/>
                      </a:cubicBezTo>
                      <a:cubicBezTo>
                        <a:pt x="569234" y="162859"/>
                        <a:pt x="569522" y="161898"/>
                        <a:pt x="569938" y="160989"/>
                      </a:cubicBezTo>
                      <a:cubicBezTo>
                        <a:pt x="578663" y="132496"/>
                        <a:pt x="593264" y="106148"/>
                        <a:pt x="612801" y="83646"/>
                      </a:cubicBezTo>
                      <a:cubicBezTo>
                        <a:pt x="620326" y="74121"/>
                        <a:pt x="629089" y="64596"/>
                        <a:pt x="638613" y="55071"/>
                      </a:cubicBezTo>
                      <a:cubicBezTo>
                        <a:pt x="638908" y="54740"/>
                        <a:pt x="639221" y="54425"/>
                        <a:pt x="639551" y="54128"/>
                      </a:cubicBezTo>
                      <a:cubicBezTo>
                        <a:pt x="644441" y="49732"/>
                        <a:pt x="651969" y="50131"/>
                        <a:pt x="656366" y="55021"/>
                      </a:cubicBezTo>
                      <a:cubicBezTo>
                        <a:pt x="660762" y="59911"/>
                        <a:pt x="660362" y="67439"/>
                        <a:pt x="655473" y="71835"/>
                      </a:cubicBezTo>
                      <a:cubicBezTo>
                        <a:pt x="648805" y="78217"/>
                        <a:pt x="642805" y="84599"/>
                        <a:pt x="637375" y="90885"/>
                      </a:cubicBezTo>
                      <a:lnTo>
                        <a:pt x="782346" y="235856"/>
                      </a:lnTo>
                      <a:cubicBezTo>
                        <a:pt x="788347" y="230331"/>
                        <a:pt x="794728" y="224331"/>
                        <a:pt x="801396" y="217758"/>
                      </a:cubicBezTo>
                      <a:cubicBezTo>
                        <a:pt x="806025" y="213129"/>
                        <a:pt x="813531" y="213129"/>
                        <a:pt x="818160" y="217758"/>
                      </a:cubicBezTo>
                      <a:cubicBezTo>
                        <a:pt x="822789" y="222388"/>
                        <a:pt x="822789" y="229893"/>
                        <a:pt x="818160" y="234522"/>
                      </a:cubicBezTo>
                      <a:cubicBezTo>
                        <a:pt x="809083" y="243611"/>
                        <a:pt x="799546" y="252226"/>
                        <a:pt x="789585" y="260335"/>
                      </a:cubicBezTo>
                      <a:cubicBezTo>
                        <a:pt x="767028" y="279866"/>
                        <a:pt x="740657" y="294495"/>
                        <a:pt x="712147" y="303293"/>
                      </a:cubicBezTo>
                      <a:cubicBezTo>
                        <a:pt x="711252" y="303635"/>
                        <a:pt x="710327" y="303890"/>
                        <a:pt x="709384" y="304055"/>
                      </a:cubicBezTo>
                      <a:cubicBezTo>
                        <a:pt x="676840" y="311718"/>
                        <a:pt x="642777" y="309833"/>
                        <a:pt x="611277" y="298626"/>
                      </a:cubicBezTo>
                      <a:cubicBezTo>
                        <a:pt x="622513" y="330084"/>
                        <a:pt x="624431" y="364116"/>
                        <a:pt x="616801" y="396638"/>
                      </a:cubicBezTo>
                      <a:cubicBezTo>
                        <a:pt x="616637" y="397612"/>
                        <a:pt x="616382" y="398569"/>
                        <a:pt x="616039" y="399495"/>
                      </a:cubicBezTo>
                      <a:cubicBezTo>
                        <a:pt x="610382" y="418682"/>
                        <a:pt x="601769" y="436871"/>
                        <a:pt x="590512" y="453407"/>
                      </a:cubicBezTo>
                      <a:cubicBezTo>
                        <a:pt x="629221" y="465482"/>
                        <a:pt x="664182" y="487292"/>
                        <a:pt x="692049" y="516748"/>
                      </a:cubicBezTo>
                      <a:cubicBezTo>
                        <a:pt x="722601" y="503896"/>
                        <a:pt x="750373" y="485244"/>
                        <a:pt x="773828" y="461825"/>
                      </a:cubicBezTo>
                      <a:cubicBezTo>
                        <a:pt x="874077" y="361729"/>
                        <a:pt x="874201" y="199316"/>
                        <a:pt x="774104" y="99067"/>
                      </a:cubicBezTo>
                      <a:cubicBezTo>
                        <a:pt x="724056" y="48943"/>
                        <a:pt x="658429" y="23850"/>
                        <a:pt x="592783" y="23800"/>
                      </a:cubicBezTo>
                      <a:close/>
                      <a:moveTo>
                        <a:pt x="592642" y="1"/>
                      </a:moveTo>
                      <a:cubicBezTo>
                        <a:pt x="664406" y="16"/>
                        <a:pt x="736165" y="27409"/>
                        <a:pt x="790908" y="82175"/>
                      </a:cubicBezTo>
                      <a:cubicBezTo>
                        <a:pt x="900394" y="191708"/>
                        <a:pt x="900356" y="369258"/>
                        <a:pt x="790823" y="478743"/>
                      </a:cubicBezTo>
                      <a:cubicBezTo>
                        <a:pt x="766720" y="502757"/>
                        <a:pt x="738404" y="522130"/>
                        <a:pt x="707289" y="535893"/>
                      </a:cubicBezTo>
                      <a:cubicBezTo>
                        <a:pt x="733653" y="574348"/>
                        <a:pt x="748007" y="619764"/>
                        <a:pt x="748532" y="666386"/>
                      </a:cubicBezTo>
                      <a:cubicBezTo>
                        <a:pt x="749294" y="692320"/>
                        <a:pt x="746960" y="718252"/>
                        <a:pt x="741579" y="743634"/>
                      </a:cubicBezTo>
                      <a:lnTo>
                        <a:pt x="773964" y="743634"/>
                      </a:lnTo>
                      <a:cubicBezTo>
                        <a:pt x="774059" y="743634"/>
                        <a:pt x="774155" y="743633"/>
                        <a:pt x="774250" y="743633"/>
                      </a:cubicBezTo>
                      <a:cubicBezTo>
                        <a:pt x="820279" y="743475"/>
                        <a:pt x="857465" y="706033"/>
                        <a:pt x="857307" y="660004"/>
                      </a:cubicBezTo>
                      <a:lnTo>
                        <a:pt x="857307" y="658956"/>
                      </a:lnTo>
                      <a:cubicBezTo>
                        <a:pt x="857255" y="612949"/>
                        <a:pt x="819971" y="575665"/>
                        <a:pt x="773964" y="575613"/>
                      </a:cubicBezTo>
                      <a:cubicBezTo>
                        <a:pt x="773162" y="575611"/>
                        <a:pt x="772362" y="575516"/>
                        <a:pt x="771582" y="575327"/>
                      </a:cubicBezTo>
                      <a:cubicBezTo>
                        <a:pt x="766100" y="574322"/>
                        <a:pt x="762103" y="569566"/>
                        <a:pt x="762057" y="563992"/>
                      </a:cubicBezTo>
                      <a:cubicBezTo>
                        <a:pt x="762057" y="557417"/>
                        <a:pt x="767388" y="552086"/>
                        <a:pt x="773964" y="552086"/>
                      </a:cubicBezTo>
                      <a:cubicBezTo>
                        <a:pt x="833064" y="552243"/>
                        <a:pt x="880920" y="600142"/>
                        <a:pt x="881025" y="659242"/>
                      </a:cubicBezTo>
                      <a:lnTo>
                        <a:pt x="881025" y="660290"/>
                      </a:lnTo>
                      <a:cubicBezTo>
                        <a:pt x="881078" y="719301"/>
                        <a:pt x="833450" y="767270"/>
                        <a:pt x="774440" y="767637"/>
                      </a:cubicBezTo>
                      <a:lnTo>
                        <a:pt x="726815" y="767637"/>
                      </a:lnTo>
                      <a:lnTo>
                        <a:pt x="93498" y="767637"/>
                      </a:lnTo>
                      <a:lnTo>
                        <a:pt x="12440" y="767637"/>
                      </a:lnTo>
                      <a:cubicBezTo>
                        <a:pt x="8785" y="767804"/>
                        <a:pt x="5261" y="766253"/>
                        <a:pt x="2915" y="763446"/>
                      </a:cubicBezTo>
                      <a:cubicBezTo>
                        <a:pt x="605" y="760849"/>
                        <a:pt x="-410" y="757350"/>
                        <a:pt x="153" y="753921"/>
                      </a:cubicBezTo>
                      <a:cubicBezTo>
                        <a:pt x="6880" y="721432"/>
                        <a:pt x="17965" y="690001"/>
                        <a:pt x="33109" y="660480"/>
                      </a:cubicBezTo>
                      <a:cubicBezTo>
                        <a:pt x="33388" y="658549"/>
                        <a:pt x="34140" y="656716"/>
                        <a:pt x="35300" y="655146"/>
                      </a:cubicBezTo>
                      <a:cubicBezTo>
                        <a:pt x="35564" y="654869"/>
                        <a:pt x="35851" y="654614"/>
                        <a:pt x="36157" y="654384"/>
                      </a:cubicBezTo>
                      <a:cubicBezTo>
                        <a:pt x="69875" y="588035"/>
                        <a:pt x="121689" y="532589"/>
                        <a:pt x="185604" y="494460"/>
                      </a:cubicBezTo>
                      <a:lnTo>
                        <a:pt x="152267" y="404639"/>
                      </a:lnTo>
                      <a:cubicBezTo>
                        <a:pt x="150238" y="399181"/>
                        <a:pt x="152454" y="393057"/>
                        <a:pt x="157506" y="390161"/>
                      </a:cubicBezTo>
                      <a:cubicBezTo>
                        <a:pt x="160173" y="388732"/>
                        <a:pt x="218275" y="356061"/>
                        <a:pt x="281331" y="377588"/>
                      </a:cubicBezTo>
                      <a:cubicBezTo>
                        <a:pt x="312238" y="388931"/>
                        <a:pt x="338661" y="409942"/>
                        <a:pt x="356673" y="437500"/>
                      </a:cubicBezTo>
                      <a:lnTo>
                        <a:pt x="360293" y="437500"/>
                      </a:lnTo>
                      <a:cubicBezTo>
                        <a:pt x="285012" y="326177"/>
                        <a:pt x="299293" y="177096"/>
                        <a:pt x="394340" y="82090"/>
                      </a:cubicBezTo>
                      <a:cubicBezTo>
                        <a:pt x="449107" y="27347"/>
                        <a:pt x="520877" y="-15"/>
                        <a:pt x="592642" y="1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3DD82B-008E-FFC7-11A5-EB42A0EE40A6}"/>
                  </a:ext>
                </a:extLst>
              </p:cNvPr>
              <p:cNvGrpSpPr/>
              <p:nvPr/>
            </p:nvGrpSpPr>
            <p:grpSpPr>
              <a:xfrm>
                <a:off x="7472316" y="1759915"/>
                <a:ext cx="1549942" cy="1807776"/>
                <a:chOff x="7472316" y="1759915"/>
                <a:chExt cx="1549942" cy="1807776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819FCC8A-A0F5-CF2A-B66F-D27419E8CD8B}"/>
                    </a:ext>
                  </a:extLst>
                </p:cNvPr>
                <p:cNvGrpSpPr/>
                <p:nvPr/>
              </p:nvGrpSpPr>
              <p:grpSpPr>
                <a:xfrm>
                  <a:off x="7472316" y="1759915"/>
                  <a:ext cx="1549942" cy="1807776"/>
                  <a:chOff x="2978505" y="2069672"/>
                  <a:chExt cx="1402877" cy="1636247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4B5C9458-6302-1298-9D6B-551BCD8E361C}"/>
                      </a:ext>
                    </a:extLst>
                  </p:cNvPr>
                  <p:cNvSpPr/>
                  <p:nvPr/>
                </p:nvSpPr>
                <p:spPr>
                  <a:xfrm>
                    <a:off x="2978505" y="2303042"/>
                    <a:ext cx="1402877" cy="1402877"/>
                  </a:xfrm>
                  <a:custGeom>
                    <a:avLst/>
                    <a:gdLst>
                      <a:gd name="connsiteX0" fmla="*/ 2222571 w 2221992"/>
                      <a:gd name="connsiteY0" fmla="*/ 1112398 h 2221992"/>
                      <a:gd name="connsiteX1" fmla="*/ 2094860 w 2221992"/>
                      <a:gd name="connsiteY1" fmla="*/ 1629034 h 2221992"/>
                      <a:gd name="connsiteX2" fmla="*/ 2094403 w 2221992"/>
                      <a:gd name="connsiteY2" fmla="*/ 1629034 h 2221992"/>
                      <a:gd name="connsiteX3" fmla="*/ 1921490 w 2221992"/>
                      <a:gd name="connsiteY3" fmla="*/ 1641561 h 2221992"/>
                      <a:gd name="connsiteX4" fmla="*/ 1882780 w 2221992"/>
                      <a:gd name="connsiteY4" fmla="*/ 1647779 h 2221992"/>
                      <a:gd name="connsiteX5" fmla="*/ 1186312 w 2221992"/>
                      <a:gd name="connsiteY5" fmla="*/ 2047677 h 2221992"/>
                      <a:gd name="connsiteX6" fmla="*/ 1161166 w 2221992"/>
                      <a:gd name="connsiteY6" fmla="*/ 2077913 h 2221992"/>
                      <a:gd name="connsiteX7" fmla="*/ 1141324 w 2221992"/>
                      <a:gd name="connsiteY7" fmla="*/ 2103303 h 2221992"/>
                      <a:gd name="connsiteX8" fmla="*/ 1115202 w 2221992"/>
                      <a:gd name="connsiteY8" fmla="*/ 2139148 h 2221992"/>
                      <a:gd name="connsiteX9" fmla="*/ 1089416 w 2221992"/>
                      <a:gd name="connsiteY9" fmla="*/ 2177339 h 2221992"/>
                      <a:gd name="connsiteX10" fmla="*/ 1062319 w 2221992"/>
                      <a:gd name="connsiteY10" fmla="*/ 2221352 h 2221992"/>
                      <a:gd name="connsiteX11" fmla="*/ 180350 w 2221992"/>
                      <a:gd name="connsiteY11" fmla="*/ 1714835 h 2221992"/>
                      <a:gd name="connsiteX12" fmla="*/ 154229 w 2221992"/>
                      <a:gd name="connsiteY12" fmla="*/ 1672407 h 2221992"/>
                      <a:gd name="connsiteX13" fmla="*/ 130728 w 2221992"/>
                      <a:gd name="connsiteY13" fmla="*/ 1630406 h 2221992"/>
                      <a:gd name="connsiteX14" fmla="*/ 2286 w 2221992"/>
                      <a:gd name="connsiteY14" fmla="*/ 1112398 h 2221992"/>
                      <a:gd name="connsiteX15" fmla="*/ 1112398 w 2221992"/>
                      <a:gd name="connsiteY15" fmla="*/ 2286 h 2221992"/>
                      <a:gd name="connsiteX16" fmla="*/ 2222571 w 2221992"/>
                      <a:gd name="connsiteY16" fmla="*/ 1112398 h 2221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221992" h="2221992">
                        <a:moveTo>
                          <a:pt x="2222571" y="1112398"/>
                        </a:moveTo>
                        <a:cubicBezTo>
                          <a:pt x="2222571" y="1298814"/>
                          <a:pt x="2176394" y="1474653"/>
                          <a:pt x="2094860" y="1629034"/>
                        </a:cubicBezTo>
                        <a:lnTo>
                          <a:pt x="2094403" y="1629034"/>
                        </a:lnTo>
                        <a:cubicBezTo>
                          <a:pt x="2035698" y="1629034"/>
                          <a:pt x="1977969" y="1633271"/>
                          <a:pt x="1921490" y="1641561"/>
                        </a:cubicBezTo>
                        <a:cubicBezTo>
                          <a:pt x="1908505" y="1643390"/>
                          <a:pt x="1895582" y="1645493"/>
                          <a:pt x="1882780" y="1647779"/>
                        </a:cubicBezTo>
                        <a:cubicBezTo>
                          <a:pt x="1606052" y="1697401"/>
                          <a:pt x="1362029" y="1842547"/>
                          <a:pt x="1186312" y="2047677"/>
                        </a:cubicBezTo>
                        <a:cubicBezTo>
                          <a:pt x="1177686" y="2057613"/>
                          <a:pt x="1169334" y="2067672"/>
                          <a:pt x="1161166" y="2077913"/>
                        </a:cubicBezTo>
                        <a:cubicBezTo>
                          <a:pt x="1154430" y="2086265"/>
                          <a:pt x="1147846" y="2094708"/>
                          <a:pt x="1141324" y="2103303"/>
                        </a:cubicBezTo>
                        <a:cubicBezTo>
                          <a:pt x="1132393" y="2115068"/>
                          <a:pt x="1123645" y="2127017"/>
                          <a:pt x="1115202" y="2139148"/>
                        </a:cubicBezTo>
                        <a:cubicBezTo>
                          <a:pt x="1106333" y="2151736"/>
                          <a:pt x="1097767" y="2164416"/>
                          <a:pt x="1089416" y="2177339"/>
                        </a:cubicBezTo>
                        <a:cubicBezTo>
                          <a:pt x="1080089" y="2191787"/>
                          <a:pt x="1071006" y="2206447"/>
                          <a:pt x="1062319" y="2221352"/>
                        </a:cubicBezTo>
                        <a:cubicBezTo>
                          <a:pt x="692871" y="2204893"/>
                          <a:pt x="369844" y="2006986"/>
                          <a:pt x="180350" y="1714835"/>
                        </a:cubicBezTo>
                        <a:cubicBezTo>
                          <a:pt x="171328" y="1700875"/>
                          <a:pt x="162580" y="1686763"/>
                          <a:pt x="154229" y="1672407"/>
                        </a:cubicBezTo>
                        <a:cubicBezTo>
                          <a:pt x="146060" y="1658630"/>
                          <a:pt x="138227" y="1644579"/>
                          <a:pt x="130728" y="1630406"/>
                        </a:cubicBezTo>
                        <a:cubicBezTo>
                          <a:pt x="48768" y="1475659"/>
                          <a:pt x="2286" y="1299362"/>
                          <a:pt x="2286" y="1112398"/>
                        </a:cubicBezTo>
                        <a:cubicBezTo>
                          <a:pt x="2286" y="500299"/>
                          <a:pt x="500298" y="2286"/>
                          <a:pt x="1112398" y="2286"/>
                        </a:cubicBezTo>
                        <a:cubicBezTo>
                          <a:pt x="1724589" y="2286"/>
                          <a:pt x="2222571" y="500299"/>
                          <a:pt x="2222571" y="11123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1601956F-1DC1-0A20-C234-DE3F2806CC24}"/>
                      </a:ext>
                    </a:extLst>
                  </p:cNvPr>
                  <p:cNvGrpSpPr/>
                  <p:nvPr/>
                </p:nvGrpSpPr>
                <p:grpSpPr>
                  <a:xfrm>
                    <a:off x="3451931" y="2069672"/>
                    <a:ext cx="469550" cy="469550"/>
                    <a:chOff x="3451931" y="2069672"/>
                    <a:chExt cx="469550" cy="469550"/>
                  </a:xfrm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66CDE363-0915-CFF8-0A22-050A6E1A98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1931" y="2069672"/>
                      <a:ext cx="469550" cy="469550"/>
                    </a:xfrm>
                    <a:custGeom>
                      <a:avLst/>
                      <a:gdLst>
                        <a:gd name="connsiteX0" fmla="*/ 741548 w 743712"/>
                        <a:gd name="connsiteY0" fmla="*/ 371917 h 743712"/>
                        <a:gd name="connsiteX1" fmla="*/ 371917 w 743712"/>
                        <a:gd name="connsiteY1" fmla="*/ 741548 h 743712"/>
                        <a:gd name="connsiteX2" fmla="*/ 2286 w 743712"/>
                        <a:gd name="connsiteY2" fmla="*/ 371917 h 743712"/>
                        <a:gd name="connsiteX3" fmla="*/ 371917 w 743712"/>
                        <a:gd name="connsiteY3" fmla="*/ 2286 h 743712"/>
                        <a:gd name="connsiteX4" fmla="*/ 741548 w 743712"/>
                        <a:gd name="connsiteY4" fmla="*/ 371917 h 7437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43712" h="743712">
                          <a:moveTo>
                            <a:pt x="741548" y="371917"/>
                          </a:moveTo>
                          <a:cubicBezTo>
                            <a:pt x="741548" y="576059"/>
                            <a:pt x="576058" y="741548"/>
                            <a:pt x="371917" y="741548"/>
                          </a:cubicBezTo>
                          <a:cubicBezTo>
                            <a:pt x="167775" y="741548"/>
                            <a:pt x="2286" y="576059"/>
                            <a:pt x="2286" y="371917"/>
                          </a:cubicBezTo>
                          <a:cubicBezTo>
                            <a:pt x="2286" y="167775"/>
                            <a:pt x="167775" y="2286"/>
                            <a:pt x="371917" y="2286"/>
                          </a:cubicBezTo>
                          <a:cubicBezTo>
                            <a:pt x="576058" y="2286"/>
                            <a:pt x="741548" y="167775"/>
                            <a:pt x="741548" y="371917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2700" cap="flat">
                      <a:solidFill>
                        <a:schemeClr val="accent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BC7C4F4B-752D-082F-3B7E-24D39A95B10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28238" y="2165267"/>
                      <a:ext cx="325846" cy="2650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01</a:t>
                      </a:r>
                      <a:endParaRPr lang="en-IN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0DA64B20-50EC-74A7-82B8-275652CBA9CC}"/>
                    </a:ext>
                  </a:extLst>
                </p:cNvPr>
                <p:cNvSpPr/>
                <p:nvPr/>
              </p:nvSpPr>
              <p:spPr>
                <a:xfrm>
                  <a:off x="7909679" y="2462849"/>
                  <a:ext cx="675216" cy="659742"/>
                </a:xfrm>
                <a:custGeom>
                  <a:avLst/>
                  <a:gdLst>
                    <a:gd name="connsiteX0" fmla="*/ 108532 w 609999"/>
                    <a:gd name="connsiteY0" fmla="*/ 524584 h 596021"/>
                    <a:gd name="connsiteX1" fmla="*/ 121867 w 609999"/>
                    <a:gd name="connsiteY1" fmla="*/ 524584 h 596021"/>
                    <a:gd name="connsiteX2" fmla="*/ 121867 w 609999"/>
                    <a:gd name="connsiteY2" fmla="*/ 537919 h 596021"/>
                    <a:gd name="connsiteX3" fmla="*/ 108532 w 609999"/>
                    <a:gd name="connsiteY3" fmla="*/ 537919 h 596021"/>
                    <a:gd name="connsiteX4" fmla="*/ 108532 w 609999"/>
                    <a:gd name="connsiteY4" fmla="*/ 524584 h 596021"/>
                    <a:gd name="connsiteX5" fmla="*/ 253312 w 609999"/>
                    <a:gd name="connsiteY5" fmla="*/ 514106 h 596021"/>
                    <a:gd name="connsiteX6" fmla="*/ 266647 w 609999"/>
                    <a:gd name="connsiteY6" fmla="*/ 514106 h 596021"/>
                    <a:gd name="connsiteX7" fmla="*/ 266647 w 609999"/>
                    <a:gd name="connsiteY7" fmla="*/ 527441 h 596021"/>
                    <a:gd name="connsiteX8" fmla="*/ 253312 w 609999"/>
                    <a:gd name="connsiteY8" fmla="*/ 527441 h 596021"/>
                    <a:gd name="connsiteX9" fmla="*/ 253312 w 609999"/>
                    <a:gd name="connsiteY9" fmla="*/ 514106 h 596021"/>
                    <a:gd name="connsiteX10" fmla="*/ 299032 w 609999"/>
                    <a:gd name="connsiteY10" fmla="*/ 466481 h 596021"/>
                    <a:gd name="connsiteX11" fmla="*/ 290459 w 609999"/>
                    <a:gd name="connsiteY11" fmla="*/ 476006 h 596021"/>
                    <a:gd name="connsiteX12" fmla="*/ 222832 w 609999"/>
                    <a:gd name="connsiteY12" fmla="*/ 489341 h 596021"/>
                    <a:gd name="connsiteX13" fmla="*/ 171397 w 609999"/>
                    <a:gd name="connsiteY13" fmla="*/ 487436 h 596021"/>
                    <a:gd name="connsiteX14" fmla="*/ 116152 w 609999"/>
                    <a:gd name="connsiteY14" fmla="*/ 494104 h 596021"/>
                    <a:gd name="connsiteX15" fmla="*/ 70432 w 609999"/>
                    <a:gd name="connsiteY15" fmla="*/ 475054 h 596021"/>
                    <a:gd name="connsiteX16" fmla="*/ 22807 w 609999"/>
                    <a:gd name="connsiteY16" fmla="*/ 545539 h 596021"/>
                    <a:gd name="connsiteX17" fmla="*/ 38999 w 609999"/>
                    <a:gd name="connsiteY17" fmla="*/ 576971 h 596021"/>
                    <a:gd name="connsiteX18" fmla="*/ 336179 w 609999"/>
                    <a:gd name="connsiteY18" fmla="*/ 576971 h 596021"/>
                    <a:gd name="connsiteX19" fmla="*/ 352372 w 609999"/>
                    <a:gd name="connsiteY19" fmla="*/ 545539 h 596021"/>
                    <a:gd name="connsiteX20" fmla="*/ 211402 w 609999"/>
                    <a:gd name="connsiteY20" fmla="*/ 396949 h 596021"/>
                    <a:gd name="connsiteX21" fmla="*/ 199972 w 609999"/>
                    <a:gd name="connsiteY21" fmla="*/ 408379 h 596021"/>
                    <a:gd name="connsiteX22" fmla="*/ 211402 w 609999"/>
                    <a:gd name="connsiteY22" fmla="*/ 419809 h 596021"/>
                    <a:gd name="connsiteX23" fmla="*/ 222832 w 609999"/>
                    <a:gd name="connsiteY23" fmla="*/ 408379 h 596021"/>
                    <a:gd name="connsiteX24" fmla="*/ 211402 w 609999"/>
                    <a:gd name="connsiteY24" fmla="*/ 396949 h 596021"/>
                    <a:gd name="connsiteX25" fmla="*/ 210450 w 609999"/>
                    <a:gd name="connsiteY25" fmla="*/ 377899 h 596021"/>
                    <a:gd name="connsiteX26" fmla="*/ 240930 w 609999"/>
                    <a:gd name="connsiteY26" fmla="*/ 408379 h 596021"/>
                    <a:gd name="connsiteX27" fmla="*/ 210450 w 609999"/>
                    <a:gd name="connsiteY27" fmla="*/ 438859 h 596021"/>
                    <a:gd name="connsiteX28" fmla="*/ 179970 w 609999"/>
                    <a:gd name="connsiteY28" fmla="*/ 408379 h 596021"/>
                    <a:gd name="connsiteX29" fmla="*/ 210450 w 609999"/>
                    <a:gd name="connsiteY29" fmla="*/ 377899 h 596021"/>
                    <a:gd name="connsiteX30" fmla="*/ 168539 w 609999"/>
                    <a:gd name="connsiteY30" fmla="*/ 313129 h 596021"/>
                    <a:gd name="connsiteX31" fmla="*/ 181874 w 609999"/>
                    <a:gd name="connsiteY31" fmla="*/ 313129 h 596021"/>
                    <a:gd name="connsiteX32" fmla="*/ 181874 w 609999"/>
                    <a:gd name="connsiteY32" fmla="*/ 326464 h 596021"/>
                    <a:gd name="connsiteX33" fmla="*/ 168539 w 609999"/>
                    <a:gd name="connsiteY33" fmla="*/ 326464 h 596021"/>
                    <a:gd name="connsiteX34" fmla="*/ 168539 w 609999"/>
                    <a:gd name="connsiteY34" fmla="*/ 313129 h 596021"/>
                    <a:gd name="connsiteX35" fmla="*/ 536204 w 609999"/>
                    <a:gd name="connsiteY35" fmla="*/ 252169 h 596021"/>
                    <a:gd name="connsiteX36" fmla="*/ 549539 w 609999"/>
                    <a:gd name="connsiteY36" fmla="*/ 252169 h 596021"/>
                    <a:gd name="connsiteX37" fmla="*/ 549539 w 609999"/>
                    <a:gd name="connsiteY37" fmla="*/ 265504 h 596021"/>
                    <a:gd name="connsiteX38" fmla="*/ 536204 w 609999"/>
                    <a:gd name="connsiteY38" fmla="*/ 265504 h 596021"/>
                    <a:gd name="connsiteX39" fmla="*/ 536204 w 609999"/>
                    <a:gd name="connsiteY39" fmla="*/ 252169 h 596021"/>
                    <a:gd name="connsiteX40" fmla="*/ 189495 w 609999"/>
                    <a:gd name="connsiteY40" fmla="*/ 239787 h 596021"/>
                    <a:gd name="connsiteX41" fmla="*/ 178065 w 609999"/>
                    <a:gd name="connsiteY41" fmla="*/ 251217 h 596021"/>
                    <a:gd name="connsiteX42" fmla="*/ 189495 w 609999"/>
                    <a:gd name="connsiteY42" fmla="*/ 262647 h 596021"/>
                    <a:gd name="connsiteX43" fmla="*/ 200925 w 609999"/>
                    <a:gd name="connsiteY43" fmla="*/ 251217 h 596021"/>
                    <a:gd name="connsiteX44" fmla="*/ 189495 w 609999"/>
                    <a:gd name="connsiteY44" fmla="*/ 239787 h 596021"/>
                    <a:gd name="connsiteX45" fmla="*/ 189495 w 609999"/>
                    <a:gd name="connsiteY45" fmla="*/ 220737 h 596021"/>
                    <a:gd name="connsiteX46" fmla="*/ 219975 w 609999"/>
                    <a:gd name="connsiteY46" fmla="*/ 251217 h 596021"/>
                    <a:gd name="connsiteX47" fmla="*/ 189495 w 609999"/>
                    <a:gd name="connsiteY47" fmla="*/ 281697 h 596021"/>
                    <a:gd name="connsiteX48" fmla="*/ 159015 w 609999"/>
                    <a:gd name="connsiteY48" fmla="*/ 251217 h 596021"/>
                    <a:gd name="connsiteX49" fmla="*/ 189495 w 609999"/>
                    <a:gd name="connsiteY49" fmla="*/ 220737 h 596021"/>
                    <a:gd name="connsiteX50" fmla="*/ 448574 w 609999"/>
                    <a:gd name="connsiteY50" fmla="*/ 217879 h 596021"/>
                    <a:gd name="connsiteX51" fmla="*/ 461909 w 609999"/>
                    <a:gd name="connsiteY51" fmla="*/ 217879 h 596021"/>
                    <a:gd name="connsiteX52" fmla="*/ 461909 w 609999"/>
                    <a:gd name="connsiteY52" fmla="*/ 231214 h 596021"/>
                    <a:gd name="connsiteX53" fmla="*/ 448574 w 609999"/>
                    <a:gd name="connsiteY53" fmla="*/ 231214 h 596021"/>
                    <a:gd name="connsiteX54" fmla="*/ 448574 w 609999"/>
                    <a:gd name="connsiteY54" fmla="*/ 217879 h 596021"/>
                    <a:gd name="connsiteX55" fmla="*/ 143774 w 609999"/>
                    <a:gd name="connsiteY55" fmla="*/ 198829 h 596021"/>
                    <a:gd name="connsiteX56" fmla="*/ 143774 w 609999"/>
                    <a:gd name="connsiteY56" fmla="*/ 363611 h 596021"/>
                    <a:gd name="connsiteX57" fmla="*/ 141869 w 609999"/>
                    <a:gd name="connsiteY57" fmla="*/ 369326 h 596021"/>
                    <a:gd name="connsiteX58" fmla="*/ 81862 w 609999"/>
                    <a:gd name="connsiteY58" fmla="*/ 458861 h 596021"/>
                    <a:gd name="connsiteX59" fmla="*/ 123772 w 609999"/>
                    <a:gd name="connsiteY59" fmla="*/ 476959 h 596021"/>
                    <a:gd name="connsiteX60" fmla="*/ 160919 w 609999"/>
                    <a:gd name="connsiteY60" fmla="*/ 472196 h 596021"/>
                    <a:gd name="connsiteX61" fmla="*/ 234262 w 609999"/>
                    <a:gd name="connsiteY61" fmla="*/ 473149 h 596021"/>
                    <a:gd name="connsiteX62" fmla="*/ 276172 w 609999"/>
                    <a:gd name="connsiteY62" fmla="*/ 463624 h 596021"/>
                    <a:gd name="connsiteX63" fmla="*/ 288554 w 609999"/>
                    <a:gd name="connsiteY63" fmla="*/ 450289 h 596021"/>
                    <a:gd name="connsiteX64" fmla="*/ 234262 w 609999"/>
                    <a:gd name="connsiteY64" fmla="*/ 370279 h 596021"/>
                    <a:gd name="connsiteX65" fmla="*/ 232357 w 609999"/>
                    <a:gd name="connsiteY65" fmla="*/ 364564 h 596021"/>
                    <a:gd name="connsiteX66" fmla="*/ 232357 w 609999"/>
                    <a:gd name="connsiteY66" fmla="*/ 198829 h 596021"/>
                    <a:gd name="connsiteX67" fmla="*/ 115199 w 609999"/>
                    <a:gd name="connsiteY67" fmla="*/ 179779 h 596021"/>
                    <a:gd name="connsiteX68" fmla="*/ 259979 w 609999"/>
                    <a:gd name="connsiteY68" fmla="*/ 179779 h 596021"/>
                    <a:gd name="connsiteX69" fmla="*/ 269504 w 609999"/>
                    <a:gd name="connsiteY69" fmla="*/ 189304 h 596021"/>
                    <a:gd name="connsiteX70" fmla="*/ 259979 w 609999"/>
                    <a:gd name="connsiteY70" fmla="*/ 198829 h 596021"/>
                    <a:gd name="connsiteX71" fmla="*/ 250454 w 609999"/>
                    <a:gd name="connsiteY71" fmla="*/ 198829 h 596021"/>
                    <a:gd name="connsiteX72" fmla="*/ 250454 w 609999"/>
                    <a:gd name="connsiteY72" fmla="*/ 361706 h 596021"/>
                    <a:gd name="connsiteX73" fmla="*/ 368564 w 609999"/>
                    <a:gd name="connsiteY73" fmla="*/ 535061 h 596021"/>
                    <a:gd name="connsiteX74" fmla="*/ 336179 w 609999"/>
                    <a:gd name="connsiteY74" fmla="*/ 596021 h 596021"/>
                    <a:gd name="connsiteX75" fmla="*/ 38999 w 609999"/>
                    <a:gd name="connsiteY75" fmla="*/ 596021 h 596021"/>
                    <a:gd name="connsiteX76" fmla="*/ 6614 w 609999"/>
                    <a:gd name="connsiteY76" fmla="*/ 535061 h 596021"/>
                    <a:gd name="connsiteX77" fmla="*/ 124724 w 609999"/>
                    <a:gd name="connsiteY77" fmla="*/ 361706 h 596021"/>
                    <a:gd name="connsiteX78" fmla="*/ 124724 w 609999"/>
                    <a:gd name="connsiteY78" fmla="*/ 198829 h 596021"/>
                    <a:gd name="connsiteX79" fmla="*/ 115199 w 609999"/>
                    <a:gd name="connsiteY79" fmla="*/ 198829 h 596021"/>
                    <a:gd name="connsiteX80" fmla="*/ 105674 w 609999"/>
                    <a:gd name="connsiteY80" fmla="*/ 189304 h 596021"/>
                    <a:gd name="connsiteX81" fmla="*/ 115199 w 609999"/>
                    <a:gd name="connsiteY81" fmla="*/ 179779 h 596021"/>
                    <a:gd name="connsiteX82" fmla="*/ 445717 w 609999"/>
                    <a:gd name="connsiteY82" fmla="*/ 155966 h 596021"/>
                    <a:gd name="connsiteX83" fmla="*/ 374280 w 609999"/>
                    <a:gd name="connsiteY83" fmla="*/ 193114 h 596021"/>
                    <a:gd name="connsiteX84" fmla="*/ 532395 w 609999"/>
                    <a:gd name="connsiteY84" fmla="*/ 313129 h 596021"/>
                    <a:gd name="connsiteX85" fmla="*/ 582877 w 609999"/>
                    <a:gd name="connsiteY85" fmla="*/ 306461 h 596021"/>
                    <a:gd name="connsiteX86" fmla="*/ 576210 w 609999"/>
                    <a:gd name="connsiteY86" fmla="*/ 255026 h 596021"/>
                    <a:gd name="connsiteX87" fmla="*/ 300937 w 609999"/>
                    <a:gd name="connsiteY87" fmla="*/ 102626 h 596021"/>
                    <a:gd name="connsiteX88" fmla="*/ 314272 w 609999"/>
                    <a:gd name="connsiteY88" fmla="*/ 102626 h 596021"/>
                    <a:gd name="connsiteX89" fmla="*/ 314272 w 609999"/>
                    <a:gd name="connsiteY89" fmla="*/ 115961 h 596021"/>
                    <a:gd name="connsiteX90" fmla="*/ 300937 w 609999"/>
                    <a:gd name="connsiteY90" fmla="*/ 115961 h 596021"/>
                    <a:gd name="connsiteX91" fmla="*/ 300937 w 609999"/>
                    <a:gd name="connsiteY91" fmla="*/ 102626 h 596021"/>
                    <a:gd name="connsiteX92" fmla="*/ 296175 w 609999"/>
                    <a:gd name="connsiteY92" fmla="*/ 42619 h 596021"/>
                    <a:gd name="connsiteX93" fmla="*/ 252360 w 609999"/>
                    <a:gd name="connsiteY93" fmla="*/ 99769 h 596021"/>
                    <a:gd name="connsiteX94" fmla="*/ 349515 w 609999"/>
                    <a:gd name="connsiteY94" fmla="*/ 174064 h 596021"/>
                    <a:gd name="connsiteX95" fmla="*/ 430477 w 609999"/>
                    <a:gd name="connsiteY95" fmla="*/ 144536 h 596021"/>
                    <a:gd name="connsiteX96" fmla="*/ 315225 w 609999"/>
                    <a:gd name="connsiteY96" fmla="*/ 1661 h 596021"/>
                    <a:gd name="connsiteX97" fmla="*/ 317130 w 609999"/>
                    <a:gd name="connsiteY97" fmla="*/ 14996 h 596021"/>
                    <a:gd name="connsiteX98" fmla="*/ 307605 w 609999"/>
                    <a:gd name="connsiteY98" fmla="*/ 27379 h 596021"/>
                    <a:gd name="connsiteX99" fmla="*/ 587640 w 609999"/>
                    <a:gd name="connsiteY99" fmla="*/ 240739 h 596021"/>
                    <a:gd name="connsiteX100" fmla="*/ 599070 w 609999"/>
                    <a:gd name="connsiteY100" fmla="*/ 317891 h 596021"/>
                    <a:gd name="connsiteX101" fmla="*/ 521917 w 609999"/>
                    <a:gd name="connsiteY101" fmla="*/ 328369 h 596021"/>
                    <a:gd name="connsiteX102" fmla="*/ 241882 w 609999"/>
                    <a:gd name="connsiteY102" fmla="*/ 115009 h 596021"/>
                    <a:gd name="connsiteX103" fmla="*/ 232357 w 609999"/>
                    <a:gd name="connsiteY103" fmla="*/ 127391 h 596021"/>
                    <a:gd name="connsiteX104" fmla="*/ 219022 w 609999"/>
                    <a:gd name="connsiteY104" fmla="*/ 129296 h 596021"/>
                    <a:gd name="connsiteX105" fmla="*/ 217117 w 609999"/>
                    <a:gd name="connsiteY105" fmla="*/ 115961 h 596021"/>
                    <a:gd name="connsiteX106" fmla="*/ 301890 w 609999"/>
                    <a:gd name="connsiteY106" fmla="*/ 3566 h 596021"/>
                    <a:gd name="connsiteX107" fmla="*/ 315225 w 609999"/>
                    <a:gd name="connsiteY107" fmla="*/ 1661 h 596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609999" h="596021">
                      <a:moveTo>
                        <a:pt x="108532" y="524584"/>
                      </a:moveTo>
                      <a:cubicBezTo>
                        <a:pt x="111390" y="520774"/>
                        <a:pt x="118057" y="520774"/>
                        <a:pt x="121867" y="524584"/>
                      </a:cubicBezTo>
                      <a:cubicBezTo>
                        <a:pt x="125677" y="528394"/>
                        <a:pt x="125677" y="534109"/>
                        <a:pt x="121867" y="537919"/>
                      </a:cubicBezTo>
                      <a:cubicBezTo>
                        <a:pt x="118057" y="541729"/>
                        <a:pt x="112342" y="541729"/>
                        <a:pt x="108532" y="537919"/>
                      </a:cubicBezTo>
                      <a:cubicBezTo>
                        <a:pt x="104722" y="534109"/>
                        <a:pt x="104722" y="528394"/>
                        <a:pt x="108532" y="524584"/>
                      </a:cubicBezTo>
                      <a:close/>
                      <a:moveTo>
                        <a:pt x="253312" y="514106"/>
                      </a:moveTo>
                      <a:cubicBezTo>
                        <a:pt x="257122" y="510296"/>
                        <a:pt x="263790" y="510296"/>
                        <a:pt x="266647" y="514106"/>
                      </a:cubicBezTo>
                      <a:cubicBezTo>
                        <a:pt x="270457" y="517916"/>
                        <a:pt x="270457" y="523631"/>
                        <a:pt x="266647" y="527441"/>
                      </a:cubicBezTo>
                      <a:cubicBezTo>
                        <a:pt x="262837" y="531251"/>
                        <a:pt x="257122" y="531251"/>
                        <a:pt x="253312" y="527441"/>
                      </a:cubicBezTo>
                      <a:cubicBezTo>
                        <a:pt x="249502" y="523631"/>
                        <a:pt x="249502" y="517916"/>
                        <a:pt x="253312" y="514106"/>
                      </a:cubicBezTo>
                      <a:close/>
                      <a:moveTo>
                        <a:pt x="299032" y="466481"/>
                      </a:moveTo>
                      <a:lnTo>
                        <a:pt x="290459" y="476006"/>
                      </a:lnTo>
                      <a:cubicBezTo>
                        <a:pt x="269504" y="500771"/>
                        <a:pt x="234262" y="498866"/>
                        <a:pt x="222832" y="489341"/>
                      </a:cubicBezTo>
                      <a:cubicBezTo>
                        <a:pt x="219974" y="487436"/>
                        <a:pt x="193304" y="471244"/>
                        <a:pt x="171397" y="487436"/>
                      </a:cubicBezTo>
                      <a:cubicBezTo>
                        <a:pt x="155204" y="499819"/>
                        <a:pt x="134249" y="501724"/>
                        <a:pt x="116152" y="494104"/>
                      </a:cubicBezTo>
                      <a:lnTo>
                        <a:pt x="70432" y="475054"/>
                      </a:lnTo>
                      <a:lnTo>
                        <a:pt x="22807" y="545539"/>
                      </a:lnTo>
                      <a:cubicBezTo>
                        <a:pt x="13282" y="558874"/>
                        <a:pt x="22807" y="576971"/>
                        <a:pt x="38999" y="576971"/>
                      </a:cubicBezTo>
                      <a:lnTo>
                        <a:pt x="336179" y="576971"/>
                      </a:lnTo>
                      <a:cubicBezTo>
                        <a:pt x="352372" y="576971"/>
                        <a:pt x="361897" y="558874"/>
                        <a:pt x="352372" y="545539"/>
                      </a:cubicBezTo>
                      <a:close/>
                      <a:moveTo>
                        <a:pt x="211402" y="396949"/>
                      </a:moveTo>
                      <a:cubicBezTo>
                        <a:pt x="204735" y="396949"/>
                        <a:pt x="199972" y="401711"/>
                        <a:pt x="199972" y="408379"/>
                      </a:cubicBezTo>
                      <a:cubicBezTo>
                        <a:pt x="199972" y="415046"/>
                        <a:pt x="204735" y="419809"/>
                        <a:pt x="211402" y="419809"/>
                      </a:cubicBezTo>
                      <a:cubicBezTo>
                        <a:pt x="218070" y="419809"/>
                        <a:pt x="222832" y="415046"/>
                        <a:pt x="222832" y="408379"/>
                      </a:cubicBezTo>
                      <a:cubicBezTo>
                        <a:pt x="222832" y="402664"/>
                        <a:pt x="217117" y="396949"/>
                        <a:pt x="211402" y="396949"/>
                      </a:cubicBezTo>
                      <a:close/>
                      <a:moveTo>
                        <a:pt x="210450" y="377899"/>
                      </a:moveTo>
                      <a:cubicBezTo>
                        <a:pt x="227595" y="377899"/>
                        <a:pt x="240930" y="391234"/>
                        <a:pt x="240930" y="408379"/>
                      </a:cubicBezTo>
                      <a:cubicBezTo>
                        <a:pt x="240930" y="425524"/>
                        <a:pt x="227595" y="438859"/>
                        <a:pt x="210450" y="438859"/>
                      </a:cubicBezTo>
                      <a:cubicBezTo>
                        <a:pt x="193305" y="438859"/>
                        <a:pt x="179970" y="425524"/>
                        <a:pt x="179970" y="408379"/>
                      </a:cubicBezTo>
                      <a:cubicBezTo>
                        <a:pt x="179970" y="392186"/>
                        <a:pt x="194257" y="377899"/>
                        <a:pt x="210450" y="377899"/>
                      </a:cubicBezTo>
                      <a:close/>
                      <a:moveTo>
                        <a:pt x="168539" y="313129"/>
                      </a:moveTo>
                      <a:cubicBezTo>
                        <a:pt x="172349" y="309319"/>
                        <a:pt x="178064" y="309319"/>
                        <a:pt x="181874" y="313129"/>
                      </a:cubicBezTo>
                      <a:cubicBezTo>
                        <a:pt x="184732" y="316939"/>
                        <a:pt x="185684" y="323607"/>
                        <a:pt x="181874" y="326464"/>
                      </a:cubicBezTo>
                      <a:cubicBezTo>
                        <a:pt x="178064" y="330274"/>
                        <a:pt x="172349" y="330274"/>
                        <a:pt x="168539" y="326464"/>
                      </a:cubicBezTo>
                      <a:cubicBezTo>
                        <a:pt x="164729" y="322654"/>
                        <a:pt x="164729" y="316939"/>
                        <a:pt x="168539" y="313129"/>
                      </a:cubicBezTo>
                      <a:close/>
                      <a:moveTo>
                        <a:pt x="536204" y="252169"/>
                      </a:moveTo>
                      <a:cubicBezTo>
                        <a:pt x="540014" y="248359"/>
                        <a:pt x="546682" y="249311"/>
                        <a:pt x="549539" y="252169"/>
                      </a:cubicBezTo>
                      <a:cubicBezTo>
                        <a:pt x="553349" y="255979"/>
                        <a:pt x="553349" y="261694"/>
                        <a:pt x="549539" y="265504"/>
                      </a:cubicBezTo>
                      <a:cubicBezTo>
                        <a:pt x="545729" y="269314"/>
                        <a:pt x="540014" y="269314"/>
                        <a:pt x="536204" y="265504"/>
                      </a:cubicBezTo>
                      <a:cubicBezTo>
                        <a:pt x="532394" y="261694"/>
                        <a:pt x="532394" y="255026"/>
                        <a:pt x="536204" y="252169"/>
                      </a:cubicBezTo>
                      <a:close/>
                      <a:moveTo>
                        <a:pt x="189495" y="239787"/>
                      </a:moveTo>
                      <a:cubicBezTo>
                        <a:pt x="183780" y="239787"/>
                        <a:pt x="178065" y="244549"/>
                        <a:pt x="178065" y="251217"/>
                      </a:cubicBezTo>
                      <a:cubicBezTo>
                        <a:pt x="178065" y="257884"/>
                        <a:pt x="182827" y="262647"/>
                        <a:pt x="189495" y="262647"/>
                      </a:cubicBezTo>
                      <a:cubicBezTo>
                        <a:pt x="196162" y="262647"/>
                        <a:pt x="200925" y="257884"/>
                        <a:pt x="200925" y="251217"/>
                      </a:cubicBezTo>
                      <a:cubicBezTo>
                        <a:pt x="200925" y="244549"/>
                        <a:pt x="196162" y="239787"/>
                        <a:pt x="189495" y="239787"/>
                      </a:cubicBezTo>
                      <a:close/>
                      <a:moveTo>
                        <a:pt x="189495" y="220737"/>
                      </a:moveTo>
                      <a:cubicBezTo>
                        <a:pt x="206640" y="220737"/>
                        <a:pt x="219975" y="234072"/>
                        <a:pt x="219975" y="251217"/>
                      </a:cubicBezTo>
                      <a:cubicBezTo>
                        <a:pt x="219975" y="268362"/>
                        <a:pt x="206640" y="281697"/>
                        <a:pt x="189495" y="281697"/>
                      </a:cubicBezTo>
                      <a:cubicBezTo>
                        <a:pt x="173302" y="281697"/>
                        <a:pt x="159015" y="268362"/>
                        <a:pt x="159015" y="251217"/>
                      </a:cubicBezTo>
                      <a:cubicBezTo>
                        <a:pt x="159015" y="234072"/>
                        <a:pt x="172350" y="220737"/>
                        <a:pt x="189495" y="220737"/>
                      </a:cubicBezTo>
                      <a:close/>
                      <a:moveTo>
                        <a:pt x="448574" y="217879"/>
                      </a:moveTo>
                      <a:cubicBezTo>
                        <a:pt x="452384" y="214069"/>
                        <a:pt x="459052" y="214069"/>
                        <a:pt x="461909" y="217879"/>
                      </a:cubicBezTo>
                      <a:cubicBezTo>
                        <a:pt x="465719" y="221689"/>
                        <a:pt x="465719" y="227404"/>
                        <a:pt x="461909" y="231214"/>
                      </a:cubicBezTo>
                      <a:cubicBezTo>
                        <a:pt x="458099" y="235024"/>
                        <a:pt x="452384" y="235024"/>
                        <a:pt x="448574" y="231214"/>
                      </a:cubicBezTo>
                      <a:cubicBezTo>
                        <a:pt x="444764" y="227404"/>
                        <a:pt x="444764" y="221689"/>
                        <a:pt x="448574" y="217879"/>
                      </a:cubicBezTo>
                      <a:close/>
                      <a:moveTo>
                        <a:pt x="143774" y="198829"/>
                      </a:moveTo>
                      <a:lnTo>
                        <a:pt x="143774" y="363611"/>
                      </a:lnTo>
                      <a:cubicBezTo>
                        <a:pt x="143774" y="365516"/>
                        <a:pt x="142822" y="367421"/>
                        <a:pt x="141869" y="369326"/>
                      </a:cubicBezTo>
                      <a:lnTo>
                        <a:pt x="81862" y="458861"/>
                      </a:lnTo>
                      <a:lnTo>
                        <a:pt x="123772" y="476959"/>
                      </a:lnTo>
                      <a:cubicBezTo>
                        <a:pt x="136154" y="481721"/>
                        <a:pt x="150442" y="479816"/>
                        <a:pt x="160919" y="472196"/>
                      </a:cubicBezTo>
                      <a:cubicBezTo>
                        <a:pt x="190447" y="449336"/>
                        <a:pt x="225689" y="467434"/>
                        <a:pt x="234262" y="473149"/>
                      </a:cubicBezTo>
                      <a:cubicBezTo>
                        <a:pt x="248549" y="479816"/>
                        <a:pt x="265694" y="476006"/>
                        <a:pt x="276172" y="463624"/>
                      </a:cubicBezTo>
                      <a:lnTo>
                        <a:pt x="288554" y="450289"/>
                      </a:lnTo>
                      <a:lnTo>
                        <a:pt x="234262" y="370279"/>
                      </a:lnTo>
                      <a:cubicBezTo>
                        <a:pt x="233309" y="368374"/>
                        <a:pt x="232357" y="366469"/>
                        <a:pt x="232357" y="364564"/>
                      </a:cubicBezTo>
                      <a:lnTo>
                        <a:pt x="232357" y="198829"/>
                      </a:lnTo>
                      <a:close/>
                      <a:moveTo>
                        <a:pt x="115199" y="179779"/>
                      </a:moveTo>
                      <a:cubicBezTo>
                        <a:pt x="145679" y="179779"/>
                        <a:pt x="228547" y="179779"/>
                        <a:pt x="259979" y="179779"/>
                      </a:cubicBezTo>
                      <a:cubicBezTo>
                        <a:pt x="265694" y="179779"/>
                        <a:pt x="269504" y="183589"/>
                        <a:pt x="269504" y="189304"/>
                      </a:cubicBezTo>
                      <a:cubicBezTo>
                        <a:pt x="269504" y="195019"/>
                        <a:pt x="265694" y="198829"/>
                        <a:pt x="259979" y="198829"/>
                      </a:cubicBezTo>
                      <a:lnTo>
                        <a:pt x="250454" y="198829"/>
                      </a:lnTo>
                      <a:lnTo>
                        <a:pt x="250454" y="361706"/>
                      </a:lnTo>
                      <a:lnTo>
                        <a:pt x="368564" y="535061"/>
                      </a:lnTo>
                      <a:cubicBezTo>
                        <a:pt x="385709" y="560779"/>
                        <a:pt x="367612" y="596021"/>
                        <a:pt x="336179" y="596021"/>
                      </a:cubicBezTo>
                      <a:lnTo>
                        <a:pt x="38999" y="596021"/>
                      </a:lnTo>
                      <a:cubicBezTo>
                        <a:pt x="7567" y="596021"/>
                        <a:pt x="-10531" y="560779"/>
                        <a:pt x="6614" y="535061"/>
                      </a:cubicBezTo>
                      <a:lnTo>
                        <a:pt x="124724" y="361706"/>
                      </a:lnTo>
                      <a:lnTo>
                        <a:pt x="124724" y="198829"/>
                      </a:lnTo>
                      <a:lnTo>
                        <a:pt x="115199" y="198829"/>
                      </a:lnTo>
                      <a:cubicBezTo>
                        <a:pt x="109484" y="198829"/>
                        <a:pt x="105674" y="195019"/>
                        <a:pt x="105674" y="189304"/>
                      </a:cubicBezTo>
                      <a:cubicBezTo>
                        <a:pt x="105674" y="183589"/>
                        <a:pt x="109484" y="179779"/>
                        <a:pt x="115199" y="179779"/>
                      </a:cubicBezTo>
                      <a:close/>
                      <a:moveTo>
                        <a:pt x="445717" y="155966"/>
                      </a:moveTo>
                      <a:cubicBezTo>
                        <a:pt x="434287" y="167396"/>
                        <a:pt x="409522" y="188351"/>
                        <a:pt x="374280" y="193114"/>
                      </a:cubicBezTo>
                      <a:lnTo>
                        <a:pt x="532395" y="313129"/>
                      </a:lnTo>
                      <a:cubicBezTo>
                        <a:pt x="547635" y="325511"/>
                        <a:pt x="570495" y="322654"/>
                        <a:pt x="582877" y="306461"/>
                      </a:cubicBezTo>
                      <a:cubicBezTo>
                        <a:pt x="595260" y="290269"/>
                        <a:pt x="592402" y="267409"/>
                        <a:pt x="576210" y="255026"/>
                      </a:cubicBezTo>
                      <a:close/>
                      <a:moveTo>
                        <a:pt x="300937" y="102626"/>
                      </a:moveTo>
                      <a:cubicBezTo>
                        <a:pt x="304747" y="98816"/>
                        <a:pt x="310462" y="98816"/>
                        <a:pt x="314272" y="102626"/>
                      </a:cubicBezTo>
                      <a:cubicBezTo>
                        <a:pt x="318082" y="106436"/>
                        <a:pt x="318082" y="112151"/>
                        <a:pt x="314272" y="115961"/>
                      </a:cubicBezTo>
                      <a:cubicBezTo>
                        <a:pt x="311415" y="119771"/>
                        <a:pt x="304747" y="119771"/>
                        <a:pt x="300937" y="115961"/>
                      </a:cubicBezTo>
                      <a:cubicBezTo>
                        <a:pt x="297127" y="112151"/>
                        <a:pt x="297127" y="106436"/>
                        <a:pt x="300937" y="102626"/>
                      </a:cubicBezTo>
                      <a:close/>
                      <a:moveTo>
                        <a:pt x="296175" y="42619"/>
                      </a:moveTo>
                      <a:lnTo>
                        <a:pt x="252360" y="99769"/>
                      </a:lnTo>
                      <a:lnTo>
                        <a:pt x="349515" y="174064"/>
                      </a:lnTo>
                      <a:cubicBezTo>
                        <a:pt x="388567" y="178826"/>
                        <a:pt x="418095" y="156919"/>
                        <a:pt x="430477" y="144536"/>
                      </a:cubicBezTo>
                      <a:close/>
                      <a:moveTo>
                        <a:pt x="315225" y="1661"/>
                      </a:moveTo>
                      <a:cubicBezTo>
                        <a:pt x="319035" y="4519"/>
                        <a:pt x="319987" y="11186"/>
                        <a:pt x="317130" y="14996"/>
                      </a:cubicBezTo>
                      <a:lnTo>
                        <a:pt x="307605" y="27379"/>
                      </a:lnTo>
                      <a:lnTo>
                        <a:pt x="587640" y="240739"/>
                      </a:lnTo>
                      <a:cubicBezTo>
                        <a:pt x="612405" y="258836"/>
                        <a:pt x="617167" y="294079"/>
                        <a:pt x="599070" y="317891"/>
                      </a:cubicBezTo>
                      <a:cubicBezTo>
                        <a:pt x="580972" y="341704"/>
                        <a:pt x="545730" y="346466"/>
                        <a:pt x="521917" y="328369"/>
                      </a:cubicBezTo>
                      <a:lnTo>
                        <a:pt x="241882" y="115009"/>
                      </a:lnTo>
                      <a:lnTo>
                        <a:pt x="232357" y="127391"/>
                      </a:lnTo>
                      <a:cubicBezTo>
                        <a:pt x="229500" y="131201"/>
                        <a:pt x="222832" y="132154"/>
                        <a:pt x="219022" y="129296"/>
                      </a:cubicBezTo>
                      <a:cubicBezTo>
                        <a:pt x="215212" y="126439"/>
                        <a:pt x="214260" y="119771"/>
                        <a:pt x="217117" y="115961"/>
                      </a:cubicBezTo>
                      <a:cubicBezTo>
                        <a:pt x="216165" y="116914"/>
                        <a:pt x="300937" y="4519"/>
                        <a:pt x="301890" y="3566"/>
                      </a:cubicBezTo>
                      <a:cubicBezTo>
                        <a:pt x="304747" y="-244"/>
                        <a:pt x="311415" y="-1196"/>
                        <a:pt x="315225" y="1661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0CD1A9D-2E30-CD57-6729-1F2FEF88D4D1}"/>
                  </a:ext>
                </a:extLst>
              </p:cNvPr>
              <p:cNvGrpSpPr/>
              <p:nvPr/>
            </p:nvGrpSpPr>
            <p:grpSpPr>
              <a:xfrm>
                <a:off x="8303012" y="3212310"/>
                <a:ext cx="1637028" cy="1549941"/>
                <a:chOff x="8303012" y="3212310"/>
                <a:chExt cx="1637028" cy="1549941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CFA1D96-48DF-761E-C5A0-8F11E3981B3E}"/>
                    </a:ext>
                  </a:extLst>
                </p:cNvPr>
                <p:cNvGrpSpPr/>
                <p:nvPr/>
              </p:nvGrpSpPr>
              <p:grpSpPr>
                <a:xfrm>
                  <a:off x="8303012" y="3212310"/>
                  <a:ext cx="1637028" cy="1549941"/>
                  <a:chOff x="3730381" y="3384258"/>
                  <a:chExt cx="1481700" cy="1402877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33DA8B7D-D333-73A2-3461-C941C1BB553D}"/>
                      </a:ext>
                    </a:extLst>
                  </p:cNvPr>
                  <p:cNvSpPr/>
                  <p:nvPr/>
                </p:nvSpPr>
                <p:spPr>
                  <a:xfrm>
                    <a:off x="3730381" y="3384258"/>
                    <a:ext cx="1272019" cy="1402877"/>
                  </a:xfrm>
                  <a:custGeom>
                    <a:avLst/>
                    <a:gdLst>
                      <a:gd name="connsiteX0" fmla="*/ 2013692 w 2014728"/>
                      <a:gd name="connsiteY0" fmla="*/ 1112368 h 2221992"/>
                      <a:gd name="connsiteX1" fmla="*/ 903519 w 2014728"/>
                      <a:gd name="connsiteY1" fmla="*/ 2222480 h 2221992"/>
                      <a:gd name="connsiteX2" fmla="*/ 2347 w 2014728"/>
                      <a:gd name="connsiteY2" fmla="*/ 1759915 h 2221992"/>
                      <a:gd name="connsiteX3" fmla="*/ 66934 w 2014728"/>
                      <a:gd name="connsiteY3" fmla="*/ 1646804 h 2221992"/>
                      <a:gd name="connsiteX4" fmla="*/ 81564 w 2014728"/>
                      <a:gd name="connsiteY4" fmla="*/ 1616750 h 2221992"/>
                      <a:gd name="connsiteX5" fmla="*/ 193213 w 2014728"/>
                      <a:gd name="connsiteY5" fmla="*/ 1112398 h 2221992"/>
                      <a:gd name="connsiteX6" fmla="*/ 82875 w 2014728"/>
                      <a:gd name="connsiteY6" fmla="*/ 610910 h 2221992"/>
                      <a:gd name="connsiteX7" fmla="*/ 71201 w 2014728"/>
                      <a:gd name="connsiteY7" fmla="*/ 586435 h 2221992"/>
                      <a:gd name="connsiteX8" fmla="*/ 68336 w 2014728"/>
                      <a:gd name="connsiteY8" fmla="*/ 580766 h 2221992"/>
                      <a:gd name="connsiteX9" fmla="*/ 50201 w 2014728"/>
                      <a:gd name="connsiteY9" fmla="*/ 545714 h 2221992"/>
                      <a:gd name="connsiteX10" fmla="*/ 27158 w 2014728"/>
                      <a:gd name="connsiteY10" fmla="*/ 505023 h 2221992"/>
                      <a:gd name="connsiteX11" fmla="*/ 2286 w 2014728"/>
                      <a:gd name="connsiteY11" fmla="*/ 464851 h 2221992"/>
                      <a:gd name="connsiteX12" fmla="*/ 852800 w 2014728"/>
                      <a:gd name="connsiteY12" fmla="*/ 3444 h 2221992"/>
                      <a:gd name="connsiteX13" fmla="*/ 903458 w 2014728"/>
                      <a:gd name="connsiteY13" fmla="*/ 2286 h 2221992"/>
                      <a:gd name="connsiteX14" fmla="*/ 904768 w 2014728"/>
                      <a:gd name="connsiteY14" fmla="*/ 2286 h 2221992"/>
                      <a:gd name="connsiteX15" fmla="*/ 953597 w 2014728"/>
                      <a:gd name="connsiteY15" fmla="*/ 3444 h 2221992"/>
                      <a:gd name="connsiteX16" fmla="*/ 2013692 w 2014728"/>
                      <a:gd name="connsiteY16" fmla="*/ 1112368 h 2221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014728" h="2221992">
                        <a:moveTo>
                          <a:pt x="2013692" y="1112368"/>
                        </a:moveTo>
                        <a:cubicBezTo>
                          <a:pt x="2013692" y="1724467"/>
                          <a:pt x="1515679" y="2222480"/>
                          <a:pt x="903519" y="2222480"/>
                        </a:cubicBezTo>
                        <a:cubicBezTo>
                          <a:pt x="532882" y="2222480"/>
                          <a:pt x="204064" y="2039905"/>
                          <a:pt x="2347" y="1759915"/>
                        </a:cubicBezTo>
                        <a:cubicBezTo>
                          <a:pt x="25908" y="1723492"/>
                          <a:pt x="47518" y="1685788"/>
                          <a:pt x="66934" y="1646804"/>
                        </a:cubicBezTo>
                        <a:cubicBezTo>
                          <a:pt x="72024" y="1636868"/>
                          <a:pt x="76871" y="1626840"/>
                          <a:pt x="81564" y="1616750"/>
                        </a:cubicBezTo>
                        <a:cubicBezTo>
                          <a:pt x="153192" y="1463436"/>
                          <a:pt x="193213" y="1292535"/>
                          <a:pt x="193213" y="1112398"/>
                        </a:cubicBezTo>
                        <a:cubicBezTo>
                          <a:pt x="193213" y="933420"/>
                          <a:pt x="153650" y="763463"/>
                          <a:pt x="82875" y="610910"/>
                        </a:cubicBezTo>
                        <a:cubicBezTo>
                          <a:pt x="79096" y="602681"/>
                          <a:pt x="75225" y="594573"/>
                          <a:pt x="71201" y="586435"/>
                        </a:cubicBezTo>
                        <a:cubicBezTo>
                          <a:pt x="70287" y="584546"/>
                          <a:pt x="69311" y="582656"/>
                          <a:pt x="68336" y="580766"/>
                        </a:cubicBezTo>
                        <a:cubicBezTo>
                          <a:pt x="62514" y="568940"/>
                          <a:pt x="56449" y="557327"/>
                          <a:pt x="50201" y="545714"/>
                        </a:cubicBezTo>
                        <a:cubicBezTo>
                          <a:pt x="42763" y="531998"/>
                          <a:pt x="35113" y="518404"/>
                          <a:pt x="27158" y="505023"/>
                        </a:cubicBezTo>
                        <a:cubicBezTo>
                          <a:pt x="19111" y="491429"/>
                          <a:pt x="10820" y="478048"/>
                          <a:pt x="2286" y="464851"/>
                        </a:cubicBezTo>
                        <a:cubicBezTo>
                          <a:pt x="194767" y="197724"/>
                          <a:pt x="502981" y="19202"/>
                          <a:pt x="852800" y="3444"/>
                        </a:cubicBezTo>
                        <a:cubicBezTo>
                          <a:pt x="869594" y="2713"/>
                          <a:pt x="886480" y="2286"/>
                          <a:pt x="903458" y="2286"/>
                        </a:cubicBezTo>
                        <a:lnTo>
                          <a:pt x="904768" y="2286"/>
                        </a:lnTo>
                        <a:cubicBezTo>
                          <a:pt x="921106" y="2286"/>
                          <a:pt x="937412" y="2682"/>
                          <a:pt x="953597" y="3444"/>
                        </a:cubicBezTo>
                        <a:cubicBezTo>
                          <a:pt x="1542684" y="29687"/>
                          <a:pt x="2013692" y="517063"/>
                          <a:pt x="2013692" y="111236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AD7A8ACC-1AC6-1441-BE67-B199836E1E6C}"/>
                      </a:ext>
                    </a:extLst>
                  </p:cNvPr>
                  <p:cNvGrpSpPr/>
                  <p:nvPr/>
                </p:nvGrpSpPr>
                <p:grpSpPr>
                  <a:xfrm>
                    <a:off x="4742531" y="3868183"/>
                    <a:ext cx="469550" cy="469550"/>
                    <a:chOff x="4742531" y="3868183"/>
                    <a:chExt cx="469550" cy="469550"/>
                  </a:xfrm>
                </p:grpSpPr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7E7EBF23-8FDC-966E-8EAB-E724910EE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2531" y="3868183"/>
                      <a:ext cx="469550" cy="469550"/>
                    </a:xfrm>
                    <a:custGeom>
                      <a:avLst/>
                      <a:gdLst>
                        <a:gd name="connsiteX0" fmla="*/ 741548 w 743712"/>
                        <a:gd name="connsiteY0" fmla="*/ 371917 h 743712"/>
                        <a:gd name="connsiteX1" fmla="*/ 371917 w 743712"/>
                        <a:gd name="connsiteY1" fmla="*/ 741548 h 743712"/>
                        <a:gd name="connsiteX2" fmla="*/ 2286 w 743712"/>
                        <a:gd name="connsiteY2" fmla="*/ 371917 h 743712"/>
                        <a:gd name="connsiteX3" fmla="*/ 371917 w 743712"/>
                        <a:gd name="connsiteY3" fmla="*/ 2286 h 743712"/>
                        <a:gd name="connsiteX4" fmla="*/ 741548 w 743712"/>
                        <a:gd name="connsiteY4" fmla="*/ 371917 h 7437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43712" h="743712">
                          <a:moveTo>
                            <a:pt x="741548" y="371917"/>
                          </a:moveTo>
                          <a:cubicBezTo>
                            <a:pt x="741548" y="576059"/>
                            <a:pt x="576058" y="741548"/>
                            <a:pt x="371917" y="741548"/>
                          </a:cubicBezTo>
                          <a:cubicBezTo>
                            <a:pt x="167775" y="741548"/>
                            <a:pt x="2286" y="576059"/>
                            <a:pt x="2286" y="371917"/>
                          </a:cubicBezTo>
                          <a:cubicBezTo>
                            <a:pt x="2286" y="167775"/>
                            <a:pt x="167775" y="2286"/>
                            <a:pt x="371917" y="2286"/>
                          </a:cubicBezTo>
                          <a:cubicBezTo>
                            <a:pt x="576058" y="2286"/>
                            <a:pt x="741548" y="167775"/>
                            <a:pt x="741548" y="371917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2700" cap="flat">
                      <a:solidFill>
                        <a:schemeClr val="accent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0AC90CFA-5FDF-C17C-81C0-F29E596940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18838" y="3963778"/>
                      <a:ext cx="325846" cy="2650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ln>
                            <a:solidFill>
                              <a:schemeClr val="accent2"/>
                            </a:solidFill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02</a:t>
                      </a:r>
                      <a:endParaRPr lang="en-IN" b="1" dirty="0">
                        <a:ln>
                          <a:solidFill>
                            <a:schemeClr val="accent2"/>
                          </a:solidFill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C526FBD0-F295-E39B-BB94-308EE03C4B96}"/>
                    </a:ext>
                  </a:extLst>
                </p:cNvPr>
                <p:cNvSpPr/>
                <p:nvPr/>
              </p:nvSpPr>
              <p:spPr>
                <a:xfrm>
                  <a:off x="8696335" y="3677920"/>
                  <a:ext cx="618720" cy="618720"/>
                </a:xfrm>
                <a:custGeom>
                  <a:avLst/>
                  <a:gdLst>
                    <a:gd name="connsiteX0" fmla="*/ 456558 w 609602"/>
                    <a:gd name="connsiteY0" fmla="*/ 533354 h 609602"/>
                    <a:gd name="connsiteX1" fmla="*/ 416613 w 609602"/>
                    <a:gd name="connsiteY1" fmla="*/ 556665 h 609602"/>
                    <a:gd name="connsiteX2" fmla="*/ 333375 w 609602"/>
                    <a:gd name="connsiteY2" fmla="*/ 571502 h 609602"/>
                    <a:gd name="connsiteX3" fmla="*/ 224797 w 609602"/>
                    <a:gd name="connsiteY3" fmla="*/ 545191 h 609602"/>
                    <a:gd name="connsiteX4" fmla="*/ 207201 w 609602"/>
                    <a:gd name="connsiteY4" fmla="*/ 533370 h 609602"/>
                    <a:gd name="connsiteX5" fmla="*/ 207169 w 609602"/>
                    <a:gd name="connsiteY5" fmla="*/ 533402 h 609602"/>
                    <a:gd name="connsiteX6" fmla="*/ 200025 w 609602"/>
                    <a:gd name="connsiteY6" fmla="*/ 533402 h 609602"/>
                    <a:gd name="connsiteX7" fmla="*/ 134026 w 609602"/>
                    <a:gd name="connsiteY7" fmla="*/ 590552 h 609602"/>
                    <a:gd name="connsiteX8" fmla="*/ 513673 w 609602"/>
                    <a:gd name="connsiteY8" fmla="*/ 590552 h 609602"/>
                    <a:gd name="connsiteX9" fmla="*/ 494824 w 609602"/>
                    <a:gd name="connsiteY9" fmla="*/ 552871 h 609602"/>
                    <a:gd name="connsiteX10" fmla="*/ 457095 w 609602"/>
                    <a:gd name="connsiteY10" fmla="*/ 534068 h 609602"/>
                    <a:gd name="connsiteX11" fmla="*/ 19050 w 609602"/>
                    <a:gd name="connsiteY11" fmla="*/ 438152 h 609602"/>
                    <a:gd name="connsiteX12" fmla="*/ 19050 w 609602"/>
                    <a:gd name="connsiteY12" fmla="*/ 457202 h 609602"/>
                    <a:gd name="connsiteX13" fmla="*/ 361950 w 609602"/>
                    <a:gd name="connsiteY13" fmla="*/ 457202 h 609602"/>
                    <a:gd name="connsiteX14" fmla="*/ 361950 w 609602"/>
                    <a:gd name="connsiteY14" fmla="*/ 438152 h 609602"/>
                    <a:gd name="connsiteX15" fmla="*/ 66675 w 609602"/>
                    <a:gd name="connsiteY15" fmla="*/ 361952 h 609602"/>
                    <a:gd name="connsiteX16" fmla="*/ 57150 w 609602"/>
                    <a:gd name="connsiteY16" fmla="*/ 371477 h 609602"/>
                    <a:gd name="connsiteX17" fmla="*/ 66675 w 609602"/>
                    <a:gd name="connsiteY17" fmla="*/ 381002 h 609602"/>
                    <a:gd name="connsiteX18" fmla="*/ 76200 w 609602"/>
                    <a:gd name="connsiteY18" fmla="*/ 371477 h 609602"/>
                    <a:gd name="connsiteX19" fmla="*/ 66675 w 609602"/>
                    <a:gd name="connsiteY19" fmla="*/ 361952 h 609602"/>
                    <a:gd name="connsiteX20" fmla="*/ 561975 w 609602"/>
                    <a:gd name="connsiteY20" fmla="*/ 323852 h 609602"/>
                    <a:gd name="connsiteX21" fmla="*/ 571500 w 609602"/>
                    <a:gd name="connsiteY21" fmla="*/ 333377 h 609602"/>
                    <a:gd name="connsiteX22" fmla="*/ 561975 w 609602"/>
                    <a:gd name="connsiteY22" fmla="*/ 342902 h 609602"/>
                    <a:gd name="connsiteX23" fmla="*/ 552450 w 609602"/>
                    <a:gd name="connsiteY23" fmla="*/ 333377 h 609602"/>
                    <a:gd name="connsiteX24" fmla="*/ 561975 w 609602"/>
                    <a:gd name="connsiteY24" fmla="*/ 323852 h 609602"/>
                    <a:gd name="connsiteX25" fmla="*/ 295275 w 609602"/>
                    <a:gd name="connsiteY25" fmla="*/ 261120 h 609602"/>
                    <a:gd name="connsiteX26" fmla="*/ 280168 w 609602"/>
                    <a:gd name="connsiteY26" fmla="*/ 276227 h 609602"/>
                    <a:gd name="connsiteX27" fmla="*/ 282959 w 609602"/>
                    <a:gd name="connsiteY27" fmla="*/ 279018 h 609602"/>
                    <a:gd name="connsiteX28" fmla="*/ 302009 w 609602"/>
                    <a:gd name="connsiteY28" fmla="*/ 298068 h 609602"/>
                    <a:gd name="connsiteX29" fmla="*/ 321059 w 609602"/>
                    <a:gd name="connsiteY29" fmla="*/ 317118 h 609602"/>
                    <a:gd name="connsiteX30" fmla="*/ 323850 w 609602"/>
                    <a:gd name="connsiteY30" fmla="*/ 319909 h 609602"/>
                    <a:gd name="connsiteX31" fmla="*/ 338957 w 609602"/>
                    <a:gd name="connsiteY31" fmla="*/ 304802 h 609602"/>
                    <a:gd name="connsiteX32" fmla="*/ 129216 w 609602"/>
                    <a:gd name="connsiteY32" fmla="*/ 228602 h 609602"/>
                    <a:gd name="connsiteX33" fmla="*/ 106356 w 609602"/>
                    <a:gd name="connsiteY33" fmla="*/ 266702 h 609602"/>
                    <a:gd name="connsiteX34" fmla="*/ 129216 w 609602"/>
                    <a:gd name="connsiteY34" fmla="*/ 304802 h 609602"/>
                    <a:gd name="connsiteX35" fmla="*/ 175574 w 609602"/>
                    <a:gd name="connsiteY35" fmla="*/ 304802 h 609602"/>
                    <a:gd name="connsiteX36" fmla="*/ 198434 w 609602"/>
                    <a:gd name="connsiteY36" fmla="*/ 266702 h 609602"/>
                    <a:gd name="connsiteX37" fmla="*/ 175574 w 609602"/>
                    <a:gd name="connsiteY37" fmla="*/ 228602 h 609602"/>
                    <a:gd name="connsiteX38" fmla="*/ 323850 w 609602"/>
                    <a:gd name="connsiteY38" fmla="*/ 213495 h 609602"/>
                    <a:gd name="connsiteX39" fmla="*/ 299218 w 609602"/>
                    <a:gd name="connsiteY39" fmla="*/ 238127 h 609602"/>
                    <a:gd name="connsiteX40" fmla="*/ 302009 w 609602"/>
                    <a:gd name="connsiteY40" fmla="*/ 240918 h 609602"/>
                    <a:gd name="connsiteX41" fmla="*/ 359159 w 609602"/>
                    <a:gd name="connsiteY41" fmla="*/ 298068 h 609602"/>
                    <a:gd name="connsiteX42" fmla="*/ 361950 w 609602"/>
                    <a:gd name="connsiteY42" fmla="*/ 300859 h 609602"/>
                    <a:gd name="connsiteX43" fmla="*/ 386582 w 609602"/>
                    <a:gd name="connsiteY43" fmla="*/ 276227 h 609602"/>
                    <a:gd name="connsiteX44" fmla="*/ 485775 w 609602"/>
                    <a:gd name="connsiteY44" fmla="*/ 190502 h 609602"/>
                    <a:gd name="connsiteX45" fmla="*/ 476250 w 609602"/>
                    <a:gd name="connsiteY45" fmla="*/ 200027 h 609602"/>
                    <a:gd name="connsiteX46" fmla="*/ 485775 w 609602"/>
                    <a:gd name="connsiteY46" fmla="*/ 209552 h 609602"/>
                    <a:gd name="connsiteX47" fmla="*/ 495300 w 609602"/>
                    <a:gd name="connsiteY47" fmla="*/ 200027 h 609602"/>
                    <a:gd name="connsiteX48" fmla="*/ 485775 w 609602"/>
                    <a:gd name="connsiteY48" fmla="*/ 190502 h 609602"/>
                    <a:gd name="connsiteX49" fmla="*/ 43491 w 609602"/>
                    <a:gd name="connsiteY49" fmla="*/ 180977 h 609602"/>
                    <a:gd name="connsiteX50" fmla="*/ 20631 w 609602"/>
                    <a:gd name="connsiteY50" fmla="*/ 219077 h 609602"/>
                    <a:gd name="connsiteX51" fmla="*/ 43491 w 609602"/>
                    <a:gd name="connsiteY51" fmla="*/ 257177 h 609602"/>
                    <a:gd name="connsiteX52" fmla="*/ 89849 w 609602"/>
                    <a:gd name="connsiteY52" fmla="*/ 257177 h 609602"/>
                    <a:gd name="connsiteX53" fmla="*/ 112709 w 609602"/>
                    <a:gd name="connsiteY53" fmla="*/ 219077 h 609602"/>
                    <a:gd name="connsiteX54" fmla="*/ 89849 w 609602"/>
                    <a:gd name="connsiteY54" fmla="*/ 180977 h 609602"/>
                    <a:gd name="connsiteX55" fmla="*/ 485775 w 609602"/>
                    <a:gd name="connsiteY55" fmla="*/ 171452 h 609602"/>
                    <a:gd name="connsiteX56" fmla="*/ 514350 w 609602"/>
                    <a:gd name="connsiteY56" fmla="*/ 200027 h 609602"/>
                    <a:gd name="connsiteX57" fmla="*/ 485775 w 609602"/>
                    <a:gd name="connsiteY57" fmla="*/ 228602 h 609602"/>
                    <a:gd name="connsiteX58" fmla="*/ 457200 w 609602"/>
                    <a:gd name="connsiteY58" fmla="*/ 200027 h 609602"/>
                    <a:gd name="connsiteX59" fmla="*/ 485775 w 609602"/>
                    <a:gd name="connsiteY59" fmla="*/ 171452 h 609602"/>
                    <a:gd name="connsiteX60" fmla="*/ 485775 w 609602"/>
                    <a:gd name="connsiteY60" fmla="*/ 152402 h 609602"/>
                    <a:gd name="connsiteX61" fmla="*/ 438150 w 609602"/>
                    <a:gd name="connsiteY61" fmla="*/ 200027 h 609602"/>
                    <a:gd name="connsiteX62" fmla="*/ 485775 w 609602"/>
                    <a:gd name="connsiteY62" fmla="*/ 247652 h 609602"/>
                    <a:gd name="connsiteX63" fmla="*/ 533400 w 609602"/>
                    <a:gd name="connsiteY63" fmla="*/ 200027 h 609602"/>
                    <a:gd name="connsiteX64" fmla="*/ 485775 w 609602"/>
                    <a:gd name="connsiteY64" fmla="*/ 152402 h 609602"/>
                    <a:gd name="connsiteX65" fmla="*/ 152400 w 609602"/>
                    <a:gd name="connsiteY65" fmla="*/ 104777 h 609602"/>
                    <a:gd name="connsiteX66" fmla="*/ 142875 w 609602"/>
                    <a:gd name="connsiteY66" fmla="*/ 114302 h 609602"/>
                    <a:gd name="connsiteX67" fmla="*/ 152400 w 609602"/>
                    <a:gd name="connsiteY67" fmla="*/ 123827 h 609602"/>
                    <a:gd name="connsiteX68" fmla="*/ 161925 w 609602"/>
                    <a:gd name="connsiteY68" fmla="*/ 114302 h 609602"/>
                    <a:gd name="connsiteX69" fmla="*/ 152400 w 609602"/>
                    <a:gd name="connsiteY69" fmla="*/ 104777 h 609602"/>
                    <a:gd name="connsiteX70" fmla="*/ 504654 w 609602"/>
                    <a:gd name="connsiteY70" fmla="*/ 41874 h 609602"/>
                    <a:gd name="connsiteX71" fmla="*/ 337509 w 609602"/>
                    <a:gd name="connsiteY71" fmla="*/ 200217 h 609602"/>
                    <a:gd name="connsiteX72" fmla="*/ 400231 w 609602"/>
                    <a:gd name="connsiteY72" fmla="*/ 262939 h 609602"/>
                    <a:gd name="connsiteX73" fmla="*/ 430164 w 609602"/>
                    <a:gd name="connsiteY73" fmla="*/ 234575 h 609602"/>
                    <a:gd name="connsiteX74" fmla="*/ 424348 w 609602"/>
                    <a:gd name="connsiteY74" fmla="*/ 225955 h 609602"/>
                    <a:gd name="connsiteX75" fmla="*/ 419100 w 609602"/>
                    <a:gd name="connsiteY75" fmla="*/ 200027 h 609602"/>
                    <a:gd name="connsiteX76" fmla="*/ 485775 w 609602"/>
                    <a:gd name="connsiteY76" fmla="*/ 133352 h 609602"/>
                    <a:gd name="connsiteX77" fmla="*/ 511704 w 609602"/>
                    <a:gd name="connsiteY77" fmla="*/ 138599 h 609602"/>
                    <a:gd name="connsiteX78" fmla="*/ 523263 w 609602"/>
                    <a:gd name="connsiteY78" fmla="*/ 146399 h 609602"/>
                    <a:gd name="connsiteX79" fmla="*/ 567376 w 609602"/>
                    <a:gd name="connsiteY79" fmla="*/ 104596 h 609602"/>
                    <a:gd name="connsiteX80" fmla="*/ 555241 w 609602"/>
                    <a:gd name="connsiteY80" fmla="*/ 92461 h 609602"/>
                    <a:gd name="connsiteX81" fmla="*/ 517141 w 609602"/>
                    <a:gd name="connsiteY81" fmla="*/ 54361 h 609602"/>
                    <a:gd name="connsiteX82" fmla="*/ 561975 w 609602"/>
                    <a:gd name="connsiteY82" fmla="*/ 22995 h 609602"/>
                    <a:gd name="connsiteX83" fmla="*/ 537348 w 609602"/>
                    <a:gd name="connsiteY83" fmla="*/ 47622 h 609602"/>
                    <a:gd name="connsiteX84" fmla="*/ 561980 w 609602"/>
                    <a:gd name="connsiteY84" fmla="*/ 72254 h 609602"/>
                    <a:gd name="connsiteX85" fmla="*/ 586607 w 609602"/>
                    <a:gd name="connsiteY85" fmla="*/ 47627 h 609602"/>
                    <a:gd name="connsiteX86" fmla="*/ 85725 w 609602"/>
                    <a:gd name="connsiteY86" fmla="*/ 19052 h 609602"/>
                    <a:gd name="connsiteX87" fmla="*/ 76200 w 609602"/>
                    <a:gd name="connsiteY87" fmla="*/ 28577 h 609602"/>
                    <a:gd name="connsiteX88" fmla="*/ 85725 w 609602"/>
                    <a:gd name="connsiteY88" fmla="*/ 38102 h 609602"/>
                    <a:gd name="connsiteX89" fmla="*/ 95250 w 609602"/>
                    <a:gd name="connsiteY89" fmla="*/ 28577 h 609602"/>
                    <a:gd name="connsiteX90" fmla="*/ 85725 w 609602"/>
                    <a:gd name="connsiteY90" fmla="*/ 19052 h 609602"/>
                    <a:gd name="connsiteX91" fmla="*/ 555241 w 609602"/>
                    <a:gd name="connsiteY91" fmla="*/ 2793 h 609602"/>
                    <a:gd name="connsiteX92" fmla="*/ 568709 w 609602"/>
                    <a:gd name="connsiteY92" fmla="*/ 2793 h 609602"/>
                    <a:gd name="connsiteX93" fmla="*/ 606809 w 609602"/>
                    <a:gd name="connsiteY93" fmla="*/ 40893 h 609602"/>
                    <a:gd name="connsiteX94" fmla="*/ 606809 w 609602"/>
                    <a:gd name="connsiteY94" fmla="*/ 54361 h 609602"/>
                    <a:gd name="connsiteX95" fmla="*/ 575448 w 609602"/>
                    <a:gd name="connsiteY95" fmla="*/ 85722 h 609602"/>
                    <a:gd name="connsiteX96" fmla="*/ 587769 w 609602"/>
                    <a:gd name="connsiteY96" fmla="*/ 98043 h 609602"/>
                    <a:gd name="connsiteX97" fmla="*/ 590560 w 609602"/>
                    <a:gd name="connsiteY97" fmla="*/ 104910 h 609602"/>
                    <a:gd name="connsiteX98" fmla="*/ 587588 w 609602"/>
                    <a:gd name="connsiteY98" fmla="*/ 111692 h 609602"/>
                    <a:gd name="connsiteX99" fmla="*/ 537269 w 609602"/>
                    <a:gd name="connsiteY99" fmla="*/ 159376 h 609602"/>
                    <a:gd name="connsiteX100" fmla="*/ 547203 w 609602"/>
                    <a:gd name="connsiteY100" fmla="*/ 174098 h 609602"/>
                    <a:gd name="connsiteX101" fmla="*/ 552450 w 609602"/>
                    <a:gd name="connsiteY101" fmla="*/ 200027 h 609602"/>
                    <a:gd name="connsiteX102" fmla="*/ 547203 w 609602"/>
                    <a:gd name="connsiteY102" fmla="*/ 225955 h 609602"/>
                    <a:gd name="connsiteX103" fmla="*/ 545910 w 609602"/>
                    <a:gd name="connsiteY103" fmla="*/ 227871 h 609602"/>
                    <a:gd name="connsiteX104" fmla="*/ 568214 w 609602"/>
                    <a:gd name="connsiteY104" fmla="*/ 293667 h 609602"/>
                    <a:gd name="connsiteX105" fmla="*/ 560423 w 609602"/>
                    <a:gd name="connsiteY105" fmla="*/ 304649 h 609602"/>
                    <a:gd name="connsiteX106" fmla="*/ 558823 w 609602"/>
                    <a:gd name="connsiteY106" fmla="*/ 304802 h 609602"/>
                    <a:gd name="connsiteX107" fmla="*/ 549440 w 609602"/>
                    <a:gd name="connsiteY107" fmla="*/ 296867 h 609602"/>
                    <a:gd name="connsiteX108" fmla="*/ 532643 w 609602"/>
                    <a:gd name="connsiteY108" fmla="*/ 247325 h 609602"/>
                    <a:gd name="connsiteX109" fmla="*/ 511704 w 609602"/>
                    <a:gd name="connsiteY109" fmla="*/ 261454 h 609602"/>
                    <a:gd name="connsiteX110" fmla="*/ 508990 w 609602"/>
                    <a:gd name="connsiteY110" fmla="*/ 262003 h 609602"/>
                    <a:gd name="connsiteX111" fmla="*/ 519262 w 609602"/>
                    <a:gd name="connsiteY111" fmla="*/ 291502 h 609602"/>
                    <a:gd name="connsiteX112" fmla="*/ 523875 w 609602"/>
                    <a:gd name="connsiteY112" fmla="*/ 333377 h 609602"/>
                    <a:gd name="connsiteX113" fmla="*/ 333375 w 609602"/>
                    <a:gd name="connsiteY113" fmla="*/ 523877 h 609602"/>
                    <a:gd name="connsiteX114" fmla="*/ 264291 w 609602"/>
                    <a:gd name="connsiteY114" fmla="*/ 510930 h 609602"/>
                    <a:gd name="connsiteX115" fmla="*/ 208749 w 609602"/>
                    <a:gd name="connsiteY115" fmla="*/ 476252 h 609602"/>
                    <a:gd name="connsiteX116" fmla="*/ 169410 w 609602"/>
                    <a:gd name="connsiteY116" fmla="*/ 476252 h 609602"/>
                    <a:gd name="connsiteX117" fmla="*/ 190773 w 609602"/>
                    <a:gd name="connsiteY117" fmla="*/ 499542 h 609602"/>
                    <a:gd name="connsiteX118" fmla="*/ 333375 w 609602"/>
                    <a:gd name="connsiteY118" fmla="*/ 552452 h 609602"/>
                    <a:gd name="connsiteX119" fmla="*/ 549345 w 609602"/>
                    <a:gd name="connsiteY119" fmla="*/ 369906 h 609602"/>
                    <a:gd name="connsiteX120" fmla="*/ 560308 w 609602"/>
                    <a:gd name="connsiteY120" fmla="*/ 362086 h 609602"/>
                    <a:gd name="connsiteX121" fmla="*/ 568128 w 609602"/>
                    <a:gd name="connsiteY121" fmla="*/ 373049 h 609602"/>
                    <a:gd name="connsiteX122" fmla="*/ 487324 w 609602"/>
                    <a:gd name="connsiteY122" fmla="*/ 515399 h 609602"/>
                    <a:gd name="connsiteX123" fmla="*/ 477980 w 609602"/>
                    <a:gd name="connsiteY123" fmla="*/ 520852 h 609602"/>
                    <a:gd name="connsiteX124" fmla="*/ 485943 w 609602"/>
                    <a:gd name="connsiteY124" fmla="*/ 523325 h 609602"/>
                    <a:gd name="connsiteX125" fmla="*/ 508292 w 609602"/>
                    <a:gd name="connsiteY125" fmla="*/ 539393 h 609602"/>
                    <a:gd name="connsiteX126" fmla="*/ 533400 w 609602"/>
                    <a:gd name="connsiteY126" fmla="*/ 600077 h 609602"/>
                    <a:gd name="connsiteX127" fmla="*/ 523875 w 609602"/>
                    <a:gd name="connsiteY127" fmla="*/ 609602 h 609602"/>
                    <a:gd name="connsiteX128" fmla="*/ 123825 w 609602"/>
                    <a:gd name="connsiteY128" fmla="*/ 609602 h 609602"/>
                    <a:gd name="connsiteX129" fmla="*/ 114300 w 609602"/>
                    <a:gd name="connsiteY129" fmla="*/ 600077 h 609602"/>
                    <a:gd name="connsiteX130" fmla="*/ 166692 w 609602"/>
                    <a:gd name="connsiteY130" fmla="*/ 521100 h 609602"/>
                    <a:gd name="connsiteX131" fmla="*/ 183785 w 609602"/>
                    <a:gd name="connsiteY131" fmla="*/ 517640 h 609602"/>
                    <a:gd name="connsiteX132" fmla="*/ 178360 w 609602"/>
                    <a:gd name="connsiteY132" fmla="*/ 513996 h 609602"/>
                    <a:gd name="connsiteX133" fmla="*/ 143737 w 609602"/>
                    <a:gd name="connsiteY133" fmla="*/ 476252 h 609602"/>
                    <a:gd name="connsiteX134" fmla="*/ 9525 w 609602"/>
                    <a:gd name="connsiteY134" fmla="*/ 476252 h 609602"/>
                    <a:gd name="connsiteX135" fmla="*/ 0 w 609602"/>
                    <a:gd name="connsiteY135" fmla="*/ 466727 h 609602"/>
                    <a:gd name="connsiteX136" fmla="*/ 0 w 609602"/>
                    <a:gd name="connsiteY136" fmla="*/ 428627 h 609602"/>
                    <a:gd name="connsiteX137" fmla="*/ 9525 w 609602"/>
                    <a:gd name="connsiteY137" fmla="*/ 419102 h 609602"/>
                    <a:gd name="connsiteX138" fmla="*/ 371475 w 609602"/>
                    <a:gd name="connsiteY138" fmla="*/ 419102 h 609602"/>
                    <a:gd name="connsiteX139" fmla="*/ 381000 w 609602"/>
                    <a:gd name="connsiteY139" fmla="*/ 428627 h 609602"/>
                    <a:gd name="connsiteX140" fmla="*/ 381000 w 609602"/>
                    <a:gd name="connsiteY140" fmla="*/ 466727 h 609602"/>
                    <a:gd name="connsiteX141" fmla="*/ 371475 w 609602"/>
                    <a:gd name="connsiteY141" fmla="*/ 476252 h 609602"/>
                    <a:gd name="connsiteX142" fmla="*/ 244102 w 609602"/>
                    <a:gd name="connsiteY142" fmla="*/ 476252 h 609602"/>
                    <a:gd name="connsiteX143" fmla="*/ 271214 w 609602"/>
                    <a:gd name="connsiteY143" fmla="*/ 493180 h 609602"/>
                    <a:gd name="connsiteX144" fmla="*/ 333375 w 609602"/>
                    <a:gd name="connsiteY144" fmla="*/ 504827 h 609602"/>
                    <a:gd name="connsiteX145" fmla="*/ 504825 w 609602"/>
                    <a:gd name="connsiteY145" fmla="*/ 333377 h 609602"/>
                    <a:gd name="connsiteX146" fmla="*/ 500682 w 609602"/>
                    <a:gd name="connsiteY146" fmla="*/ 295729 h 609602"/>
                    <a:gd name="connsiteX147" fmla="*/ 490266 w 609602"/>
                    <a:gd name="connsiteY147" fmla="*/ 265793 h 609602"/>
                    <a:gd name="connsiteX148" fmla="*/ 485775 w 609602"/>
                    <a:gd name="connsiteY148" fmla="*/ 266702 h 609602"/>
                    <a:gd name="connsiteX149" fmla="*/ 459846 w 609602"/>
                    <a:gd name="connsiteY149" fmla="*/ 261454 h 609602"/>
                    <a:gd name="connsiteX150" fmla="*/ 442122 w 609602"/>
                    <a:gd name="connsiteY150" fmla="*/ 249494 h 609602"/>
                    <a:gd name="connsiteX151" fmla="*/ 406613 w 609602"/>
                    <a:gd name="connsiteY151" fmla="*/ 283142 h 609602"/>
                    <a:gd name="connsiteX152" fmla="*/ 406597 w 609602"/>
                    <a:gd name="connsiteY152" fmla="*/ 283148 h 609602"/>
                    <a:gd name="connsiteX153" fmla="*/ 368684 w 609602"/>
                    <a:gd name="connsiteY153" fmla="*/ 321061 h 609602"/>
                    <a:gd name="connsiteX154" fmla="*/ 361950 w 609602"/>
                    <a:gd name="connsiteY154" fmla="*/ 323852 h 609602"/>
                    <a:gd name="connsiteX155" fmla="*/ 355216 w 609602"/>
                    <a:gd name="connsiteY155" fmla="*/ 321061 h 609602"/>
                    <a:gd name="connsiteX156" fmla="*/ 352425 w 609602"/>
                    <a:gd name="connsiteY156" fmla="*/ 318270 h 609602"/>
                    <a:gd name="connsiteX157" fmla="*/ 330584 w 609602"/>
                    <a:gd name="connsiteY157" fmla="*/ 340111 h 609602"/>
                    <a:gd name="connsiteX158" fmla="*/ 323850 w 609602"/>
                    <a:gd name="connsiteY158" fmla="*/ 342902 h 609602"/>
                    <a:gd name="connsiteX159" fmla="*/ 317116 w 609602"/>
                    <a:gd name="connsiteY159" fmla="*/ 340111 h 609602"/>
                    <a:gd name="connsiteX160" fmla="*/ 314325 w 609602"/>
                    <a:gd name="connsiteY160" fmla="*/ 337320 h 609602"/>
                    <a:gd name="connsiteX161" fmla="*/ 311534 w 609602"/>
                    <a:gd name="connsiteY161" fmla="*/ 340111 h 609602"/>
                    <a:gd name="connsiteX162" fmla="*/ 304800 w 609602"/>
                    <a:gd name="connsiteY162" fmla="*/ 342902 h 609602"/>
                    <a:gd name="connsiteX163" fmla="*/ 298066 w 609602"/>
                    <a:gd name="connsiteY163" fmla="*/ 340111 h 609602"/>
                    <a:gd name="connsiteX164" fmla="*/ 298066 w 609602"/>
                    <a:gd name="connsiteY164" fmla="*/ 326643 h 609602"/>
                    <a:gd name="connsiteX165" fmla="*/ 300857 w 609602"/>
                    <a:gd name="connsiteY165" fmla="*/ 323852 h 609602"/>
                    <a:gd name="connsiteX166" fmla="*/ 295275 w 609602"/>
                    <a:gd name="connsiteY166" fmla="*/ 318270 h 609602"/>
                    <a:gd name="connsiteX167" fmla="*/ 292484 w 609602"/>
                    <a:gd name="connsiteY167" fmla="*/ 321061 h 609602"/>
                    <a:gd name="connsiteX168" fmla="*/ 285750 w 609602"/>
                    <a:gd name="connsiteY168" fmla="*/ 323852 h 609602"/>
                    <a:gd name="connsiteX169" fmla="*/ 279016 w 609602"/>
                    <a:gd name="connsiteY169" fmla="*/ 321061 h 609602"/>
                    <a:gd name="connsiteX170" fmla="*/ 279016 w 609602"/>
                    <a:gd name="connsiteY170" fmla="*/ 307593 h 609602"/>
                    <a:gd name="connsiteX171" fmla="*/ 281807 w 609602"/>
                    <a:gd name="connsiteY171" fmla="*/ 304802 h 609602"/>
                    <a:gd name="connsiteX172" fmla="*/ 276225 w 609602"/>
                    <a:gd name="connsiteY172" fmla="*/ 299220 h 609602"/>
                    <a:gd name="connsiteX173" fmla="*/ 273434 w 609602"/>
                    <a:gd name="connsiteY173" fmla="*/ 302011 h 609602"/>
                    <a:gd name="connsiteX174" fmla="*/ 266700 w 609602"/>
                    <a:gd name="connsiteY174" fmla="*/ 304802 h 609602"/>
                    <a:gd name="connsiteX175" fmla="*/ 259966 w 609602"/>
                    <a:gd name="connsiteY175" fmla="*/ 302011 h 609602"/>
                    <a:gd name="connsiteX176" fmla="*/ 259966 w 609602"/>
                    <a:gd name="connsiteY176" fmla="*/ 288543 h 609602"/>
                    <a:gd name="connsiteX177" fmla="*/ 262757 w 609602"/>
                    <a:gd name="connsiteY177" fmla="*/ 285752 h 609602"/>
                    <a:gd name="connsiteX178" fmla="*/ 259966 w 609602"/>
                    <a:gd name="connsiteY178" fmla="*/ 282961 h 609602"/>
                    <a:gd name="connsiteX179" fmla="*/ 259966 w 609602"/>
                    <a:gd name="connsiteY179" fmla="*/ 269493 h 609602"/>
                    <a:gd name="connsiteX180" fmla="*/ 281807 w 609602"/>
                    <a:gd name="connsiteY180" fmla="*/ 247652 h 609602"/>
                    <a:gd name="connsiteX181" fmla="*/ 279016 w 609602"/>
                    <a:gd name="connsiteY181" fmla="*/ 244861 h 609602"/>
                    <a:gd name="connsiteX182" fmla="*/ 279016 w 609602"/>
                    <a:gd name="connsiteY182" fmla="*/ 231393 h 609602"/>
                    <a:gd name="connsiteX183" fmla="*/ 317116 w 609602"/>
                    <a:gd name="connsiteY183" fmla="*/ 193293 h 609602"/>
                    <a:gd name="connsiteX184" fmla="*/ 317228 w 609602"/>
                    <a:gd name="connsiteY184" fmla="*/ 193293 h 609602"/>
                    <a:gd name="connsiteX185" fmla="*/ 317307 w 609602"/>
                    <a:gd name="connsiteY185" fmla="*/ 193112 h 609602"/>
                    <a:gd name="connsiteX186" fmla="*/ 498282 w 609602"/>
                    <a:gd name="connsiteY186" fmla="*/ 21662 h 609602"/>
                    <a:gd name="connsiteX187" fmla="*/ 511569 w 609602"/>
                    <a:gd name="connsiteY187" fmla="*/ 21843 h 609602"/>
                    <a:gd name="connsiteX188" fmla="*/ 523880 w 609602"/>
                    <a:gd name="connsiteY188" fmla="*/ 34154 h 609602"/>
                    <a:gd name="connsiteX189" fmla="*/ 85725 w 609602"/>
                    <a:gd name="connsiteY189" fmla="*/ 2 h 609602"/>
                    <a:gd name="connsiteX190" fmla="*/ 114300 w 609602"/>
                    <a:gd name="connsiteY190" fmla="*/ 28577 h 609602"/>
                    <a:gd name="connsiteX191" fmla="*/ 109009 w 609602"/>
                    <a:gd name="connsiteY191" fmla="*/ 41328 h 609602"/>
                    <a:gd name="connsiteX192" fmla="*/ 112205 w 609602"/>
                    <a:gd name="connsiteY192" fmla="*/ 41683 h 609602"/>
                    <a:gd name="connsiteX193" fmla="*/ 148676 w 609602"/>
                    <a:gd name="connsiteY193" fmla="*/ 87272 h 609602"/>
                    <a:gd name="connsiteX194" fmla="*/ 152400 w 609602"/>
                    <a:gd name="connsiteY194" fmla="*/ 85727 h 609602"/>
                    <a:gd name="connsiteX195" fmla="*/ 180975 w 609602"/>
                    <a:gd name="connsiteY195" fmla="*/ 114302 h 609602"/>
                    <a:gd name="connsiteX196" fmla="*/ 152400 w 609602"/>
                    <a:gd name="connsiteY196" fmla="*/ 142877 h 609602"/>
                    <a:gd name="connsiteX197" fmla="*/ 140084 w 609602"/>
                    <a:gd name="connsiteY197" fmla="*/ 137766 h 609602"/>
                    <a:gd name="connsiteX198" fmla="*/ 140084 w 609602"/>
                    <a:gd name="connsiteY198" fmla="*/ 140086 h 609602"/>
                    <a:gd name="connsiteX199" fmla="*/ 107242 w 609602"/>
                    <a:gd name="connsiteY199" fmla="*/ 172928 h 609602"/>
                    <a:gd name="connsiteX200" fmla="*/ 129217 w 609602"/>
                    <a:gd name="connsiteY200" fmla="*/ 209552 h 609602"/>
                    <a:gd name="connsiteX201" fmla="*/ 180975 w 609602"/>
                    <a:gd name="connsiteY201" fmla="*/ 209552 h 609602"/>
                    <a:gd name="connsiteX202" fmla="*/ 189138 w 609602"/>
                    <a:gd name="connsiteY202" fmla="*/ 214171 h 609602"/>
                    <a:gd name="connsiteX203" fmla="*/ 217713 w 609602"/>
                    <a:gd name="connsiteY203" fmla="*/ 261796 h 609602"/>
                    <a:gd name="connsiteX204" fmla="*/ 217713 w 609602"/>
                    <a:gd name="connsiteY204" fmla="*/ 271598 h 609602"/>
                    <a:gd name="connsiteX205" fmla="*/ 189138 w 609602"/>
                    <a:gd name="connsiteY205" fmla="*/ 319223 h 609602"/>
                    <a:gd name="connsiteX206" fmla="*/ 180975 w 609602"/>
                    <a:gd name="connsiteY206" fmla="*/ 323852 h 609602"/>
                    <a:gd name="connsiteX207" fmla="*/ 127768 w 609602"/>
                    <a:gd name="connsiteY207" fmla="*/ 323852 h 609602"/>
                    <a:gd name="connsiteX208" fmla="*/ 92459 w 609602"/>
                    <a:gd name="connsiteY208" fmla="*/ 359161 h 609602"/>
                    <a:gd name="connsiteX209" fmla="*/ 90480 w 609602"/>
                    <a:gd name="connsiteY209" fmla="*/ 359981 h 609602"/>
                    <a:gd name="connsiteX210" fmla="*/ 95250 w 609602"/>
                    <a:gd name="connsiteY210" fmla="*/ 371477 h 609602"/>
                    <a:gd name="connsiteX211" fmla="*/ 66675 w 609602"/>
                    <a:gd name="connsiteY211" fmla="*/ 400052 h 609602"/>
                    <a:gd name="connsiteX212" fmla="*/ 38100 w 609602"/>
                    <a:gd name="connsiteY212" fmla="*/ 371477 h 609602"/>
                    <a:gd name="connsiteX213" fmla="*/ 66675 w 609602"/>
                    <a:gd name="connsiteY213" fmla="*/ 342902 h 609602"/>
                    <a:gd name="connsiteX214" fmla="*/ 78991 w 609602"/>
                    <a:gd name="connsiteY214" fmla="*/ 348012 h 609602"/>
                    <a:gd name="connsiteX215" fmla="*/ 78991 w 609602"/>
                    <a:gd name="connsiteY215" fmla="*/ 345693 h 609602"/>
                    <a:gd name="connsiteX216" fmla="*/ 111834 w 609602"/>
                    <a:gd name="connsiteY216" fmla="*/ 312850 h 609602"/>
                    <a:gd name="connsiteX217" fmla="*/ 89859 w 609602"/>
                    <a:gd name="connsiteY217" fmla="*/ 276227 h 609602"/>
                    <a:gd name="connsiteX218" fmla="*/ 38100 w 609602"/>
                    <a:gd name="connsiteY218" fmla="*/ 276227 h 609602"/>
                    <a:gd name="connsiteX219" fmla="*/ 29937 w 609602"/>
                    <a:gd name="connsiteY219" fmla="*/ 271607 h 609602"/>
                    <a:gd name="connsiteX220" fmla="*/ 1362 w 609602"/>
                    <a:gd name="connsiteY220" fmla="*/ 223982 h 609602"/>
                    <a:gd name="connsiteX221" fmla="*/ 1362 w 609602"/>
                    <a:gd name="connsiteY221" fmla="*/ 214181 h 609602"/>
                    <a:gd name="connsiteX222" fmla="*/ 29937 w 609602"/>
                    <a:gd name="connsiteY222" fmla="*/ 166556 h 609602"/>
                    <a:gd name="connsiteX223" fmla="*/ 38100 w 609602"/>
                    <a:gd name="connsiteY223" fmla="*/ 161927 h 609602"/>
                    <a:gd name="connsiteX224" fmla="*/ 91307 w 609602"/>
                    <a:gd name="connsiteY224" fmla="*/ 161927 h 609602"/>
                    <a:gd name="connsiteX225" fmla="*/ 126616 w 609602"/>
                    <a:gd name="connsiteY225" fmla="*/ 126618 h 609602"/>
                    <a:gd name="connsiteX226" fmla="*/ 128935 w 609602"/>
                    <a:gd name="connsiteY226" fmla="*/ 126618 h 609602"/>
                    <a:gd name="connsiteX227" fmla="*/ 123825 w 609602"/>
                    <a:gd name="connsiteY227" fmla="*/ 114302 h 609602"/>
                    <a:gd name="connsiteX228" fmla="*/ 131369 w 609602"/>
                    <a:gd name="connsiteY228" fmla="*/ 96121 h 609602"/>
                    <a:gd name="connsiteX229" fmla="*/ 97336 w 609602"/>
                    <a:gd name="connsiteY229" fmla="*/ 53580 h 609602"/>
                    <a:gd name="connsiteX230" fmla="*/ 97481 w 609602"/>
                    <a:gd name="connsiteY230" fmla="*/ 52274 h 609602"/>
                    <a:gd name="connsiteX231" fmla="*/ 85725 w 609602"/>
                    <a:gd name="connsiteY231" fmla="*/ 57152 h 609602"/>
                    <a:gd name="connsiteX232" fmla="*/ 57150 w 609602"/>
                    <a:gd name="connsiteY232" fmla="*/ 28577 h 609602"/>
                    <a:gd name="connsiteX233" fmla="*/ 85725 w 609602"/>
                    <a:gd name="connsiteY233" fmla="*/ 2 h 60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609602" h="609602">
                      <a:moveTo>
                        <a:pt x="456558" y="533354"/>
                      </a:moveTo>
                      <a:lnTo>
                        <a:pt x="416613" y="556665"/>
                      </a:lnTo>
                      <a:cubicBezTo>
                        <a:pt x="390635" y="566286"/>
                        <a:pt x="362569" y="571502"/>
                        <a:pt x="333375" y="571502"/>
                      </a:cubicBezTo>
                      <a:cubicBezTo>
                        <a:pt x="295161" y="571502"/>
                        <a:pt x="257989" y="562230"/>
                        <a:pt x="224797" y="545191"/>
                      </a:cubicBezTo>
                      <a:lnTo>
                        <a:pt x="207201" y="533370"/>
                      </a:lnTo>
                      <a:lnTo>
                        <a:pt x="207169" y="533402"/>
                      </a:lnTo>
                      <a:lnTo>
                        <a:pt x="200025" y="533402"/>
                      </a:lnTo>
                      <a:cubicBezTo>
                        <a:pt x="166487" y="533402"/>
                        <a:pt x="138665" y="558281"/>
                        <a:pt x="134026" y="590552"/>
                      </a:cubicBezTo>
                      <a:lnTo>
                        <a:pt x="513673" y="590552"/>
                      </a:lnTo>
                      <a:cubicBezTo>
                        <a:pt x="511654" y="576388"/>
                        <a:pt x="505139" y="563263"/>
                        <a:pt x="494824" y="552871"/>
                      </a:cubicBezTo>
                      <a:cubicBezTo>
                        <a:pt x="484489" y="542622"/>
                        <a:pt x="471421" y="536097"/>
                        <a:pt x="457095" y="534068"/>
                      </a:cubicBezTo>
                      <a:close/>
                      <a:moveTo>
                        <a:pt x="19050" y="438152"/>
                      </a:moveTo>
                      <a:lnTo>
                        <a:pt x="19050" y="457202"/>
                      </a:lnTo>
                      <a:lnTo>
                        <a:pt x="361950" y="457202"/>
                      </a:lnTo>
                      <a:lnTo>
                        <a:pt x="361950" y="438152"/>
                      </a:lnTo>
                      <a:close/>
                      <a:moveTo>
                        <a:pt x="66675" y="361952"/>
                      </a:moveTo>
                      <a:cubicBezTo>
                        <a:pt x="61426" y="361952"/>
                        <a:pt x="57150" y="366228"/>
                        <a:pt x="57150" y="371477"/>
                      </a:cubicBezTo>
                      <a:cubicBezTo>
                        <a:pt x="57150" y="376725"/>
                        <a:pt x="61426" y="381002"/>
                        <a:pt x="66675" y="381002"/>
                      </a:cubicBezTo>
                      <a:cubicBezTo>
                        <a:pt x="71923" y="381002"/>
                        <a:pt x="76200" y="376725"/>
                        <a:pt x="76200" y="371477"/>
                      </a:cubicBezTo>
                      <a:cubicBezTo>
                        <a:pt x="76200" y="366228"/>
                        <a:pt x="71923" y="361952"/>
                        <a:pt x="66675" y="361952"/>
                      </a:cubicBezTo>
                      <a:close/>
                      <a:moveTo>
                        <a:pt x="561975" y="323852"/>
                      </a:moveTo>
                      <a:cubicBezTo>
                        <a:pt x="567235" y="323852"/>
                        <a:pt x="571500" y="328116"/>
                        <a:pt x="571500" y="333377"/>
                      </a:cubicBezTo>
                      <a:cubicBezTo>
                        <a:pt x="571500" y="338637"/>
                        <a:pt x="567235" y="342902"/>
                        <a:pt x="561975" y="342902"/>
                      </a:cubicBezTo>
                      <a:cubicBezTo>
                        <a:pt x="556714" y="342902"/>
                        <a:pt x="552450" y="338637"/>
                        <a:pt x="552450" y="333377"/>
                      </a:cubicBezTo>
                      <a:cubicBezTo>
                        <a:pt x="552450" y="328116"/>
                        <a:pt x="556714" y="323852"/>
                        <a:pt x="561975" y="323852"/>
                      </a:cubicBezTo>
                      <a:close/>
                      <a:moveTo>
                        <a:pt x="295275" y="261120"/>
                      </a:moveTo>
                      <a:lnTo>
                        <a:pt x="280168" y="276227"/>
                      </a:lnTo>
                      <a:lnTo>
                        <a:pt x="282959" y="279018"/>
                      </a:lnTo>
                      <a:lnTo>
                        <a:pt x="302009" y="298068"/>
                      </a:lnTo>
                      <a:lnTo>
                        <a:pt x="321059" y="317118"/>
                      </a:lnTo>
                      <a:lnTo>
                        <a:pt x="323850" y="319909"/>
                      </a:lnTo>
                      <a:lnTo>
                        <a:pt x="338957" y="304802"/>
                      </a:lnTo>
                      <a:close/>
                      <a:moveTo>
                        <a:pt x="129216" y="228602"/>
                      </a:moveTo>
                      <a:lnTo>
                        <a:pt x="106356" y="266702"/>
                      </a:lnTo>
                      <a:lnTo>
                        <a:pt x="129216" y="304802"/>
                      </a:lnTo>
                      <a:lnTo>
                        <a:pt x="175574" y="304802"/>
                      </a:lnTo>
                      <a:lnTo>
                        <a:pt x="198434" y="266702"/>
                      </a:lnTo>
                      <a:lnTo>
                        <a:pt x="175574" y="228602"/>
                      </a:lnTo>
                      <a:close/>
                      <a:moveTo>
                        <a:pt x="323850" y="213495"/>
                      </a:moveTo>
                      <a:lnTo>
                        <a:pt x="299218" y="238127"/>
                      </a:lnTo>
                      <a:lnTo>
                        <a:pt x="302009" y="240918"/>
                      </a:lnTo>
                      <a:lnTo>
                        <a:pt x="359159" y="298068"/>
                      </a:lnTo>
                      <a:lnTo>
                        <a:pt x="361950" y="300859"/>
                      </a:lnTo>
                      <a:lnTo>
                        <a:pt x="386582" y="276227"/>
                      </a:lnTo>
                      <a:close/>
                      <a:moveTo>
                        <a:pt x="485775" y="190502"/>
                      </a:moveTo>
                      <a:cubicBezTo>
                        <a:pt x="480526" y="190502"/>
                        <a:pt x="476250" y="194778"/>
                        <a:pt x="476250" y="200027"/>
                      </a:cubicBezTo>
                      <a:cubicBezTo>
                        <a:pt x="476250" y="205275"/>
                        <a:pt x="480526" y="209552"/>
                        <a:pt x="485775" y="209552"/>
                      </a:cubicBezTo>
                      <a:cubicBezTo>
                        <a:pt x="491023" y="209552"/>
                        <a:pt x="495300" y="205275"/>
                        <a:pt x="495300" y="200027"/>
                      </a:cubicBezTo>
                      <a:cubicBezTo>
                        <a:pt x="495300" y="194778"/>
                        <a:pt x="491023" y="190502"/>
                        <a:pt x="485775" y="190502"/>
                      </a:cubicBezTo>
                      <a:close/>
                      <a:moveTo>
                        <a:pt x="43491" y="180977"/>
                      </a:moveTo>
                      <a:lnTo>
                        <a:pt x="20631" y="219077"/>
                      </a:lnTo>
                      <a:lnTo>
                        <a:pt x="43491" y="257177"/>
                      </a:lnTo>
                      <a:lnTo>
                        <a:pt x="89849" y="257177"/>
                      </a:lnTo>
                      <a:lnTo>
                        <a:pt x="112709" y="219077"/>
                      </a:lnTo>
                      <a:lnTo>
                        <a:pt x="89849" y="180977"/>
                      </a:lnTo>
                      <a:close/>
                      <a:moveTo>
                        <a:pt x="485775" y="171452"/>
                      </a:moveTo>
                      <a:cubicBezTo>
                        <a:pt x="501529" y="171452"/>
                        <a:pt x="514350" y="184272"/>
                        <a:pt x="514350" y="200027"/>
                      </a:cubicBezTo>
                      <a:cubicBezTo>
                        <a:pt x="514350" y="215781"/>
                        <a:pt x="501529" y="228602"/>
                        <a:pt x="485775" y="228602"/>
                      </a:cubicBezTo>
                      <a:cubicBezTo>
                        <a:pt x="470020" y="228602"/>
                        <a:pt x="457200" y="215781"/>
                        <a:pt x="457200" y="200027"/>
                      </a:cubicBezTo>
                      <a:cubicBezTo>
                        <a:pt x="457200" y="184272"/>
                        <a:pt x="470020" y="171452"/>
                        <a:pt x="485775" y="171452"/>
                      </a:cubicBezTo>
                      <a:close/>
                      <a:moveTo>
                        <a:pt x="485775" y="152402"/>
                      </a:moveTo>
                      <a:cubicBezTo>
                        <a:pt x="459514" y="152402"/>
                        <a:pt x="438150" y="173766"/>
                        <a:pt x="438150" y="200027"/>
                      </a:cubicBezTo>
                      <a:cubicBezTo>
                        <a:pt x="438150" y="226287"/>
                        <a:pt x="459514" y="247652"/>
                        <a:pt x="485775" y="247652"/>
                      </a:cubicBezTo>
                      <a:cubicBezTo>
                        <a:pt x="512035" y="247652"/>
                        <a:pt x="533400" y="226287"/>
                        <a:pt x="533400" y="200027"/>
                      </a:cubicBezTo>
                      <a:cubicBezTo>
                        <a:pt x="533400" y="173766"/>
                        <a:pt x="512035" y="152402"/>
                        <a:pt x="485775" y="152402"/>
                      </a:cubicBezTo>
                      <a:close/>
                      <a:moveTo>
                        <a:pt x="152400" y="104777"/>
                      </a:moveTo>
                      <a:cubicBezTo>
                        <a:pt x="147151" y="104777"/>
                        <a:pt x="142875" y="109053"/>
                        <a:pt x="142875" y="114302"/>
                      </a:cubicBezTo>
                      <a:cubicBezTo>
                        <a:pt x="142875" y="119550"/>
                        <a:pt x="147151" y="123827"/>
                        <a:pt x="152400" y="123827"/>
                      </a:cubicBezTo>
                      <a:cubicBezTo>
                        <a:pt x="157648" y="123827"/>
                        <a:pt x="161925" y="119550"/>
                        <a:pt x="161925" y="114302"/>
                      </a:cubicBezTo>
                      <a:cubicBezTo>
                        <a:pt x="161925" y="109053"/>
                        <a:pt x="157648" y="104777"/>
                        <a:pt x="152400" y="104777"/>
                      </a:cubicBezTo>
                      <a:close/>
                      <a:moveTo>
                        <a:pt x="504654" y="41874"/>
                      </a:moveTo>
                      <a:lnTo>
                        <a:pt x="337509" y="200217"/>
                      </a:lnTo>
                      <a:lnTo>
                        <a:pt x="400231" y="262939"/>
                      </a:lnTo>
                      <a:lnTo>
                        <a:pt x="430164" y="234575"/>
                      </a:lnTo>
                      <a:lnTo>
                        <a:pt x="424348" y="225955"/>
                      </a:lnTo>
                      <a:cubicBezTo>
                        <a:pt x="420970" y="217981"/>
                        <a:pt x="419100" y="209218"/>
                        <a:pt x="419100" y="200027"/>
                      </a:cubicBezTo>
                      <a:cubicBezTo>
                        <a:pt x="419100" y="163260"/>
                        <a:pt x="449008" y="133352"/>
                        <a:pt x="485775" y="133352"/>
                      </a:cubicBezTo>
                      <a:cubicBezTo>
                        <a:pt x="494967" y="133352"/>
                        <a:pt x="503730" y="135221"/>
                        <a:pt x="511704" y="138599"/>
                      </a:cubicBezTo>
                      <a:lnTo>
                        <a:pt x="523263" y="146399"/>
                      </a:lnTo>
                      <a:lnTo>
                        <a:pt x="567376" y="104596"/>
                      </a:lnTo>
                      <a:lnTo>
                        <a:pt x="555241" y="92461"/>
                      </a:lnTo>
                      <a:lnTo>
                        <a:pt x="517141" y="54361"/>
                      </a:lnTo>
                      <a:close/>
                      <a:moveTo>
                        <a:pt x="561975" y="22995"/>
                      </a:moveTo>
                      <a:lnTo>
                        <a:pt x="537348" y="47622"/>
                      </a:lnTo>
                      <a:lnTo>
                        <a:pt x="561980" y="72254"/>
                      </a:lnTo>
                      <a:lnTo>
                        <a:pt x="586607" y="47627"/>
                      </a:lnTo>
                      <a:close/>
                      <a:moveTo>
                        <a:pt x="85725" y="19052"/>
                      </a:moveTo>
                      <a:cubicBezTo>
                        <a:pt x="80476" y="19052"/>
                        <a:pt x="76200" y="23328"/>
                        <a:pt x="76200" y="28577"/>
                      </a:cubicBezTo>
                      <a:cubicBezTo>
                        <a:pt x="76200" y="33825"/>
                        <a:pt x="80476" y="38102"/>
                        <a:pt x="85725" y="38102"/>
                      </a:cubicBezTo>
                      <a:cubicBezTo>
                        <a:pt x="90973" y="38102"/>
                        <a:pt x="95250" y="33825"/>
                        <a:pt x="95250" y="28577"/>
                      </a:cubicBezTo>
                      <a:cubicBezTo>
                        <a:pt x="95250" y="23328"/>
                        <a:pt x="90973" y="19052"/>
                        <a:pt x="85725" y="19052"/>
                      </a:cubicBezTo>
                      <a:close/>
                      <a:moveTo>
                        <a:pt x="555241" y="2793"/>
                      </a:moveTo>
                      <a:cubicBezTo>
                        <a:pt x="558965" y="-931"/>
                        <a:pt x="564985" y="-931"/>
                        <a:pt x="568709" y="2793"/>
                      </a:cubicBezTo>
                      <a:lnTo>
                        <a:pt x="606809" y="40893"/>
                      </a:lnTo>
                      <a:cubicBezTo>
                        <a:pt x="610534" y="44617"/>
                        <a:pt x="610534" y="50637"/>
                        <a:pt x="606809" y="54361"/>
                      </a:cubicBezTo>
                      <a:lnTo>
                        <a:pt x="575448" y="85722"/>
                      </a:lnTo>
                      <a:lnTo>
                        <a:pt x="587769" y="98043"/>
                      </a:lnTo>
                      <a:cubicBezTo>
                        <a:pt x="589588" y="99862"/>
                        <a:pt x="590588" y="102338"/>
                        <a:pt x="590560" y="104910"/>
                      </a:cubicBezTo>
                      <a:cubicBezTo>
                        <a:pt x="590522" y="107482"/>
                        <a:pt x="589455" y="109920"/>
                        <a:pt x="587588" y="111692"/>
                      </a:cubicBezTo>
                      <a:lnTo>
                        <a:pt x="537269" y="159376"/>
                      </a:lnTo>
                      <a:lnTo>
                        <a:pt x="547203" y="174098"/>
                      </a:lnTo>
                      <a:cubicBezTo>
                        <a:pt x="550581" y="182072"/>
                        <a:pt x="552450" y="190835"/>
                        <a:pt x="552450" y="200027"/>
                      </a:cubicBezTo>
                      <a:cubicBezTo>
                        <a:pt x="552450" y="209218"/>
                        <a:pt x="550581" y="217981"/>
                        <a:pt x="547203" y="225955"/>
                      </a:cubicBezTo>
                      <a:lnTo>
                        <a:pt x="545910" y="227871"/>
                      </a:lnTo>
                      <a:lnTo>
                        <a:pt x="568214" y="293667"/>
                      </a:lnTo>
                      <a:cubicBezTo>
                        <a:pt x="569090" y="298848"/>
                        <a:pt x="565604" y="303773"/>
                        <a:pt x="560423" y="304649"/>
                      </a:cubicBezTo>
                      <a:cubicBezTo>
                        <a:pt x="559889" y="304763"/>
                        <a:pt x="559346" y="304802"/>
                        <a:pt x="558823" y="304802"/>
                      </a:cubicBezTo>
                      <a:cubicBezTo>
                        <a:pt x="554260" y="304802"/>
                        <a:pt x="550231" y="301515"/>
                        <a:pt x="549440" y="296867"/>
                      </a:cubicBezTo>
                      <a:lnTo>
                        <a:pt x="532643" y="247325"/>
                      </a:lnTo>
                      <a:lnTo>
                        <a:pt x="511704" y="261454"/>
                      </a:lnTo>
                      <a:lnTo>
                        <a:pt x="508990" y="262003"/>
                      </a:lnTo>
                      <a:lnTo>
                        <a:pt x="519262" y="291502"/>
                      </a:lnTo>
                      <a:cubicBezTo>
                        <a:pt x="522330" y="305094"/>
                        <a:pt x="523875" y="319084"/>
                        <a:pt x="523875" y="333377"/>
                      </a:cubicBezTo>
                      <a:cubicBezTo>
                        <a:pt x="523875" y="438418"/>
                        <a:pt x="438417" y="523877"/>
                        <a:pt x="333375" y="523877"/>
                      </a:cubicBezTo>
                      <a:cubicBezTo>
                        <a:pt x="309463" y="523877"/>
                        <a:pt x="286084" y="519424"/>
                        <a:pt x="264291" y="510930"/>
                      </a:cubicBezTo>
                      <a:lnTo>
                        <a:pt x="208749" y="476252"/>
                      </a:lnTo>
                      <a:lnTo>
                        <a:pt x="169410" y="476252"/>
                      </a:lnTo>
                      <a:lnTo>
                        <a:pt x="190773" y="499542"/>
                      </a:lnTo>
                      <a:cubicBezTo>
                        <a:pt x="230069" y="533255"/>
                        <a:pt x="280640" y="552452"/>
                        <a:pt x="333375" y="552452"/>
                      </a:cubicBezTo>
                      <a:cubicBezTo>
                        <a:pt x="440807" y="552452"/>
                        <a:pt x="531628" y="475681"/>
                        <a:pt x="549345" y="369906"/>
                      </a:cubicBezTo>
                      <a:cubicBezTo>
                        <a:pt x="550211" y="364724"/>
                        <a:pt x="555126" y="361238"/>
                        <a:pt x="560308" y="362086"/>
                      </a:cubicBezTo>
                      <a:cubicBezTo>
                        <a:pt x="565499" y="362952"/>
                        <a:pt x="569004" y="367867"/>
                        <a:pt x="568128" y="373049"/>
                      </a:cubicBezTo>
                      <a:cubicBezTo>
                        <a:pt x="558503" y="430546"/>
                        <a:pt x="529009" y="480160"/>
                        <a:pt x="487324" y="515399"/>
                      </a:cubicBezTo>
                      <a:lnTo>
                        <a:pt x="477980" y="520852"/>
                      </a:lnTo>
                      <a:lnTo>
                        <a:pt x="485943" y="523325"/>
                      </a:lnTo>
                      <a:cubicBezTo>
                        <a:pt x="494104" y="527394"/>
                        <a:pt x="501629" y="532788"/>
                        <a:pt x="508292" y="539393"/>
                      </a:cubicBezTo>
                      <a:cubicBezTo>
                        <a:pt x="524503" y="555719"/>
                        <a:pt x="533400" y="577255"/>
                        <a:pt x="533400" y="600077"/>
                      </a:cubicBezTo>
                      <a:cubicBezTo>
                        <a:pt x="533400" y="605335"/>
                        <a:pt x="529133" y="609602"/>
                        <a:pt x="523875" y="609602"/>
                      </a:cubicBezTo>
                      <a:lnTo>
                        <a:pt x="123825" y="609602"/>
                      </a:lnTo>
                      <a:cubicBezTo>
                        <a:pt x="118567" y="609602"/>
                        <a:pt x="114300" y="605335"/>
                        <a:pt x="114300" y="600077"/>
                      </a:cubicBezTo>
                      <a:cubicBezTo>
                        <a:pt x="114300" y="564630"/>
                        <a:pt x="135935" y="534133"/>
                        <a:pt x="166692" y="521100"/>
                      </a:cubicBezTo>
                      <a:lnTo>
                        <a:pt x="183785" y="517640"/>
                      </a:lnTo>
                      <a:lnTo>
                        <a:pt x="178360" y="513996"/>
                      </a:lnTo>
                      <a:lnTo>
                        <a:pt x="143737" y="476252"/>
                      </a:lnTo>
                      <a:lnTo>
                        <a:pt x="9525" y="476252"/>
                      </a:lnTo>
                      <a:cubicBezTo>
                        <a:pt x="4267" y="476252"/>
                        <a:pt x="0" y="471985"/>
                        <a:pt x="0" y="466727"/>
                      </a:cubicBezTo>
                      <a:lnTo>
                        <a:pt x="0" y="428627"/>
                      </a:lnTo>
                      <a:cubicBezTo>
                        <a:pt x="0" y="423369"/>
                        <a:pt x="4267" y="419102"/>
                        <a:pt x="9525" y="419102"/>
                      </a:cubicBezTo>
                      <a:lnTo>
                        <a:pt x="371475" y="419102"/>
                      </a:lnTo>
                      <a:cubicBezTo>
                        <a:pt x="376733" y="419102"/>
                        <a:pt x="381000" y="423369"/>
                        <a:pt x="381000" y="428627"/>
                      </a:cubicBezTo>
                      <a:lnTo>
                        <a:pt x="381000" y="466727"/>
                      </a:lnTo>
                      <a:cubicBezTo>
                        <a:pt x="381000" y="471985"/>
                        <a:pt x="376733" y="476252"/>
                        <a:pt x="371475" y="476252"/>
                      </a:cubicBezTo>
                      <a:lnTo>
                        <a:pt x="244102" y="476252"/>
                      </a:lnTo>
                      <a:lnTo>
                        <a:pt x="271214" y="493180"/>
                      </a:lnTo>
                      <a:cubicBezTo>
                        <a:pt x="290823" y="500822"/>
                        <a:pt x="311858" y="504827"/>
                        <a:pt x="333375" y="504827"/>
                      </a:cubicBezTo>
                      <a:cubicBezTo>
                        <a:pt x="427911" y="504827"/>
                        <a:pt x="504825" y="427912"/>
                        <a:pt x="504825" y="333377"/>
                      </a:cubicBezTo>
                      <a:cubicBezTo>
                        <a:pt x="504825" y="320523"/>
                        <a:pt x="503437" y="307945"/>
                        <a:pt x="500682" y="295729"/>
                      </a:cubicBezTo>
                      <a:lnTo>
                        <a:pt x="490266" y="265793"/>
                      </a:lnTo>
                      <a:lnTo>
                        <a:pt x="485775" y="266702"/>
                      </a:lnTo>
                      <a:cubicBezTo>
                        <a:pt x="476584" y="266702"/>
                        <a:pt x="467820" y="264832"/>
                        <a:pt x="459846" y="261454"/>
                      </a:cubicBezTo>
                      <a:lnTo>
                        <a:pt x="442122" y="249494"/>
                      </a:lnTo>
                      <a:lnTo>
                        <a:pt x="406613" y="283142"/>
                      </a:lnTo>
                      <a:lnTo>
                        <a:pt x="406597" y="283148"/>
                      </a:lnTo>
                      <a:lnTo>
                        <a:pt x="368684" y="321061"/>
                      </a:lnTo>
                      <a:cubicBezTo>
                        <a:pt x="366827" y="322919"/>
                        <a:pt x="364389" y="323852"/>
                        <a:pt x="361950" y="323852"/>
                      </a:cubicBezTo>
                      <a:cubicBezTo>
                        <a:pt x="359512" y="323852"/>
                        <a:pt x="357073" y="322919"/>
                        <a:pt x="355216" y="321061"/>
                      </a:cubicBezTo>
                      <a:lnTo>
                        <a:pt x="352425" y="318270"/>
                      </a:lnTo>
                      <a:lnTo>
                        <a:pt x="330584" y="340111"/>
                      </a:lnTo>
                      <a:cubicBezTo>
                        <a:pt x="328727" y="341969"/>
                        <a:pt x="326289" y="342902"/>
                        <a:pt x="323850" y="342902"/>
                      </a:cubicBezTo>
                      <a:cubicBezTo>
                        <a:pt x="321412" y="342902"/>
                        <a:pt x="318973" y="341969"/>
                        <a:pt x="317116" y="340111"/>
                      </a:cubicBezTo>
                      <a:lnTo>
                        <a:pt x="314325" y="337320"/>
                      </a:lnTo>
                      <a:lnTo>
                        <a:pt x="311534" y="340111"/>
                      </a:lnTo>
                      <a:cubicBezTo>
                        <a:pt x="309677" y="341969"/>
                        <a:pt x="307239" y="342902"/>
                        <a:pt x="304800" y="342902"/>
                      </a:cubicBezTo>
                      <a:cubicBezTo>
                        <a:pt x="302362" y="342902"/>
                        <a:pt x="299923" y="341969"/>
                        <a:pt x="298066" y="340111"/>
                      </a:cubicBezTo>
                      <a:cubicBezTo>
                        <a:pt x="294342" y="336387"/>
                        <a:pt x="294342" y="330367"/>
                        <a:pt x="298066" y="326643"/>
                      </a:cubicBezTo>
                      <a:lnTo>
                        <a:pt x="300857" y="323852"/>
                      </a:lnTo>
                      <a:lnTo>
                        <a:pt x="295275" y="318270"/>
                      </a:lnTo>
                      <a:lnTo>
                        <a:pt x="292484" y="321061"/>
                      </a:lnTo>
                      <a:cubicBezTo>
                        <a:pt x="290627" y="322919"/>
                        <a:pt x="288189" y="323852"/>
                        <a:pt x="285750" y="323852"/>
                      </a:cubicBezTo>
                      <a:cubicBezTo>
                        <a:pt x="283312" y="323852"/>
                        <a:pt x="280873" y="322919"/>
                        <a:pt x="279016" y="321061"/>
                      </a:cubicBezTo>
                      <a:cubicBezTo>
                        <a:pt x="275292" y="317337"/>
                        <a:pt x="275292" y="311317"/>
                        <a:pt x="279016" y="307593"/>
                      </a:cubicBezTo>
                      <a:lnTo>
                        <a:pt x="281807" y="304802"/>
                      </a:lnTo>
                      <a:lnTo>
                        <a:pt x="276225" y="299220"/>
                      </a:lnTo>
                      <a:lnTo>
                        <a:pt x="273434" y="302011"/>
                      </a:lnTo>
                      <a:cubicBezTo>
                        <a:pt x="271577" y="303869"/>
                        <a:pt x="269139" y="304802"/>
                        <a:pt x="266700" y="304802"/>
                      </a:cubicBezTo>
                      <a:cubicBezTo>
                        <a:pt x="264262" y="304802"/>
                        <a:pt x="261823" y="303869"/>
                        <a:pt x="259966" y="302011"/>
                      </a:cubicBezTo>
                      <a:cubicBezTo>
                        <a:pt x="256242" y="298287"/>
                        <a:pt x="256242" y="292267"/>
                        <a:pt x="259966" y="288543"/>
                      </a:cubicBezTo>
                      <a:lnTo>
                        <a:pt x="262757" y="285752"/>
                      </a:lnTo>
                      <a:lnTo>
                        <a:pt x="259966" y="282961"/>
                      </a:lnTo>
                      <a:cubicBezTo>
                        <a:pt x="256242" y="279237"/>
                        <a:pt x="256242" y="273217"/>
                        <a:pt x="259966" y="269493"/>
                      </a:cubicBezTo>
                      <a:lnTo>
                        <a:pt x="281807" y="247652"/>
                      </a:lnTo>
                      <a:lnTo>
                        <a:pt x="279016" y="244861"/>
                      </a:lnTo>
                      <a:cubicBezTo>
                        <a:pt x="275292" y="241137"/>
                        <a:pt x="275292" y="235117"/>
                        <a:pt x="279016" y="231393"/>
                      </a:cubicBezTo>
                      <a:lnTo>
                        <a:pt x="317116" y="193293"/>
                      </a:lnTo>
                      <a:lnTo>
                        <a:pt x="317228" y="193293"/>
                      </a:lnTo>
                      <a:lnTo>
                        <a:pt x="317307" y="193112"/>
                      </a:lnTo>
                      <a:lnTo>
                        <a:pt x="498282" y="21662"/>
                      </a:lnTo>
                      <a:cubicBezTo>
                        <a:pt x="502025" y="18109"/>
                        <a:pt x="507921" y="18194"/>
                        <a:pt x="511569" y="21843"/>
                      </a:cubicBezTo>
                      <a:lnTo>
                        <a:pt x="523880" y="34154"/>
                      </a:lnTo>
                      <a:close/>
                      <a:moveTo>
                        <a:pt x="85725" y="2"/>
                      </a:moveTo>
                      <a:cubicBezTo>
                        <a:pt x="101479" y="2"/>
                        <a:pt x="114300" y="12822"/>
                        <a:pt x="114300" y="28577"/>
                      </a:cubicBezTo>
                      <a:lnTo>
                        <a:pt x="109009" y="41328"/>
                      </a:lnTo>
                      <a:lnTo>
                        <a:pt x="112205" y="41683"/>
                      </a:lnTo>
                      <a:lnTo>
                        <a:pt x="148676" y="87272"/>
                      </a:lnTo>
                      <a:lnTo>
                        <a:pt x="152400" y="85727"/>
                      </a:lnTo>
                      <a:cubicBezTo>
                        <a:pt x="168154" y="85727"/>
                        <a:pt x="180975" y="98547"/>
                        <a:pt x="180975" y="114302"/>
                      </a:cubicBezTo>
                      <a:cubicBezTo>
                        <a:pt x="180975" y="130056"/>
                        <a:pt x="168154" y="142877"/>
                        <a:pt x="152400" y="142877"/>
                      </a:cubicBezTo>
                      <a:lnTo>
                        <a:pt x="140084" y="137766"/>
                      </a:lnTo>
                      <a:lnTo>
                        <a:pt x="140084" y="140086"/>
                      </a:lnTo>
                      <a:lnTo>
                        <a:pt x="107242" y="172928"/>
                      </a:lnTo>
                      <a:lnTo>
                        <a:pt x="129217" y="209552"/>
                      </a:lnTo>
                      <a:lnTo>
                        <a:pt x="180975" y="209552"/>
                      </a:lnTo>
                      <a:cubicBezTo>
                        <a:pt x="184318" y="209552"/>
                        <a:pt x="187423" y="211304"/>
                        <a:pt x="189138" y="214171"/>
                      </a:cubicBezTo>
                      <a:lnTo>
                        <a:pt x="217713" y="261796"/>
                      </a:lnTo>
                      <a:cubicBezTo>
                        <a:pt x="219523" y="264816"/>
                        <a:pt x="219523" y="268578"/>
                        <a:pt x="217713" y="271598"/>
                      </a:cubicBezTo>
                      <a:lnTo>
                        <a:pt x="189138" y="319223"/>
                      </a:lnTo>
                      <a:cubicBezTo>
                        <a:pt x="187423" y="322099"/>
                        <a:pt x="184318" y="323852"/>
                        <a:pt x="180975" y="323852"/>
                      </a:cubicBezTo>
                      <a:lnTo>
                        <a:pt x="127768" y="323852"/>
                      </a:lnTo>
                      <a:lnTo>
                        <a:pt x="92459" y="359161"/>
                      </a:lnTo>
                      <a:lnTo>
                        <a:pt x="90480" y="359981"/>
                      </a:lnTo>
                      <a:lnTo>
                        <a:pt x="95250" y="371477"/>
                      </a:lnTo>
                      <a:cubicBezTo>
                        <a:pt x="95250" y="387231"/>
                        <a:pt x="82429" y="400052"/>
                        <a:pt x="66675" y="400052"/>
                      </a:cubicBezTo>
                      <a:cubicBezTo>
                        <a:pt x="50920" y="400052"/>
                        <a:pt x="38100" y="387231"/>
                        <a:pt x="38100" y="371477"/>
                      </a:cubicBezTo>
                      <a:cubicBezTo>
                        <a:pt x="38100" y="355722"/>
                        <a:pt x="50920" y="342902"/>
                        <a:pt x="66675" y="342902"/>
                      </a:cubicBezTo>
                      <a:lnTo>
                        <a:pt x="78991" y="348012"/>
                      </a:lnTo>
                      <a:lnTo>
                        <a:pt x="78991" y="345693"/>
                      </a:lnTo>
                      <a:lnTo>
                        <a:pt x="111834" y="312850"/>
                      </a:lnTo>
                      <a:lnTo>
                        <a:pt x="89859" y="276227"/>
                      </a:lnTo>
                      <a:lnTo>
                        <a:pt x="38100" y="276227"/>
                      </a:lnTo>
                      <a:cubicBezTo>
                        <a:pt x="34757" y="276227"/>
                        <a:pt x="31652" y="274474"/>
                        <a:pt x="29937" y="271607"/>
                      </a:cubicBezTo>
                      <a:lnTo>
                        <a:pt x="1362" y="223982"/>
                      </a:lnTo>
                      <a:cubicBezTo>
                        <a:pt x="-448" y="220963"/>
                        <a:pt x="-448" y="217200"/>
                        <a:pt x="1362" y="214181"/>
                      </a:cubicBezTo>
                      <a:lnTo>
                        <a:pt x="29937" y="166556"/>
                      </a:lnTo>
                      <a:cubicBezTo>
                        <a:pt x="31652" y="163679"/>
                        <a:pt x="34757" y="161927"/>
                        <a:pt x="38100" y="161927"/>
                      </a:cubicBezTo>
                      <a:lnTo>
                        <a:pt x="91307" y="161927"/>
                      </a:lnTo>
                      <a:lnTo>
                        <a:pt x="126616" y="126618"/>
                      </a:lnTo>
                      <a:lnTo>
                        <a:pt x="128935" y="126618"/>
                      </a:lnTo>
                      <a:lnTo>
                        <a:pt x="123825" y="114302"/>
                      </a:lnTo>
                      <a:lnTo>
                        <a:pt x="131369" y="96121"/>
                      </a:lnTo>
                      <a:lnTo>
                        <a:pt x="97336" y="53580"/>
                      </a:lnTo>
                      <a:lnTo>
                        <a:pt x="97481" y="52274"/>
                      </a:lnTo>
                      <a:lnTo>
                        <a:pt x="85725" y="57152"/>
                      </a:lnTo>
                      <a:cubicBezTo>
                        <a:pt x="69970" y="57152"/>
                        <a:pt x="57150" y="44331"/>
                        <a:pt x="57150" y="28577"/>
                      </a:cubicBezTo>
                      <a:cubicBezTo>
                        <a:pt x="57150" y="12822"/>
                        <a:pt x="69970" y="2"/>
                        <a:pt x="85725" y="2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02705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FA51C-1AD8-4109-BA41-659F366E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A3164-74C9-4ED0-B9C9-4C00B5084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9B8E9-A632-4099-97C5-36A88401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>
                <a:solidFill>
                  <a:schemeClr val="accent2"/>
                </a:solidFill>
              </a:rPr>
              <a:t>Medical Timeline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E140E9B-BBE2-4059-9952-0946D3853F4B}"/>
              </a:ext>
            </a:extLst>
          </p:cNvPr>
          <p:cNvGrpSpPr/>
          <p:nvPr/>
        </p:nvGrpSpPr>
        <p:grpSpPr>
          <a:xfrm>
            <a:off x="1597451" y="3739449"/>
            <a:ext cx="9321469" cy="337968"/>
            <a:chOff x="2117402" y="4051981"/>
            <a:chExt cx="9321469" cy="337968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4A37B62B-2A1F-490A-AB9C-A325E1469BC8}"/>
                </a:ext>
              </a:extLst>
            </p:cNvPr>
            <p:cNvSpPr/>
            <p:nvPr/>
          </p:nvSpPr>
          <p:spPr>
            <a:xfrm flipH="1">
              <a:off x="2117402" y="4051981"/>
              <a:ext cx="1897779" cy="337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4146AB33-646A-4C75-9B00-4A036272B71E}"/>
                </a:ext>
              </a:extLst>
            </p:cNvPr>
            <p:cNvSpPr/>
            <p:nvPr/>
          </p:nvSpPr>
          <p:spPr>
            <a:xfrm flipH="1">
              <a:off x="3973324" y="4051981"/>
              <a:ext cx="1897779" cy="337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4D21964F-E9F1-45FD-994F-4AA623A818B6}"/>
                </a:ext>
              </a:extLst>
            </p:cNvPr>
            <p:cNvSpPr/>
            <p:nvPr/>
          </p:nvSpPr>
          <p:spPr>
            <a:xfrm flipH="1">
              <a:off x="5829246" y="4051981"/>
              <a:ext cx="1897779" cy="337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1E8B39B-50D9-4E8D-B582-ABCD3E899A11}"/>
                </a:ext>
              </a:extLst>
            </p:cNvPr>
            <p:cNvSpPr/>
            <p:nvPr/>
          </p:nvSpPr>
          <p:spPr>
            <a:xfrm flipH="1">
              <a:off x="7685168" y="4051981"/>
              <a:ext cx="1897779" cy="337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13391890-7FCB-4F4D-8E6C-A882749AFC74}"/>
                </a:ext>
              </a:extLst>
            </p:cNvPr>
            <p:cNvSpPr/>
            <p:nvPr/>
          </p:nvSpPr>
          <p:spPr>
            <a:xfrm flipH="1">
              <a:off x="9541092" y="4051981"/>
              <a:ext cx="1897779" cy="337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F6BFB2A-13FF-4582-9AD9-F2BC63A2FA4A}"/>
              </a:ext>
            </a:extLst>
          </p:cNvPr>
          <p:cNvGrpSpPr/>
          <p:nvPr/>
        </p:nvGrpSpPr>
        <p:grpSpPr>
          <a:xfrm>
            <a:off x="2567371" y="1686721"/>
            <a:ext cx="9223353" cy="4422811"/>
            <a:chOff x="2567371" y="1686721"/>
            <a:chExt cx="9223353" cy="4422811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C867DA29-9FE2-4C41-A91B-88D5EBBCF496}"/>
                </a:ext>
              </a:extLst>
            </p:cNvPr>
            <p:cNvGrpSpPr/>
            <p:nvPr/>
          </p:nvGrpSpPr>
          <p:grpSpPr>
            <a:xfrm>
              <a:off x="9614452" y="1707045"/>
              <a:ext cx="2176272" cy="2648758"/>
              <a:chOff x="9614452" y="1707045"/>
              <a:chExt cx="2176272" cy="2648758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D989D2B3-C995-40F7-A8D9-9C541C04B99C}"/>
                  </a:ext>
                </a:extLst>
              </p:cNvPr>
              <p:cNvGrpSpPr/>
              <p:nvPr/>
            </p:nvGrpSpPr>
            <p:grpSpPr>
              <a:xfrm>
                <a:off x="10461409" y="2594436"/>
                <a:ext cx="482358" cy="1149650"/>
                <a:chOff x="3919146" y="2684356"/>
                <a:chExt cx="482358" cy="1149650"/>
              </a:xfrm>
            </p:grpSpPr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E8598533-04D8-4C85-9846-312562FFE4E0}"/>
                    </a:ext>
                  </a:extLst>
                </p:cNvPr>
                <p:cNvGrpSpPr/>
                <p:nvPr/>
              </p:nvGrpSpPr>
              <p:grpSpPr>
                <a:xfrm>
                  <a:off x="3919146" y="2684356"/>
                  <a:ext cx="482358" cy="692046"/>
                  <a:chOff x="3946675" y="2684356"/>
                  <a:chExt cx="482358" cy="692046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A152BF87-ADE4-4D37-8870-01AD38EB72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842783" y="3031332"/>
                    <a:ext cx="690141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0FEA21BC-9FD5-469A-AC8A-4C639CBDD6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3946675" y="2684356"/>
                    <a:ext cx="482358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E5AE0779-5C31-402D-BAFB-3A46AEB00C2B}"/>
                    </a:ext>
                  </a:extLst>
                </p:cNvPr>
                <p:cNvSpPr/>
                <p:nvPr/>
              </p:nvSpPr>
              <p:spPr>
                <a:xfrm>
                  <a:off x="3954028" y="3217798"/>
                  <a:ext cx="412594" cy="616208"/>
                </a:xfrm>
                <a:custGeom>
                  <a:avLst/>
                  <a:gdLst>
                    <a:gd name="connsiteX0" fmla="*/ 206297 w 412594"/>
                    <a:gd name="connsiteY0" fmla="*/ 0 h 616208"/>
                    <a:gd name="connsiteX1" fmla="*/ 412594 w 412594"/>
                    <a:gd name="connsiteY1" fmla="*/ 206298 h 616208"/>
                    <a:gd name="connsiteX2" fmla="*/ 412593 w 412594"/>
                    <a:gd name="connsiteY2" fmla="*/ 616208 h 616208"/>
                    <a:gd name="connsiteX3" fmla="*/ 0 w 412594"/>
                    <a:gd name="connsiteY3" fmla="*/ 616208 h 616208"/>
                    <a:gd name="connsiteX4" fmla="*/ 0 w 412594"/>
                    <a:gd name="connsiteY4" fmla="*/ 206298 h 616208"/>
                    <a:gd name="connsiteX5" fmla="*/ 206297 w 412594"/>
                    <a:gd name="connsiteY5" fmla="*/ 0 h 616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2594" h="616208">
                      <a:moveTo>
                        <a:pt x="206297" y="0"/>
                      </a:moveTo>
                      <a:cubicBezTo>
                        <a:pt x="320232" y="0"/>
                        <a:pt x="412594" y="92362"/>
                        <a:pt x="412594" y="206298"/>
                      </a:cubicBezTo>
                      <a:cubicBezTo>
                        <a:pt x="412594" y="342934"/>
                        <a:pt x="412593" y="479572"/>
                        <a:pt x="412593" y="616208"/>
                      </a:cubicBezTo>
                      <a:lnTo>
                        <a:pt x="0" y="616208"/>
                      </a:lnTo>
                      <a:lnTo>
                        <a:pt x="0" y="206298"/>
                      </a:lnTo>
                      <a:cubicBezTo>
                        <a:pt x="0" y="92362"/>
                        <a:pt x="92362" y="0"/>
                        <a:pt x="20629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3BF39A1F-4A93-4F61-B87D-B0A821D7C79C}"/>
                    </a:ext>
                  </a:extLst>
                </p:cNvPr>
                <p:cNvSpPr/>
                <p:nvPr/>
              </p:nvSpPr>
              <p:spPr>
                <a:xfrm>
                  <a:off x="4124613" y="3186101"/>
                  <a:ext cx="71425" cy="71425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B561CC6-90CC-41A9-879E-CEEA213E4DAA}"/>
                  </a:ext>
                </a:extLst>
              </p:cNvPr>
              <p:cNvSpPr txBox="1"/>
              <p:nvPr/>
            </p:nvSpPr>
            <p:spPr>
              <a:xfrm>
                <a:off x="9614452" y="1707045"/>
                <a:ext cx="2176272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44BC2E8D-DD1F-42C3-BB7E-D71704D49B0F}"/>
                  </a:ext>
                </a:extLst>
              </p:cNvPr>
              <p:cNvGrpSpPr/>
              <p:nvPr/>
            </p:nvGrpSpPr>
            <p:grpSpPr>
              <a:xfrm>
                <a:off x="10255220" y="3461065"/>
                <a:ext cx="894738" cy="894738"/>
                <a:chOff x="10255220" y="3461065"/>
                <a:chExt cx="894738" cy="894738"/>
              </a:xfrm>
            </p:grpSpPr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DE732AC5-15E3-4B3A-907E-2AE932FB66F1}"/>
                    </a:ext>
                  </a:extLst>
                </p:cNvPr>
                <p:cNvSpPr/>
                <p:nvPr/>
              </p:nvSpPr>
              <p:spPr>
                <a:xfrm flipH="1">
                  <a:off x="10255220" y="3461065"/>
                  <a:ext cx="894738" cy="89473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AAC54301-2BE6-41FE-918C-022B34EF6DCB}"/>
                    </a:ext>
                  </a:extLst>
                </p:cNvPr>
                <p:cNvSpPr/>
                <p:nvPr/>
              </p:nvSpPr>
              <p:spPr>
                <a:xfrm>
                  <a:off x="10427531" y="3619670"/>
                  <a:ext cx="550114" cy="577526"/>
                </a:xfrm>
                <a:custGeom>
                  <a:avLst/>
                  <a:gdLst>
                    <a:gd name="connsiteX0" fmla="*/ 1404988 w 2816872"/>
                    <a:gd name="connsiteY0" fmla="*/ 1905094 h 2957238"/>
                    <a:gd name="connsiteX1" fmla="*/ 1461858 w 2816872"/>
                    <a:gd name="connsiteY1" fmla="*/ 1961964 h 2957238"/>
                    <a:gd name="connsiteX2" fmla="*/ 1461858 w 2816872"/>
                    <a:gd name="connsiteY2" fmla="*/ 2186598 h 2957238"/>
                    <a:gd name="connsiteX3" fmla="*/ 1686492 w 2816872"/>
                    <a:gd name="connsiteY3" fmla="*/ 2186598 h 2957238"/>
                    <a:gd name="connsiteX4" fmla="*/ 1743362 w 2816872"/>
                    <a:gd name="connsiteY4" fmla="*/ 2243468 h 2957238"/>
                    <a:gd name="connsiteX5" fmla="*/ 1686492 w 2816872"/>
                    <a:gd name="connsiteY5" fmla="*/ 2300338 h 2957238"/>
                    <a:gd name="connsiteX6" fmla="*/ 1461858 w 2816872"/>
                    <a:gd name="connsiteY6" fmla="*/ 2300338 h 2957238"/>
                    <a:gd name="connsiteX7" fmla="*/ 1461858 w 2816872"/>
                    <a:gd name="connsiteY7" fmla="*/ 2524972 h 2957238"/>
                    <a:gd name="connsiteX8" fmla="*/ 1404988 w 2816872"/>
                    <a:gd name="connsiteY8" fmla="*/ 2581842 h 2957238"/>
                    <a:gd name="connsiteX9" fmla="*/ 1348118 w 2816872"/>
                    <a:gd name="connsiteY9" fmla="*/ 2524972 h 2957238"/>
                    <a:gd name="connsiteX10" fmla="*/ 1348118 w 2816872"/>
                    <a:gd name="connsiteY10" fmla="*/ 2300338 h 2957238"/>
                    <a:gd name="connsiteX11" fmla="*/ 1123484 w 2816872"/>
                    <a:gd name="connsiteY11" fmla="*/ 2300338 h 2957238"/>
                    <a:gd name="connsiteX12" fmla="*/ 1066614 w 2816872"/>
                    <a:gd name="connsiteY12" fmla="*/ 2243468 h 2957238"/>
                    <a:gd name="connsiteX13" fmla="*/ 1123484 w 2816872"/>
                    <a:gd name="connsiteY13" fmla="*/ 2186598 h 2957238"/>
                    <a:gd name="connsiteX14" fmla="*/ 1348118 w 2816872"/>
                    <a:gd name="connsiteY14" fmla="*/ 2186598 h 2957238"/>
                    <a:gd name="connsiteX15" fmla="*/ 1348118 w 2816872"/>
                    <a:gd name="connsiteY15" fmla="*/ 1961964 h 2957238"/>
                    <a:gd name="connsiteX16" fmla="*/ 1404988 w 2816872"/>
                    <a:gd name="connsiteY16" fmla="*/ 1905094 h 2957238"/>
                    <a:gd name="connsiteX17" fmla="*/ 1683730 w 2816872"/>
                    <a:gd name="connsiteY17" fmla="*/ 1418831 h 2957238"/>
                    <a:gd name="connsiteX18" fmla="*/ 1658137 w 2816872"/>
                    <a:gd name="connsiteY18" fmla="*/ 1424518 h 2957238"/>
                    <a:gd name="connsiteX19" fmla="*/ 1291319 w 2816872"/>
                    <a:gd name="connsiteY19" fmla="*/ 1623563 h 2957238"/>
                    <a:gd name="connsiteX20" fmla="*/ 1208856 w 2816872"/>
                    <a:gd name="connsiteY20" fmla="*/ 1643469 h 2957238"/>
                    <a:gd name="connsiteX21" fmla="*/ 168153 w 2816872"/>
                    <a:gd name="connsiteY21" fmla="*/ 1643469 h 2957238"/>
                    <a:gd name="connsiteX22" fmla="*/ 122657 w 2816872"/>
                    <a:gd name="connsiteY22" fmla="*/ 1666217 h 2957238"/>
                    <a:gd name="connsiteX23" fmla="*/ 114128 w 2816872"/>
                    <a:gd name="connsiteY23" fmla="*/ 1714558 h 2957238"/>
                    <a:gd name="connsiteX24" fmla="*/ 409851 w 2816872"/>
                    <a:gd name="connsiteY24" fmla="*/ 2803614 h 2957238"/>
                    <a:gd name="connsiteX25" fmla="*/ 463876 w 2816872"/>
                    <a:gd name="connsiteY25" fmla="*/ 2846259 h 2957238"/>
                    <a:gd name="connsiteX26" fmla="*/ 2346283 w 2816872"/>
                    <a:gd name="connsiteY26" fmla="*/ 2846259 h 2957238"/>
                    <a:gd name="connsiteX27" fmla="*/ 2400308 w 2816872"/>
                    <a:gd name="connsiteY27" fmla="*/ 2800763 h 2957238"/>
                    <a:gd name="connsiteX28" fmla="*/ 2701718 w 2816872"/>
                    <a:gd name="connsiteY28" fmla="*/ 1487054 h 2957238"/>
                    <a:gd name="connsiteX29" fmla="*/ 2701688 w 2816872"/>
                    <a:gd name="connsiteY29" fmla="*/ 1487075 h 2957238"/>
                    <a:gd name="connsiteX30" fmla="*/ 2690314 w 2816872"/>
                    <a:gd name="connsiteY30" fmla="*/ 1441579 h 2957238"/>
                    <a:gd name="connsiteX31" fmla="*/ 2644818 w 2816872"/>
                    <a:gd name="connsiteY31" fmla="*/ 1418831 h 2957238"/>
                    <a:gd name="connsiteX32" fmla="*/ 1060955 w 2816872"/>
                    <a:gd name="connsiteY32" fmla="*/ 995183 h 2957238"/>
                    <a:gd name="connsiteX33" fmla="*/ 1749065 w 2816872"/>
                    <a:gd name="connsiteY33" fmla="*/ 995183 h 2957238"/>
                    <a:gd name="connsiteX34" fmla="*/ 1805935 w 2816872"/>
                    <a:gd name="connsiteY34" fmla="*/ 1052053 h 2957238"/>
                    <a:gd name="connsiteX35" fmla="*/ 1749065 w 2816872"/>
                    <a:gd name="connsiteY35" fmla="*/ 1108923 h 2957238"/>
                    <a:gd name="connsiteX36" fmla="*/ 1060955 w 2816872"/>
                    <a:gd name="connsiteY36" fmla="*/ 1108923 h 2957238"/>
                    <a:gd name="connsiteX37" fmla="*/ 1004085 w 2816872"/>
                    <a:gd name="connsiteY37" fmla="*/ 1052053 h 2957238"/>
                    <a:gd name="connsiteX38" fmla="*/ 1060955 w 2816872"/>
                    <a:gd name="connsiteY38" fmla="*/ 995183 h 2957238"/>
                    <a:gd name="connsiteX39" fmla="*/ 2184203 w 2816872"/>
                    <a:gd name="connsiteY39" fmla="*/ 932611 h 2957238"/>
                    <a:gd name="connsiteX40" fmla="*/ 2184203 w 2816872"/>
                    <a:gd name="connsiteY40" fmla="*/ 1305101 h 2957238"/>
                    <a:gd name="connsiteX41" fmla="*/ 2383247 w 2816872"/>
                    <a:gd name="connsiteY41" fmla="*/ 1305101 h 2957238"/>
                    <a:gd name="connsiteX42" fmla="*/ 2383247 w 2816872"/>
                    <a:gd name="connsiteY42" fmla="*/ 989481 h 2957238"/>
                    <a:gd name="connsiteX43" fmla="*/ 2326377 w 2816872"/>
                    <a:gd name="connsiteY43" fmla="*/ 932611 h 2957238"/>
                    <a:gd name="connsiteX44" fmla="*/ 483794 w 2816872"/>
                    <a:gd name="connsiteY44" fmla="*/ 932581 h 2957238"/>
                    <a:gd name="connsiteX45" fmla="*/ 426924 w 2816872"/>
                    <a:gd name="connsiteY45" fmla="*/ 989450 h 2957238"/>
                    <a:gd name="connsiteX46" fmla="*/ 426924 w 2816872"/>
                    <a:gd name="connsiteY46" fmla="*/ 1529699 h 2957238"/>
                    <a:gd name="connsiteX47" fmla="*/ 625969 w 2816872"/>
                    <a:gd name="connsiteY47" fmla="*/ 1529699 h 2957238"/>
                    <a:gd name="connsiteX48" fmla="*/ 625969 w 2816872"/>
                    <a:gd name="connsiteY48" fmla="*/ 932581 h 2957238"/>
                    <a:gd name="connsiteX49" fmla="*/ 1060955 w 2816872"/>
                    <a:gd name="connsiteY49" fmla="*/ 685235 h 2957238"/>
                    <a:gd name="connsiteX50" fmla="*/ 1749065 w 2816872"/>
                    <a:gd name="connsiteY50" fmla="*/ 685235 h 2957238"/>
                    <a:gd name="connsiteX51" fmla="*/ 1805935 w 2816872"/>
                    <a:gd name="connsiteY51" fmla="*/ 742105 h 2957238"/>
                    <a:gd name="connsiteX52" fmla="*/ 1749065 w 2816872"/>
                    <a:gd name="connsiteY52" fmla="*/ 798975 h 2957238"/>
                    <a:gd name="connsiteX53" fmla="*/ 1060955 w 2816872"/>
                    <a:gd name="connsiteY53" fmla="*/ 798975 h 2957238"/>
                    <a:gd name="connsiteX54" fmla="*/ 1004085 w 2816872"/>
                    <a:gd name="connsiteY54" fmla="*/ 742105 h 2957238"/>
                    <a:gd name="connsiteX55" fmla="*/ 1060955 w 2816872"/>
                    <a:gd name="connsiteY55" fmla="*/ 685235 h 2957238"/>
                    <a:gd name="connsiteX56" fmla="*/ 1060955 w 2816872"/>
                    <a:gd name="connsiteY56" fmla="*/ 372435 h 2957238"/>
                    <a:gd name="connsiteX57" fmla="*/ 1749065 w 2816872"/>
                    <a:gd name="connsiteY57" fmla="*/ 372435 h 2957238"/>
                    <a:gd name="connsiteX58" fmla="*/ 1805935 w 2816872"/>
                    <a:gd name="connsiteY58" fmla="*/ 429305 h 2957238"/>
                    <a:gd name="connsiteX59" fmla="*/ 1749065 w 2816872"/>
                    <a:gd name="connsiteY59" fmla="*/ 486175 h 2957238"/>
                    <a:gd name="connsiteX60" fmla="*/ 1060955 w 2816872"/>
                    <a:gd name="connsiteY60" fmla="*/ 486175 h 2957238"/>
                    <a:gd name="connsiteX61" fmla="*/ 1004085 w 2816872"/>
                    <a:gd name="connsiteY61" fmla="*/ 429305 h 2957238"/>
                    <a:gd name="connsiteX62" fmla="*/ 1060955 w 2816872"/>
                    <a:gd name="connsiteY62" fmla="*/ 372435 h 2957238"/>
                    <a:gd name="connsiteX63" fmla="*/ 796563 w 2816872"/>
                    <a:gd name="connsiteY63" fmla="*/ 113655 h 2957238"/>
                    <a:gd name="connsiteX64" fmla="*/ 739693 w 2816872"/>
                    <a:gd name="connsiteY64" fmla="*/ 170525 h 2957238"/>
                    <a:gd name="connsiteX65" fmla="*/ 739714 w 2816872"/>
                    <a:gd name="connsiteY65" fmla="*/ 1526884 h 2957238"/>
                    <a:gd name="connsiteX66" fmla="*/ 1200345 w 2816872"/>
                    <a:gd name="connsiteY66" fmla="*/ 1526884 h 2957238"/>
                    <a:gd name="connsiteX67" fmla="*/ 1228780 w 2816872"/>
                    <a:gd name="connsiteY67" fmla="*/ 1521197 h 2957238"/>
                    <a:gd name="connsiteX68" fmla="*/ 1595598 w 2816872"/>
                    <a:gd name="connsiteY68" fmla="*/ 1322153 h 2957238"/>
                    <a:gd name="connsiteX69" fmla="*/ 1678061 w 2816872"/>
                    <a:gd name="connsiteY69" fmla="*/ 1302250 h 2957238"/>
                    <a:gd name="connsiteX70" fmla="*/ 2073299 w 2816872"/>
                    <a:gd name="connsiteY70" fmla="*/ 1302250 h 2957238"/>
                    <a:gd name="connsiteX71" fmla="*/ 2073299 w 2816872"/>
                    <a:gd name="connsiteY71" fmla="*/ 170525 h 2957238"/>
                    <a:gd name="connsiteX72" fmla="*/ 2016429 w 2816872"/>
                    <a:gd name="connsiteY72" fmla="*/ 113655 h 2957238"/>
                    <a:gd name="connsiteX73" fmla="*/ 796542 w 2816872"/>
                    <a:gd name="connsiteY73" fmla="*/ 0 h 2957238"/>
                    <a:gd name="connsiteX74" fmla="*/ 2013587 w 2816872"/>
                    <a:gd name="connsiteY74" fmla="*/ 0 h 2957238"/>
                    <a:gd name="connsiteX75" fmla="*/ 2184196 w 2816872"/>
                    <a:gd name="connsiteY75" fmla="*/ 170610 h 2957238"/>
                    <a:gd name="connsiteX76" fmla="*/ 2184196 w 2816872"/>
                    <a:gd name="connsiteY76" fmla="*/ 818895 h 2957238"/>
                    <a:gd name="connsiteX77" fmla="*/ 2326371 w 2816872"/>
                    <a:gd name="connsiteY77" fmla="*/ 818895 h 2957238"/>
                    <a:gd name="connsiteX78" fmla="*/ 2496981 w 2816872"/>
                    <a:gd name="connsiteY78" fmla="*/ 989505 h 2957238"/>
                    <a:gd name="connsiteX79" fmla="*/ 2496981 w 2816872"/>
                    <a:gd name="connsiteY79" fmla="*/ 1302274 h 2957238"/>
                    <a:gd name="connsiteX80" fmla="*/ 2644848 w 2816872"/>
                    <a:gd name="connsiteY80" fmla="*/ 1302274 h 2957238"/>
                    <a:gd name="connsiteX81" fmla="*/ 2778485 w 2816872"/>
                    <a:gd name="connsiteY81" fmla="*/ 1367673 h 2957238"/>
                    <a:gd name="connsiteX82" fmla="*/ 2778485 w 2816872"/>
                    <a:gd name="connsiteY82" fmla="*/ 1367706 h 2957238"/>
                    <a:gd name="connsiteX83" fmla="*/ 2812607 w 2816872"/>
                    <a:gd name="connsiteY83" fmla="*/ 1509881 h 2957238"/>
                    <a:gd name="connsiteX84" fmla="*/ 2511181 w 2816872"/>
                    <a:gd name="connsiteY84" fmla="*/ 2823601 h 2957238"/>
                    <a:gd name="connsiteX85" fmla="*/ 2346259 w 2816872"/>
                    <a:gd name="connsiteY85" fmla="*/ 2957238 h 2957238"/>
                    <a:gd name="connsiteX86" fmla="*/ 463852 w 2816872"/>
                    <a:gd name="connsiteY86" fmla="*/ 2957238 h 2957238"/>
                    <a:gd name="connsiteX87" fmla="*/ 298929 w 2816872"/>
                    <a:gd name="connsiteY87" fmla="*/ 2832124 h 2957238"/>
                    <a:gd name="connsiteX88" fmla="*/ 6051 w 2816872"/>
                    <a:gd name="connsiteY88" fmla="*/ 1745889 h 2957238"/>
                    <a:gd name="connsiteX89" fmla="*/ 34486 w 2816872"/>
                    <a:gd name="connsiteY89" fmla="*/ 1598028 h 2957238"/>
                    <a:gd name="connsiteX90" fmla="*/ 170973 w 2816872"/>
                    <a:gd name="connsiteY90" fmla="*/ 1529784 h 2957238"/>
                    <a:gd name="connsiteX91" fmla="*/ 313148 w 2816872"/>
                    <a:gd name="connsiteY91" fmla="*/ 1529784 h 2957238"/>
                    <a:gd name="connsiteX92" fmla="*/ 313148 w 2816872"/>
                    <a:gd name="connsiteY92" fmla="*/ 989505 h 2957238"/>
                    <a:gd name="connsiteX93" fmla="*/ 483758 w 2816872"/>
                    <a:gd name="connsiteY93" fmla="*/ 818895 h 2957238"/>
                    <a:gd name="connsiteX94" fmla="*/ 625932 w 2816872"/>
                    <a:gd name="connsiteY94" fmla="*/ 818895 h 2957238"/>
                    <a:gd name="connsiteX95" fmla="*/ 625932 w 2816872"/>
                    <a:gd name="connsiteY95" fmla="*/ 170610 h 2957238"/>
                    <a:gd name="connsiteX96" fmla="*/ 796542 w 2816872"/>
                    <a:gd name="connsiteY96" fmla="*/ 0 h 295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2816872" h="2957238">
                      <a:moveTo>
                        <a:pt x="1404988" y="1905094"/>
                      </a:moveTo>
                      <a:cubicBezTo>
                        <a:pt x="1436265" y="1905094"/>
                        <a:pt x="1461858" y="1930687"/>
                        <a:pt x="1461858" y="1961964"/>
                      </a:cubicBezTo>
                      <a:lnTo>
                        <a:pt x="1461858" y="2186598"/>
                      </a:lnTo>
                      <a:lnTo>
                        <a:pt x="1686492" y="2186598"/>
                      </a:lnTo>
                      <a:cubicBezTo>
                        <a:pt x="1720614" y="2186598"/>
                        <a:pt x="1743362" y="2212191"/>
                        <a:pt x="1743362" y="2243468"/>
                      </a:cubicBezTo>
                      <a:cubicBezTo>
                        <a:pt x="1743362" y="2274748"/>
                        <a:pt x="1717769" y="2300338"/>
                        <a:pt x="1686492" y="2300338"/>
                      </a:cubicBezTo>
                      <a:lnTo>
                        <a:pt x="1461858" y="2300338"/>
                      </a:lnTo>
                      <a:lnTo>
                        <a:pt x="1461858" y="2524972"/>
                      </a:lnTo>
                      <a:cubicBezTo>
                        <a:pt x="1461858" y="2556252"/>
                        <a:pt x="1436265" y="2581842"/>
                        <a:pt x="1404988" y="2581842"/>
                      </a:cubicBezTo>
                      <a:cubicBezTo>
                        <a:pt x="1373708" y="2581842"/>
                        <a:pt x="1348118" y="2556249"/>
                        <a:pt x="1348118" y="2524972"/>
                      </a:cubicBezTo>
                      <a:lnTo>
                        <a:pt x="1348118" y="2300338"/>
                      </a:lnTo>
                      <a:lnTo>
                        <a:pt x="1123484" y="2300338"/>
                      </a:lnTo>
                      <a:cubicBezTo>
                        <a:pt x="1092207" y="2300338"/>
                        <a:pt x="1066614" y="2274748"/>
                        <a:pt x="1066614" y="2243468"/>
                      </a:cubicBezTo>
                      <a:cubicBezTo>
                        <a:pt x="1066614" y="2212191"/>
                        <a:pt x="1092207" y="2186598"/>
                        <a:pt x="1123484" y="2186598"/>
                      </a:cubicBezTo>
                      <a:lnTo>
                        <a:pt x="1348118" y="2186598"/>
                      </a:lnTo>
                      <a:lnTo>
                        <a:pt x="1348118" y="1961964"/>
                      </a:lnTo>
                      <a:cubicBezTo>
                        <a:pt x="1348118" y="1930684"/>
                        <a:pt x="1373708" y="1905094"/>
                        <a:pt x="1404988" y="1905094"/>
                      </a:cubicBezTo>
                      <a:close/>
                      <a:moveTo>
                        <a:pt x="1683730" y="1418831"/>
                      </a:moveTo>
                      <a:cubicBezTo>
                        <a:pt x="1675198" y="1418831"/>
                        <a:pt x="1666669" y="1418831"/>
                        <a:pt x="1658137" y="1424518"/>
                      </a:cubicBezTo>
                      <a:lnTo>
                        <a:pt x="1291319" y="1623563"/>
                      </a:lnTo>
                      <a:cubicBezTo>
                        <a:pt x="1265726" y="1637782"/>
                        <a:pt x="1237291" y="1643469"/>
                        <a:pt x="1208856" y="1643469"/>
                      </a:cubicBezTo>
                      <a:lnTo>
                        <a:pt x="168153" y="1643469"/>
                      </a:lnTo>
                      <a:cubicBezTo>
                        <a:pt x="151092" y="1643469"/>
                        <a:pt x="131189" y="1651998"/>
                        <a:pt x="122657" y="1666217"/>
                      </a:cubicBezTo>
                      <a:cubicBezTo>
                        <a:pt x="114128" y="1680436"/>
                        <a:pt x="108441" y="1697497"/>
                        <a:pt x="114128" y="1714558"/>
                      </a:cubicBezTo>
                      <a:lnTo>
                        <a:pt x="409851" y="2803614"/>
                      </a:lnTo>
                      <a:cubicBezTo>
                        <a:pt x="415535" y="2829213"/>
                        <a:pt x="438286" y="2846259"/>
                        <a:pt x="463876" y="2846259"/>
                      </a:cubicBezTo>
                      <a:lnTo>
                        <a:pt x="2346283" y="2846259"/>
                      </a:lnTo>
                      <a:cubicBezTo>
                        <a:pt x="2371873" y="2846259"/>
                        <a:pt x="2394621" y="2826362"/>
                        <a:pt x="2400308" y="2800763"/>
                      </a:cubicBezTo>
                      <a:lnTo>
                        <a:pt x="2701718" y="1487054"/>
                      </a:lnTo>
                      <a:lnTo>
                        <a:pt x="2701688" y="1487075"/>
                      </a:lnTo>
                      <a:cubicBezTo>
                        <a:pt x="2704539" y="1470014"/>
                        <a:pt x="2701688" y="1452953"/>
                        <a:pt x="2690314" y="1441579"/>
                      </a:cubicBezTo>
                      <a:cubicBezTo>
                        <a:pt x="2678940" y="1427363"/>
                        <a:pt x="2661864" y="1418831"/>
                        <a:pt x="2644818" y="1418831"/>
                      </a:cubicBezTo>
                      <a:close/>
                      <a:moveTo>
                        <a:pt x="1060955" y="995183"/>
                      </a:moveTo>
                      <a:lnTo>
                        <a:pt x="1749065" y="995183"/>
                      </a:lnTo>
                      <a:cubicBezTo>
                        <a:pt x="1780342" y="995183"/>
                        <a:pt x="1805935" y="1020776"/>
                        <a:pt x="1805935" y="1052053"/>
                      </a:cubicBezTo>
                      <a:cubicBezTo>
                        <a:pt x="1805935" y="1083333"/>
                        <a:pt x="1780342" y="1108923"/>
                        <a:pt x="1749065" y="1108923"/>
                      </a:cubicBezTo>
                      <a:lnTo>
                        <a:pt x="1060955" y="1108923"/>
                      </a:lnTo>
                      <a:cubicBezTo>
                        <a:pt x="1029678" y="1108923"/>
                        <a:pt x="1004085" y="1083333"/>
                        <a:pt x="1004085" y="1052053"/>
                      </a:cubicBezTo>
                      <a:cubicBezTo>
                        <a:pt x="1004085" y="1020776"/>
                        <a:pt x="1029678" y="995183"/>
                        <a:pt x="1060955" y="995183"/>
                      </a:cubicBezTo>
                      <a:close/>
                      <a:moveTo>
                        <a:pt x="2184203" y="932611"/>
                      </a:moveTo>
                      <a:lnTo>
                        <a:pt x="2184203" y="1305101"/>
                      </a:lnTo>
                      <a:lnTo>
                        <a:pt x="2383247" y="1305101"/>
                      </a:lnTo>
                      <a:lnTo>
                        <a:pt x="2383247" y="989481"/>
                      </a:lnTo>
                      <a:cubicBezTo>
                        <a:pt x="2383247" y="958204"/>
                        <a:pt x="2357654" y="932611"/>
                        <a:pt x="2326377" y="932611"/>
                      </a:cubicBezTo>
                      <a:close/>
                      <a:moveTo>
                        <a:pt x="483794" y="932581"/>
                      </a:moveTo>
                      <a:cubicBezTo>
                        <a:pt x="452514" y="932581"/>
                        <a:pt x="426924" y="958174"/>
                        <a:pt x="426924" y="989450"/>
                      </a:cubicBezTo>
                      <a:lnTo>
                        <a:pt x="426924" y="1529699"/>
                      </a:lnTo>
                      <a:lnTo>
                        <a:pt x="625969" y="1529699"/>
                      </a:lnTo>
                      <a:lnTo>
                        <a:pt x="625969" y="932581"/>
                      </a:lnTo>
                      <a:close/>
                      <a:moveTo>
                        <a:pt x="1060955" y="685235"/>
                      </a:moveTo>
                      <a:lnTo>
                        <a:pt x="1749065" y="685235"/>
                      </a:lnTo>
                      <a:cubicBezTo>
                        <a:pt x="1780342" y="685235"/>
                        <a:pt x="1805935" y="710828"/>
                        <a:pt x="1805935" y="742105"/>
                      </a:cubicBezTo>
                      <a:cubicBezTo>
                        <a:pt x="1805935" y="773385"/>
                        <a:pt x="1780342" y="798975"/>
                        <a:pt x="1749065" y="798975"/>
                      </a:cubicBezTo>
                      <a:lnTo>
                        <a:pt x="1060955" y="798975"/>
                      </a:lnTo>
                      <a:cubicBezTo>
                        <a:pt x="1029678" y="798975"/>
                        <a:pt x="1004085" y="773385"/>
                        <a:pt x="1004085" y="742105"/>
                      </a:cubicBezTo>
                      <a:cubicBezTo>
                        <a:pt x="1004085" y="710828"/>
                        <a:pt x="1029678" y="685235"/>
                        <a:pt x="1060955" y="685235"/>
                      </a:cubicBezTo>
                      <a:close/>
                      <a:moveTo>
                        <a:pt x="1060955" y="372435"/>
                      </a:moveTo>
                      <a:lnTo>
                        <a:pt x="1749065" y="372435"/>
                      </a:lnTo>
                      <a:cubicBezTo>
                        <a:pt x="1780342" y="372435"/>
                        <a:pt x="1805935" y="398025"/>
                        <a:pt x="1805935" y="429305"/>
                      </a:cubicBezTo>
                      <a:cubicBezTo>
                        <a:pt x="1805935" y="460582"/>
                        <a:pt x="1780342" y="486175"/>
                        <a:pt x="1749065" y="486175"/>
                      </a:cubicBezTo>
                      <a:lnTo>
                        <a:pt x="1060955" y="486175"/>
                      </a:lnTo>
                      <a:cubicBezTo>
                        <a:pt x="1029678" y="486175"/>
                        <a:pt x="1004085" y="460582"/>
                        <a:pt x="1004085" y="429305"/>
                      </a:cubicBezTo>
                      <a:cubicBezTo>
                        <a:pt x="1004085" y="398025"/>
                        <a:pt x="1029678" y="372435"/>
                        <a:pt x="1060955" y="372435"/>
                      </a:cubicBezTo>
                      <a:close/>
                      <a:moveTo>
                        <a:pt x="796563" y="113655"/>
                      </a:moveTo>
                      <a:cubicBezTo>
                        <a:pt x="765283" y="113655"/>
                        <a:pt x="739693" y="139248"/>
                        <a:pt x="739693" y="170525"/>
                      </a:cubicBezTo>
                      <a:lnTo>
                        <a:pt x="739714" y="1526884"/>
                      </a:lnTo>
                      <a:lnTo>
                        <a:pt x="1200345" y="1526884"/>
                      </a:lnTo>
                      <a:cubicBezTo>
                        <a:pt x="1211719" y="1526884"/>
                        <a:pt x="1220248" y="1526884"/>
                        <a:pt x="1228780" y="1521197"/>
                      </a:cubicBezTo>
                      <a:lnTo>
                        <a:pt x="1595598" y="1322153"/>
                      </a:lnTo>
                      <a:cubicBezTo>
                        <a:pt x="1621191" y="1310779"/>
                        <a:pt x="1649626" y="1302250"/>
                        <a:pt x="1678061" y="1302250"/>
                      </a:cubicBezTo>
                      <a:lnTo>
                        <a:pt x="2073299" y="1302250"/>
                      </a:lnTo>
                      <a:lnTo>
                        <a:pt x="2073299" y="170525"/>
                      </a:lnTo>
                      <a:cubicBezTo>
                        <a:pt x="2073299" y="139248"/>
                        <a:pt x="2047706" y="113655"/>
                        <a:pt x="2016429" y="113655"/>
                      </a:cubicBezTo>
                      <a:close/>
                      <a:moveTo>
                        <a:pt x="796542" y="0"/>
                      </a:moveTo>
                      <a:lnTo>
                        <a:pt x="2013587" y="0"/>
                      </a:lnTo>
                      <a:cubicBezTo>
                        <a:pt x="2107424" y="0"/>
                        <a:pt x="2184196" y="76773"/>
                        <a:pt x="2184196" y="170610"/>
                      </a:cubicBezTo>
                      <a:lnTo>
                        <a:pt x="2184196" y="818895"/>
                      </a:lnTo>
                      <a:lnTo>
                        <a:pt x="2326371" y="818895"/>
                      </a:lnTo>
                      <a:cubicBezTo>
                        <a:pt x="2420208" y="818895"/>
                        <a:pt x="2496981" y="895668"/>
                        <a:pt x="2496981" y="989505"/>
                      </a:cubicBezTo>
                      <a:lnTo>
                        <a:pt x="2496981" y="1302274"/>
                      </a:lnTo>
                      <a:lnTo>
                        <a:pt x="2644848" y="1302274"/>
                      </a:lnTo>
                      <a:cubicBezTo>
                        <a:pt x="2696016" y="1302274"/>
                        <a:pt x="2747214" y="1327864"/>
                        <a:pt x="2778485" y="1367673"/>
                      </a:cubicBezTo>
                      <a:lnTo>
                        <a:pt x="2778485" y="1367706"/>
                      </a:lnTo>
                      <a:cubicBezTo>
                        <a:pt x="2812607" y="1407515"/>
                        <a:pt x="2823981" y="1461540"/>
                        <a:pt x="2812607" y="1509881"/>
                      </a:cubicBezTo>
                      <a:lnTo>
                        <a:pt x="2511181" y="2823601"/>
                      </a:lnTo>
                      <a:cubicBezTo>
                        <a:pt x="2494120" y="2903219"/>
                        <a:pt x="2425877" y="2957238"/>
                        <a:pt x="2346259" y="2957238"/>
                      </a:cubicBezTo>
                      <a:lnTo>
                        <a:pt x="463852" y="2957238"/>
                      </a:lnTo>
                      <a:cubicBezTo>
                        <a:pt x="387076" y="2957238"/>
                        <a:pt x="318832" y="2906040"/>
                        <a:pt x="298929" y="2832124"/>
                      </a:cubicBezTo>
                      <a:lnTo>
                        <a:pt x="6051" y="1745889"/>
                      </a:lnTo>
                      <a:cubicBezTo>
                        <a:pt x="-8165" y="1694706"/>
                        <a:pt x="3209" y="1640678"/>
                        <a:pt x="34486" y="1598028"/>
                      </a:cubicBezTo>
                      <a:cubicBezTo>
                        <a:pt x="68608" y="1555377"/>
                        <a:pt x="116949" y="1529784"/>
                        <a:pt x="170973" y="1529784"/>
                      </a:cubicBezTo>
                      <a:lnTo>
                        <a:pt x="313148" y="1529784"/>
                      </a:lnTo>
                      <a:lnTo>
                        <a:pt x="313148" y="989505"/>
                      </a:lnTo>
                      <a:cubicBezTo>
                        <a:pt x="313148" y="895668"/>
                        <a:pt x="389921" y="818895"/>
                        <a:pt x="483758" y="818895"/>
                      </a:cubicBezTo>
                      <a:lnTo>
                        <a:pt x="625932" y="818895"/>
                      </a:lnTo>
                      <a:lnTo>
                        <a:pt x="625932" y="170610"/>
                      </a:lnTo>
                      <a:cubicBezTo>
                        <a:pt x="625932" y="76773"/>
                        <a:pt x="702705" y="0"/>
                        <a:pt x="7965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DA830EC9-9B70-4446-A447-42FB56193BF6}"/>
                </a:ext>
              </a:extLst>
            </p:cNvPr>
            <p:cNvGrpSpPr/>
            <p:nvPr/>
          </p:nvGrpSpPr>
          <p:grpSpPr>
            <a:xfrm>
              <a:off x="7852681" y="3461065"/>
              <a:ext cx="2176272" cy="2648467"/>
              <a:chOff x="7852681" y="3461065"/>
              <a:chExt cx="2176272" cy="2648467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33F9B60D-6691-4771-A6E2-A84DA71914C5}"/>
                  </a:ext>
                </a:extLst>
              </p:cNvPr>
              <p:cNvGrpSpPr/>
              <p:nvPr/>
            </p:nvGrpSpPr>
            <p:grpSpPr>
              <a:xfrm>
                <a:off x="8699638" y="4072781"/>
                <a:ext cx="482358" cy="1149650"/>
                <a:chOff x="9087728" y="3982371"/>
                <a:chExt cx="482358" cy="1149650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2ED88A99-E572-4024-B3AA-92F07A1935B9}"/>
                    </a:ext>
                  </a:extLst>
                </p:cNvPr>
                <p:cNvGrpSpPr/>
                <p:nvPr/>
              </p:nvGrpSpPr>
              <p:grpSpPr>
                <a:xfrm flipV="1">
                  <a:off x="9087728" y="4439975"/>
                  <a:ext cx="482358" cy="692046"/>
                  <a:chOff x="3946675" y="2684356"/>
                  <a:chExt cx="482358" cy="692046"/>
                </a:xfrm>
              </p:grpSpPr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39512C2B-58EB-401B-9AE4-0D7092867B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842783" y="3031332"/>
                    <a:ext cx="690141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5E6120BA-EB89-4594-9072-7F9FC1FD06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3946675" y="2684356"/>
                    <a:ext cx="482358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Rectangle: Top Corners Rounded 118">
                  <a:extLst>
                    <a:ext uri="{FF2B5EF4-FFF2-40B4-BE49-F238E27FC236}">
                      <a16:creationId xmlns:a16="http://schemas.microsoft.com/office/drawing/2014/main" id="{22EDB441-3782-4D0A-B96A-0D8F98357187}"/>
                    </a:ext>
                  </a:extLst>
                </p:cNvPr>
                <p:cNvSpPr/>
                <p:nvPr/>
              </p:nvSpPr>
              <p:spPr>
                <a:xfrm flipH="1">
                  <a:off x="9122610" y="3982371"/>
                  <a:ext cx="412594" cy="616208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50475E1A-630A-4FBD-8DD2-6844CD1880DB}"/>
                    </a:ext>
                  </a:extLst>
                </p:cNvPr>
                <p:cNvSpPr/>
                <p:nvPr/>
              </p:nvSpPr>
              <p:spPr>
                <a:xfrm>
                  <a:off x="9293195" y="4558851"/>
                  <a:ext cx="71425" cy="71425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938C95D-B4AB-4C47-BC98-00C5BC81A85B}"/>
                  </a:ext>
                </a:extLst>
              </p:cNvPr>
              <p:cNvSpPr txBox="1"/>
              <p:nvPr/>
            </p:nvSpPr>
            <p:spPr>
              <a:xfrm>
                <a:off x="7852681" y="5278535"/>
                <a:ext cx="2176272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00FFA24A-DFF9-48DF-A759-F13F7E03D2E7}"/>
                  </a:ext>
                </a:extLst>
              </p:cNvPr>
              <p:cNvGrpSpPr/>
              <p:nvPr/>
            </p:nvGrpSpPr>
            <p:grpSpPr>
              <a:xfrm>
                <a:off x="8493449" y="3461065"/>
                <a:ext cx="894738" cy="894738"/>
                <a:chOff x="8493449" y="3461065"/>
                <a:chExt cx="894738" cy="894738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54AE6C4D-4252-4AD3-88F2-9BE862769EE9}"/>
                    </a:ext>
                  </a:extLst>
                </p:cNvPr>
                <p:cNvSpPr/>
                <p:nvPr/>
              </p:nvSpPr>
              <p:spPr>
                <a:xfrm flipH="1">
                  <a:off x="8493449" y="3461065"/>
                  <a:ext cx="894738" cy="89473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2ACC8754-61A7-493E-A67E-E329EEC52C5E}"/>
                    </a:ext>
                  </a:extLst>
                </p:cNvPr>
                <p:cNvSpPr/>
                <p:nvPr/>
              </p:nvSpPr>
              <p:spPr>
                <a:xfrm>
                  <a:off x="8668123" y="3645369"/>
                  <a:ext cx="545394" cy="526128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89831143-49DA-4623-94C0-DD84236676D8}"/>
                </a:ext>
              </a:extLst>
            </p:cNvPr>
            <p:cNvGrpSpPr/>
            <p:nvPr/>
          </p:nvGrpSpPr>
          <p:grpSpPr>
            <a:xfrm>
              <a:off x="6090911" y="1722434"/>
              <a:ext cx="2176272" cy="2633369"/>
              <a:chOff x="6090911" y="1722434"/>
              <a:chExt cx="2176272" cy="2633369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74D06229-5387-48C0-B70E-FD6341E801D1}"/>
                  </a:ext>
                </a:extLst>
              </p:cNvPr>
              <p:cNvGrpSpPr/>
              <p:nvPr/>
            </p:nvGrpSpPr>
            <p:grpSpPr>
              <a:xfrm>
                <a:off x="6937868" y="2594436"/>
                <a:ext cx="482358" cy="1149650"/>
                <a:chOff x="3919146" y="2684356"/>
                <a:chExt cx="482358" cy="114965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1F0629A0-6FB1-44A2-A37D-5795E7A321D7}"/>
                    </a:ext>
                  </a:extLst>
                </p:cNvPr>
                <p:cNvGrpSpPr/>
                <p:nvPr/>
              </p:nvGrpSpPr>
              <p:grpSpPr>
                <a:xfrm>
                  <a:off x="3919146" y="2684356"/>
                  <a:ext cx="482358" cy="692046"/>
                  <a:chOff x="3946675" y="2684356"/>
                  <a:chExt cx="482358" cy="692046"/>
                </a:xfrm>
              </p:grpSpPr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40FA83D6-E41B-4033-9E0E-ABEC6CF260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842784" y="3031332"/>
                    <a:ext cx="690141" cy="0"/>
                  </a:xfrm>
                  <a:prstGeom prst="line">
                    <a:avLst/>
                  </a:prstGeom>
                  <a:ln w="12700">
                    <a:solidFill>
                      <a:schemeClr val="accent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65FE73A1-E6C3-4C1A-9227-5B4770CCF2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3946675" y="2684356"/>
                    <a:ext cx="482358" cy="0"/>
                  </a:xfrm>
                  <a:prstGeom prst="line">
                    <a:avLst/>
                  </a:prstGeom>
                  <a:ln w="12700">
                    <a:solidFill>
                      <a:schemeClr val="accent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AB26D0CA-00B2-4BAB-B326-ECBAB3049E10}"/>
                    </a:ext>
                  </a:extLst>
                </p:cNvPr>
                <p:cNvSpPr/>
                <p:nvPr/>
              </p:nvSpPr>
              <p:spPr>
                <a:xfrm>
                  <a:off x="3954028" y="3217798"/>
                  <a:ext cx="412594" cy="616208"/>
                </a:xfrm>
                <a:custGeom>
                  <a:avLst/>
                  <a:gdLst>
                    <a:gd name="connsiteX0" fmla="*/ 206297 w 412594"/>
                    <a:gd name="connsiteY0" fmla="*/ 0 h 616208"/>
                    <a:gd name="connsiteX1" fmla="*/ 412594 w 412594"/>
                    <a:gd name="connsiteY1" fmla="*/ 206298 h 616208"/>
                    <a:gd name="connsiteX2" fmla="*/ 412593 w 412594"/>
                    <a:gd name="connsiteY2" fmla="*/ 616208 h 616208"/>
                    <a:gd name="connsiteX3" fmla="*/ 0 w 412594"/>
                    <a:gd name="connsiteY3" fmla="*/ 616208 h 616208"/>
                    <a:gd name="connsiteX4" fmla="*/ 0 w 412594"/>
                    <a:gd name="connsiteY4" fmla="*/ 206298 h 616208"/>
                    <a:gd name="connsiteX5" fmla="*/ 206297 w 412594"/>
                    <a:gd name="connsiteY5" fmla="*/ 0 h 616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2594" h="616208">
                      <a:moveTo>
                        <a:pt x="206297" y="0"/>
                      </a:moveTo>
                      <a:cubicBezTo>
                        <a:pt x="320232" y="0"/>
                        <a:pt x="412594" y="92362"/>
                        <a:pt x="412594" y="206298"/>
                      </a:cubicBezTo>
                      <a:cubicBezTo>
                        <a:pt x="412594" y="342934"/>
                        <a:pt x="412593" y="479572"/>
                        <a:pt x="412593" y="616208"/>
                      </a:cubicBezTo>
                      <a:lnTo>
                        <a:pt x="0" y="616208"/>
                      </a:lnTo>
                      <a:lnTo>
                        <a:pt x="0" y="206298"/>
                      </a:lnTo>
                      <a:cubicBezTo>
                        <a:pt x="0" y="92362"/>
                        <a:pt x="92362" y="0"/>
                        <a:pt x="20629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97BD3F9-4DA0-458D-AC8F-BEBB45E59065}"/>
                    </a:ext>
                  </a:extLst>
                </p:cNvPr>
                <p:cNvSpPr/>
                <p:nvPr/>
              </p:nvSpPr>
              <p:spPr>
                <a:xfrm>
                  <a:off x="4124613" y="3186101"/>
                  <a:ext cx="71425" cy="71425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8CDADCE-1756-4BF4-8DEF-22E28C27155B}"/>
                  </a:ext>
                </a:extLst>
              </p:cNvPr>
              <p:cNvSpPr txBox="1"/>
              <p:nvPr/>
            </p:nvSpPr>
            <p:spPr>
              <a:xfrm>
                <a:off x="6090911" y="1722434"/>
                <a:ext cx="2176272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E397598-D8D1-44CC-BDC1-B5CAE686BD68}"/>
                  </a:ext>
                </a:extLst>
              </p:cNvPr>
              <p:cNvGrpSpPr/>
              <p:nvPr/>
            </p:nvGrpSpPr>
            <p:grpSpPr>
              <a:xfrm>
                <a:off x="6731678" y="3461065"/>
                <a:ext cx="894738" cy="894738"/>
                <a:chOff x="6731678" y="3461065"/>
                <a:chExt cx="894738" cy="894738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618BB294-E45F-4D74-BD51-C89F34031BD7}"/>
                    </a:ext>
                  </a:extLst>
                </p:cNvPr>
                <p:cNvSpPr/>
                <p:nvPr/>
              </p:nvSpPr>
              <p:spPr>
                <a:xfrm flipH="1">
                  <a:off x="6731678" y="3461065"/>
                  <a:ext cx="894738" cy="89473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102635D5-FD1A-4AE9-B606-E02349591471}"/>
                    </a:ext>
                  </a:extLst>
                </p:cNvPr>
                <p:cNvSpPr/>
                <p:nvPr/>
              </p:nvSpPr>
              <p:spPr>
                <a:xfrm>
                  <a:off x="6864399" y="3606700"/>
                  <a:ext cx="629296" cy="60346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844FBFBE-C8F3-4C76-BE46-4FDF34C12D76}"/>
                </a:ext>
              </a:extLst>
            </p:cNvPr>
            <p:cNvGrpSpPr/>
            <p:nvPr/>
          </p:nvGrpSpPr>
          <p:grpSpPr>
            <a:xfrm>
              <a:off x="4329141" y="3461065"/>
              <a:ext cx="2176272" cy="2633078"/>
              <a:chOff x="4329141" y="3461065"/>
              <a:chExt cx="2176272" cy="2633078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039F1786-61D0-4439-BC1A-D9D7CAD78C5B}"/>
                  </a:ext>
                </a:extLst>
              </p:cNvPr>
              <p:cNvGrpSpPr/>
              <p:nvPr/>
            </p:nvGrpSpPr>
            <p:grpSpPr>
              <a:xfrm>
                <a:off x="5176098" y="4072781"/>
                <a:ext cx="482358" cy="1149650"/>
                <a:chOff x="5440366" y="3982371"/>
                <a:chExt cx="482358" cy="1149650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3FC622A7-AB0C-4496-9B07-F23471A69B49}"/>
                    </a:ext>
                  </a:extLst>
                </p:cNvPr>
                <p:cNvGrpSpPr/>
                <p:nvPr/>
              </p:nvGrpSpPr>
              <p:grpSpPr>
                <a:xfrm flipV="1">
                  <a:off x="5440366" y="4439975"/>
                  <a:ext cx="482358" cy="692046"/>
                  <a:chOff x="3946675" y="2684356"/>
                  <a:chExt cx="482358" cy="692046"/>
                </a:xfrm>
              </p:grpSpPr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74DA4676-0C48-4FAE-BB9A-6FFBFAD99D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842783" y="3031332"/>
                    <a:ext cx="690141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2C1FC663-22FD-4646-8609-8DB647EC70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3946675" y="2684356"/>
                    <a:ext cx="482358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1" name="Rectangle: Top Corners Rounded 130">
                  <a:extLst>
                    <a:ext uri="{FF2B5EF4-FFF2-40B4-BE49-F238E27FC236}">
                      <a16:creationId xmlns:a16="http://schemas.microsoft.com/office/drawing/2014/main" id="{E844D042-1A38-4EEC-8668-3865E9D3DA67}"/>
                    </a:ext>
                  </a:extLst>
                </p:cNvPr>
                <p:cNvSpPr/>
                <p:nvPr/>
              </p:nvSpPr>
              <p:spPr>
                <a:xfrm>
                  <a:off x="5475248" y="3982371"/>
                  <a:ext cx="412594" cy="616208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7EACE443-E847-40E9-BD9A-A2A6902BA244}"/>
                    </a:ext>
                  </a:extLst>
                </p:cNvPr>
                <p:cNvSpPr/>
                <p:nvPr/>
              </p:nvSpPr>
              <p:spPr>
                <a:xfrm>
                  <a:off x="5645833" y="4558851"/>
                  <a:ext cx="71425" cy="71425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BC9C1F0-BE9E-4F65-962D-BDAF1E4A45F0}"/>
                  </a:ext>
                </a:extLst>
              </p:cNvPr>
              <p:cNvSpPr txBox="1"/>
              <p:nvPr/>
            </p:nvSpPr>
            <p:spPr>
              <a:xfrm>
                <a:off x="4329141" y="5263146"/>
                <a:ext cx="2176272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B5B392B0-5821-467D-8F8B-6FF304DA410D}"/>
                  </a:ext>
                </a:extLst>
              </p:cNvPr>
              <p:cNvGrpSpPr/>
              <p:nvPr/>
            </p:nvGrpSpPr>
            <p:grpSpPr>
              <a:xfrm>
                <a:off x="4969909" y="3461065"/>
                <a:ext cx="894738" cy="894738"/>
                <a:chOff x="4969909" y="3461065"/>
                <a:chExt cx="894738" cy="894738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1A747EDE-7551-4C12-A62C-A6667D9CA6EB}"/>
                    </a:ext>
                  </a:extLst>
                </p:cNvPr>
                <p:cNvSpPr/>
                <p:nvPr/>
              </p:nvSpPr>
              <p:spPr>
                <a:xfrm flipH="1">
                  <a:off x="4969909" y="3461065"/>
                  <a:ext cx="894738" cy="89473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Graphic 55">
                  <a:extLst>
                    <a:ext uri="{FF2B5EF4-FFF2-40B4-BE49-F238E27FC236}">
                      <a16:creationId xmlns:a16="http://schemas.microsoft.com/office/drawing/2014/main" id="{1B7627E0-5560-43EE-AAA3-2553D6E10E17}"/>
                    </a:ext>
                  </a:extLst>
                </p:cNvPr>
                <p:cNvSpPr/>
                <p:nvPr/>
              </p:nvSpPr>
              <p:spPr>
                <a:xfrm>
                  <a:off x="5167150" y="3619670"/>
                  <a:ext cx="500256" cy="57752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77E24DC7-C79B-4B08-A189-10BDFFFCA0C5}"/>
                </a:ext>
              </a:extLst>
            </p:cNvPr>
            <p:cNvGrpSpPr/>
            <p:nvPr/>
          </p:nvGrpSpPr>
          <p:grpSpPr>
            <a:xfrm>
              <a:off x="2567371" y="1686721"/>
              <a:ext cx="2176272" cy="2669082"/>
              <a:chOff x="2567371" y="1686721"/>
              <a:chExt cx="2176272" cy="2669082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CC6D24D8-7AD0-4F37-9FF4-3E3592558FEE}"/>
                  </a:ext>
                </a:extLst>
              </p:cNvPr>
              <p:cNvGrpSpPr/>
              <p:nvPr/>
            </p:nvGrpSpPr>
            <p:grpSpPr>
              <a:xfrm>
                <a:off x="3414329" y="2594436"/>
                <a:ext cx="482358" cy="1149650"/>
                <a:chOff x="3919148" y="2684356"/>
                <a:chExt cx="482358" cy="1149650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B5B7180E-E914-4D52-AC0E-1614C703DB42}"/>
                    </a:ext>
                  </a:extLst>
                </p:cNvPr>
                <p:cNvGrpSpPr/>
                <p:nvPr/>
              </p:nvGrpSpPr>
              <p:grpSpPr>
                <a:xfrm>
                  <a:off x="3919148" y="2684356"/>
                  <a:ext cx="482358" cy="692046"/>
                  <a:chOff x="3946677" y="2684356"/>
                  <a:chExt cx="482358" cy="692046"/>
                </a:xfrm>
              </p:grpSpPr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8EC471F5-8BE9-4ACD-85CA-4B964398B6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842785" y="3031332"/>
                    <a:ext cx="690141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8CB5A7CD-4291-4DBC-8D15-479AA8E8AF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3946677" y="2684356"/>
                    <a:ext cx="482358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182E44AC-C1BE-43E6-80F0-4220A11791B1}"/>
                    </a:ext>
                  </a:extLst>
                </p:cNvPr>
                <p:cNvSpPr/>
                <p:nvPr/>
              </p:nvSpPr>
              <p:spPr>
                <a:xfrm>
                  <a:off x="3954029" y="3217798"/>
                  <a:ext cx="412594" cy="616208"/>
                </a:xfrm>
                <a:custGeom>
                  <a:avLst/>
                  <a:gdLst>
                    <a:gd name="connsiteX0" fmla="*/ 206297 w 412594"/>
                    <a:gd name="connsiteY0" fmla="*/ 0 h 616208"/>
                    <a:gd name="connsiteX1" fmla="*/ 412594 w 412594"/>
                    <a:gd name="connsiteY1" fmla="*/ 206298 h 616208"/>
                    <a:gd name="connsiteX2" fmla="*/ 412593 w 412594"/>
                    <a:gd name="connsiteY2" fmla="*/ 616208 h 616208"/>
                    <a:gd name="connsiteX3" fmla="*/ 0 w 412594"/>
                    <a:gd name="connsiteY3" fmla="*/ 616208 h 616208"/>
                    <a:gd name="connsiteX4" fmla="*/ 0 w 412594"/>
                    <a:gd name="connsiteY4" fmla="*/ 206298 h 616208"/>
                    <a:gd name="connsiteX5" fmla="*/ 206297 w 412594"/>
                    <a:gd name="connsiteY5" fmla="*/ 0 h 616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2594" h="616208">
                      <a:moveTo>
                        <a:pt x="206297" y="0"/>
                      </a:moveTo>
                      <a:cubicBezTo>
                        <a:pt x="320232" y="0"/>
                        <a:pt x="412594" y="92362"/>
                        <a:pt x="412594" y="206298"/>
                      </a:cubicBezTo>
                      <a:cubicBezTo>
                        <a:pt x="412594" y="342934"/>
                        <a:pt x="412593" y="479572"/>
                        <a:pt x="412593" y="616208"/>
                      </a:cubicBezTo>
                      <a:lnTo>
                        <a:pt x="0" y="616208"/>
                      </a:lnTo>
                      <a:lnTo>
                        <a:pt x="0" y="206298"/>
                      </a:lnTo>
                      <a:cubicBezTo>
                        <a:pt x="0" y="92362"/>
                        <a:pt x="92362" y="0"/>
                        <a:pt x="206297" y="0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62964796-3126-4C9E-84D6-22B6641F2463}"/>
                    </a:ext>
                  </a:extLst>
                </p:cNvPr>
                <p:cNvSpPr/>
                <p:nvPr/>
              </p:nvSpPr>
              <p:spPr>
                <a:xfrm>
                  <a:off x="4124614" y="3186101"/>
                  <a:ext cx="71425" cy="71425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0E5402B-93B8-4276-B3C5-54E07136323F}"/>
                  </a:ext>
                </a:extLst>
              </p:cNvPr>
              <p:cNvSpPr txBox="1"/>
              <p:nvPr/>
            </p:nvSpPr>
            <p:spPr>
              <a:xfrm>
                <a:off x="2567371" y="1686721"/>
                <a:ext cx="2176272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7DDA4CA0-E23A-4816-B8E1-3D424462BAAE}"/>
                  </a:ext>
                </a:extLst>
              </p:cNvPr>
              <p:cNvGrpSpPr/>
              <p:nvPr/>
            </p:nvGrpSpPr>
            <p:grpSpPr>
              <a:xfrm>
                <a:off x="3208138" y="3461065"/>
                <a:ext cx="894738" cy="894738"/>
                <a:chOff x="3208138" y="3461065"/>
                <a:chExt cx="894738" cy="894738"/>
              </a:xfrm>
            </p:grpSpPr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7A7EFFF1-DB30-4E97-8F8F-EB56622DD61C}"/>
                    </a:ext>
                  </a:extLst>
                </p:cNvPr>
                <p:cNvSpPr/>
                <p:nvPr/>
              </p:nvSpPr>
              <p:spPr>
                <a:xfrm flipH="1">
                  <a:off x="3208138" y="3461065"/>
                  <a:ext cx="894738" cy="89473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8CB4601B-3CE6-41D7-A026-501E34B892F2}"/>
                    </a:ext>
                  </a:extLst>
                </p:cNvPr>
                <p:cNvSpPr/>
                <p:nvPr/>
              </p:nvSpPr>
              <p:spPr>
                <a:xfrm>
                  <a:off x="3369188" y="3645369"/>
                  <a:ext cx="572638" cy="526128"/>
                </a:xfrm>
                <a:custGeom>
                  <a:avLst/>
                  <a:gdLst>
                    <a:gd name="connsiteX0" fmla="*/ 585606 w 774246"/>
                    <a:gd name="connsiteY0" fmla="*/ 459812 h 711363"/>
                    <a:gd name="connsiteX1" fmla="*/ 585606 w 774246"/>
                    <a:gd name="connsiteY1" fmla="*/ 512903 h 711363"/>
                    <a:gd name="connsiteX2" fmla="*/ 575784 w 774246"/>
                    <a:gd name="connsiteY2" fmla="*/ 522726 h 711363"/>
                    <a:gd name="connsiteX3" fmla="*/ 575775 w 774246"/>
                    <a:gd name="connsiteY3" fmla="*/ 522717 h 711363"/>
                    <a:gd name="connsiteX4" fmla="*/ 522722 w 774246"/>
                    <a:gd name="connsiteY4" fmla="*/ 522717 h 711363"/>
                    <a:gd name="connsiteX5" fmla="*/ 522722 w 774246"/>
                    <a:gd name="connsiteY5" fmla="*/ 565954 h 711363"/>
                    <a:gd name="connsiteX6" fmla="*/ 575781 w 774246"/>
                    <a:gd name="connsiteY6" fmla="*/ 565954 h 711363"/>
                    <a:gd name="connsiteX7" fmla="*/ 585603 w 774246"/>
                    <a:gd name="connsiteY7" fmla="*/ 575776 h 711363"/>
                    <a:gd name="connsiteX8" fmla="*/ 585602 w 774246"/>
                    <a:gd name="connsiteY8" fmla="*/ 575777 h 711363"/>
                    <a:gd name="connsiteX9" fmla="*/ 585606 w 774246"/>
                    <a:gd name="connsiteY9" fmla="*/ 575781 h 711363"/>
                    <a:gd name="connsiteX10" fmla="*/ 585606 w 774246"/>
                    <a:gd name="connsiteY10" fmla="*/ 628838 h 711363"/>
                    <a:gd name="connsiteX11" fmla="*/ 628842 w 774246"/>
                    <a:gd name="connsiteY11" fmla="*/ 628838 h 711363"/>
                    <a:gd name="connsiteX12" fmla="*/ 628842 w 774246"/>
                    <a:gd name="connsiteY12" fmla="*/ 575780 h 711363"/>
                    <a:gd name="connsiteX13" fmla="*/ 628838 w 774246"/>
                    <a:gd name="connsiteY13" fmla="*/ 575776 h 711363"/>
                    <a:gd name="connsiteX14" fmla="*/ 638660 w 774246"/>
                    <a:gd name="connsiteY14" fmla="*/ 565954 h 711363"/>
                    <a:gd name="connsiteX15" fmla="*/ 691716 w 774246"/>
                    <a:gd name="connsiteY15" fmla="*/ 565954 h 711363"/>
                    <a:gd name="connsiteX16" fmla="*/ 691716 w 774246"/>
                    <a:gd name="connsiteY16" fmla="*/ 522717 h 711363"/>
                    <a:gd name="connsiteX17" fmla="*/ 638667 w 774246"/>
                    <a:gd name="connsiteY17" fmla="*/ 522717 h 711363"/>
                    <a:gd name="connsiteX18" fmla="*/ 638664 w 774246"/>
                    <a:gd name="connsiteY18" fmla="*/ 522720 h 711363"/>
                    <a:gd name="connsiteX19" fmla="*/ 638661 w 774246"/>
                    <a:gd name="connsiteY19" fmla="*/ 522717 h 711363"/>
                    <a:gd name="connsiteX20" fmla="*/ 638656 w 774246"/>
                    <a:gd name="connsiteY20" fmla="*/ 522717 h 711363"/>
                    <a:gd name="connsiteX21" fmla="*/ 637365 w 774246"/>
                    <a:gd name="connsiteY21" fmla="*/ 521421 h 711363"/>
                    <a:gd name="connsiteX22" fmla="*/ 628842 w 774246"/>
                    <a:gd name="connsiteY22" fmla="*/ 512898 h 711363"/>
                    <a:gd name="connsiteX23" fmla="*/ 628842 w 774246"/>
                    <a:gd name="connsiteY23" fmla="*/ 512865 h 711363"/>
                    <a:gd name="connsiteX24" fmla="*/ 628834 w 774246"/>
                    <a:gd name="connsiteY24" fmla="*/ 512857 h 711363"/>
                    <a:gd name="connsiteX25" fmla="*/ 628842 w 774246"/>
                    <a:gd name="connsiteY25" fmla="*/ 512849 h 711363"/>
                    <a:gd name="connsiteX26" fmla="*/ 628842 w 774246"/>
                    <a:gd name="connsiteY26" fmla="*/ 459837 h 711363"/>
                    <a:gd name="connsiteX27" fmla="*/ 638664 w 774246"/>
                    <a:gd name="connsiteY27" fmla="*/ 440159 h 711363"/>
                    <a:gd name="connsiteX28" fmla="*/ 648486 w 774246"/>
                    <a:gd name="connsiteY28" fmla="*/ 449981 h 711363"/>
                    <a:gd name="connsiteX29" fmla="*/ 648486 w 774246"/>
                    <a:gd name="connsiteY29" fmla="*/ 503035 h 711363"/>
                    <a:gd name="connsiteX30" fmla="*/ 701536 w 774246"/>
                    <a:gd name="connsiteY30" fmla="*/ 503035 h 711363"/>
                    <a:gd name="connsiteX31" fmla="*/ 711358 w 774246"/>
                    <a:gd name="connsiteY31" fmla="*/ 512895 h 711363"/>
                    <a:gd name="connsiteX32" fmla="*/ 711355 w 774246"/>
                    <a:gd name="connsiteY32" fmla="*/ 512898 h 711363"/>
                    <a:gd name="connsiteX33" fmla="*/ 711360 w 774246"/>
                    <a:gd name="connsiteY33" fmla="*/ 512903 h 711363"/>
                    <a:gd name="connsiteX34" fmla="*/ 711360 w 774246"/>
                    <a:gd name="connsiteY34" fmla="*/ 575774 h 711363"/>
                    <a:gd name="connsiteX35" fmla="*/ 711362 w 774246"/>
                    <a:gd name="connsiteY35" fmla="*/ 575776 h 711363"/>
                    <a:gd name="connsiteX36" fmla="*/ 711360 w 774246"/>
                    <a:gd name="connsiteY36" fmla="*/ 575778 h 711363"/>
                    <a:gd name="connsiteX37" fmla="*/ 711360 w 774246"/>
                    <a:gd name="connsiteY37" fmla="*/ 575783 h 711363"/>
                    <a:gd name="connsiteX38" fmla="*/ 701538 w 774246"/>
                    <a:gd name="connsiteY38" fmla="*/ 585605 h 711363"/>
                    <a:gd name="connsiteX39" fmla="*/ 701531 w 774246"/>
                    <a:gd name="connsiteY39" fmla="*/ 585598 h 711363"/>
                    <a:gd name="connsiteX40" fmla="*/ 648486 w 774246"/>
                    <a:gd name="connsiteY40" fmla="*/ 585598 h 711363"/>
                    <a:gd name="connsiteX41" fmla="*/ 648486 w 774246"/>
                    <a:gd name="connsiteY41" fmla="*/ 638657 h 711363"/>
                    <a:gd name="connsiteX42" fmla="*/ 638664 w 774246"/>
                    <a:gd name="connsiteY42" fmla="*/ 648479 h 711363"/>
                    <a:gd name="connsiteX43" fmla="*/ 638662 w 774246"/>
                    <a:gd name="connsiteY43" fmla="*/ 648477 h 711363"/>
                    <a:gd name="connsiteX44" fmla="*/ 638656 w 774246"/>
                    <a:gd name="connsiteY44" fmla="*/ 648482 h 711363"/>
                    <a:gd name="connsiteX45" fmla="*/ 575785 w 774246"/>
                    <a:gd name="connsiteY45" fmla="*/ 648482 h 711363"/>
                    <a:gd name="connsiteX46" fmla="*/ 575784 w 774246"/>
                    <a:gd name="connsiteY46" fmla="*/ 648483 h 711363"/>
                    <a:gd name="connsiteX47" fmla="*/ 575783 w 774246"/>
                    <a:gd name="connsiteY47" fmla="*/ 648482 h 711363"/>
                    <a:gd name="connsiteX48" fmla="*/ 575776 w 774246"/>
                    <a:gd name="connsiteY48" fmla="*/ 648482 h 711363"/>
                    <a:gd name="connsiteX49" fmla="*/ 565954 w 774246"/>
                    <a:gd name="connsiteY49" fmla="*/ 638660 h 711363"/>
                    <a:gd name="connsiteX50" fmla="*/ 565962 w 774246"/>
                    <a:gd name="connsiteY50" fmla="*/ 638652 h 711363"/>
                    <a:gd name="connsiteX51" fmla="*/ 565962 w 774246"/>
                    <a:gd name="connsiteY51" fmla="*/ 585598 h 711363"/>
                    <a:gd name="connsiteX52" fmla="*/ 512901 w 774246"/>
                    <a:gd name="connsiteY52" fmla="*/ 585598 h 711363"/>
                    <a:gd name="connsiteX53" fmla="*/ 512900 w 774246"/>
                    <a:gd name="connsiteY53" fmla="*/ 585599 h 711363"/>
                    <a:gd name="connsiteX54" fmla="*/ 503078 w 774246"/>
                    <a:gd name="connsiteY54" fmla="*/ 575777 h 711363"/>
                    <a:gd name="connsiteX55" fmla="*/ 503078 w 774246"/>
                    <a:gd name="connsiteY55" fmla="*/ 512897 h 711363"/>
                    <a:gd name="connsiteX56" fmla="*/ 503097 w 774246"/>
                    <a:gd name="connsiteY56" fmla="*/ 512878 h 711363"/>
                    <a:gd name="connsiteX57" fmla="*/ 503076 w 774246"/>
                    <a:gd name="connsiteY57" fmla="*/ 512857 h 711363"/>
                    <a:gd name="connsiteX58" fmla="*/ 512898 w 774246"/>
                    <a:gd name="connsiteY58" fmla="*/ 503035 h 711363"/>
                    <a:gd name="connsiteX59" fmla="*/ 565962 w 774246"/>
                    <a:gd name="connsiteY59" fmla="*/ 503035 h 711363"/>
                    <a:gd name="connsiteX60" fmla="*/ 565962 w 774246"/>
                    <a:gd name="connsiteY60" fmla="*/ 449986 h 711363"/>
                    <a:gd name="connsiteX61" fmla="*/ 565960 w 774246"/>
                    <a:gd name="connsiteY61" fmla="*/ 449984 h 711363"/>
                    <a:gd name="connsiteX62" fmla="*/ 575782 w 774246"/>
                    <a:gd name="connsiteY62" fmla="*/ 440162 h 711363"/>
                    <a:gd name="connsiteX63" fmla="*/ 575782 w 774246"/>
                    <a:gd name="connsiteY63" fmla="*/ 440161 h 711363"/>
                    <a:gd name="connsiteX64" fmla="*/ 638662 w 774246"/>
                    <a:gd name="connsiteY64" fmla="*/ 440161 h 711363"/>
                    <a:gd name="connsiteX65" fmla="*/ 145404 w 774246"/>
                    <a:gd name="connsiteY65" fmla="*/ 334046 h 711363"/>
                    <a:gd name="connsiteX66" fmla="*/ 145404 w 774246"/>
                    <a:gd name="connsiteY66" fmla="*/ 387102 h 711363"/>
                    <a:gd name="connsiteX67" fmla="*/ 135582 w 774246"/>
                    <a:gd name="connsiteY67" fmla="*/ 396924 h 711363"/>
                    <a:gd name="connsiteX68" fmla="*/ 135579 w 774246"/>
                    <a:gd name="connsiteY68" fmla="*/ 396921 h 711363"/>
                    <a:gd name="connsiteX69" fmla="*/ 82524 w 774246"/>
                    <a:gd name="connsiteY69" fmla="*/ 396921 h 711363"/>
                    <a:gd name="connsiteX70" fmla="*/ 82524 w 774246"/>
                    <a:gd name="connsiteY70" fmla="*/ 440157 h 711363"/>
                    <a:gd name="connsiteX71" fmla="*/ 135584 w 774246"/>
                    <a:gd name="connsiteY71" fmla="*/ 440157 h 711363"/>
                    <a:gd name="connsiteX72" fmla="*/ 145406 w 774246"/>
                    <a:gd name="connsiteY72" fmla="*/ 449979 h 711363"/>
                    <a:gd name="connsiteX73" fmla="*/ 145404 w 774246"/>
                    <a:gd name="connsiteY73" fmla="*/ 449982 h 711363"/>
                    <a:gd name="connsiteX74" fmla="*/ 145408 w 774246"/>
                    <a:gd name="connsiteY74" fmla="*/ 449986 h 711363"/>
                    <a:gd name="connsiteX75" fmla="*/ 145408 w 774246"/>
                    <a:gd name="connsiteY75" fmla="*/ 503041 h 711363"/>
                    <a:gd name="connsiteX76" fmla="*/ 188644 w 774246"/>
                    <a:gd name="connsiteY76" fmla="*/ 503041 h 711363"/>
                    <a:gd name="connsiteX77" fmla="*/ 188644 w 774246"/>
                    <a:gd name="connsiteY77" fmla="*/ 449983 h 711363"/>
                    <a:gd name="connsiteX78" fmla="*/ 188640 w 774246"/>
                    <a:gd name="connsiteY78" fmla="*/ 449979 h 711363"/>
                    <a:gd name="connsiteX79" fmla="*/ 198462 w 774246"/>
                    <a:gd name="connsiteY79" fmla="*/ 440157 h 711363"/>
                    <a:gd name="connsiteX80" fmla="*/ 251518 w 774246"/>
                    <a:gd name="connsiteY80" fmla="*/ 440157 h 711363"/>
                    <a:gd name="connsiteX81" fmla="*/ 251518 w 774246"/>
                    <a:gd name="connsiteY81" fmla="*/ 396921 h 711363"/>
                    <a:gd name="connsiteX82" fmla="*/ 198469 w 774246"/>
                    <a:gd name="connsiteY82" fmla="*/ 396921 h 711363"/>
                    <a:gd name="connsiteX83" fmla="*/ 198466 w 774246"/>
                    <a:gd name="connsiteY83" fmla="*/ 396924 h 711363"/>
                    <a:gd name="connsiteX84" fmla="*/ 188644 w 774246"/>
                    <a:gd name="connsiteY84" fmla="*/ 387102 h 711363"/>
                    <a:gd name="connsiteX85" fmla="*/ 188644 w 774246"/>
                    <a:gd name="connsiteY85" fmla="*/ 334046 h 711363"/>
                    <a:gd name="connsiteX86" fmla="*/ 135582 w 774246"/>
                    <a:gd name="connsiteY86" fmla="*/ 314400 h 711363"/>
                    <a:gd name="connsiteX87" fmla="*/ 135584 w 774246"/>
                    <a:gd name="connsiteY87" fmla="*/ 314402 h 711363"/>
                    <a:gd name="connsiteX88" fmla="*/ 198464 w 774246"/>
                    <a:gd name="connsiteY88" fmla="*/ 314402 h 711363"/>
                    <a:gd name="connsiteX89" fmla="*/ 198466 w 774246"/>
                    <a:gd name="connsiteY89" fmla="*/ 314400 h 711363"/>
                    <a:gd name="connsiteX90" fmla="*/ 208288 w 774246"/>
                    <a:gd name="connsiteY90" fmla="*/ 324222 h 711363"/>
                    <a:gd name="connsiteX91" fmla="*/ 208288 w 774246"/>
                    <a:gd name="connsiteY91" fmla="*/ 377277 h 711363"/>
                    <a:gd name="connsiteX92" fmla="*/ 261348 w 774246"/>
                    <a:gd name="connsiteY92" fmla="*/ 377277 h 711363"/>
                    <a:gd name="connsiteX93" fmla="*/ 271170 w 774246"/>
                    <a:gd name="connsiteY93" fmla="*/ 387099 h 711363"/>
                    <a:gd name="connsiteX94" fmla="*/ 271162 w 774246"/>
                    <a:gd name="connsiteY94" fmla="*/ 387107 h 711363"/>
                    <a:gd name="connsiteX95" fmla="*/ 271162 w 774246"/>
                    <a:gd name="connsiteY95" fmla="*/ 449977 h 711363"/>
                    <a:gd name="connsiteX96" fmla="*/ 271164 w 774246"/>
                    <a:gd name="connsiteY96" fmla="*/ 449979 h 711363"/>
                    <a:gd name="connsiteX97" fmla="*/ 271162 w 774246"/>
                    <a:gd name="connsiteY97" fmla="*/ 449981 h 711363"/>
                    <a:gd name="connsiteX98" fmla="*/ 271162 w 774246"/>
                    <a:gd name="connsiteY98" fmla="*/ 449986 h 711363"/>
                    <a:gd name="connsiteX99" fmla="*/ 261340 w 774246"/>
                    <a:gd name="connsiteY99" fmla="*/ 459808 h 711363"/>
                    <a:gd name="connsiteX100" fmla="*/ 261333 w 774246"/>
                    <a:gd name="connsiteY100" fmla="*/ 459801 h 711363"/>
                    <a:gd name="connsiteX101" fmla="*/ 208288 w 774246"/>
                    <a:gd name="connsiteY101" fmla="*/ 459801 h 711363"/>
                    <a:gd name="connsiteX102" fmla="*/ 208288 w 774246"/>
                    <a:gd name="connsiteY102" fmla="*/ 512861 h 711363"/>
                    <a:gd name="connsiteX103" fmla="*/ 208290 w 774246"/>
                    <a:gd name="connsiteY103" fmla="*/ 512863 h 711363"/>
                    <a:gd name="connsiteX104" fmla="*/ 208288 w 774246"/>
                    <a:gd name="connsiteY104" fmla="*/ 512865 h 711363"/>
                    <a:gd name="connsiteX105" fmla="*/ 208288 w 774246"/>
                    <a:gd name="connsiteY105" fmla="*/ 512898 h 711363"/>
                    <a:gd name="connsiteX106" fmla="*/ 199760 w 774246"/>
                    <a:gd name="connsiteY106" fmla="*/ 521427 h 711363"/>
                    <a:gd name="connsiteX107" fmla="*/ 198468 w 774246"/>
                    <a:gd name="connsiteY107" fmla="*/ 522723 h 711363"/>
                    <a:gd name="connsiteX108" fmla="*/ 135589 w 774246"/>
                    <a:gd name="connsiteY108" fmla="*/ 522723 h 711363"/>
                    <a:gd name="connsiteX109" fmla="*/ 135586 w 774246"/>
                    <a:gd name="connsiteY109" fmla="*/ 522726 h 711363"/>
                    <a:gd name="connsiteX110" fmla="*/ 125764 w 774246"/>
                    <a:gd name="connsiteY110" fmla="*/ 512903 h 711363"/>
                    <a:gd name="connsiteX111" fmla="*/ 125764 w 774246"/>
                    <a:gd name="connsiteY111" fmla="*/ 459801 h 711363"/>
                    <a:gd name="connsiteX112" fmla="*/ 72704 w 774246"/>
                    <a:gd name="connsiteY112" fmla="*/ 459801 h 711363"/>
                    <a:gd name="connsiteX113" fmla="*/ 72702 w 774246"/>
                    <a:gd name="connsiteY113" fmla="*/ 459803 h 711363"/>
                    <a:gd name="connsiteX114" fmla="*/ 62880 w 774246"/>
                    <a:gd name="connsiteY114" fmla="*/ 449981 h 711363"/>
                    <a:gd name="connsiteX115" fmla="*/ 62880 w 774246"/>
                    <a:gd name="connsiteY115" fmla="*/ 387101 h 711363"/>
                    <a:gd name="connsiteX116" fmla="*/ 62878 w 774246"/>
                    <a:gd name="connsiteY116" fmla="*/ 387099 h 711363"/>
                    <a:gd name="connsiteX117" fmla="*/ 72700 w 774246"/>
                    <a:gd name="connsiteY117" fmla="*/ 377277 h 711363"/>
                    <a:gd name="connsiteX118" fmla="*/ 125760 w 774246"/>
                    <a:gd name="connsiteY118" fmla="*/ 377277 h 711363"/>
                    <a:gd name="connsiteX119" fmla="*/ 125760 w 774246"/>
                    <a:gd name="connsiteY119" fmla="*/ 324222 h 711363"/>
                    <a:gd name="connsiteX120" fmla="*/ 135582 w 774246"/>
                    <a:gd name="connsiteY120" fmla="*/ 314400 h 711363"/>
                    <a:gd name="connsiteX121" fmla="*/ 208288 w 774246"/>
                    <a:gd name="connsiteY121" fmla="*/ 208288 h 711363"/>
                    <a:gd name="connsiteX122" fmla="*/ 208288 w 774246"/>
                    <a:gd name="connsiteY122" fmla="*/ 261339 h 711363"/>
                    <a:gd name="connsiteX123" fmla="*/ 198466 w 774246"/>
                    <a:gd name="connsiteY123" fmla="*/ 271161 h 711363"/>
                    <a:gd name="connsiteX124" fmla="*/ 198463 w 774246"/>
                    <a:gd name="connsiteY124" fmla="*/ 271158 h 711363"/>
                    <a:gd name="connsiteX125" fmla="*/ 198459 w 774246"/>
                    <a:gd name="connsiteY125" fmla="*/ 271162 h 711363"/>
                    <a:gd name="connsiteX126" fmla="*/ 72700 w 774246"/>
                    <a:gd name="connsiteY126" fmla="*/ 271162 h 711363"/>
                    <a:gd name="connsiteX127" fmla="*/ 62878 w 774246"/>
                    <a:gd name="connsiteY127" fmla="*/ 261340 h 711363"/>
                    <a:gd name="connsiteX128" fmla="*/ 62885 w 774246"/>
                    <a:gd name="connsiteY128" fmla="*/ 261333 h 711363"/>
                    <a:gd name="connsiteX129" fmla="*/ 62885 w 774246"/>
                    <a:gd name="connsiteY129" fmla="*/ 208902 h 711363"/>
                    <a:gd name="connsiteX130" fmla="*/ 60662 w 774246"/>
                    <a:gd name="connsiteY130" fmla="*/ 209033 h 711363"/>
                    <a:gd name="connsiteX131" fmla="*/ 61430 w 774246"/>
                    <a:gd name="connsiteY131" fmla="*/ 208881 h 711363"/>
                    <a:gd name="connsiteX132" fmla="*/ 60090 w 774246"/>
                    <a:gd name="connsiteY132" fmla="*/ 209067 h 711363"/>
                    <a:gd name="connsiteX133" fmla="*/ 60662 w 774246"/>
                    <a:gd name="connsiteY133" fmla="*/ 209033 h 711363"/>
                    <a:gd name="connsiteX134" fmla="*/ 50682 w 774246"/>
                    <a:gd name="connsiteY134" fmla="*/ 211010 h 711363"/>
                    <a:gd name="connsiteX135" fmla="*/ 51383 w 774246"/>
                    <a:gd name="connsiteY135" fmla="*/ 210741 h 711363"/>
                    <a:gd name="connsiteX136" fmla="*/ 49784 w 774246"/>
                    <a:gd name="connsiteY136" fmla="*/ 211188 h 711363"/>
                    <a:gd name="connsiteX137" fmla="*/ 50682 w 774246"/>
                    <a:gd name="connsiteY137" fmla="*/ 211010 h 711363"/>
                    <a:gd name="connsiteX138" fmla="*/ 42313 w 774246"/>
                    <a:gd name="connsiteY138" fmla="*/ 214222 h 711363"/>
                    <a:gd name="connsiteX139" fmla="*/ 43049 w 774246"/>
                    <a:gd name="connsiteY139" fmla="*/ 213755 h 711363"/>
                    <a:gd name="connsiteX140" fmla="*/ 41300 w 774246"/>
                    <a:gd name="connsiteY140" fmla="*/ 214611 h 711363"/>
                    <a:gd name="connsiteX141" fmla="*/ 42313 w 774246"/>
                    <a:gd name="connsiteY141" fmla="*/ 214222 h 711363"/>
                    <a:gd name="connsiteX142" fmla="*/ 35411 w 774246"/>
                    <a:gd name="connsiteY142" fmla="*/ 218603 h 711363"/>
                    <a:gd name="connsiteX143" fmla="*/ 36166 w 774246"/>
                    <a:gd name="connsiteY143" fmla="*/ 217848 h 711363"/>
                    <a:gd name="connsiteX144" fmla="*/ 34491 w 774246"/>
                    <a:gd name="connsiteY144" fmla="*/ 219187 h 711363"/>
                    <a:gd name="connsiteX145" fmla="*/ 35411 w 774246"/>
                    <a:gd name="connsiteY145" fmla="*/ 218603 h 711363"/>
                    <a:gd name="connsiteX146" fmla="*/ 29963 w 774246"/>
                    <a:gd name="connsiteY146" fmla="*/ 224051 h 711363"/>
                    <a:gd name="connsiteX147" fmla="*/ 30547 w 774246"/>
                    <a:gd name="connsiteY147" fmla="*/ 223131 h 711363"/>
                    <a:gd name="connsiteX148" fmla="*/ 29208 w 774246"/>
                    <a:gd name="connsiteY148" fmla="*/ 224806 h 711363"/>
                    <a:gd name="connsiteX149" fmla="*/ 29963 w 774246"/>
                    <a:gd name="connsiteY149" fmla="*/ 224051 h 711363"/>
                    <a:gd name="connsiteX150" fmla="*/ 25582 w 774246"/>
                    <a:gd name="connsiteY150" fmla="*/ 230953 h 711363"/>
                    <a:gd name="connsiteX151" fmla="*/ 25971 w 774246"/>
                    <a:gd name="connsiteY151" fmla="*/ 229940 h 711363"/>
                    <a:gd name="connsiteX152" fmla="*/ 25115 w 774246"/>
                    <a:gd name="connsiteY152" fmla="*/ 231689 h 711363"/>
                    <a:gd name="connsiteX153" fmla="*/ 25582 w 774246"/>
                    <a:gd name="connsiteY153" fmla="*/ 230953 h 711363"/>
                    <a:gd name="connsiteX154" fmla="*/ 22370 w 774246"/>
                    <a:gd name="connsiteY154" fmla="*/ 239323 h 711363"/>
                    <a:gd name="connsiteX155" fmla="*/ 22548 w 774246"/>
                    <a:gd name="connsiteY155" fmla="*/ 238424 h 711363"/>
                    <a:gd name="connsiteX156" fmla="*/ 22101 w 774246"/>
                    <a:gd name="connsiteY156" fmla="*/ 240024 h 711363"/>
                    <a:gd name="connsiteX157" fmla="*/ 22370 w 774246"/>
                    <a:gd name="connsiteY157" fmla="*/ 239323 h 711363"/>
                    <a:gd name="connsiteX158" fmla="*/ 20344 w 774246"/>
                    <a:gd name="connsiteY158" fmla="*/ 249551 h 711363"/>
                    <a:gd name="connsiteX159" fmla="*/ 20390 w 774246"/>
                    <a:gd name="connsiteY159" fmla="*/ 248730 h 711363"/>
                    <a:gd name="connsiteX160" fmla="*/ 20241 w 774246"/>
                    <a:gd name="connsiteY160" fmla="*/ 250070 h 711363"/>
                    <a:gd name="connsiteX161" fmla="*/ 20344 w 774246"/>
                    <a:gd name="connsiteY161" fmla="*/ 249551 h 711363"/>
                    <a:gd name="connsiteX162" fmla="*/ 19646 w 774246"/>
                    <a:gd name="connsiteY162" fmla="*/ 261939 h 711363"/>
                    <a:gd name="connsiteX163" fmla="*/ 19645 w 774246"/>
                    <a:gd name="connsiteY163" fmla="*/ 261940 h 711363"/>
                    <a:gd name="connsiteX164" fmla="*/ 19645 w 774246"/>
                    <a:gd name="connsiteY164" fmla="*/ 565957 h 711363"/>
                    <a:gd name="connsiteX165" fmla="*/ 450021 w 774246"/>
                    <a:gd name="connsiteY165" fmla="*/ 565957 h 711363"/>
                    <a:gd name="connsiteX166" fmla="*/ 459843 w 774246"/>
                    <a:gd name="connsiteY166" fmla="*/ 575779 h 711363"/>
                    <a:gd name="connsiteX167" fmla="*/ 450021 w 774246"/>
                    <a:gd name="connsiteY167" fmla="*/ 585601 h 711363"/>
                    <a:gd name="connsiteX168" fmla="*/ 19645 w 774246"/>
                    <a:gd name="connsiteY168" fmla="*/ 585601 h 711363"/>
                    <a:gd name="connsiteX169" fmla="*/ 19645 w 774246"/>
                    <a:gd name="connsiteY169" fmla="*/ 638652 h 711363"/>
                    <a:gd name="connsiteX170" fmla="*/ 19641 w 774246"/>
                    <a:gd name="connsiteY170" fmla="*/ 638656 h 711363"/>
                    <a:gd name="connsiteX171" fmla="*/ 19645 w 774246"/>
                    <a:gd name="connsiteY171" fmla="*/ 638660 h 711363"/>
                    <a:gd name="connsiteX172" fmla="*/ 19646 w 774246"/>
                    <a:gd name="connsiteY172" fmla="*/ 638661 h 711363"/>
                    <a:gd name="connsiteX173" fmla="*/ 25278 w 774246"/>
                    <a:gd name="connsiteY173" fmla="*/ 668352 h 711363"/>
                    <a:gd name="connsiteX174" fmla="*/ 42036 w 774246"/>
                    <a:gd name="connsiteY174" fmla="*/ 685641 h 711363"/>
                    <a:gd name="connsiteX175" fmla="*/ 41300 w 774246"/>
                    <a:gd name="connsiteY175" fmla="*/ 685356 h 711363"/>
                    <a:gd name="connsiteX176" fmla="*/ 42156 w 774246"/>
                    <a:gd name="connsiteY176" fmla="*/ 685765 h 711363"/>
                    <a:gd name="connsiteX177" fmla="*/ 42036 w 774246"/>
                    <a:gd name="connsiteY177" fmla="*/ 685641 h 711363"/>
                    <a:gd name="connsiteX178" fmla="*/ 50514 w 774246"/>
                    <a:gd name="connsiteY178" fmla="*/ 688926 h 711363"/>
                    <a:gd name="connsiteX179" fmla="*/ 49784 w 774246"/>
                    <a:gd name="connsiteY179" fmla="*/ 688779 h 711363"/>
                    <a:gd name="connsiteX180" fmla="*/ 51384 w 774246"/>
                    <a:gd name="connsiteY180" fmla="*/ 689263 h 711363"/>
                    <a:gd name="connsiteX181" fmla="*/ 50514 w 774246"/>
                    <a:gd name="connsiteY181" fmla="*/ 688926 h 711363"/>
                    <a:gd name="connsiteX182" fmla="*/ 60679 w 774246"/>
                    <a:gd name="connsiteY182" fmla="*/ 690972 h 711363"/>
                    <a:gd name="connsiteX183" fmla="*/ 60090 w 774246"/>
                    <a:gd name="connsiteY183" fmla="*/ 690937 h 711363"/>
                    <a:gd name="connsiteX184" fmla="*/ 61430 w 774246"/>
                    <a:gd name="connsiteY184" fmla="*/ 691123 h 711363"/>
                    <a:gd name="connsiteX185" fmla="*/ 60679 w 774246"/>
                    <a:gd name="connsiteY185" fmla="*/ 690972 h 711363"/>
                    <a:gd name="connsiteX186" fmla="*/ 73265 w 774246"/>
                    <a:gd name="connsiteY186" fmla="*/ 691716 h 711363"/>
                    <a:gd name="connsiteX187" fmla="*/ 156527 w 774246"/>
                    <a:gd name="connsiteY187" fmla="*/ 691716 h 711363"/>
                    <a:gd name="connsiteX188" fmla="*/ 156565 w 774246"/>
                    <a:gd name="connsiteY188" fmla="*/ 691716 h 711363"/>
                    <a:gd name="connsiteX189" fmla="*/ 700945 w 774246"/>
                    <a:gd name="connsiteY189" fmla="*/ 691716 h 711363"/>
                    <a:gd name="connsiteX190" fmla="*/ 700947 w 774246"/>
                    <a:gd name="connsiteY190" fmla="*/ 691714 h 711363"/>
                    <a:gd name="connsiteX191" fmla="*/ 713573 w 774246"/>
                    <a:gd name="connsiteY191" fmla="*/ 690967 h 711363"/>
                    <a:gd name="connsiteX192" fmla="*/ 712816 w 774246"/>
                    <a:gd name="connsiteY192" fmla="*/ 691119 h 711363"/>
                    <a:gd name="connsiteX193" fmla="*/ 714156 w 774246"/>
                    <a:gd name="connsiteY193" fmla="*/ 690932 h 711363"/>
                    <a:gd name="connsiteX194" fmla="*/ 713573 w 774246"/>
                    <a:gd name="connsiteY194" fmla="*/ 690967 h 711363"/>
                    <a:gd name="connsiteX195" fmla="*/ 723732 w 774246"/>
                    <a:gd name="connsiteY195" fmla="*/ 688921 h 711363"/>
                    <a:gd name="connsiteX196" fmla="*/ 722862 w 774246"/>
                    <a:gd name="connsiteY196" fmla="*/ 689258 h 711363"/>
                    <a:gd name="connsiteX197" fmla="*/ 724462 w 774246"/>
                    <a:gd name="connsiteY197" fmla="*/ 688774 h 711363"/>
                    <a:gd name="connsiteX198" fmla="*/ 723732 w 774246"/>
                    <a:gd name="connsiteY198" fmla="*/ 688921 h 711363"/>
                    <a:gd name="connsiteX199" fmla="*/ 732068 w 774246"/>
                    <a:gd name="connsiteY199" fmla="*/ 685691 h 711363"/>
                    <a:gd name="connsiteX200" fmla="*/ 731197 w 774246"/>
                    <a:gd name="connsiteY200" fmla="*/ 686244 h 711363"/>
                    <a:gd name="connsiteX201" fmla="*/ 732946 w 774246"/>
                    <a:gd name="connsiteY201" fmla="*/ 685351 h 711363"/>
                    <a:gd name="connsiteX202" fmla="*/ 732068 w 774246"/>
                    <a:gd name="connsiteY202" fmla="*/ 685691 h 711363"/>
                    <a:gd name="connsiteX203" fmla="*/ 738838 w 774246"/>
                    <a:gd name="connsiteY203" fmla="*/ 681394 h 711363"/>
                    <a:gd name="connsiteX204" fmla="*/ 738080 w 774246"/>
                    <a:gd name="connsiteY204" fmla="*/ 682152 h 711363"/>
                    <a:gd name="connsiteX205" fmla="*/ 739755 w 774246"/>
                    <a:gd name="connsiteY205" fmla="*/ 680812 h 711363"/>
                    <a:gd name="connsiteX206" fmla="*/ 738838 w 774246"/>
                    <a:gd name="connsiteY206" fmla="*/ 681394 h 711363"/>
                    <a:gd name="connsiteX207" fmla="*/ 744233 w 774246"/>
                    <a:gd name="connsiteY207" fmla="*/ 675999 h 711363"/>
                    <a:gd name="connsiteX208" fmla="*/ 743699 w 774246"/>
                    <a:gd name="connsiteY208" fmla="*/ 676831 h 711363"/>
                    <a:gd name="connsiteX209" fmla="*/ 745075 w 774246"/>
                    <a:gd name="connsiteY209" fmla="*/ 675157 h 711363"/>
                    <a:gd name="connsiteX210" fmla="*/ 744233 w 774246"/>
                    <a:gd name="connsiteY210" fmla="*/ 675999 h 711363"/>
                    <a:gd name="connsiteX211" fmla="*/ 748616 w 774246"/>
                    <a:gd name="connsiteY211" fmla="*/ 669172 h 711363"/>
                    <a:gd name="connsiteX212" fmla="*/ 748275 w 774246"/>
                    <a:gd name="connsiteY212" fmla="*/ 670059 h 711363"/>
                    <a:gd name="connsiteX213" fmla="*/ 749168 w 774246"/>
                    <a:gd name="connsiteY213" fmla="*/ 668311 h 711363"/>
                    <a:gd name="connsiteX214" fmla="*/ 748616 w 774246"/>
                    <a:gd name="connsiteY214" fmla="*/ 669172 h 711363"/>
                    <a:gd name="connsiteX215" fmla="*/ 751876 w 774246"/>
                    <a:gd name="connsiteY215" fmla="*/ 660677 h 711363"/>
                    <a:gd name="connsiteX216" fmla="*/ 751698 w 774246"/>
                    <a:gd name="connsiteY216" fmla="*/ 661576 h 711363"/>
                    <a:gd name="connsiteX217" fmla="*/ 752145 w 774246"/>
                    <a:gd name="connsiteY217" fmla="*/ 659976 h 711363"/>
                    <a:gd name="connsiteX218" fmla="*/ 751876 w 774246"/>
                    <a:gd name="connsiteY218" fmla="*/ 660677 h 711363"/>
                    <a:gd name="connsiteX219" fmla="*/ 753902 w 774246"/>
                    <a:gd name="connsiteY219" fmla="*/ 650449 h 711363"/>
                    <a:gd name="connsiteX220" fmla="*/ 753856 w 774246"/>
                    <a:gd name="connsiteY220" fmla="*/ 651269 h 711363"/>
                    <a:gd name="connsiteX221" fmla="*/ 754005 w 774246"/>
                    <a:gd name="connsiteY221" fmla="*/ 649930 h 711363"/>
                    <a:gd name="connsiteX222" fmla="*/ 753902 w 774246"/>
                    <a:gd name="connsiteY222" fmla="*/ 650449 h 711363"/>
                    <a:gd name="connsiteX223" fmla="*/ 754595 w 774246"/>
                    <a:gd name="connsiteY223" fmla="*/ 638150 h 711363"/>
                    <a:gd name="connsiteX224" fmla="*/ 754595 w 774246"/>
                    <a:gd name="connsiteY224" fmla="*/ 512865 h 711363"/>
                    <a:gd name="connsiteX225" fmla="*/ 754600 w 774246"/>
                    <a:gd name="connsiteY225" fmla="*/ 512860 h 711363"/>
                    <a:gd name="connsiteX226" fmla="*/ 754600 w 774246"/>
                    <a:gd name="connsiteY226" fmla="*/ 334046 h 711363"/>
                    <a:gd name="connsiteX227" fmla="*/ 324226 w 774246"/>
                    <a:gd name="connsiteY227" fmla="*/ 334046 h 711363"/>
                    <a:gd name="connsiteX228" fmla="*/ 314404 w 774246"/>
                    <a:gd name="connsiteY228" fmla="*/ 324224 h 711363"/>
                    <a:gd name="connsiteX229" fmla="*/ 324226 w 774246"/>
                    <a:gd name="connsiteY229" fmla="*/ 314402 h 711363"/>
                    <a:gd name="connsiteX230" fmla="*/ 754600 w 774246"/>
                    <a:gd name="connsiteY230" fmla="*/ 314402 h 711363"/>
                    <a:gd name="connsiteX231" fmla="*/ 754600 w 774246"/>
                    <a:gd name="connsiteY231" fmla="*/ 261943 h 711363"/>
                    <a:gd name="connsiteX232" fmla="*/ 754594 w 774246"/>
                    <a:gd name="connsiteY232" fmla="*/ 261938 h 711363"/>
                    <a:gd name="connsiteX233" fmla="*/ 753896 w 774246"/>
                    <a:gd name="connsiteY233" fmla="*/ 249550 h 711363"/>
                    <a:gd name="connsiteX234" fmla="*/ 753999 w 774246"/>
                    <a:gd name="connsiteY234" fmla="*/ 250069 h 711363"/>
                    <a:gd name="connsiteX235" fmla="*/ 753850 w 774246"/>
                    <a:gd name="connsiteY235" fmla="*/ 248730 h 711363"/>
                    <a:gd name="connsiteX236" fmla="*/ 753896 w 774246"/>
                    <a:gd name="connsiteY236" fmla="*/ 249550 h 711363"/>
                    <a:gd name="connsiteX237" fmla="*/ 751870 w 774246"/>
                    <a:gd name="connsiteY237" fmla="*/ 239322 h 711363"/>
                    <a:gd name="connsiteX238" fmla="*/ 752139 w 774246"/>
                    <a:gd name="connsiteY238" fmla="*/ 240023 h 711363"/>
                    <a:gd name="connsiteX239" fmla="*/ 751692 w 774246"/>
                    <a:gd name="connsiteY239" fmla="*/ 238423 h 711363"/>
                    <a:gd name="connsiteX240" fmla="*/ 751870 w 774246"/>
                    <a:gd name="connsiteY240" fmla="*/ 239322 h 711363"/>
                    <a:gd name="connsiteX241" fmla="*/ 748658 w 774246"/>
                    <a:gd name="connsiteY241" fmla="*/ 230952 h 711363"/>
                    <a:gd name="connsiteX242" fmla="*/ 749125 w 774246"/>
                    <a:gd name="connsiteY242" fmla="*/ 231688 h 711363"/>
                    <a:gd name="connsiteX243" fmla="*/ 748269 w 774246"/>
                    <a:gd name="connsiteY243" fmla="*/ 229939 h 711363"/>
                    <a:gd name="connsiteX244" fmla="*/ 748658 w 774246"/>
                    <a:gd name="connsiteY244" fmla="*/ 230952 h 711363"/>
                    <a:gd name="connsiteX245" fmla="*/ 744220 w 774246"/>
                    <a:gd name="connsiteY245" fmla="*/ 223961 h 711363"/>
                    <a:gd name="connsiteX246" fmla="*/ 745069 w 774246"/>
                    <a:gd name="connsiteY246" fmla="*/ 224805 h 711363"/>
                    <a:gd name="connsiteX247" fmla="*/ 743693 w 774246"/>
                    <a:gd name="connsiteY247" fmla="*/ 223130 h 711363"/>
                    <a:gd name="connsiteX248" fmla="*/ 744220 w 774246"/>
                    <a:gd name="connsiteY248" fmla="*/ 223961 h 711363"/>
                    <a:gd name="connsiteX249" fmla="*/ 738840 w 774246"/>
                    <a:gd name="connsiteY249" fmla="*/ 218609 h 711363"/>
                    <a:gd name="connsiteX250" fmla="*/ 739749 w 774246"/>
                    <a:gd name="connsiteY250" fmla="*/ 219186 h 711363"/>
                    <a:gd name="connsiteX251" fmla="*/ 738074 w 774246"/>
                    <a:gd name="connsiteY251" fmla="*/ 217847 h 711363"/>
                    <a:gd name="connsiteX252" fmla="*/ 738840 w 774246"/>
                    <a:gd name="connsiteY252" fmla="*/ 218609 h 711363"/>
                    <a:gd name="connsiteX253" fmla="*/ 731928 w 774246"/>
                    <a:gd name="connsiteY253" fmla="*/ 214221 h 711363"/>
                    <a:gd name="connsiteX254" fmla="*/ 732940 w 774246"/>
                    <a:gd name="connsiteY254" fmla="*/ 214610 h 711363"/>
                    <a:gd name="connsiteX255" fmla="*/ 731191 w 774246"/>
                    <a:gd name="connsiteY255" fmla="*/ 213754 h 711363"/>
                    <a:gd name="connsiteX256" fmla="*/ 731928 w 774246"/>
                    <a:gd name="connsiteY256" fmla="*/ 214221 h 711363"/>
                    <a:gd name="connsiteX257" fmla="*/ 723551 w 774246"/>
                    <a:gd name="connsiteY257" fmla="*/ 211008 h 711363"/>
                    <a:gd name="connsiteX258" fmla="*/ 724456 w 774246"/>
                    <a:gd name="connsiteY258" fmla="*/ 211187 h 711363"/>
                    <a:gd name="connsiteX259" fmla="*/ 722856 w 774246"/>
                    <a:gd name="connsiteY259" fmla="*/ 210741 h 711363"/>
                    <a:gd name="connsiteX260" fmla="*/ 723551 w 774246"/>
                    <a:gd name="connsiteY260" fmla="*/ 211008 h 711363"/>
                    <a:gd name="connsiteX261" fmla="*/ 713578 w 774246"/>
                    <a:gd name="connsiteY261" fmla="*/ 209032 h 711363"/>
                    <a:gd name="connsiteX262" fmla="*/ 714150 w 774246"/>
                    <a:gd name="connsiteY262" fmla="*/ 209066 h 711363"/>
                    <a:gd name="connsiteX263" fmla="*/ 712810 w 774246"/>
                    <a:gd name="connsiteY263" fmla="*/ 208880 h 711363"/>
                    <a:gd name="connsiteX264" fmla="*/ 713578 w 774246"/>
                    <a:gd name="connsiteY264" fmla="*/ 209032 h 711363"/>
                    <a:gd name="connsiteX265" fmla="*/ 711360 w 774246"/>
                    <a:gd name="connsiteY265" fmla="*/ 208901 h 711363"/>
                    <a:gd name="connsiteX266" fmla="*/ 711360 w 774246"/>
                    <a:gd name="connsiteY266" fmla="*/ 261337 h 711363"/>
                    <a:gd name="connsiteX267" fmla="*/ 711363 w 774246"/>
                    <a:gd name="connsiteY267" fmla="*/ 261340 h 711363"/>
                    <a:gd name="connsiteX268" fmla="*/ 701541 w 774246"/>
                    <a:gd name="connsiteY268" fmla="*/ 271162 h 711363"/>
                    <a:gd name="connsiteX269" fmla="*/ 575782 w 774246"/>
                    <a:gd name="connsiteY269" fmla="*/ 271162 h 711363"/>
                    <a:gd name="connsiteX270" fmla="*/ 575781 w 774246"/>
                    <a:gd name="connsiteY270" fmla="*/ 271161 h 711363"/>
                    <a:gd name="connsiteX271" fmla="*/ 575780 w 774246"/>
                    <a:gd name="connsiteY271" fmla="*/ 271161 h 711363"/>
                    <a:gd name="connsiteX272" fmla="*/ 565958 w 774246"/>
                    <a:gd name="connsiteY272" fmla="*/ 261339 h 711363"/>
                    <a:gd name="connsiteX273" fmla="*/ 565958 w 774246"/>
                    <a:gd name="connsiteY273" fmla="*/ 208288 h 711363"/>
                    <a:gd name="connsiteX274" fmla="*/ 82529 w 774246"/>
                    <a:gd name="connsiteY274" fmla="*/ 145404 h 711363"/>
                    <a:gd name="connsiteX275" fmla="*/ 82529 w 774246"/>
                    <a:gd name="connsiteY275" fmla="*/ 251518 h 711363"/>
                    <a:gd name="connsiteX276" fmla="*/ 188644 w 774246"/>
                    <a:gd name="connsiteY276" fmla="*/ 251518 h 711363"/>
                    <a:gd name="connsiteX277" fmla="*/ 188644 w 774246"/>
                    <a:gd name="connsiteY277" fmla="*/ 145404 h 711363"/>
                    <a:gd name="connsiteX278" fmla="*/ 135584 w 774246"/>
                    <a:gd name="connsiteY278" fmla="*/ 145404 h 711363"/>
                    <a:gd name="connsiteX279" fmla="*/ 135582 w 774246"/>
                    <a:gd name="connsiteY279" fmla="*/ 145406 h 711363"/>
                    <a:gd name="connsiteX280" fmla="*/ 135580 w 774246"/>
                    <a:gd name="connsiteY280" fmla="*/ 145404 h 711363"/>
                    <a:gd name="connsiteX281" fmla="*/ 638666 w 774246"/>
                    <a:gd name="connsiteY281" fmla="*/ 145400 h 711363"/>
                    <a:gd name="connsiteX282" fmla="*/ 638662 w 774246"/>
                    <a:gd name="connsiteY282" fmla="*/ 145404 h 711363"/>
                    <a:gd name="connsiteX283" fmla="*/ 585602 w 774246"/>
                    <a:gd name="connsiteY283" fmla="*/ 145404 h 711363"/>
                    <a:gd name="connsiteX284" fmla="*/ 585602 w 774246"/>
                    <a:gd name="connsiteY284" fmla="*/ 198464 h 711363"/>
                    <a:gd name="connsiteX285" fmla="*/ 585604 w 774246"/>
                    <a:gd name="connsiteY285" fmla="*/ 198466 h 711363"/>
                    <a:gd name="connsiteX286" fmla="*/ 585602 w 774246"/>
                    <a:gd name="connsiteY286" fmla="*/ 198468 h 711363"/>
                    <a:gd name="connsiteX287" fmla="*/ 585602 w 774246"/>
                    <a:gd name="connsiteY287" fmla="*/ 251518 h 711363"/>
                    <a:gd name="connsiteX288" fmla="*/ 691716 w 774246"/>
                    <a:gd name="connsiteY288" fmla="*/ 251518 h 711363"/>
                    <a:gd name="connsiteX289" fmla="*/ 691716 w 774246"/>
                    <a:gd name="connsiteY289" fmla="*/ 197906 h 711363"/>
                    <a:gd name="connsiteX290" fmla="*/ 691714 w 774246"/>
                    <a:gd name="connsiteY290" fmla="*/ 197904 h 711363"/>
                    <a:gd name="connsiteX291" fmla="*/ 691716 w 774246"/>
                    <a:gd name="connsiteY291" fmla="*/ 197902 h 711363"/>
                    <a:gd name="connsiteX292" fmla="*/ 691716 w 774246"/>
                    <a:gd name="connsiteY292" fmla="*/ 145400 h 711363"/>
                    <a:gd name="connsiteX293" fmla="*/ 261343 w 774246"/>
                    <a:gd name="connsiteY293" fmla="*/ 19644 h 711363"/>
                    <a:gd name="connsiteX294" fmla="*/ 261342 w 774246"/>
                    <a:gd name="connsiteY294" fmla="*/ 19645 h 711363"/>
                    <a:gd name="connsiteX295" fmla="*/ 152652 w 774246"/>
                    <a:gd name="connsiteY295" fmla="*/ 84865 h 711363"/>
                    <a:gd name="connsiteX296" fmla="*/ 146808 w 774246"/>
                    <a:gd name="connsiteY296" fmla="*/ 125760 h 711363"/>
                    <a:gd name="connsiteX297" fmla="*/ 198459 w 774246"/>
                    <a:gd name="connsiteY297" fmla="*/ 125760 h 711363"/>
                    <a:gd name="connsiteX298" fmla="*/ 198462 w 774246"/>
                    <a:gd name="connsiteY298" fmla="*/ 125762 h 711363"/>
                    <a:gd name="connsiteX299" fmla="*/ 198466 w 774246"/>
                    <a:gd name="connsiteY299" fmla="*/ 125758 h 711363"/>
                    <a:gd name="connsiteX300" fmla="*/ 208288 w 774246"/>
                    <a:gd name="connsiteY300" fmla="*/ 135580 h 711363"/>
                    <a:gd name="connsiteX301" fmla="*/ 208288 w 774246"/>
                    <a:gd name="connsiteY301" fmla="*/ 188644 h 711363"/>
                    <a:gd name="connsiteX302" fmla="*/ 565958 w 774246"/>
                    <a:gd name="connsiteY302" fmla="*/ 188644 h 711363"/>
                    <a:gd name="connsiteX303" fmla="*/ 565958 w 774246"/>
                    <a:gd name="connsiteY303" fmla="*/ 135580 h 711363"/>
                    <a:gd name="connsiteX304" fmla="*/ 565960 w 774246"/>
                    <a:gd name="connsiteY304" fmla="*/ 135578 h 711363"/>
                    <a:gd name="connsiteX305" fmla="*/ 575782 w 774246"/>
                    <a:gd name="connsiteY305" fmla="*/ 125756 h 711363"/>
                    <a:gd name="connsiteX306" fmla="*/ 627991 w 774246"/>
                    <a:gd name="connsiteY306" fmla="*/ 125756 h 711363"/>
                    <a:gd name="connsiteX307" fmla="*/ 625538 w 774246"/>
                    <a:gd name="connsiteY307" fmla="*/ 99162 h 711363"/>
                    <a:gd name="connsiteX308" fmla="*/ 611171 w 774246"/>
                    <a:gd name="connsiteY308" fmla="*/ 61919 h 711363"/>
                    <a:gd name="connsiteX309" fmla="*/ 611349 w 774246"/>
                    <a:gd name="connsiteY309" fmla="*/ 62061 h 711363"/>
                    <a:gd name="connsiteX310" fmla="*/ 610939 w 774246"/>
                    <a:gd name="connsiteY310" fmla="*/ 61317 h 711363"/>
                    <a:gd name="connsiteX311" fmla="*/ 611171 w 774246"/>
                    <a:gd name="connsiteY311" fmla="*/ 61919 h 711363"/>
                    <a:gd name="connsiteX312" fmla="*/ 569528 w 774246"/>
                    <a:gd name="connsiteY312" fmla="*/ 28687 h 711363"/>
                    <a:gd name="connsiteX313" fmla="*/ 525885 w 774246"/>
                    <a:gd name="connsiteY313" fmla="*/ 20017 h 711363"/>
                    <a:gd name="connsiteX314" fmla="*/ 526443 w 774246"/>
                    <a:gd name="connsiteY314" fmla="*/ 20017 h 711363"/>
                    <a:gd name="connsiteX315" fmla="*/ 261343 w 774246"/>
                    <a:gd name="connsiteY315" fmla="*/ 19645 h 711363"/>
                    <a:gd name="connsiteX316" fmla="*/ 261381 w 774246"/>
                    <a:gd name="connsiteY316" fmla="*/ 0 h 711363"/>
                    <a:gd name="connsiteX317" fmla="*/ 526481 w 774246"/>
                    <a:gd name="connsiteY317" fmla="*/ 372 h 711363"/>
                    <a:gd name="connsiteX318" fmla="*/ 527039 w 774246"/>
                    <a:gd name="connsiteY318" fmla="*/ 409 h 711363"/>
                    <a:gd name="connsiteX319" fmla="*/ 576598 w 774246"/>
                    <a:gd name="connsiteY319" fmla="*/ 10344 h 711363"/>
                    <a:gd name="connsiteX320" fmla="*/ 627907 w 774246"/>
                    <a:gd name="connsiteY320" fmla="*/ 51495 h 711363"/>
                    <a:gd name="connsiteX321" fmla="*/ 628353 w 774246"/>
                    <a:gd name="connsiteY321" fmla="*/ 52239 h 711363"/>
                    <a:gd name="connsiteX322" fmla="*/ 644789 w 774246"/>
                    <a:gd name="connsiteY322" fmla="*/ 95138 h 711363"/>
                    <a:gd name="connsiteX323" fmla="*/ 647512 w 774246"/>
                    <a:gd name="connsiteY323" fmla="*/ 125756 h 711363"/>
                    <a:gd name="connsiteX324" fmla="*/ 701541 w 774246"/>
                    <a:gd name="connsiteY324" fmla="*/ 125756 h 711363"/>
                    <a:gd name="connsiteX325" fmla="*/ 711363 w 774246"/>
                    <a:gd name="connsiteY325" fmla="*/ 135578 h 711363"/>
                    <a:gd name="connsiteX326" fmla="*/ 711360 w 774246"/>
                    <a:gd name="connsiteY326" fmla="*/ 135581 h 711363"/>
                    <a:gd name="connsiteX327" fmla="*/ 711360 w 774246"/>
                    <a:gd name="connsiteY327" fmla="*/ 189188 h 711363"/>
                    <a:gd name="connsiteX328" fmla="*/ 715303 w 774246"/>
                    <a:gd name="connsiteY328" fmla="*/ 189421 h 711363"/>
                    <a:gd name="connsiteX329" fmla="*/ 716642 w 774246"/>
                    <a:gd name="connsiteY329" fmla="*/ 189607 h 711363"/>
                    <a:gd name="connsiteX330" fmla="*/ 728288 w 774246"/>
                    <a:gd name="connsiteY330" fmla="*/ 191951 h 711363"/>
                    <a:gd name="connsiteX331" fmla="*/ 729888 w 774246"/>
                    <a:gd name="connsiteY331" fmla="*/ 192398 h 711363"/>
                    <a:gd name="connsiteX332" fmla="*/ 740008 w 774246"/>
                    <a:gd name="connsiteY332" fmla="*/ 196267 h 711363"/>
                    <a:gd name="connsiteX333" fmla="*/ 741757 w 774246"/>
                    <a:gd name="connsiteY333" fmla="*/ 197160 h 711363"/>
                    <a:gd name="connsiteX334" fmla="*/ 750277 w 774246"/>
                    <a:gd name="connsiteY334" fmla="*/ 202592 h 711363"/>
                    <a:gd name="connsiteX335" fmla="*/ 751952 w 774246"/>
                    <a:gd name="connsiteY335" fmla="*/ 203932 h 711363"/>
                    <a:gd name="connsiteX336" fmla="*/ 758947 w 774246"/>
                    <a:gd name="connsiteY336" fmla="*/ 210927 h 711363"/>
                    <a:gd name="connsiteX337" fmla="*/ 760286 w 774246"/>
                    <a:gd name="connsiteY337" fmla="*/ 212601 h 711363"/>
                    <a:gd name="connsiteX338" fmla="*/ 765718 w 774246"/>
                    <a:gd name="connsiteY338" fmla="*/ 221122 h 711363"/>
                    <a:gd name="connsiteX339" fmla="*/ 766611 w 774246"/>
                    <a:gd name="connsiteY339" fmla="*/ 222870 h 711363"/>
                    <a:gd name="connsiteX340" fmla="*/ 770481 w 774246"/>
                    <a:gd name="connsiteY340" fmla="*/ 232991 h 711363"/>
                    <a:gd name="connsiteX341" fmla="*/ 770965 w 774246"/>
                    <a:gd name="connsiteY341" fmla="*/ 234590 h 711363"/>
                    <a:gd name="connsiteX342" fmla="*/ 773271 w 774246"/>
                    <a:gd name="connsiteY342" fmla="*/ 246237 h 711363"/>
                    <a:gd name="connsiteX343" fmla="*/ 773457 w 774246"/>
                    <a:gd name="connsiteY343" fmla="*/ 247576 h 711363"/>
                    <a:gd name="connsiteX344" fmla="*/ 774239 w 774246"/>
                    <a:gd name="connsiteY344" fmla="*/ 260784 h 711363"/>
                    <a:gd name="connsiteX345" fmla="*/ 773981 w 774246"/>
                    <a:gd name="connsiteY345" fmla="*/ 261075 h 711363"/>
                    <a:gd name="connsiteX346" fmla="*/ 774244 w 774246"/>
                    <a:gd name="connsiteY346" fmla="*/ 261338 h 711363"/>
                    <a:gd name="connsiteX347" fmla="*/ 774244 w 774246"/>
                    <a:gd name="connsiteY347" fmla="*/ 324222 h 711363"/>
                    <a:gd name="connsiteX348" fmla="*/ 774246 w 774246"/>
                    <a:gd name="connsiteY348" fmla="*/ 324224 h 711363"/>
                    <a:gd name="connsiteX349" fmla="*/ 774244 w 774246"/>
                    <a:gd name="connsiteY349" fmla="*/ 324226 h 711363"/>
                    <a:gd name="connsiteX350" fmla="*/ 774244 w 774246"/>
                    <a:gd name="connsiteY350" fmla="*/ 575777 h 711363"/>
                    <a:gd name="connsiteX351" fmla="*/ 774239 w 774246"/>
                    <a:gd name="connsiteY351" fmla="*/ 575782 h 711363"/>
                    <a:gd name="connsiteX352" fmla="*/ 774239 w 774246"/>
                    <a:gd name="connsiteY352" fmla="*/ 638662 h 711363"/>
                    <a:gd name="connsiteX353" fmla="*/ 773983 w 774246"/>
                    <a:gd name="connsiteY353" fmla="*/ 638918 h 711363"/>
                    <a:gd name="connsiteX354" fmla="*/ 774246 w 774246"/>
                    <a:gd name="connsiteY354" fmla="*/ 639214 h 711363"/>
                    <a:gd name="connsiteX355" fmla="*/ 774245 w 774246"/>
                    <a:gd name="connsiteY355" fmla="*/ 639214 h 711363"/>
                    <a:gd name="connsiteX356" fmla="*/ 773463 w 774246"/>
                    <a:gd name="connsiteY356" fmla="*/ 652422 h 711363"/>
                    <a:gd name="connsiteX357" fmla="*/ 773277 w 774246"/>
                    <a:gd name="connsiteY357" fmla="*/ 653762 h 711363"/>
                    <a:gd name="connsiteX358" fmla="*/ 770971 w 774246"/>
                    <a:gd name="connsiteY358" fmla="*/ 665408 h 711363"/>
                    <a:gd name="connsiteX359" fmla="*/ 770487 w 774246"/>
                    <a:gd name="connsiteY359" fmla="*/ 667008 h 711363"/>
                    <a:gd name="connsiteX360" fmla="*/ 766617 w 774246"/>
                    <a:gd name="connsiteY360" fmla="*/ 677091 h 711363"/>
                    <a:gd name="connsiteX361" fmla="*/ 765724 w 774246"/>
                    <a:gd name="connsiteY361" fmla="*/ 678840 h 711363"/>
                    <a:gd name="connsiteX362" fmla="*/ 760292 w 774246"/>
                    <a:gd name="connsiteY362" fmla="*/ 687397 h 711363"/>
                    <a:gd name="connsiteX363" fmla="*/ 758953 w 774246"/>
                    <a:gd name="connsiteY363" fmla="*/ 689072 h 711363"/>
                    <a:gd name="connsiteX364" fmla="*/ 751958 w 774246"/>
                    <a:gd name="connsiteY364" fmla="*/ 696067 h 711363"/>
                    <a:gd name="connsiteX365" fmla="*/ 750283 w 774246"/>
                    <a:gd name="connsiteY365" fmla="*/ 697406 h 711363"/>
                    <a:gd name="connsiteX366" fmla="*/ 741763 w 774246"/>
                    <a:gd name="connsiteY366" fmla="*/ 702838 h 711363"/>
                    <a:gd name="connsiteX367" fmla="*/ 740014 w 774246"/>
                    <a:gd name="connsiteY367" fmla="*/ 703694 h 711363"/>
                    <a:gd name="connsiteX368" fmla="*/ 729894 w 774246"/>
                    <a:gd name="connsiteY368" fmla="*/ 707601 h 711363"/>
                    <a:gd name="connsiteX369" fmla="*/ 728294 w 774246"/>
                    <a:gd name="connsiteY369" fmla="*/ 708047 h 711363"/>
                    <a:gd name="connsiteX370" fmla="*/ 716648 w 774246"/>
                    <a:gd name="connsiteY370" fmla="*/ 710391 h 711363"/>
                    <a:gd name="connsiteX371" fmla="*/ 715308 w 774246"/>
                    <a:gd name="connsiteY371" fmla="*/ 710577 h 711363"/>
                    <a:gd name="connsiteX372" fmla="*/ 702100 w 774246"/>
                    <a:gd name="connsiteY372" fmla="*/ 711322 h 711363"/>
                    <a:gd name="connsiteX373" fmla="*/ 701823 w 774246"/>
                    <a:gd name="connsiteY373" fmla="*/ 711076 h 711363"/>
                    <a:gd name="connsiteX374" fmla="*/ 701538 w 774246"/>
                    <a:gd name="connsiteY374" fmla="*/ 711360 h 711363"/>
                    <a:gd name="connsiteX375" fmla="*/ 135587 w 774246"/>
                    <a:gd name="connsiteY375" fmla="*/ 711360 h 711363"/>
                    <a:gd name="connsiteX376" fmla="*/ 135584 w 774246"/>
                    <a:gd name="connsiteY376" fmla="*/ 711363 h 711363"/>
                    <a:gd name="connsiteX377" fmla="*/ 72703 w 774246"/>
                    <a:gd name="connsiteY377" fmla="*/ 711363 h 711363"/>
                    <a:gd name="connsiteX378" fmla="*/ 72145 w 774246"/>
                    <a:gd name="connsiteY378" fmla="*/ 711326 h 711363"/>
                    <a:gd name="connsiteX379" fmla="*/ 58937 w 774246"/>
                    <a:gd name="connsiteY379" fmla="*/ 710581 h 711363"/>
                    <a:gd name="connsiteX380" fmla="*/ 57598 w 774246"/>
                    <a:gd name="connsiteY380" fmla="*/ 710395 h 711363"/>
                    <a:gd name="connsiteX381" fmla="*/ 45951 w 774246"/>
                    <a:gd name="connsiteY381" fmla="*/ 708051 h 711363"/>
                    <a:gd name="connsiteX382" fmla="*/ 44351 w 774246"/>
                    <a:gd name="connsiteY382" fmla="*/ 707605 h 711363"/>
                    <a:gd name="connsiteX383" fmla="*/ 34231 w 774246"/>
                    <a:gd name="connsiteY383" fmla="*/ 703698 h 711363"/>
                    <a:gd name="connsiteX384" fmla="*/ 33375 w 774246"/>
                    <a:gd name="connsiteY384" fmla="*/ 703326 h 711363"/>
                    <a:gd name="connsiteX385" fmla="*/ 1 w 774246"/>
                    <a:gd name="connsiteY385" fmla="*/ 638660 h 711363"/>
                    <a:gd name="connsiteX386" fmla="*/ 5 w 774246"/>
                    <a:gd name="connsiteY386" fmla="*/ 638656 h 711363"/>
                    <a:gd name="connsiteX387" fmla="*/ 1 w 774246"/>
                    <a:gd name="connsiteY387" fmla="*/ 638652 h 711363"/>
                    <a:gd name="connsiteX388" fmla="*/ 1 w 774246"/>
                    <a:gd name="connsiteY388" fmla="*/ 575779 h 711363"/>
                    <a:gd name="connsiteX389" fmla="*/ 1 w 774246"/>
                    <a:gd name="connsiteY389" fmla="*/ 261338 h 711363"/>
                    <a:gd name="connsiteX390" fmla="*/ 260 w 774246"/>
                    <a:gd name="connsiteY390" fmla="*/ 261079 h 711363"/>
                    <a:gd name="connsiteX391" fmla="*/ 0 w 774246"/>
                    <a:gd name="connsiteY391" fmla="*/ 260786 h 711363"/>
                    <a:gd name="connsiteX392" fmla="*/ 1 w 774246"/>
                    <a:gd name="connsiteY392" fmla="*/ 260785 h 711363"/>
                    <a:gd name="connsiteX393" fmla="*/ 782 w 774246"/>
                    <a:gd name="connsiteY393" fmla="*/ 247577 h 711363"/>
                    <a:gd name="connsiteX394" fmla="*/ 969 w 774246"/>
                    <a:gd name="connsiteY394" fmla="*/ 246238 h 711363"/>
                    <a:gd name="connsiteX395" fmla="*/ 3313 w 774246"/>
                    <a:gd name="connsiteY395" fmla="*/ 234591 h 711363"/>
                    <a:gd name="connsiteX396" fmla="*/ 3759 w 774246"/>
                    <a:gd name="connsiteY396" fmla="*/ 232992 h 711363"/>
                    <a:gd name="connsiteX397" fmla="*/ 7629 w 774246"/>
                    <a:gd name="connsiteY397" fmla="*/ 222871 h 711363"/>
                    <a:gd name="connsiteX398" fmla="*/ 8522 w 774246"/>
                    <a:gd name="connsiteY398" fmla="*/ 221123 h 711363"/>
                    <a:gd name="connsiteX399" fmla="*/ 13954 w 774246"/>
                    <a:gd name="connsiteY399" fmla="*/ 212602 h 711363"/>
                    <a:gd name="connsiteX400" fmla="*/ 15293 w 774246"/>
                    <a:gd name="connsiteY400" fmla="*/ 210928 h 711363"/>
                    <a:gd name="connsiteX401" fmla="*/ 22288 w 774246"/>
                    <a:gd name="connsiteY401" fmla="*/ 203933 h 711363"/>
                    <a:gd name="connsiteX402" fmla="*/ 23962 w 774246"/>
                    <a:gd name="connsiteY402" fmla="*/ 202593 h 711363"/>
                    <a:gd name="connsiteX403" fmla="*/ 32483 w 774246"/>
                    <a:gd name="connsiteY403" fmla="*/ 197161 h 711363"/>
                    <a:gd name="connsiteX404" fmla="*/ 34232 w 774246"/>
                    <a:gd name="connsiteY404" fmla="*/ 196268 h 711363"/>
                    <a:gd name="connsiteX405" fmla="*/ 44352 w 774246"/>
                    <a:gd name="connsiteY405" fmla="*/ 192399 h 711363"/>
                    <a:gd name="connsiteX406" fmla="*/ 45952 w 774246"/>
                    <a:gd name="connsiteY406" fmla="*/ 191952 h 711363"/>
                    <a:gd name="connsiteX407" fmla="*/ 57598 w 774246"/>
                    <a:gd name="connsiteY407" fmla="*/ 189608 h 711363"/>
                    <a:gd name="connsiteX408" fmla="*/ 58937 w 774246"/>
                    <a:gd name="connsiteY408" fmla="*/ 189422 h 711363"/>
                    <a:gd name="connsiteX409" fmla="*/ 62885 w 774246"/>
                    <a:gd name="connsiteY409" fmla="*/ 189188 h 711363"/>
                    <a:gd name="connsiteX410" fmla="*/ 62885 w 774246"/>
                    <a:gd name="connsiteY410" fmla="*/ 135589 h 711363"/>
                    <a:gd name="connsiteX411" fmla="*/ 62878 w 774246"/>
                    <a:gd name="connsiteY411" fmla="*/ 135582 h 711363"/>
                    <a:gd name="connsiteX412" fmla="*/ 72700 w 774246"/>
                    <a:gd name="connsiteY412" fmla="*/ 125760 h 711363"/>
                    <a:gd name="connsiteX413" fmla="*/ 72705 w 774246"/>
                    <a:gd name="connsiteY413" fmla="*/ 125760 h 711363"/>
                    <a:gd name="connsiteX414" fmla="*/ 72707 w 774246"/>
                    <a:gd name="connsiteY414" fmla="*/ 125758 h 711363"/>
                    <a:gd name="connsiteX415" fmla="*/ 72709 w 774246"/>
                    <a:gd name="connsiteY415" fmla="*/ 125760 h 711363"/>
                    <a:gd name="connsiteX416" fmla="*/ 127167 w 774246"/>
                    <a:gd name="connsiteY416" fmla="*/ 125760 h 711363"/>
                    <a:gd name="connsiteX417" fmla="*/ 134240 w 774246"/>
                    <a:gd name="connsiteY417" fmla="*/ 76252 h 711363"/>
                    <a:gd name="connsiteX418" fmla="*/ 261342 w 774246"/>
                    <a:gd name="connsiteY418" fmla="*/ 1 h 711363"/>
                    <a:gd name="connsiteX419" fmla="*/ 261361 w 774246"/>
                    <a:gd name="connsiteY419" fmla="*/ 20 h 71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</a:cxnLst>
                  <a:rect l="l" t="t" r="r" b="b"/>
                  <a:pathLst>
                    <a:path w="774246" h="711363">
                      <a:moveTo>
                        <a:pt x="585606" y="459812"/>
                      </a:moveTo>
                      <a:lnTo>
                        <a:pt x="585606" y="512903"/>
                      </a:lnTo>
                      <a:cubicBezTo>
                        <a:pt x="585606" y="518298"/>
                        <a:pt x="581216" y="522726"/>
                        <a:pt x="575784" y="522726"/>
                      </a:cubicBezTo>
                      <a:lnTo>
                        <a:pt x="575775" y="522717"/>
                      </a:lnTo>
                      <a:lnTo>
                        <a:pt x="522722" y="522717"/>
                      </a:lnTo>
                      <a:lnTo>
                        <a:pt x="522722" y="565954"/>
                      </a:lnTo>
                      <a:lnTo>
                        <a:pt x="575781" y="565954"/>
                      </a:lnTo>
                      <a:cubicBezTo>
                        <a:pt x="581213" y="565954"/>
                        <a:pt x="585603" y="570344"/>
                        <a:pt x="585603" y="575776"/>
                      </a:cubicBezTo>
                      <a:lnTo>
                        <a:pt x="585602" y="575777"/>
                      </a:lnTo>
                      <a:lnTo>
                        <a:pt x="585606" y="575781"/>
                      </a:lnTo>
                      <a:lnTo>
                        <a:pt x="585606" y="628838"/>
                      </a:lnTo>
                      <a:lnTo>
                        <a:pt x="628842" y="628838"/>
                      </a:lnTo>
                      <a:lnTo>
                        <a:pt x="628842" y="575780"/>
                      </a:lnTo>
                      <a:lnTo>
                        <a:pt x="628838" y="575776"/>
                      </a:lnTo>
                      <a:cubicBezTo>
                        <a:pt x="628838" y="570344"/>
                        <a:pt x="633228" y="565954"/>
                        <a:pt x="638660" y="565954"/>
                      </a:cubicBezTo>
                      <a:lnTo>
                        <a:pt x="691716" y="565954"/>
                      </a:lnTo>
                      <a:lnTo>
                        <a:pt x="691716" y="522717"/>
                      </a:lnTo>
                      <a:lnTo>
                        <a:pt x="638667" y="522717"/>
                      </a:lnTo>
                      <a:lnTo>
                        <a:pt x="638664" y="522720"/>
                      </a:lnTo>
                      <a:lnTo>
                        <a:pt x="638661" y="522717"/>
                      </a:lnTo>
                      <a:lnTo>
                        <a:pt x="638656" y="522717"/>
                      </a:lnTo>
                      <a:lnTo>
                        <a:pt x="637365" y="521421"/>
                      </a:lnTo>
                      <a:lnTo>
                        <a:pt x="628842" y="512898"/>
                      </a:lnTo>
                      <a:lnTo>
                        <a:pt x="628842" y="512865"/>
                      </a:lnTo>
                      <a:lnTo>
                        <a:pt x="628834" y="512857"/>
                      </a:lnTo>
                      <a:lnTo>
                        <a:pt x="628842" y="512849"/>
                      </a:lnTo>
                      <a:lnTo>
                        <a:pt x="628842" y="459837"/>
                      </a:lnTo>
                      <a:close/>
                      <a:moveTo>
                        <a:pt x="638664" y="440159"/>
                      </a:moveTo>
                      <a:cubicBezTo>
                        <a:pt x="644096" y="440159"/>
                        <a:pt x="648486" y="444586"/>
                        <a:pt x="648486" y="449981"/>
                      </a:cubicBezTo>
                      <a:lnTo>
                        <a:pt x="648486" y="503035"/>
                      </a:lnTo>
                      <a:lnTo>
                        <a:pt x="701536" y="503035"/>
                      </a:lnTo>
                      <a:cubicBezTo>
                        <a:pt x="706968" y="503035"/>
                        <a:pt x="711358" y="507462"/>
                        <a:pt x="711358" y="512895"/>
                      </a:cubicBezTo>
                      <a:lnTo>
                        <a:pt x="711355" y="512898"/>
                      </a:lnTo>
                      <a:lnTo>
                        <a:pt x="711360" y="512903"/>
                      </a:lnTo>
                      <a:lnTo>
                        <a:pt x="711360" y="575774"/>
                      </a:lnTo>
                      <a:lnTo>
                        <a:pt x="711362" y="575776"/>
                      </a:lnTo>
                      <a:lnTo>
                        <a:pt x="711360" y="575778"/>
                      </a:lnTo>
                      <a:lnTo>
                        <a:pt x="711360" y="575783"/>
                      </a:lnTo>
                      <a:cubicBezTo>
                        <a:pt x="711360" y="581178"/>
                        <a:pt x="706970" y="585605"/>
                        <a:pt x="701538" y="585605"/>
                      </a:cubicBezTo>
                      <a:lnTo>
                        <a:pt x="701531" y="585598"/>
                      </a:lnTo>
                      <a:lnTo>
                        <a:pt x="648486" y="585598"/>
                      </a:lnTo>
                      <a:lnTo>
                        <a:pt x="648486" y="638657"/>
                      </a:lnTo>
                      <a:cubicBezTo>
                        <a:pt x="648486" y="644089"/>
                        <a:pt x="644096" y="648479"/>
                        <a:pt x="638664" y="648479"/>
                      </a:cubicBezTo>
                      <a:lnTo>
                        <a:pt x="638662" y="648477"/>
                      </a:lnTo>
                      <a:lnTo>
                        <a:pt x="638656" y="648482"/>
                      </a:lnTo>
                      <a:lnTo>
                        <a:pt x="575785" y="648482"/>
                      </a:lnTo>
                      <a:lnTo>
                        <a:pt x="575784" y="648483"/>
                      </a:lnTo>
                      <a:lnTo>
                        <a:pt x="575783" y="648482"/>
                      </a:lnTo>
                      <a:lnTo>
                        <a:pt x="575776" y="648482"/>
                      </a:lnTo>
                      <a:cubicBezTo>
                        <a:pt x="570344" y="648482"/>
                        <a:pt x="565954" y="644092"/>
                        <a:pt x="565954" y="638660"/>
                      </a:cubicBezTo>
                      <a:lnTo>
                        <a:pt x="565962" y="638652"/>
                      </a:lnTo>
                      <a:lnTo>
                        <a:pt x="565962" y="585598"/>
                      </a:lnTo>
                      <a:lnTo>
                        <a:pt x="512901" y="585598"/>
                      </a:lnTo>
                      <a:lnTo>
                        <a:pt x="512900" y="585599"/>
                      </a:lnTo>
                      <a:cubicBezTo>
                        <a:pt x="507468" y="585599"/>
                        <a:pt x="503078" y="581172"/>
                        <a:pt x="503078" y="575777"/>
                      </a:cubicBezTo>
                      <a:lnTo>
                        <a:pt x="503078" y="512897"/>
                      </a:lnTo>
                      <a:lnTo>
                        <a:pt x="503097" y="512878"/>
                      </a:lnTo>
                      <a:lnTo>
                        <a:pt x="503076" y="512857"/>
                      </a:lnTo>
                      <a:cubicBezTo>
                        <a:pt x="503076" y="507462"/>
                        <a:pt x="507466" y="503035"/>
                        <a:pt x="512898" y="503035"/>
                      </a:cubicBezTo>
                      <a:lnTo>
                        <a:pt x="565962" y="503035"/>
                      </a:lnTo>
                      <a:lnTo>
                        <a:pt x="565962" y="449986"/>
                      </a:lnTo>
                      <a:lnTo>
                        <a:pt x="565960" y="449984"/>
                      </a:lnTo>
                      <a:cubicBezTo>
                        <a:pt x="565960" y="444589"/>
                        <a:pt x="570350" y="440162"/>
                        <a:pt x="575782" y="440162"/>
                      </a:cubicBezTo>
                      <a:lnTo>
                        <a:pt x="575782" y="440161"/>
                      </a:lnTo>
                      <a:lnTo>
                        <a:pt x="638662" y="440161"/>
                      </a:lnTo>
                      <a:close/>
                      <a:moveTo>
                        <a:pt x="145404" y="334046"/>
                      </a:moveTo>
                      <a:lnTo>
                        <a:pt x="145404" y="387102"/>
                      </a:lnTo>
                      <a:cubicBezTo>
                        <a:pt x="145404" y="392534"/>
                        <a:pt x="141014" y="396924"/>
                        <a:pt x="135582" y="396924"/>
                      </a:cubicBezTo>
                      <a:lnTo>
                        <a:pt x="135579" y="396921"/>
                      </a:lnTo>
                      <a:lnTo>
                        <a:pt x="82524" y="396921"/>
                      </a:lnTo>
                      <a:lnTo>
                        <a:pt x="82524" y="440157"/>
                      </a:lnTo>
                      <a:lnTo>
                        <a:pt x="135584" y="440157"/>
                      </a:lnTo>
                      <a:cubicBezTo>
                        <a:pt x="141016" y="440157"/>
                        <a:pt x="145406" y="444584"/>
                        <a:pt x="145406" y="449979"/>
                      </a:cubicBezTo>
                      <a:lnTo>
                        <a:pt x="145404" y="449982"/>
                      </a:lnTo>
                      <a:lnTo>
                        <a:pt x="145408" y="449986"/>
                      </a:lnTo>
                      <a:lnTo>
                        <a:pt x="145408" y="503041"/>
                      </a:lnTo>
                      <a:lnTo>
                        <a:pt x="188644" y="503041"/>
                      </a:lnTo>
                      <a:lnTo>
                        <a:pt x="188644" y="449983"/>
                      </a:lnTo>
                      <a:lnTo>
                        <a:pt x="188640" y="449979"/>
                      </a:lnTo>
                      <a:cubicBezTo>
                        <a:pt x="188640" y="444584"/>
                        <a:pt x="193030" y="440157"/>
                        <a:pt x="198462" y="440157"/>
                      </a:cubicBezTo>
                      <a:lnTo>
                        <a:pt x="251518" y="440157"/>
                      </a:lnTo>
                      <a:lnTo>
                        <a:pt x="251518" y="396921"/>
                      </a:lnTo>
                      <a:lnTo>
                        <a:pt x="198469" y="396921"/>
                      </a:lnTo>
                      <a:lnTo>
                        <a:pt x="198466" y="396924"/>
                      </a:lnTo>
                      <a:cubicBezTo>
                        <a:pt x="193034" y="396924"/>
                        <a:pt x="188644" y="392534"/>
                        <a:pt x="188644" y="387102"/>
                      </a:cubicBezTo>
                      <a:lnTo>
                        <a:pt x="188644" y="334046"/>
                      </a:lnTo>
                      <a:close/>
                      <a:moveTo>
                        <a:pt x="135582" y="314400"/>
                      </a:moveTo>
                      <a:lnTo>
                        <a:pt x="135584" y="314402"/>
                      </a:lnTo>
                      <a:lnTo>
                        <a:pt x="198464" y="314402"/>
                      </a:lnTo>
                      <a:lnTo>
                        <a:pt x="198466" y="314400"/>
                      </a:lnTo>
                      <a:cubicBezTo>
                        <a:pt x="203898" y="314400"/>
                        <a:pt x="208288" y="318790"/>
                        <a:pt x="208288" y="324222"/>
                      </a:cubicBezTo>
                      <a:lnTo>
                        <a:pt x="208288" y="377277"/>
                      </a:lnTo>
                      <a:lnTo>
                        <a:pt x="261348" y="377277"/>
                      </a:lnTo>
                      <a:cubicBezTo>
                        <a:pt x="266780" y="377277"/>
                        <a:pt x="271170" y="381704"/>
                        <a:pt x="271170" y="387099"/>
                      </a:cubicBezTo>
                      <a:lnTo>
                        <a:pt x="271162" y="387107"/>
                      </a:lnTo>
                      <a:lnTo>
                        <a:pt x="271162" y="449977"/>
                      </a:lnTo>
                      <a:lnTo>
                        <a:pt x="271164" y="449979"/>
                      </a:lnTo>
                      <a:lnTo>
                        <a:pt x="271162" y="449981"/>
                      </a:lnTo>
                      <a:lnTo>
                        <a:pt x="271162" y="449986"/>
                      </a:lnTo>
                      <a:cubicBezTo>
                        <a:pt x="271162" y="455418"/>
                        <a:pt x="266772" y="459808"/>
                        <a:pt x="261340" y="459808"/>
                      </a:cubicBezTo>
                      <a:lnTo>
                        <a:pt x="261333" y="459801"/>
                      </a:lnTo>
                      <a:lnTo>
                        <a:pt x="208288" y="459801"/>
                      </a:lnTo>
                      <a:lnTo>
                        <a:pt x="208288" y="512861"/>
                      </a:lnTo>
                      <a:lnTo>
                        <a:pt x="208290" y="512863"/>
                      </a:lnTo>
                      <a:lnTo>
                        <a:pt x="208288" y="512865"/>
                      </a:lnTo>
                      <a:lnTo>
                        <a:pt x="208288" y="512898"/>
                      </a:lnTo>
                      <a:lnTo>
                        <a:pt x="199760" y="521427"/>
                      </a:lnTo>
                      <a:lnTo>
                        <a:pt x="198468" y="522723"/>
                      </a:lnTo>
                      <a:lnTo>
                        <a:pt x="135589" y="522723"/>
                      </a:lnTo>
                      <a:lnTo>
                        <a:pt x="135586" y="522726"/>
                      </a:lnTo>
                      <a:cubicBezTo>
                        <a:pt x="130154" y="522726"/>
                        <a:pt x="125764" y="518298"/>
                        <a:pt x="125764" y="512903"/>
                      </a:cubicBezTo>
                      <a:lnTo>
                        <a:pt x="125764" y="459801"/>
                      </a:lnTo>
                      <a:lnTo>
                        <a:pt x="72704" y="459801"/>
                      </a:lnTo>
                      <a:lnTo>
                        <a:pt x="72702" y="459803"/>
                      </a:lnTo>
                      <a:cubicBezTo>
                        <a:pt x="67270" y="459803"/>
                        <a:pt x="62880" y="455413"/>
                        <a:pt x="62880" y="449981"/>
                      </a:cubicBezTo>
                      <a:lnTo>
                        <a:pt x="62880" y="387101"/>
                      </a:lnTo>
                      <a:lnTo>
                        <a:pt x="62878" y="387099"/>
                      </a:lnTo>
                      <a:cubicBezTo>
                        <a:pt x="62878" y="381667"/>
                        <a:pt x="67268" y="377277"/>
                        <a:pt x="72700" y="377277"/>
                      </a:cubicBezTo>
                      <a:lnTo>
                        <a:pt x="125760" y="377277"/>
                      </a:lnTo>
                      <a:lnTo>
                        <a:pt x="125760" y="324222"/>
                      </a:lnTo>
                      <a:cubicBezTo>
                        <a:pt x="125760" y="318790"/>
                        <a:pt x="130150" y="314400"/>
                        <a:pt x="135582" y="314400"/>
                      </a:cubicBezTo>
                      <a:close/>
                      <a:moveTo>
                        <a:pt x="208288" y="208288"/>
                      </a:moveTo>
                      <a:lnTo>
                        <a:pt x="208288" y="261339"/>
                      </a:lnTo>
                      <a:cubicBezTo>
                        <a:pt x="208288" y="266771"/>
                        <a:pt x="203898" y="271161"/>
                        <a:pt x="198466" y="271161"/>
                      </a:cubicBezTo>
                      <a:lnTo>
                        <a:pt x="198463" y="271158"/>
                      </a:lnTo>
                      <a:lnTo>
                        <a:pt x="198459" y="271162"/>
                      </a:lnTo>
                      <a:lnTo>
                        <a:pt x="72700" y="271162"/>
                      </a:lnTo>
                      <a:cubicBezTo>
                        <a:pt x="67268" y="271162"/>
                        <a:pt x="62878" y="266772"/>
                        <a:pt x="62878" y="261340"/>
                      </a:cubicBezTo>
                      <a:lnTo>
                        <a:pt x="62885" y="261333"/>
                      </a:lnTo>
                      <a:lnTo>
                        <a:pt x="62885" y="208902"/>
                      </a:lnTo>
                      <a:lnTo>
                        <a:pt x="60662" y="209033"/>
                      </a:lnTo>
                      <a:lnTo>
                        <a:pt x="61430" y="208881"/>
                      </a:lnTo>
                      <a:lnTo>
                        <a:pt x="60090" y="209067"/>
                      </a:lnTo>
                      <a:lnTo>
                        <a:pt x="60662" y="209033"/>
                      </a:lnTo>
                      <a:lnTo>
                        <a:pt x="50682" y="211010"/>
                      </a:lnTo>
                      <a:lnTo>
                        <a:pt x="51383" y="210741"/>
                      </a:lnTo>
                      <a:lnTo>
                        <a:pt x="49784" y="211188"/>
                      </a:lnTo>
                      <a:lnTo>
                        <a:pt x="50682" y="211010"/>
                      </a:lnTo>
                      <a:lnTo>
                        <a:pt x="42313" y="214222"/>
                      </a:lnTo>
                      <a:lnTo>
                        <a:pt x="43049" y="213755"/>
                      </a:lnTo>
                      <a:lnTo>
                        <a:pt x="41300" y="214611"/>
                      </a:lnTo>
                      <a:lnTo>
                        <a:pt x="42313" y="214222"/>
                      </a:lnTo>
                      <a:lnTo>
                        <a:pt x="35411" y="218603"/>
                      </a:lnTo>
                      <a:lnTo>
                        <a:pt x="36166" y="217848"/>
                      </a:lnTo>
                      <a:lnTo>
                        <a:pt x="34491" y="219187"/>
                      </a:lnTo>
                      <a:lnTo>
                        <a:pt x="35411" y="218603"/>
                      </a:lnTo>
                      <a:lnTo>
                        <a:pt x="29963" y="224051"/>
                      </a:lnTo>
                      <a:lnTo>
                        <a:pt x="30547" y="223131"/>
                      </a:lnTo>
                      <a:lnTo>
                        <a:pt x="29208" y="224806"/>
                      </a:lnTo>
                      <a:lnTo>
                        <a:pt x="29963" y="224051"/>
                      </a:lnTo>
                      <a:lnTo>
                        <a:pt x="25582" y="230953"/>
                      </a:lnTo>
                      <a:lnTo>
                        <a:pt x="25971" y="229940"/>
                      </a:lnTo>
                      <a:lnTo>
                        <a:pt x="25115" y="231689"/>
                      </a:lnTo>
                      <a:lnTo>
                        <a:pt x="25582" y="230953"/>
                      </a:lnTo>
                      <a:lnTo>
                        <a:pt x="22370" y="239323"/>
                      </a:lnTo>
                      <a:lnTo>
                        <a:pt x="22548" y="238424"/>
                      </a:lnTo>
                      <a:lnTo>
                        <a:pt x="22101" y="240024"/>
                      </a:lnTo>
                      <a:lnTo>
                        <a:pt x="22370" y="239323"/>
                      </a:lnTo>
                      <a:lnTo>
                        <a:pt x="20344" y="249551"/>
                      </a:lnTo>
                      <a:lnTo>
                        <a:pt x="20390" y="248730"/>
                      </a:lnTo>
                      <a:lnTo>
                        <a:pt x="20241" y="250070"/>
                      </a:lnTo>
                      <a:lnTo>
                        <a:pt x="20344" y="249551"/>
                      </a:lnTo>
                      <a:lnTo>
                        <a:pt x="19646" y="261939"/>
                      </a:lnTo>
                      <a:lnTo>
                        <a:pt x="19645" y="261940"/>
                      </a:lnTo>
                      <a:lnTo>
                        <a:pt x="19645" y="565957"/>
                      </a:lnTo>
                      <a:lnTo>
                        <a:pt x="450021" y="565957"/>
                      </a:lnTo>
                      <a:cubicBezTo>
                        <a:pt x="455416" y="565957"/>
                        <a:pt x="459843" y="570347"/>
                        <a:pt x="459843" y="575779"/>
                      </a:cubicBezTo>
                      <a:cubicBezTo>
                        <a:pt x="459843" y="581211"/>
                        <a:pt x="455415" y="585601"/>
                        <a:pt x="450021" y="585601"/>
                      </a:cubicBezTo>
                      <a:lnTo>
                        <a:pt x="19645" y="585601"/>
                      </a:lnTo>
                      <a:lnTo>
                        <a:pt x="19645" y="638652"/>
                      </a:lnTo>
                      <a:lnTo>
                        <a:pt x="19641" y="638656"/>
                      </a:lnTo>
                      <a:lnTo>
                        <a:pt x="19645" y="638660"/>
                      </a:lnTo>
                      <a:lnTo>
                        <a:pt x="19646" y="638661"/>
                      </a:lnTo>
                      <a:cubicBezTo>
                        <a:pt x="19646" y="650605"/>
                        <a:pt x="21525" y="660502"/>
                        <a:pt x="25278" y="668352"/>
                      </a:cubicBezTo>
                      <a:lnTo>
                        <a:pt x="42036" y="685641"/>
                      </a:lnTo>
                      <a:lnTo>
                        <a:pt x="41300" y="685356"/>
                      </a:lnTo>
                      <a:lnTo>
                        <a:pt x="42156" y="685765"/>
                      </a:lnTo>
                      <a:lnTo>
                        <a:pt x="42036" y="685641"/>
                      </a:lnTo>
                      <a:lnTo>
                        <a:pt x="50514" y="688926"/>
                      </a:lnTo>
                      <a:lnTo>
                        <a:pt x="49784" y="688779"/>
                      </a:lnTo>
                      <a:lnTo>
                        <a:pt x="51384" y="689263"/>
                      </a:lnTo>
                      <a:lnTo>
                        <a:pt x="50514" y="688926"/>
                      </a:lnTo>
                      <a:lnTo>
                        <a:pt x="60679" y="690972"/>
                      </a:lnTo>
                      <a:lnTo>
                        <a:pt x="60090" y="690937"/>
                      </a:lnTo>
                      <a:lnTo>
                        <a:pt x="61430" y="691123"/>
                      </a:lnTo>
                      <a:lnTo>
                        <a:pt x="60679" y="690972"/>
                      </a:lnTo>
                      <a:lnTo>
                        <a:pt x="73265" y="691716"/>
                      </a:lnTo>
                      <a:lnTo>
                        <a:pt x="156527" y="691716"/>
                      </a:lnTo>
                      <a:lnTo>
                        <a:pt x="156565" y="691716"/>
                      </a:lnTo>
                      <a:lnTo>
                        <a:pt x="700945" y="691716"/>
                      </a:lnTo>
                      <a:lnTo>
                        <a:pt x="700947" y="691714"/>
                      </a:lnTo>
                      <a:lnTo>
                        <a:pt x="713573" y="690967"/>
                      </a:lnTo>
                      <a:lnTo>
                        <a:pt x="712816" y="691119"/>
                      </a:lnTo>
                      <a:lnTo>
                        <a:pt x="714156" y="690932"/>
                      </a:lnTo>
                      <a:lnTo>
                        <a:pt x="713573" y="690967"/>
                      </a:lnTo>
                      <a:lnTo>
                        <a:pt x="723732" y="688921"/>
                      </a:lnTo>
                      <a:lnTo>
                        <a:pt x="722862" y="689258"/>
                      </a:lnTo>
                      <a:lnTo>
                        <a:pt x="724462" y="688774"/>
                      </a:lnTo>
                      <a:lnTo>
                        <a:pt x="723732" y="688921"/>
                      </a:lnTo>
                      <a:lnTo>
                        <a:pt x="732068" y="685691"/>
                      </a:lnTo>
                      <a:lnTo>
                        <a:pt x="731197" y="686244"/>
                      </a:lnTo>
                      <a:lnTo>
                        <a:pt x="732946" y="685351"/>
                      </a:lnTo>
                      <a:lnTo>
                        <a:pt x="732068" y="685691"/>
                      </a:lnTo>
                      <a:lnTo>
                        <a:pt x="738838" y="681394"/>
                      </a:lnTo>
                      <a:lnTo>
                        <a:pt x="738080" y="682152"/>
                      </a:lnTo>
                      <a:lnTo>
                        <a:pt x="739755" y="680812"/>
                      </a:lnTo>
                      <a:lnTo>
                        <a:pt x="738838" y="681394"/>
                      </a:lnTo>
                      <a:lnTo>
                        <a:pt x="744233" y="675999"/>
                      </a:lnTo>
                      <a:lnTo>
                        <a:pt x="743699" y="676831"/>
                      </a:lnTo>
                      <a:lnTo>
                        <a:pt x="745075" y="675157"/>
                      </a:lnTo>
                      <a:lnTo>
                        <a:pt x="744233" y="675999"/>
                      </a:lnTo>
                      <a:lnTo>
                        <a:pt x="748616" y="669172"/>
                      </a:lnTo>
                      <a:lnTo>
                        <a:pt x="748275" y="670059"/>
                      </a:lnTo>
                      <a:lnTo>
                        <a:pt x="749168" y="668311"/>
                      </a:lnTo>
                      <a:lnTo>
                        <a:pt x="748616" y="669172"/>
                      </a:lnTo>
                      <a:lnTo>
                        <a:pt x="751876" y="660677"/>
                      </a:lnTo>
                      <a:lnTo>
                        <a:pt x="751698" y="661576"/>
                      </a:lnTo>
                      <a:lnTo>
                        <a:pt x="752145" y="659976"/>
                      </a:lnTo>
                      <a:lnTo>
                        <a:pt x="751876" y="660677"/>
                      </a:lnTo>
                      <a:lnTo>
                        <a:pt x="753902" y="650449"/>
                      </a:lnTo>
                      <a:lnTo>
                        <a:pt x="753856" y="651269"/>
                      </a:lnTo>
                      <a:lnTo>
                        <a:pt x="754005" y="649930"/>
                      </a:lnTo>
                      <a:lnTo>
                        <a:pt x="753902" y="650449"/>
                      </a:lnTo>
                      <a:lnTo>
                        <a:pt x="754595" y="638150"/>
                      </a:lnTo>
                      <a:lnTo>
                        <a:pt x="754595" y="512865"/>
                      </a:lnTo>
                      <a:lnTo>
                        <a:pt x="754600" y="512860"/>
                      </a:lnTo>
                      <a:lnTo>
                        <a:pt x="754600" y="334046"/>
                      </a:lnTo>
                      <a:lnTo>
                        <a:pt x="324226" y="334046"/>
                      </a:lnTo>
                      <a:cubicBezTo>
                        <a:pt x="318831" y="334046"/>
                        <a:pt x="314404" y="329656"/>
                        <a:pt x="314404" y="324224"/>
                      </a:cubicBezTo>
                      <a:cubicBezTo>
                        <a:pt x="314404" y="318792"/>
                        <a:pt x="318831" y="314402"/>
                        <a:pt x="324226" y="314402"/>
                      </a:cubicBezTo>
                      <a:lnTo>
                        <a:pt x="754600" y="314402"/>
                      </a:lnTo>
                      <a:lnTo>
                        <a:pt x="754600" y="261943"/>
                      </a:lnTo>
                      <a:lnTo>
                        <a:pt x="754594" y="261938"/>
                      </a:lnTo>
                      <a:lnTo>
                        <a:pt x="753896" y="249550"/>
                      </a:lnTo>
                      <a:lnTo>
                        <a:pt x="753999" y="250069"/>
                      </a:lnTo>
                      <a:lnTo>
                        <a:pt x="753850" y="248730"/>
                      </a:lnTo>
                      <a:lnTo>
                        <a:pt x="753896" y="249550"/>
                      </a:lnTo>
                      <a:lnTo>
                        <a:pt x="751870" y="239322"/>
                      </a:lnTo>
                      <a:lnTo>
                        <a:pt x="752139" y="240023"/>
                      </a:lnTo>
                      <a:lnTo>
                        <a:pt x="751692" y="238423"/>
                      </a:lnTo>
                      <a:lnTo>
                        <a:pt x="751870" y="239322"/>
                      </a:lnTo>
                      <a:lnTo>
                        <a:pt x="748658" y="230952"/>
                      </a:lnTo>
                      <a:lnTo>
                        <a:pt x="749125" y="231688"/>
                      </a:lnTo>
                      <a:lnTo>
                        <a:pt x="748269" y="229939"/>
                      </a:lnTo>
                      <a:lnTo>
                        <a:pt x="748658" y="230952"/>
                      </a:lnTo>
                      <a:lnTo>
                        <a:pt x="744220" y="223961"/>
                      </a:lnTo>
                      <a:lnTo>
                        <a:pt x="745069" y="224805"/>
                      </a:lnTo>
                      <a:lnTo>
                        <a:pt x="743693" y="223130"/>
                      </a:lnTo>
                      <a:lnTo>
                        <a:pt x="744220" y="223961"/>
                      </a:lnTo>
                      <a:lnTo>
                        <a:pt x="738840" y="218609"/>
                      </a:lnTo>
                      <a:lnTo>
                        <a:pt x="739749" y="219186"/>
                      </a:lnTo>
                      <a:lnTo>
                        <a:pt x="738074" y="217847"/>
                      </a:lnTo>
                      <a:lnTo>
                        <a:pt x="738840" y="218609"/>
                      </a:lnTo>
                      <a:lnTo>
                        <a:pt x="731928" y="214221"/>
                      </a:lnTo>
                      <a:lnTo>
                        <a:pt x="732940" y="214610"/>
                      </a:lnTo>
                      <a:lnTo>
                        <a:pt x="731191" y="213754"/>
                      </a:lnTo>
                      <a:lnTo>
                        <a:pt x="731928" y="214221"/>
                      </a:lnTo>
                      <a:lnTo>
                        <a:pt x="723551" y="211008"/>
                      </a:lnTo>
                      <a:lnTo>
                        <a:pt x="724456" y="211187"/>
                      </a:lnTo>
                      <a:lnTo>
                        <a:pt x="722856" y="210741"/>
                      </a:lnTo>
                      <a:lnTo>
                        <a:pt x="723551" y="211008"/>
                      </a:lnTo>
                      <a:lnTo>
                        <a:pt x="713578" y="209032"/>
                      </a:lnTo>
                      <a:lnTo>
                        <a:pt x="714150" y="209066"/>
                      </a:lnTo>
                      <a:lnTo>
                        <a:pt x="712810" y="208880"/>
                      </a:lnTo>
                      <a:lnTo>
                        <a:pt x="713578" y="209032"/>
                      </a:lnTo>
                      <a:lnTo>
                        <a:pt x="711360" y="208901"/>
                      </a:lnTo>
                      <a:lnTo>
                        <a:pt x="711360" y="261337"/>
                      </a:lnTo>
                      <a:lnTo>
                        <a:pt x="711363" y="261340"/>
                      </a:lnTo>
                      <a:cubicBezTo>
                        <a:pt x="711363" y="266772"/>
                        <a:pt x="706972" y="271162"/>
                        <a:pt x="701541" y="271162"/>
                      </a:cubicBezTo>
                      <a:lnTo>
                        <a:pt x="575782" y="271162"/>
                      </a:lnTo>
                      <a:lnTo>
                        <a:pt x="575781" y="271161"/>
                      </a:lnTo>
                      <a:lnTo>
                        <a:pt x="575780" y="271161"/>
                      </a:lnTo>
                      <a:cubicBezTo>
                        <a:pt x="570348" y="271161"/>
                        <a:pt x="565958" y="266770"/>
                        <a:pt x="565958" y="261339"/>
                      </a:cubicBezTo>
                      <a:lnTo>
                        <a:pt x="565958" y="208288"/>
                      </a:lnTo>
                      <a:close/>
                      <a:moveTo>
                        <a:pt x="82529" y="145404"/>
                      </a:moveTo>
                      <a:lnTo>
                        <a:pt x="82529" y="251518"/>
                      </a:lnTo>
                      <a:lnTo>
                        <a:pt x="188644" y="251518"/>
                      </a:lnTo>
                      <a:lnTo>
                        <a:pt x="188644" y="145404"/>
                      </a:lnTo>
                      <a:lnTo>
                        <a:pt x="135584" y="145404"/>
                      </a:lnTo>
                      <a:lnTo>
                        <a:pt x="135582" y="145406"/>
                      </a:lnTo>
                      <a:lnTo>
                        <a:pt x="135580" y="145404"/>
                      </a:lnTo>
                      <a:close/>
                      <a:moveTo>
                        <a:pt x="638666" y="145400"/>
                      </a:moveTo>
                      <a:lnTo>
                        <a:pt x="638662" y="145404"/>
                      </a:lnTo>
                      <a:lnTo>
                        <a:pt x="585602" y="145404"/>
                      </a:lnTo>
                      <a:lnTo>
                        <a:pt x="585602" y="198464"/>
                      </a:lnTo>
                      <a:lnTo>
                        <a:pt x="585604" y="198466"/>
                      </a:lnTo>
                      <a:lnTo>
                        <a:pt x="585602" y="198468"/>
                      </a:lnTo>
                      <a:lnTo>
                        <a:pt x="585602" y="251518"/>
                      </a:lnTo>
                      <a:lnTo>
                        <a:pt x="691716" y="251518"/>
                      </a:lnTo>
                      <a:lnTo>
                        <a:pt x="691716" y="197906"/>
                      </a:lnTo>
                      <a:lnTo>
                        <a:pt x="691714" y="197904"/>
                      </a:lnTo>
                      <a:lnTo>
                        <a:pt x="691716" y="197902"/>
                      </a:lnTo>
                      <a:lnTo>
                        <a:pt x="691716" y="145400"/>
                      </a:lnTo>
                      <a:close/>
                      <a:moveTo>
                        <a:pt x="261343" y="19644"/>
                      </a:moveTo>
                      <a:lnTo>
                        <a:pt x="261342" y="19645"/>
                      </a:lnTo>
                      <a:cubicBezTo>
                        <a:pt x="203383" y="19645"/>
                        <a:pt x="167147" y="41390"/>
                        <a:pt x="152652" y="84865"/>
                      </a:cubicBezTo>
                      <a:lnTo>
                        <a:pt x="146808" y="125760"/>
                      </a:lnTo>
                      <a:lnTo>
                        <a:pt x="198459" y="125760"/>
                      </a:lnTo>
                      <a:lnTo>
                        <a:pt x="198462" y="125762"/>
                      </a:lnTo>
                      <a:lnTo>
                        <a:pt x="198466" y="125758"/>
                      </a:lnTo>
                      <a:cubicBezTo>
                        <a:pt x="203898" y="125758"/>
                        <a:pt x="208288" y="130148"/>
                        <a:pt x="208288" y="135580"/>
                      </a:cubicBezTo>
                      <a:lnTo>
                        <a:pt x="208288" y="188644"/>
                      </a:lnTo>
                      <a:lnTo>
                        <a:pt x="565958" y="188644"/>
                      </a:lnTo>
                      <a:lnTo>
                        <a:pt x="565958" y="135580"/>
                      </a:lnTo>
                      <a:lnTo>
                        <a:pt x="565960" y="135578"/>
                      </a:lnTo>
                      <a:cubicBezTo>
                        <a:pt x="565960" y="130146"/>
                        <a:pt x="570350" y="125756"/>
                        <a:pt x="575782" y="125756"/>
                      </a:cubicBezTo>
                      <a:lnTo>
                        <a:pt x="627991" y="125756"/>
                      </a:lnTo>
                      <a:lnTo>
                        <a:pt x="625538" y="99162"/>
                      </a:lnTo>
                      <a:lnTo>
                        <a:pt x="611171" y="61919"/>
                      </a:lnTo>
                      <a:lnTo>
                        <a:pt x="611349" y="62061"/>
                      </a:lnTo>
                      <a:lnTo>
                        <a:pt x="610939" y="61317"/>
                      </a:lnTo>
                      <a:lnTo>
                        <a:pt x="611171" y="61919"/>
                      </a:lnTo>
                      <a:lnTo>
                        <a:pt x="569528" y="28687"/>
                      </a:lnTo>
                      <a:cubicBezTo>
                        <a:pt x="557027" y="23887"/>
                        <a:pt x="542479" y="20985"/>
                        <a:pt x="525885" y="20017"/>
                      </a:cubicBezTo>
                      <a:lnTo>
                        <a:pt x="526443" y="20017"/>
                      </a:lnTo>
                      <a:lnTo>
                        <a:pt x="261343" y="19645"/>
                      </a:lnTo>
                      <a:close/>
                      <a:moveTo>
                        <a:pt x="261381" y="0"/>
                      </a:moveTo>
                      <a:lnTo>
                        <a:pt x="526481" y="372"/>
                      </a:lnTo>
                      <a:cubicBezTo>
                        <a:pt x="526667" y="372"/>
                        <a:pt x="526853" y="372"/>
                        <a:pt x="527039" y="409"/>
                      </a:cubicBezTo>
                      <a:cubicBezTo>
                        <a:pt x="545679" y="1488"/>
                        <a:pt x="562162" y="4800"/>
                        <a:pt x="576598" y="10344"/>
                      </a:cubicBezTo>
                      <a:cubicBezTo>
                        <a:pt x="598774" y="18901"/>
                        <a:pt x="615889" y="32593"/>
                        <a:pt x="627907" y="51495"/>
                      </a:cubicBezTo>
                      <a:cubicBezTo>
                        <a:pt x="628093" y="51755"/>
                        <a:pt x="628204" y="51978"/>
                        <a:pt x="628353" y="52239"/>
                      </a:cubicBezTo>
                      <a:cubicBezTo>
                        <a:pt x="635962" y="66842"/>
                        <a:pt x="641441" y="81139"/>
                        <a:pt x="644789" y="95138"/>
                      </a:cubicBezTo>
                      <a:lnTo>
                        <a:pt x="647512" y="125756"/>
                      </a:lnTo>
                      <a:lnTo>
                        <a:pt x="701541" y="125756"/>
                      </a:lnTo>
                      <a:cubicBezTo>
                        <a:pt x="706973" y="125756"/>
                        <a:pt x="711363" y="130146"/>
                        <a:pt x="711363" y="135578"/>
                      </a:cubicBezTo>
                      <a:lnTo>
                        <a:pt x="711360" y="135581"/>
                      </a:lnTo>
                      <a:lnTo>
                        <a:pt x="711360" y="189188"/>
                      </a:lnTo>
                      <a:lnTo>
                        <a:pt x="715303" y="189421"/>
                      </a:lnTo>
                      <a:cubicBezTo>
                        <a:pt x="715749" y="189458"/>
                        <a:pt x="716233" y="189533"/>
                        <a:pt x="716642" y="189607"/>
                      </a:cubicBezTo>
                      <a:lnTo>
                        <a:pt x="728288" y="191951"/>
                      </a:lnTo>
                      <a:cubicBezTo>
                        <a:pt x="728846" y="192063"/>
                        <a:pt x="729404" y="192212"/>
                        <a:pt x="729888" y="192398"/>
                      </a:cubicBezTo>
                      <a:lnTo>
                        <a:pt x="740008" y="196267"/>
                      </a:lnTo>
                      <a:cubicBezTo>
                        <a:pt x="740604" y="196528"/>
                        <a:pt x="741199" y="196825"/>
                        <a:pt x="741757" y="197160"/>
                      </a:cubicBezTo>
                      <a:lnTo>
                        <a:pt x="750277" y="202592"/>
                      </a:lnTo>
                      <a:cubicBezTo>
                        <a:pt x="750873" y="202965"/>
                        <a:pt x="751468" y="203448"/>
                        <a:pt x="751952" y="203932"/>
                      </a:cubicBezTo>
                      <a:lnTo>
                        <a:pt x="758947" y="210927"/>
                      </a:lnTo>
                      <a:cubicBezTo>
                        <a:pt x="759468" y="211448"/>
                        <a:pt x="759914" y="212006"/>
                        <a:pt x="760286" y="212601"/>
                      </a:cubicBezTo>
                      <a:lnTo>
                        <a:pt x="765718" y="221122"/>
                      </a:lnTo>
                      <a:cubicBezTo>
                        <a:pt x="766090" y="221680"/>
                        <a:pt x="766351" y="222275"/>
                        <a:pt x="766611" y="222870"/>
                      </a:cubicBezTo>
                      <a:lnTo>
                        <a:pt x="770481" y="232991"/>
                      </a:lnTo>
                      <a:cubicBezTo>
                        <a:pt x="770667" y="233511"/>
                        <a:pt x="770853" y="234032"/>
                        <a:pt x="770965" y="234590"/>
                      </a:cubicBezTo>
                      <a:lnTo>
                        <a:pt x="773271" y="246237"/>
                      </a:lnTo>
                      <a:cubicBezTo>
                        <a:pt x="773383" y="246683"/>
                        <a:pt x="773420" y="247130"/>
                        <a:pt x="773457" y="247576"/>
                      </a:cubicBezTo>
                      <a:lnTo>
                        <a:pt x="774239" y="260784"/>
                      </a:lnTo>
                      <a:lnTo>
                        <a:pt x="773981" y="261075"/>
                      </a:lnTo>
                      <a:lnTo>
                        <a:pt x="774244" y="261338"/>
                      </a:lnTo>
                      <a:lnTo>
                        <a:pt x="774244" y="324222"/>
                      </a:lnTo>
                      <a:lnTo>
                        <a:pt x="774246" y="324224"/>
                      </a:lnTo>
                      <a:lnTo>
                        <a:pt x="774244" y="324226"/>
                      </a:lnTo>
                      <a:lnTo>
                        <a:pt x="774244" y="575777"/>
                      </a:lnTo>
                      <a:lnTo>
                        <a:pt x="774239" y="575782"/>
                      </a:lnTo>
                      <a:lnTo>
                        <a:pt x="774239" y="638662"/>
                      </a:lnTo>
                      <a:lnTo>
                        <a:pt x="773983" y="638918"/>
                      </a:lnTo>
                      <a:lnTo>
                        <a:pt x="774246" y="639214"/>
                      </a:lnTo>
                      <a:lnTo>
                        <a:pt x="774245" y="639214"/>
                      </a:lnTo>
                      <a:lnTo>
                        <a:pt x="773463" y="652422"/>
                      </a:lnTo>
                      <a:cubicBezTo>
                        <a:pt x="773426" y="652869"/>
                        <a:pt x="773389" y="653315"/>
                        <a:pt x="773277" y="653762"/>
                      </a:cubicBezTo>
                      <a:lnTo>
                        <a:pt x="770971" y="665408"/>
                      </a:lnTo>
                      <a:cubicBezTo>
                        <a:pt x="770859" y="665966"/>
                        <a:pt x="770673" y="666487"/>
                        <a:pt x="770487" y="667008"/>
                      </a:cubicBezTo>
                      <a:lnTo>
                        <a:pt x="766617" y="677091"/>
                      </a:lnTo>
                      <a:cubicBezTo>
                        <a:pt x="766357" y="677724"/>
                        <a:pt x="766096" y="678319"/>
                        <a:pt x="765724" y="678840"/>
                      </a:cubicBezTo>
                      <a:lnTo>
                        <a:pt x="760292" y="687397"/>
                      </a:lnTo>
                      <a:cubicBezTo>
                        <a:pt x="759920" y="687993"/>
                        <a:pt x="759474" y="688551"/>
                        <a:pt x="758953" y="689072"/>
                      </a:cubicBezTo>
                      <a:lnTo>
                        <a:pt x="751958" y="696067"/>
                      </a:lnTo>
                      <a:cubicBezTo>
                        <a:pt x="751474" y="696550"/>
                        <a:pt x="750879" y="696997"/>
                        <a:pt x="750283" y="697406"/>
                      </a:cubicBezTo>
                      <a:lnTo>
                        <a:pt x="741763" y="702838"/>
                      </a:lnTo>
                      <a:cubicBezTo>
                        <a:pt x="741205" y="703173"/>
                        <a:pt x="740610" y="703471"/>
                        <a:pt x="740014" y="703694"/>
                      </a:cubicBezTo>
                      <a:lnTo>
                        <a:pt x="729894" y="707601"/>
                      </a:lnTo>
                      <a:cubicBezTo>
                        <a:pt x="729410" y="707787"/>
                        <a:pt x="728852" y="707936"/>
                        <a:pt x="728294" y="708047"/>
                      </a:cubicBezTo>
                      <a:lnTo>
                        <a:pt x="716648" y="710391"/>
                      </a:lnTo>
                      <a:cubicBezTo>
                        <a:pt x="716239" y="710466"/>
                        <a:pt x="715755" y="710540"/>
                        <a:pt x="715308" y="710577"/>
                      </a:cubicBezTo>
                      <a:lnTo>
                        <a:pt x="702100" y="711322"/>
                      </a:lnTo>
                      <a:lnTo>
                        <a:pt x="701823" y="711076"/>
                      </a:lnTo>
                      <a:lnTo>
                        <a:pt x="701538" y="711360"/>
                      </a:lnTo>
                      <a:lnTo>
                        <a:pt x="135587" y="711360"/>
                      </a:lnTo>
                      <a:lnTo>
                        <a:pt x="135584" y="711363"/>
                      </a:lnTo>
                      <a:lnTo>
                        <a:pt x="72703" y="711363"/>
                      </a:lnTo>
                      <a:cubicBezTo>
                        <a:pt x="72517" y="711363"/>
                        <a:pt x="72331" y="711363"/>
                        <a:pt x="72145" y="711326"/>
                      </a:cubicBezTo>
                      <a:lnTo>
                        <a:pt x="58937" y="710581"/>
                      </a:lnTo>
                      <a:cubicBezTo>
                        <a:pt x="58491" y="710544"/>
                        <a:pt x="58044" y="710470"/>
                        <a:pt x="57598" y="710395"/>
                      </a:cubicBezTo>
                      <a:lnTo>
                        <a:pt x="45951" y="708051"/>
                      </a:lnTo>
                      <a:cubicBezTo>
                        <a:pt x="45393" y="707940"/>
                        <a:pt x="44872" y="707791"/>
                        <a:pt x="44351" y="707605"/>
                      </a:cubicBezTo>
                      <a:lnTo>
                        <a:pt x="34231" y="703698"/>
                      </a:lnTo>
                      <a:cubicBezTo>
                        <a:pt x="33934" y="703587"/>
                        <a:pt x="33673" y="703475"/>
                        <a:pt x="33375" y="703326"/>
                      </a:cubicBezTo>
                      <a:cubicBezTo>
                        <a:pt x="11126" y="692201"/>
                        <a:pt x="1" y="670658"/>
                        <a:pt x="1" y="638660"/>
                      </a:cubicBezTo>
                      <a:lnTo>
                        <a:pt x="5" y="638656"/>
                      </a:lnTo>
                      <a:lnTo>
                        <a:pt x="1" y="638652"/>
                      </a:lnTo>
                      <a:lnTo>
                        <a:pt x="1" y="575779"/>
                      </a:lnTo>
                      <a:lnTo>
                        <a:pt x="1" y="261338"/>
                      </a:lnTo>
                      <a:lnTo>
                        <a:pt x="260" y="261079"/>
                      </a:lnTo>
                      <a:lnTo>
                        <a:pt x="0" y="260786"/>
                      </a:lnTo>
                      <a:lnTo>
                        <a:pt x="1" y="260785"/>
                      </a:lnTo>
                      <a:lnTo>
                        <a:pt x="782" y="247577"/>
                      </a:lnTo>
                      <a:cubicBezTo>
                        <a:pt x="820" y="247131"/>
                        <a:pt x="894" y="246684"/>
                        <a:pt x="969" y="246238"/>
                      </a:cubicBezTo>
                      <a:lnTo>
                        <a:pt x="3313" y="234591"/>
                      </a:lnTo>
                      <a:cubicBezTo>
                        <a:pt x="3387" y="234033"/>
                        <a:pt x="3573" y="233512"/>
                        <a:pt x="3759" y="232992"/>
                      </a:cubicBezTo>
                      <a:lnTo>
                        <a:pt x="7629" y="222871"/>
                      </a:lnTo>
                      <a:cubicBezTo>
                        <a:pt x="7889" y="222276"/>
                        <a:pt x="8187" y="221681"/>
                        <a:pt x="8522" y="221123"/>
                      </a:cubicBezTo>
                      <a:lnTo>
                        <a:pt x="13954" y="212602"/>
                      </a:lnTo>
                      <a:cubicBezTo>
                        <a:pt x="14326" y="212007"/>
                        <a:pt x="14772" y="211449"/>
                        <a:pt x="15293" y="210928"/>
                      </a:cubicBezTo>
                      <a:lnTo>
                        <a:pt x="22288" y="203933"/>
                      </a:lnTo>
                      <a:cubicBezTo>
                        <a:pt x="22809" y="203449"/>
                        <a:pt x="23367" y="202966"/>
                        <a:pt x="23962" y="202593"/>
                      </a:cubicBezTo>
                      <a:lnTo>
                        <a:pt x="32483" y="197161"/>
                      </a:lnTo>
                      <a:cubicBezTo>
                        <a:pt x="33041" y="196826"/>
                        <a:pt x="33636" y="196529"/>
                        <a:pt x="34232" y="196268"/>
                      </a:cubicBezTo>
                      <a:lnTo>
                        <a:pt x="44352" y="192399"/>
                      </a:lnTo>
                      <a:cubicBezTo>
                        <a:pt x="44873" y="192213"/>
                        <a:pt x="45394" y="192064"/>
                        <a:pt x="45952" y="191952"/>
                      </a:cubicBezTo>
                      <a:lnTo>
                        <a:pt x="57598" y="189608"/>
                      </a:lnTo>
                      <a:cubicBezTo>
                        <a:pt x="58044" y="189534"/>
                        <a:pt x="58491" y="189459"/>
                        <a:pt x="58937" y="189422"/>
                      </a:cubicBezTo>
                      <a:lnTo>
                        <a:pt x="62885" y="189188"/>
                      </a:lnTo>
                      <a:lnTo>
                        <a:pt x="62885" y="135589"/>
                      </a:lnTo>
                      <a:lnTo>
                        <a:pt x="62878" y="135582"/>
                      </a:lnTo>
                      <a:cubicBezTo>
                        <a:pt x="62878" y="130150"/>
                        <a:pt x="67268" y="125760"/>
                        <a:pt x="72700" y="125760"/>
                      </a:cubicBezTo>
                      <a:lnTo>
                        <a:pt x="72705" y="125760"/>
                      </a:lnTo>
                      <a:lnTo>
                        <a:pt x="72707" y="125758"/>
                      </a:lnTo>
                      <a:lnTo>
                        <a:pt x="72709" y="125760"/>
                      </a:lnTo>
                      <a:lnTo>
                        <a:pt x="127167" y="125760"/>
                      </a:lnTo>
                      <a:lnTo>
                        <a:pt x="134240" y="76252"/>
                      </a:lnTo>
                      <a:cubicBezTo>
                        <a:pt x="151190" y="25406"/>
                        <a:pt x="193563" y="1"/>
                        <a:pt x="261342" y="1"/>
                      </a:cubicBezTo>
                      <a:lnTo>
                        <a:pt x="261361" y="2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3DC8DB41-1F0D-4756-9748-7980FFBEAE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00" y="946687"/>
            <a:ext cx="3005730" cy="562162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82C751D-66A0-C5E6-79CF-0452E3B3FEB9}"/>
              </a:ext>
            </a:extLst>
          </p:cNvPr>
          <p:cNvGrpSpPr/>
          <p:nvPr/>
        </p:nvGrpSpPr>
        <p:grpSpPr>
          <a:xfrm rot="5400000" flipH="1" flipV="1">
            <a:off x="5192975" y="-265768"/>
            <a:ext cx="709528" cy="1809235"/>
            <a:chOff x="11482472" y="4469734"/>
            <a:chExt cx="709528" cy="180923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5C55D5C-5504-9B1B-72CC-CFD7C235350C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2DB042-C8AB-882C-613E-D38196837CBA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684A902-191E-0D26-DC89-45D77DA2654A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042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23ECF8A-3C03-A812-4728-ED709F57260F}"/>
              </a:ext>
            </a:extLst>
          </p:cNvPr>
          <p:cNvGrpSpPr/>
          <p:nvPr/>
        </p:nvGrpSpPr>
        <p:grpSpPr>
          <a:xfrm>
            <a:off x="2211865" y="1713079"/>
            <a:ext cx="7076127" cy="3536370"/>
            <a:chOff x="2211865" y="1713079"/>
            <a:chExt cx="7076127" cy="3536370"/>
          </a:xfrm>
        </p:grpSpPr>
        <p:grpSp>
          <p:nvGrpSpPr>
            <p:cNvPr id="9" name="Oceania">
              <a:extLst>
                <a:ext uri="{FF2B5EF4-FFF2-40B4-BE49-F238E27FC236}">
                  <a16:creationId xmlns:a16="http://schemas.microsoft.com/office/drawing/2014/main" id="{6BFCFBD4-D19E-4324-AEFA-2EFE472EEB31}"/>
                </a:ext>
              </a:extLst>
            </p:cNvPr>
            <p:cNvGrpSpPr/>
            <p:nvPr/>
          </p:nvGrpSpPr>
          <p:grpSpPr>
            <a:xfrm>
              <a:off x="2211865" y="3798230"/>
              <a:ext cx="7076127" cy="1223139"/>
              <a:chOff x="273050" y="4502151"/>
              <a:chExt cx="11657012" cy="1736725"/>
            </a:xfrm>
            <a:solidFill>
              <a:schemeClr val="accent2"/>
            </a:solidFill>
          </p:grpSpPr>
          <p:sp>
            <p:nvSpPr>
              <p:cNvPr id="219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D39A61-1D73-44C5-AFDA-A2AACC1EC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52D6BD2-5EFF-4349-A59D-FF5D2578D3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D22392-8734-4684-B27A-6AE892006E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7D2862C-8CB7-421A-B75F-8B8397B9AE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5C72E54-0B5F-4B5D-AC81-32C29A11C4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A8C641-BE12-4EC5-815C-A171E83890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A8ACCE-8511-46F0-B1E4-DB61913E17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BA12E6-7179-4E91-8838-4C7B63D88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706183-B5BB-40CF-B1B5-54E50101D5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520993-C7F8-4469-A002-200F1CFEBA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1E863D-4AD4-4EC3-B95B-81AA6D5234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0" name="North America">
              <a:extLst>
                <a:ext uri="{FF2B5EF4-FFF2-40B4-BE49-F238E27FC236}">
                  <a16:creationId xmlns:a16="http://schemas.microsoft.com/office/drawing/2014/main" id="{A1E6C590-97F0-492E-9DAC-6C8DE1AD019C}"/>
                </a:ext>
              </a:extLst>
            </p:cNvPr>
            <p:cNvGrpSpPr/>
            <p:nvPr/>
          </p:nvGrpSpPr>
          <p:grpSpPr>
            <a:xfrm>
              <a:off x="2526017" y="1713079"/>
              <a:ext cx="3013353" cy="1880548"/>
              <a:chOff x="790575" y="1541463"/>
              <a:chExt cx="4964112" cy="2670176"/>
            </a:xfrm>
            <a:solidFill>
              <a:schemeClr val="accent2"/>
            </a:solidFill>
          </p:grpSpPr>
          <p:sp>
            <p:nvSpPr>
              <p:cNvPr id="1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AACA81D-A5EF-463A-8435-DBAB47A92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CADC22-26E1-4C97-85AE-EE71B455ED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EAEB1C-F1E9-433B-8FF0-CA8FE1AA3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4A850-9C7C-4583-9B6E-CE0D811BD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6E3EEE8-F415-48C5-9B42-B273C09E5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F6B77E-444A-4ADF-AF9C-80F1FA9F2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9304A2-D8FF-4FC8-8AB8-6BFE3F2EFD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A518E1-38F8-4B88-B89C-2EE872BCC4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A007A80-66BA-4146-B848-E742AB884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06AED4-DFB8-4611-BC65-C2973AC258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38235C-CA70-4661-BE77-557FF3DD3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E6F182-0321-45E5-AB4D-2ABC0ED46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CAE7C1D-3F93-4FB9-9F34-D3AD724CD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5F274C-0BA3-442A-96BE-F72A6009A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2E202C-948B-47E5-846C-BBCCD1154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6633ED-FE9A-4D4B-BEB5-83B596105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9970A3-59AF-408F-B7C8-5E31E816E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0D274D-0A92-490C-B782-9A549E42B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A89E07-115E-4A6D-92D4-9DA3D78C4C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54C706-DD12-4158-9C3C-D1EEB0BA89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B6B79FA-A7D5-4C5F-AC72-D10100461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1216CE-926A-4BBA-B2B1-2BADCF17E7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212" name="North America">
                <a:extLst>
                  <a:ext uri="{FF2B5EF4-FFF2-40B4-BE49-F238E27FC236}">
                    <a16:creationId xmlns:a16="http://schemas.microsoft.com/office/drawing/2014/main" id="{A98E2EC3-0975-472E-B361-B1225C6C99E7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21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55988A1-5563-49EE-914D-618F321663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67A6938-F9B8-4967-8346-54156335A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21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271DDF-6E13-4CDF-815B-F454D8669C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705AA-B882-4EE8-B0D9-D082FBE542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1AA4B-EF16-4A58-9625-3BF45A6BBB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C0DCA35-02BE-4AE6-B923-A2A5B65CA5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1" name="South America">
              <a:extLst>
                <a:ext uri="{FF2B5EF4-FFF2-40B4-BE49-F238E27FC236}">
                  <a16:creationId xmlns:a16="http://schemas.microsoft.com/office/drawing/2014/main" id="{F8DC1C6D-D788-46EC-97E6-C231211BE99A}"/>
                </a:ext>
              </a:extLst>
            </p:cNvPr>
            <p:cNvGrpSpPr/>
            <p:nvPr/>
          </p:nvGrpSpPr>
          <p:grpSpPr>
            <a:xfrm>
              <a:off x="4044738" y="3370018"/>
              <a:ext cx="943419" cy="1879431"/>
              <a:chOff x="3292475" y="3894138"/>
              <a:chExt cx="1554162" cy="2668588"/>
            </a:xfrm>
            <a:solidFill>
              <a:schemeClr val="accent2"/>
            </a:solidFill>
          </p:grpSpPr>
          <p:sp>
            <p:nvSpPr>
              <p:cNvPr id="1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D02162-A665-4FD6-A882-4B10C11B5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B30440-6C19-4C65-9B95-6FA0FD9E9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417B533-479E-4CA5-9EFF-D36785BF4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C1992-57F5-495C-9864-468A16A975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8B75FC-161F-4C9F-997D-3ECB09567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5F74AAC-4DF8-4165-883F-4822079D6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F45AC9-A6F7-4908-AA0D-AED1C70A94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49FF47-C364-45B2-9551-089F6BAF9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3DB7CD-1512-4918-924F-C22CBF718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39D8DD-A79B-4CB0-90BB-9E591EF4B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679DB4-8DF9-433C-AB09-042B155F0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7DEE8E-8C78-4397-A836-6EE112001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8D2C4B-6B99-4F16-B90B-CEE73B809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E339F6-A257-4F52-B66E-17563D2F9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1B03D8-1E40-4BD4-9182-C91D60D1E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486A17F-3C31-4636-A5B0-F98652D8BD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B869E3-2672-4EC7-A088-34178415F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405DCE1-9F08-4604-A1AC-8670D56C69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0FBFDB-2B07-452F-AA72-A84F17524B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7E21C4C-6692-4C4E-9D36-FBE0483AA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1B58F6-F98A-4067-99DF-A5B6A779F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2A984DB-06E4-471F-B605-D3B36C60C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9C2376-1B65-46C1-89D5-4ED74F6CB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2" name="Asia">
              <a:extLst>
                <a:ext uri="{FF2B5EF4-FFF2-40B4-BE49-F238E27FC236}">
                  <a16:creationId xmlns:a16="http://schemas.microsoft.com/office/drawing/2014/main" id="{C362D58F-2CD4-4E9A-A54A-DDA5E909036F}"/>
                </a:ext>
              </a:extLst>
            </p:cNvPr>
            <p:cNvGrpSpPr/>
            <p:nvPr/>
          </p:nvGrpSpPr>
          <p:grpSpPr>
            <a:xfrm>
              <a:off x="6023125" y="1751091"/>
              <a:ext cx="2516107" cy="2308759"/>
              <a:chOff x="6551612" y="1595438"/>
              <a:chExt cx="4144963" cy="3278188"/>
            </a:xfrm>
            <a:solidFill>
              <a:schemeClr val="accent2"/>
            </a:solidFill>
          </p:grpSpPr>
          <p:sp>
            <p:nvSpPr>
              <p:cNvPr id="1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5E1F35C-94CA-443F-A88E-F94E5EA87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CF7985-0482-48F1-B1B9-1BB77C550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142A1B-39F8-49CE-AFEF-B1FD0FB53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FB52C53-9599-496C-8D8F-C1A5D2C67E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23E987-D3CD-44CB-8322-ED515AD1C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DEA1D70-2146-4080-8DCC-71EED43D1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7EB9DB1-A7EA-4A18-A5A8-AED1C750A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509C7-5538-4456-A85B-2543084D34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F504D0E-0829-4C2C-8CAB-3D71EE000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8C26F3D-0379-4B4F-B59A-BB3DFABB14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722B7AD-AA60-4366-92CF-F4A848ED4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4ED5DF-A2BF-44EF-A52A-2188A2C06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269E2DE-8CFE-47A2-9FD3-3BD23E06A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E123EE-B17B-40B3-B3BD-D7160A3A6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82818-3D01-4B3D-A55A-5875406C37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E156D1D-A244-449D-8F53-BF0768359A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0DD3CE9-0EC1-4CF2-A8FB-31AE0F93F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D3558F-48C1-4321-A84A-2936D34A4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DCF9AF6-C87D-4CE1-B12B-50FCE2248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48BF6B7-F540-4CF1-8C10-0EAB79DA1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31B4C5-DCBC-419F-949F-CF47D46BA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8C6B21-5088-4CBE-8EC1-A7FE21E97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1A55039-B760-4E8A-9B65-A320682F5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A13CBF-2E96-4313-BED8-6A72A5E27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3F5A26-9C69-4D77-9806-39EFAA1CD8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823DAE-76CF-40C0-8658-CA39AAE58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8FC27C-FD19-4D50-8C49-5EF26EEB5A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A1A84C-D21E-4DB9-8838-039D96DBB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D9D3657-A7AD-473A-A178-254A421ADA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4542B4F-C973-4A42-8625-60C35D67A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A30286-CCC3-4153-B90E-E5123ED5F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A34FB34-C88D-4F2A-89E8-DEC52C4EBD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D32612-BCA6-4A54-B0F6-52B80B2F9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C10A76F-DA3B-45C2-8362-16C4A8D47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77D2258-E542-43D7-AB14-728AB26F4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E8D88-9F01-4B14-97ED-6463CC9E7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4F20A6-55B4-455C-89FF-84689AF42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91A573-7F98-42D1-80FF-D3DC7EF76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A9595B-3DFF-4FA7-B61B-2C46D13FA5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6E6A161-98CA-4F51-95CC-3FCABBC1B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DEE3541-C7F0-4B80-A3DE-6C09344B3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5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1D17B5-52B1-4FDB-8A8B-F3E572196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22A514-9B01-4ABD-BC9B-180FF3A42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73BEC52-EE5A-46DE-8B2F-495AF04BF9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4A6DE6-33BA-4BEA-82C8-F83583BDDF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5615B6-6BBC-47D3-B7E1-3DAF383B74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E83491-42EB-4C4A-A67C-E346ED6C8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3113C-7CE2-4900-942E-594450CD0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3639FC-AB20-4B44-96D7-C54AACA2C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3" name="Africa">
              <a:extLst>
                <a:ext uri="{FF2B5EF4-FFF2-40B4-BE49-F238E27FC236}">
                  <a16:creationId xmlns:a16="http://schemas.microsoft.com/office/drawing/2014/main" id="{D5F7A7BB-E972-4EA3-BDB8-FB3163FFA77B}"/>
                </a:ext>
              </a:extLst>
            </p:cNvPr>
            <p:cNvGrpSpPr/>
            <p:nvPr/>
          </p:nvGrpSpPr>
          <p:grpSpPr>
            <a:xfrm>
              <a:off x="5182817" y="2791802"/>
              <a:ext cx="1653634" cy="1978754"/>
              <a:chOff x="5167312" y="3073134"/>
              <a:chExt cx="2724150" cy="2809617"/>
            </a:xfrm>
            <a:solidFill>
              <a:schemeClr val="accent2"/>
            </a:solidFill>
          </p:grpSpPr>
          <p:sp>
            <p:nvSpPr>
              <p:cNvPr id="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D176416-5BB2-4F1D-B3EE-DD37E8799C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E9737C-E805-426F-96EA-F15201406643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05D575-BDDD-4F76-8E44-D63CD3B1938C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854BF5-7E6B-45AA-ADA6-8C7E3DDF20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14DC5CA-B1E4-4A01-9D70-F007358E9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67BD64-1E60-418E-B5B1-3300AB590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FEAC21-3619-4422-ADC9-61D1E6ED8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1593AF-639A-47B7-AF5B-62C270667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95B71CC-1016-4A61-A20D-7ED6558B5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3F01EC-842B-4F84-8367-C20AB381F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54A2E42-20D2-49C6-81A3-5D8D73D0E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2BF913-C6DF-46D6-A031-AD629F439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E361208-B8A2-4943-B3D8-71CE71056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9C49F31-F3A0-41B8-885F-F0792E9F5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54E6B4-FB98-459A-B078-0212C24FB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E2CDEAB-90C3-4BDC-BB6D-D38A22B12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FAA3BE-650B-4DD7-84C4-C511AB705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716028-C733-49C3-9A2B-0D60AE354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3F6B79-E01E-4151-A1EA-A0635BCA6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C7EFC83-6B03-4F6A-827F-F5169E9FD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61230F1-1995-493E-BDA6-D7F1F1F33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B03334-DE2E-4C79-BF77-7D28274BC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5AAAE6B-8264-4AC5-B5D2-58624622F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96084D-38EE-4C11-A961-551DBE6DC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EE7F98-A396-4C7A-9C5A-7C771AB52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CAD71CC-AF64-4670-B329-03048CEF4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461968-63BB-487D-9B5B-2371431F5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CE281B0-5052-470E-87B0-B73CBBC1E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2D58603-EE33-4B19-8D30-7BF0986C3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36B64B-B932-4D0F-810A-453FEE29A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3533D30-D264-453C-9A18-AA0823EDE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76FAE0-7F4B-47DD-A635-BAB4ACEBC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B9A6E06-E4E3-4582-B1D6-C03F4784F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7AD348-4AA6-409C-A65A-0D8DE1BE9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9335C7-2737-40D4-8245-9D69B412B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7E6A7A-7778-48C3-8928-862B1CA12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61FEF7C-E12E-4EA1-B376-C56F98462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8FECBE3-FF6B-49A8-8E16-DFF0C4B0D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8B09D9-2EE0-48F4-BEFB-3691D36AB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C11D9E-18B2-4B1F-AE32-DCF54BB15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5305602-F546-429D-9B1B-74AEAFAF7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C3BA865-66C2-4F3D-B1EE-6AAFF72A6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5EE0D6-D899-4E74-94E0-14D2297F1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5435E9-AE32-4ED9-86BB-981C84E34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74BD78-33E4-4D6A-AD17-A176974D8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226717-9870-41B1-A48D-8AF4CC9E3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8D812E-45D0-4922-92CE-FFE4ACA6F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135182F-9DB2-446F-A2EF-4A61459D3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3319C6-E77B-4232-A1F8-315C3953D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E0FE61-0342-4F21-AE51-6D019EF1FC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9A6227-1ADD-4CF7-B394-034315D8F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F18325A-024E-494B-9560-CFED6C71C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0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2978CE6-18E9-461F-86B4-93EB4AC85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F0C6C47-CD0E-47B9-9EC1-BFAF205781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D499C-DA36-4E23-92AA-E7C50F4E58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17B426-2707-40B8-BF34-2CD3E6E62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D1E021-8961-41A9-A763-F8599A40A6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34C8F2-AC21-49C7-A8AF-4FD5AD0D7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2AF3D5F-7880-4BAD-A4E7-66951A6F3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54DC571-C46E-447C-B4D2-7E9A6C925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1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50995DB-D492-4007-B77E-4896C9BD15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4" name="Europe">
              <a:extLst>
                <a:ext uri="{FF2B5EF4-FFF2-40B4-BE49-F238E27FC236}">
                  <a16:creationId xmlns:a16="http://schemas.microsoft.com/office/drawing/2014/main" id="{A3247C88-386D-46D3-83A2-D7D3DB9F3868}"/>
                </a:ext>
              </a:extLst>
            </p:cNvPr>
            <p:cNvGrpSpPr/>
            <p:nvPr/>
          </p:nvGrpSpPr>
          <p:grpSpPr>
            <a:xfrm>
              <a:off x="5317729" y="1761155"/>
              <a:ext cx="1079295" cy="1105743"/>
              <a:chOff x="5389562" y="1609726"/>
              <a:chExt cx="1778000" cy="1570037"/>
            </a:xfrm>
            <a:solidFill>
              <a:schemeClr val="accent2"/>
            </a:solidFill>
          </p:grpSpPr>
          <p:sp>
            <p:nvSpPr>
              <p:cNvPr id="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B5C86D-429C-4AA7-96C8-858C6AECE2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EAAA3-1C9D-4A68-9BF9-BD94AE07F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7611B4-C70F-4441-A984-78BB1BB9DB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189379-767A-453C-BFA8-1FD72BB33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B69C3C-3050-47AD-98EE-431B2228C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CBA63D-FE08-4EFB-A194-AC9A11828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728A5D-A8B6-4BC0-9389-5D66647EA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DF0BC9-B171-469C-BAC6-AFFFD6E3D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06E90C-5FEA-402C-8B3A-2DA7A3062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4887C53-F152-4AEF-BD5E-EAD68B305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B9C92E-6E5C-4FA2-9704-3EF0ED7E0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0DFDB0-B846-4667-BB08-F45E910B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F5EBE9-6F74-4A5B-BEAE-2A36D1C698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43378F-A0B2-4291-97A2-DDC4A5312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2A095C-CF92-4CAA-9318-A2AEFA055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7704F4-B782-41AE-84E7-40747A4901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B5E777-BD44-4C60-B89E-D9459B3B5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80AB0B-39F5-4281-A413-C85447EEB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6CC8D53-D1A4-4CE6-A43A-76ED44011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E595F1-222D-4D5A-B9BF-88C701931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BDF89A-AF23-4F45-AD44-F66C306E6A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D80965-A6D0-4082-AE2D-94E5E90B2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891BEC-7DA8-4876-A642-0B3E30B17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E20572-F52A-4707-9B04-613EF03A3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268F78D-F082-4DF8-BAA9-4CD92605F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723CF-2B52-495C-BA8E-EBDBF0A96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A8CF3-2093-4F18-84F4-0CEE9AAEE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9CF3C5B-12EF-4F6F-A16D-F8B77B5B7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95B6B9-A1F4-43B1-A950-274D5292CB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4AB633A-DC49-483A-988B-E0B374A10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B0EE8D-4E79-44E9-872C-8051461A5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FF55EE-EA3C-4F5B-9DED-20C07F632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281C895-77B0-4467-9133-40B43B724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4B8E1DF-C80E-4B63-8059-DA110B754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16F990-8DA5-4C2E-8CEA-019147B80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7D7F083-4201-4F40-B850-E6B646A8F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A77407-1417-422B-ADF2-A17DDAEA0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22053BA-2D03-42CF-B69E-8366251AC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633FB9-F930-42F5-9A1F-1C7A1C253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A24D81-0859-4868-9C04-8E848AA044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710E66-8704-46EA-AA63-5B96A8007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8DEF56-FB67-4908-91D9-A5EE586241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7F2162B5-0FC6-4CC1-A6CE-539DBE2DA694}"/>
              </a:ext>
            </a:extLst>
          </p:cNvPr>
          <p:cNvGrpSpPr/>
          <p:nvPr/>
        </p:nvGrpSpPr>
        <p:grpSpPr>
          <a:xfrm>
            <a:off x="8637871" y="1050201"/>
            <a:ext cx="3103218" cy="3104396"/>
            <a:chOff x="7375591" y="2131958"/>
            <a:chExt cx="4168172" cy="4169754"/>
          </a:xfrm>
        </p:grpSpPr>
        <p:sp>
          <p:nvSpPr>
            <p:cNvPr id="235" name="Flowchart: Connector 234">
              <a:extLst>
                <a:ext uri="{FF2B5EF4-FFF2-40B4-BE49-F238E27FC236}">
                  <a16:creationId xmlns:a16="http://schemas.microsoft.com/office/drawing/2014/main" id="{DA976967-6F2F-450B-BDA4-56CCF41EE6AE}"/>
                </a:ext>
              </a:extLst>
            </p:cNvPr>
            <p:cNvSpPr/>
            <p:nvPr/>
          </p:nvSpPr>
          <p:spPr>
            <a:xfrm>
              <a:off x="7375591" y="2131958"/>
              <a:ext cx="4168172" cy="4169754"/>
            </a:xfrm>
            <a:prstGeom prst="flowChartConnector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03632718-A2C0-4CA8-84DC-F567F97FF413}"/>
                </a:ext>
              </a:extLst>
            </p:cNvPr>
            <p:cNvGrpSpPr/>
            <p:nvPr/>
          </p:nvGrpSpPr>
          <p:grpSpPr>
            <a:xfrm>
              <a:off x="7717196" y="3290403"/>
              <a:ext cx="3484960" cy="2140251"/>
              <a:chOff x="7717197" y="3168512"/>
              <a:chExt cx="3484960" cy="2140251"/>
            </a:xfrm>
          </p:grpSpPr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7963BE29-6384-4C14-BA57-DB1199B60BB5}"/>
                  </a:ext>
                </a:extLst>
              </p:cNvPr>
              <p:cNvSpPr txBox="1"/>
              <p:nvPr/>
            </p:nvSpPr>
            <p:spPr>
              <a:xfrm>
                <a:off x="7717197" y="3168512"/>
                <a:ext cx="3484960" cy="136421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  <a:endParaRPr lang="en-CA" sz="1200" i="0" dirty="0"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cs typeface="Poppins Light" panose="00000400000000000000" pitchFamily="2" charset="0"/>
                </a:endParaRPr>
              </a:p>
            </p:txBody>
          </p: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1203BEBF-4942-4431-A034-008BBA092FAB}"/>
                  </a:ext>
                </a:extLst>
              </p:cNvPr>
              <p:cNvGrpSpPr/>
              <p:nvPr/>
            </p:nvGrpSpPr>
            <p:grpSpPr>
              <a:xfrm>
                <a:off x="8002673" y="4902154"/>
                <a:ext cx="2914007" cy="406609"/>
                <a:chOff x="7676077" y="4660494"/>
                <a:chExt cx="2914007" cy="406609"/>
              </a:xfrm>
            </p:grpSpPr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04A9F6AC-226B-4B3F-933F-0EE4188F5271}"/>
                    </a:ext>
                  </a:extLst>
                </p:cNvPr>
                <p:cNvSpPr/>
                <p:nvPr/>
              </p:nvSpPr>
              <p:spPr>
                <a:xfrm>
                  <a:off x="7822760" y="4660494"/>
                  <a:ext cx="2620640" cy="40660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050" dirty="0">
                    <a:latin typeface="+mj-lt"/>
                  </a:endParaRP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E7645426-9307-4DA5-920F-FA06C8235B8C}"/>
                    </a:ext>
                  </a:extLst>
                </p:cNvPr>
                <p:cNvSpPr txBox="1"/>
                <p:nvPr/>
              </p:nvSpPr>
              <p:spPr>
                <a:xfrm>
                  <a:off x="7676077" y="4709909"/>
                  <a:ext cx="2914007" cy="3307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000" b="1" i="0" spc="3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</a:t>
                  </a:r>
                </a:p>
              </p:txBody>
            </p:sp>
          </p:grpSp>
        </p:grp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75C0BA79-B9C8-495D-BEEE-6B701768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innovations in the world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823673-3E10-F687-3CF1-23E1C234335C}"/>
              </a:ext>
            </a:extLst>
          </p:cNvPr>
          <p:cNvGrpSpPr/>
          <p:nvPr/>
        </p:nvGrpSpPr>
        <p:grpSpPr>
          <a:xfrm>
            <a:off x="741740" y="3266792"/>
            <a:ext cx="3103218" cy="3104396"/>
            <a:chOff x="7375591" y="2131958"/>
            <a:chExt cx="4168172" cy="4169754"/>
          </a:xfrm>
        </p:grpSpPr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9E52315C-64C0-FFE2-297E-F85AC32BBC8C}"/>
                </a:ext>
              </a:extLst>
            </p:cNvPr>
            <p:cNvSpPr/>
            <p:nvPr/>
          </p:nvSpPr>
          <p:spPr>
            <a:xfrm>
              <a:off x="7375591" y="2131958"/>
              <a:ext cx="4168172" cy="4169754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/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6B75F0C5-2E75-F7EE-D0B0-86B56D2D8454}"/>
                </a:ext>
              </a:extLst>
            </p:cNvPr>
            <p:cNvGrpSpPr/>
            <p:nvPr/>
          </p:nvGrpSpPr>
          <p:grpSpPr>
            <a:xfrm>
              <a:off x="7717196" y="3290403"/>
              <a:ext cx="3484960" cy="2140251"/>
              <a:chOff x="7717197" y="3168512"/>
              <a:chExt cx="3484960" cy="2140251"/>
            </a:xfrm>
          </p:grpSpPr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E64A4AAA-9AF6-8E1F-0CA7-1791571DA2D1}"/>
                  </a:ext>
                </a:extLst>
              </p:cNvPr>
              <p:cNvSpPr txBox="1"/>
              <p:nvPr/>
            </p:nvSpPr>
            <p:spPr>
              <a:xfrm>
                <a:off x="7717197" y="3168512"/>
                <a:ext cx="3484960" cy="136421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  <a:endParaRPr lang="en-CA" sz="1200" i="0" dirty="0"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cs typeface="Poppins Light" panose="00000400000000000000" pitchFamily="2" charset="0"/>
                </a:endParaRPr>
              </a:p>
            </p:txBody>
          </p: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10D584D5-277B-BCC9-1D3C-4D52D06AF402}"/>
                  </a:ext>
                </a:extLst>
              </p:cNvPr>
              <p:cNvGrpSpPr/>
              <p:nvPr/>
            </p:nvGrpSpPr>
            <p:grpSpPr>
              <a:xfrm>
                <a:off x="8002673" y="4902154"/>
                <a:ext cx="2914007" cy="406609"/>
                <a:chOff x="7676077" y="4660494"/>
                <a:chExt cx="2914007" cy="406609"/>
              </a:xfrm>
            </p:grpSpPr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5DD3B37F-ED48-72F6-D60E-8852F3CD05B9}"/>
                    </a:ext>
                  </a:extLst>
                </p:cNvPr>
                <p:cNvSpPr/>
                <p:nvPr/>
              </p:nvSpPr>
              <p:spPr>
                <a:xfrm>
                  <a:off x="7822760" y="4660494"/>
                  <a:ext cx="2620640" cy="40660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050" dirty="0">
                    <a:latin typeface="+mj-lt"/>
                  </a:endParaRPr>
                </a:p>
              </p:txBody>
            </p:sp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570AFB64-BA2C-8B44-5EF7-7806D0EA472E}"/>
                    </a:ext>
                  </a:extLst>
                </p:cNvPr>
                <p:cNvSpPr txBox="1"/>
                <p:nvPr/>
              </p:nvSpPr>
              <p:spPr>
                <a:xfrm>
                  <a:off x="7676077" y="4709909"/>
                  <a:ext cx="2914007" cy="3307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000" b="1" i="0" spc="3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41887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5B07-F3CE-4301-9626-D46D9C02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0A7BD-F9B5-4B4E-BE51-AD200F4D3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575C4-B6EE-438E-A551-F7B523F34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5534FE8-1C09-4BB7-A82A-984489D3B208}"/>
              </a:ext>
            </a:extLst>
          </p:cNvPr>
          <p:cNvGrpSpPr/>
          <p:nvPr/>
        </p:nvGrpSpPr>
        <p:grpSpPr>
          <a:xfrm>
            <a:off x="1250416" y="1424792"/>
            <a:ext cx="2263024" cy="2287797"/>
            <a:chOff x="1439400" y="1469617"/>
            <a:chExt cx="2263024" cy="2287797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E2C5876-C78E-40BA-BFFE-DDBD79D05396}"/>
                </a:ext>
              </a:extLst>
            </p:cNvPr>
            <p:cNvGrpSpPr/>
            <p:nvPr/>
          </p:nvGrpSpPr>
          <p:grpSpPr>
            <a:xfrm>
              <a:off x="1733164" y="2459010"/>
              <a:ext cx="1675496" cy="380224"/>
              <a:chOff x="1733163" y="2535658"/>
              <a:chExt cx="1675496" cy="380224"/>
            </a:xfrm>
          </p:grpSpPr>
          <p:sp>
            <p:nvSpPr>
              <p:cNvPr id="60" name="Google Shape;301;p18">
                <a:extLst>
                  <a:ext uri="{FF2B5EF4-FFF2-40B4-BE49-F238E27FC236}">
                    <a16:creationId xmlns:a16="http://schemas.microsoft.com/office/drawing/2014/main" id="{168F78BC-645A-4E56-97DE-A79A2FF12C4D}"/>
                  </a:ext>
                </a:extLst>
              </p:cNvPr>
              <p:cNvSpPr/>
              <p:nvPr/>
            </p:nvSpPr>
            <p:spPr>
              <a:xfrm>
                <a:off x="1770686" y="2535658"/>
                <a:ext cx="1600451" cy="38022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dirty="0"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C60E880-0DAD-4608-9FEB-0060CBD706EB}"/>
                  </a:ext>
                </a:extLst>
              </p:cNvPr>
              <p:cNvSpPr txBox="1"/>
              <p:nvPr/>
            </p:nvSpPr>
            <p:spPr>
              <a:xfrm>
                <a:off x="1733163" y="2571882"/>
                <a:ext cx="1675496" cy="30777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Tw Cen MT (Headings)"/>
                    <a:cs typeface="Aharoni" panose="02010803020104030203" pitchFamily="2" charset="-79"/>
                  </a:rPr>
                  <a:t>PLACEHOLDER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79689E6-8163-450A-BE01-061622F7E17B}"/>
                </a:ext>
              </a:extLst>
            </p:cNvPr>
            <p:cNvSpPr txBox="1"/>
            <p:nvPr/>
          </p:nvSpPr>
          <p:spPr>
            <a:xfrm>
              <a:off x="1439400" y="2926417"/>
              <a:ext cx="2263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adipisicing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sed do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eiusmod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tempor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incididunt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ut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labore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et dolore magna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aliqua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4D7107EF-F13A-4949-8E1F-32EBBF270D57}"/>
                </a:ext>
              </a:extLst>
            </p:cNvPr>
            <p:cNvGrpSpPr/>
            <p:nvPr/>
          </p:nvGrpSpPr>
          <p:grpSpPr>
            <a:xfrm>
              <a:off x="2119806" y="1469617"/>
              <a:ext cx="902212" cy="902210"/>
              <a:chOff x="2119805" y="1144649"/>
              <a:chExt cx="902212" cy="902210"/>
            </a:xfrm>
          </p:grpSpPr>
          <p:sp>
            <p:nvSpPr>
              <p:cNvPr id="63" name="Google Shape;291;p18">
                <a:extLst>
                  <a:ext uri="{FF2B5EF4-FFF2-40B4-BE49-F238E27FC236}">
                    <a16:creationId xmlns:a16="http://schemas.microsoft.com/office/drawing/2014/main" id="{57DA0D59-C35E-4A2B-9C43-F40E10A5AEDA}"/>
                  </a:ext>
                </a:extLst>
              </p:cNvPr>
              <p:cNvSpPr/>
              <p:nvPr/>
            </p:nvSpPr>
            <p:spPr>
              <a:xfrm>
                <a:off x="2119805" y="1144649"/>
                <a:ext cx="902212" cy="90221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endParaRPr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95479F0C-0299-428C-811C-A404336F0015}"/>
                  </a:ext>
                </a:extLst>
              </p:cNvPr>
              <p:cNvSpPr/>
              <p:nvPr/>
            </p:nvSpPr>
            <p:spPr>
              <a:xfrm>
                <a:off x="2272457" y="1311341"/>
                <a:ext cx="596908" cy="568826"/>
              </a:xfrm>
              <a:custGeom>
                <a:avLst/>
                <a:gdLst>
                  <a:gd name="connsiteX0" fmla="*/ 3873817 w 4514850"/>
                  <a:gd name="connsiteY0" fmla="*/ 2407919 h 4302442"/>
                  <a:gd name="connsiteX1" fmla="*/ 3438525 w 4514850"/>
                  <a:gd name="connsiteY1" fmla="*/ 4030027 h 4302442"/>
                  <a:gd name="connsiteX2" fmla="*/ 3440430 w 4514850"/>
                  <a:gd name="connsiteY2" fmla="*/ 4030027 h 4302442"/>
                  <a:gd name="connsiteX3" fmla="*/ 4310062 w 4514850"/>
                  <a:gd name="connsiteY3" fmla="*/ 3161347 h 4302442"/>
                  <a:gd name="connsiteX4" fmla="*/ 3873817 w 4514850"/>
                  <a:gd name="connsiteY4" fmla="*/ 2407919 h 4302442"/>
                  <a:gd name="connsiteX5" fmla="*/ 3577590 w 4514850"/>
                  <a:gd name="connsiteY5" fmla="*/ 2304097 h 4302442"/>
                  <a:gd name="connsiteX6" fmla="*/ 3129915 w 4514850"/>
                  <a:gd name="connsiteY6" fmla="*/ 3973829 h 4302442"/>
                  <a:gd name="connsiteX7" fmla="*/ 3161347 w 4514850"/>
                  <a:gd name="connsiteY7" fmla="*/ 3985259 h 4302442"/>
                  <a:gd name="connsiteX8" fmla="*/ 3179445 w 4514850"/>
                  <a:gd name="connsiteY8" fmla="*/ 3990974 h 4302442"/>
                  <a:gd name="connsiteX9" fmla="*/ 3186112 w 4514850"/>
                  <a:gd name="connsiteY9" fmla="*/ 3992879 h 4302442"/>
                  <a:gd name="connsiteX10" fmla="*/ 3198495 w 4514850"/>
                  <a:gd name="connsiteY10" fmla="*/ 3996689 h 4302442"/>
                  <a:gd name="connsiteX11" fmla="*/ 3211830 w 4514850"/>
                  <a:gd name="connsiteY11" fmla="*/ 4000499 h 4302442"/>
                  <a:gd name="connsiteX12" fmla="*/ 3217545 w 4514850"/>
                  <a:gd name="connsiteY12" fmla="*/ 4002404 h 4302442"/>
                  <a:gd name="connsiteX13" fmla="*/ 3303270 w 4514850"/>
                  <a:gd name="connsiteY13" fmla="*/ 4020502 h 4302442"/>
                  <a:gd name="connsiteX14" fmla="*/ 3750945 w 4514850"/>
                  <a:gd name="connsiteY14" fmla="*/ 2350769 h 4302442"/>
                  <a:gd name="connsiteX15" fmla="*/ 3700462 w 4514850"/>
                  <a:gd name="connsiteY15" fmla="*/ 2333624 h 4302442"/>
                  <a:gd name="connsiteX16" fmla="*/ 3695700 w 4514850"/>
                  <a:gd name="connsiteY16" fmla="*/ 2331719 h 4302442"/>
                  <a:gd name="connsiteX17" fmla="*/ 3682365 w 4514850"/>
                  <a:gd name="connsiteY17" fmla="*/ 2327909 h 4302442"/>
                  <a:gd name="connsiteX18" fmla="*/ 3669982 w 4514850"/>
                  <a:gd name="connsiteY18" fmla="*/ 2324099 h 4302442"/>
                  <a:gd name="connsiteX19" fmla="*/ 3663315 w 4514850"/>
                  <a:gd name="connsiteY19" fmla="*/ 2322194 h 4302442"/>
                  <a:gd name="connsiteX20" fmla="*/ 3577590 w 4514850"/>
                  <a:gd name="connsiteY20" fmla="*/ 2304097 h 4302442"/>
                  <a:gd name="connsiteX21" fmla="*/ 3440430 w 4514850"/>
                  <a:gd name="connsiteY21" fmla="*/ 2292667 h 4302442"/>
                  <a:gd name="connsiteX22" fmla="*/ 2581275 w 4514850"/>
                  <a:gd name="connsiteY22" fmla="*/ 3027997 h 4302442"/>
                  <a:gd name="connsiteX23" fmla="*/ 2580322 w 4514850"/>
                  <a:gd name="connsiteY23" fmla="*/ 3030854 h 4302442"/>
                  <a:gd name="connsiteX24" fmla="*/ 2578417 w 4514850"/>
                  <a:gd name="connsiteY24" fmla="*/ 3047999 h 4302442"/>
                  <a:gd name="connsiteX25" fmla="*/ 2577465 w 4514850"/>
                  <a:gd name="connsiteY25" fmla="*/ 3054667 h 4302442"/>
                  <a:gd name="connsiteX26" fmla="*/ 2575560 w 4514850"/>
                  <a:gd name="connsiteY26" fmla="*/ 3068954 h 4302442"/>
                  <a:gd name="connsiteX27" fmla="*/ 2574607 w 4514850"/>
                  <a:gd name="connsiteY27" fmla="*/ 3078479 h 4302442"/>
                  <a:gd name="connsiteX28" fmla="*/ 2573655 w 4514850"/>
                  <a:gd name="connsiteY28" fmla="*/ 3090862 h 4302442"/>
                  <a:gd name="connsiteX29" fmla="*/ 2572702 w 4514850"/>
                  <a:gd name="connsiteY29" fmla="*/ 3103244 h 4302442"/>
                  <a:gd name="connsiteX30" fmla="*/ 2571750 w 4514850"/>
                  <a:gd name="connsiteY30" fmla="*/ 3114674 h 4302442"/>
                  <a:gd name="connsiteX31" fmla="*/ 2570797 w 4514850"/>
                  <a:gd name="connsiteY31" fmla="*/ 3128962 h 4302442"/>
                  <a:gd name="connsiteX32" fmla="*/ 2570797 w 4514850"/>
                  <a:gd name="connsiteY32" fmla="*/ 3137534 h 4302442"/>
                  <a:gd name="connsiteX33" fmla="*/ 2570797 w 4514850"/>
                  <a:gd name="connsiteY33" fmla="*/ 3161347 h 4302442"/>
                  <a:gd name="connsiteX34" fmla="*/ 2571750 w 4514850"/>
                  <a:gd name="connsiteY34" fmla="*/ 3189922 h 4302442"/>
                  <a:gd name="connsiteX35" fmla="*/ 2571750 w 4514850"/>
                  <a:gd name="connsiteY35" fmla="*/ 3195637 h 4302442"/>
                  <a:gd name="connsiteX36" fmla="*/ 2862262 w 4514850"/>
                  <a:gd name="connsiteY36" fmla="*/ 3809999 h 4302442"/>
                  <a:gd name="connsiteX37" fmla="*/ 2865120 w 4514850"/>
                  <a:gd name="connsiteY37" fmla="*/ 3811904 h 4302442"/>
                  <a:gd name="connsiteX38" fmla="*/ 2883217 w 4514850"/>
                  <a:gd name="connsiteY38" fmla="*/ 3827144 h 4302442"/>
                  <a:gd name="connsiteX39" fmla="*/ 2888932 w 4514850"/>
                  <a:gd name="connsiteY39" fmla="*/ 3831907 h 4302442"/>
                  <a:gd name="connsiteX40" fmla="*/ 2906077 w 4514850"/>
                  <a:gd name="connsiteY40" fmla="*/ 3846194 h 4302442"/>
                  <a:gd name="connsiteX41" fmla="*/ 2918460 w 4514850"/>
                  <a:gd name="connsiteY41" fmla="*/ 3855719 h 4302442"/>
                  <a:gd name="connsiteX42" fmla="*/ 2924175 w 4514850"/>
                  <a:gd name="connsiteY42" fmla="*/ 3859529 h 4302442"/>
                  <a:gd name="connsiteX43" fmla="*/ 3007995 w 4514850"/>
                  <a:gd name="connsiteY43" fmla="*/ 3914774 h 4302442"/>
                  <a:gd name="connsiteX44" fmla="*/ 3442335 w 4514850"/>
                  <a:gd name="connsiteY44" fmla="*/ 2292667 h 4302442"/>
                  <a:gd name="connsiteX45" fmla="*/ 3440430 w 4514850"/>
                  <a:gd name="connsiteY45" fmla="*/ 2292667 h 4302442"/>
                  <a:gd name="connsiteX46" fmla="*/ 2365057 w 4514850"/>
                  <a:gd name="connsiteY46" fmla="*/ 2031682 h 4302442"/>
                  <a:gd name="connsiteX47" fmla="*/ 1149667 w 4514850"/>
                  <a:gd name="connsiteY47" fmla="*/ 3246119 h 4302442"/>
                  <a:gd name="connsiteX48" fmla="*/ 1822132 w 4514850"/>
                  <a:gd name="connsiteY48" fmla="*/ 3917632 h 4302442"/>
                  <a:gd name="connsiteX49" fmla="*/ 2426970 w 4514850"/>
                  <a:gd name="connsiteY49" fmla="*/ 4168139 h 4302442"/>
                  <a:gd name="connsiteX50" fmla="*/ 2433637 w 4514850"/>
                  <a:gd name="connsiteY50" fmla="*/ 4168139 h 4302442"/>
                  <a:gd name="connsiteX51" fmla="*/ 2891790 w 4514850"/>
                  <a:gd name="connsiteY51" fmla="*/ 4034789 h 4302442"/>
                  <a:gd name="connsiteX52" fmla="*/ 2919412 w 4514850"/>
                  <a:gd name="connsiteY52" fmla="*/ 4016692 h 4302442"/>
                  <a:gd name="connsiteX53" fmla="*/ 2826067 w 4514850"/>
                  <a:gd name="connsiteY53" fmla="*/ 3951922 h 4302442"/>
                  <a:gd name="connsiteX54" fmla="*/ 2820352 w 4514850"/>
                  <a:gd name="connsiteY54" fmla="*/ 3948112 h 4302442"/>
                  <a:gd name="connsiteX55" fmla="*/ 2807017 w 4514850"/>
                  <a:gd name="connsiteY55" fmla="*/ 3937634 h 4302442"/>
                  <a:gd name="connsiteX56" fmla="*/ 2794635 w 4514850"/>
                  <a:gd name="connsiteY56" fmla="*/ 3927157 h 4302442"/>
                  <a:gd name="connsiteX57" fmla="*/ 2787015 w 4514850"/>
                  <a:gd name="connsiteY57" fmla="*/ 3920489 h 4302442"/>
                  <a:gd name="connsiteX58" fmla="*/ 2440305 w 4514850"/>
                  <a:gd name="connsiteY58" fmla="*/ 3228022 h 4302442"/>
                  <a:gd name="connsiteX59" fmla="*/ 2440305 w 4514850"/>
                  <a:gd name="connsiteY59" fmla="*/ 3225164 h 4302442"/>
                  <a:gd name="connsiteX60" fmla="*/ 2439352 w 4514850"/>
                  <a:gd name="connsiteY60" fmla="*/ 3198494 h 4302442"/>
                  <a:gd name="connsiteX61" fmla="*/ 2439352 w 4514850"/>
                  <a:gd name="connsiteY61" fmla="*/ 3191827 h 4302442"/>
                  <a:gd name="connsiteX62" fmla="*/ 2438400 w 4514850"/>
                  <a:gd name="connsiteY62" fmla="*/ 3161347 h 4302442"/>
                  <a:gd name="connsiteX63" fmla="*/ 2438400 w 4514850"/>
                  <a:gd name="connsiteY63" fmla="*/ 3135629 h 4302442"/>
                  <a:gd name="connsiteX64" fmla="*/ 2439352 w 4514850"/>
                  <a:gd name="connsiteY64" fmla="*/ 3120389 h 4302442"/>
                  <a:gd name="connsiteX65" fmla="*/ 2439352 w 4514850"/>
                  <a:gd name="connsiteY65" fmla="*/ 3109912 h 4302442"/>
                  <a:gd name="connsiteX66" fmla="*/ 2440305 w 4514850"/>
                  <a:gd name="connsiteY66" fmla="*/ 3088004 h 4302442"/>
                  <a:gd name="connsiteX67" fmla="*/ 2440305 w 4514850"/>
                  <a:gd name="connsiteY67" fmla="*/ 3084194 h 4302442"/>
                  <a:gd name="connsiteX68" fmla="*/ 2759392 w 4514850"/>
                  <a:gd name="connsiteY68" fmla="*/ 2426017 h 4302442"/>
                  <a:gd name="connsiteX69" fmla="*/ 1002030 w 4514850"/>
                  <a:gd name="connsiteY69" fmla="*/ 1315402 h 4302442"/>
                  <a:gd name="connsiteX70" fmla="*/ 600075 w 4514850"/>
                  <a:gd name="connsiteY70" fmla="*/ 1481137 h 4302442"/>
                  <a:gd name="connsiteX71" fmla="*/ 434340 w 4514850"/>
                  <a:gd name="connsiteY71" fmla="*/ 1883092 h 4302442"/>
                  <a:gd name="connsiteX72" fmla="*/ 600075 w 4514850"/>
                  <a:gd name="connsiteY72" fmla="*/ 2285047 h 4302442"/>
                  <a:gd name="connsiteX73" fmla="*/ 1045845 w 4514850"/>
                  <a:gd name="connsiteY73" fmla="*/ 2730817 h 4302442"/>
                  <a:gd name="connsiteX74" fmla="*/ 1850707 w 4514850"/>
                  <a:gd name="connsiteY74" fmla="*/ 1926907 h 4302442"/>
                  <a:gd name="connsiteX75" fmla="*/ 1403985 w 4514850"/>
                  <a:gd name="connsiteY75" fmla="*/ 1481137 h 4302442"/>
                  <a:gd name="connsiteX76" fmla="*/ 1002030 w 4514850"/>
                  <a:gd name="connsiteY76" fmla="*/ 1315402 h 4302442"/>
                  <a:gd name="connsiteX77" fmla="*/ 1002030 w 4514850"/>
                  <a:gd name="connsiteY77" fmla="*/ 1183005 h 4302442"/>
                  <a:gd name="connsiteX78" fmla="*/ 1498282 w 4514850"/>
                  <a:gd name="connsiteY78" fmla="*/ 1387792 h 4302442"/>
                  <a:gd name="connsiteX79" fmla="*/ 1991677 w 4514850"/>
                  <a:gd name="connsiteY79" fmla="*/ 1880235 h 4302442"/>
                  <a:gd name="connsiteX80" fmla="*/ 2010727 w 4514850"/>
                  <a:gd name="connsiteY80" fmla="*/ 1928812 h 4302442"/>
                  <a:gd name="connsiteX81" fmla="*/ 1990725 w 4514850"/>
                  <a:gd name="connsiteY81" fmla="*/ 1976437 h 4302442"/>
                  <a:gd name="connsiteX82" fmla="*/ 1092517 w 4514850"/>
                  <a:gd name="connsiteY82" fmla="*/ 2873692 h 4302442"/>
                  <a:gd name="connsiteX83" fmla="*/ 1045845 w 4514850"/>
                  <a:gd name="connsiteY83" fmla="*/ 2892742 h 4302442"/>
                  <a:gd name="connsiteX84" fmla="*/ 999172 w 4514850"/>
                  <a:gd name="connsiteY84" fmla="*/ 2873692 h 4302442"/>
                  <a:gd name="connsiteX85" fmla="*/ 505777 w 4514850"/>
                  <a:gd name="connsiteY85" fmla="*/ 2380297 h 4302442"/>
                  <a:gd name="connsiteX86" fmla="*/ 300990 w 4514850"/>
                  <a:gd name="connsiteY86" fmla="*/ 1884045 h 4302442"/>
                  <a:gd name="connsiteX87" fmla="*/ 505777 w 4514850"/>
                  <a:gd name="connsiteY87" fmla="*/ 1387792 h 4302442"/>
                  <a:gd name="connsiteX88" fmla="*/ 1002030 w 4514850"/>
                  <a:gd name="connsiteY88" fmla="*/ 1183005 h 4302442"/>
                  <a:gd name="connsiteX89" fmla="*/ 991552 w 4514850"/>
                  <a:gd name="connsiteY89" fmla="*/ 1016317 h 4302442"/>
                  <a:gd name="connsiteX90" fmla="*/ 383857 w 4514850"/>
                  <a:gd name="connsiteY90" fmla="*/ 1266824 h 4302442"/>
                  <a:gd name="connsiteX91" fmla="*/ 133350 w 4514850"/>
                  <a:gd name="connsiteY91" fmla="*/ 1873567 h 4302442"/>
                  <a:gd name="connsiteX92" fmla="*/ 383857 w 4514850"/>
                  <a:gd name="connsiteY92" fmla="*/ 2480309 h 4302442"/>
                  <a:gd name="connsiteX93" fmla="*/ 1056322 w 4514850"/>
                  <a:gd name="connsiteY93" fmla="*/ 3152774 h 4302442"/>
                  <a:gd name="connsiteX94" fmla="*/ 2271712 w 4514850"/>
                  <a:gd name="connsiteY94" fmla="*/ 1938337 h 4302442"/>
                  <a:gd name="connsiteX95" fmla="*/ 1599247 w 4514850"/>
                  <a:gd name="connsiteY95" fmla="*/ 1266824 h 4302442"/>
                  <a:gd name="connsiteX96" fmla="*/ 991552 w 4514850"/>
                  <a:gd name="connsiteY96" fmla="*/ 1016317 h 4302442"/>
                  <a:gd name="connsiteX97" fmla="*/ 991552 w 4514850"/>
                  <a:gd name="connsiteY97" fmla="*/ 882967 h 4302442"/>
                  <a:gd name="connsiteX98" fmla="*/ 1692592 w 4514850"/>
                  <a:gd name="connsiteY98" fmla="*/ 1172527 h 4302442"/>
                  <a:gd name="connsiteX99" fmla="*/ 2408872 w 4514850"/>
                  <a:gd name="connsiteY99" fmla="*/ 1887854 h 4302442"/>
                  <a:gd name="connsiteX100" fmla="*/ 2412682 w 4514850"/>
                  <a:gd name="connsiteY100" fmla="*/ 1890712 h 4302442"/>
                  <a:gd name="connsiteX101" fmla="*/ 2864167 w 4514850"/>
                  <a:gd name="connsiteY101" fmla="*/ 2342197 h 4302442"/>
                  <a:gd name="connsiteX102" fmla="*/ 3440430 w 4514850"/>
                  <a:gd name="connsiteY102" fmla="*/ 2159317 h 4302442"/>
                  <a:gd name="connsiteX103" fmla="*/ 3698557 w 4514850"/>
                  <a:gd name="connsiteY103" fmla="*/ 2192654 h 4302442"/>
                  <a:gd name="connsiteX104" fmla="*/ 3702367 w 4514850"/>
                  <a:gd name="connsiteY104" fmla="*/ 2193607 h 4302442"/>
                  <a:gd name="connsiteX105" fmla="*/ 3738562 w 4514850"/>
                  <a:gd name="connsiteY105" fmla="*/ 2204084 h 4302442"/>
                  <a:gd name="connsiteX106" fmla="*/ 3747135 w 4514850"/>
                  <a:gd name="connsiteY106" fmla="*/ 2206942 h 4302442"/>
                  <a:gd name="connsiteX107" fmla="*/ 3770947 w 4514850"/>
                  <a:gd name="connsiteY107" fmla="*/ 2214562 h 4302442"/>
                  <a:gd name="connsiteX108" fmla="*/ 3795712 w 4514850"/>
                  <a:gd name="connsiteY108" fmla="*/ 2223134 h 4302442"/>
                  <a:gd name="connsiteX109" fmla="*/ 3809047 w 4514850"/>
                  <a:gd name="connsiteY109" fmla="*/ 2228849 h 4302442"/>
                  <a:gd name="connsiteX110" fmla="*/ 3858577 w 4514850"/>
                  <a:gd name="connsiteY110" fmla="*/ 2249804 h 4302442"/>
                  <a:gd name="connsiteX111" fmla="*/ 3864292 w 4514850"/>
                  <a:gd name="connsiteY111" fmla="*/ 2252662 h 4302442"/>
                  <a:gd name="connsiteX112" fmla="*/ 4443412 w 4514850"/>
                  <a:gd name="connsiteY112" fmla="*/ 3161347 h 4302442"/>
                  <a:gd name="connsiteX113" fmla="*/ 3440430 w 4514850"/>
                  <a:gd name="connsiteY113" fmla="*/ 4163377 h 4302442"/>
                  <a:gd name="connsiteX114" fmla="*/ 3182302 w 4514850"/>
                  <a:gd name="connsiteY114" fmla="*/ 4130039 h 4302442"/>
                  <a:gd name="connsiteX115" fmla="*/ 3178492 w 4514850"/>
                  <a:gd name="connsiteY115" fmla="*/ 4129087 h 4302442"/>
                  <a:gd name="connsiteX116" fmla="*/ 3142297 w 4514850"/>
                  <a:gd name="connsiteY116" fmla="*/ 4118609 h 4302442"/>
                  <a:gd name="connsiteX117" fmla="*/ 3135630 w 4514850"/>
                  <a:gd name="connsiteY117" fmla="*/ 4116704 h 4302442"/>
                  <a:gd name="connsiteX118" fmla="*/ 3109912 w 4514850"/>
                  <a:gd name="connsiteY118" fmla="*/ 4108132 h 4302442"/>
                  <a:gd name="connsiteX119" fmla="*/ 3092767 w 4514850"/>
                  <a:gd name="connsiteY119" fmla="*/ 4102417 h 4302442"/>
                  <a:gd name="connsiteX120" fmla="*/ 3071812 w 4514850"/>
                  <a:gd name="connsiteY120" fmla="*/ 4093844 h 4302442"/>
                  <a:gd name="connsiteX121" fmla="*/ 3051810 w 4514850"/>
                  <a:gd name="connsiteY121" fmla="*/ 4085272 h 4302442"/>
                  <a:gd name="connsiteX122" fmla="*/ 2928937 w 4514850"/>
                  <a:gd name="connsiteY122" fmla="*/ 4169092 h 4302442"/>
                  <a:gd name="connsiteX123" fmla="*/ 4448175 w 4514850"/>
                  <a:gd name="connsiteY123" fmla="*/ 4169092 h 4302442"/>
                  <a:gd name="connsiteX124" fmla="*/ 4514850 w 4514850"/>
                  <a:gd name="connsiteY124" fmla="*/ 4235767 h 4302442"/>
                  <a:gd name="connsiteX125" fmla="*/ 4448175 w 4514850"/>
                  <a:gd name="connsiteY125" fmla="*/ 4302442 h 4302442"/>
                  <a:gd name="connsiteX126" fmla="*/ 2433637 w 4514850"/>
                  <a:gd name="connsiteY126" fmla="*/ 4302442 h 4302442"/>
                  <a:gd name="connsiteX127" fmla="*/ 2430780 w 4514850"/>
                  <a:gd name="connsiteY127" fmla="*/ 4302442 h 4302442"/>
                  <a:gd name="connsiteX128" fmla="*/ 2426017 w 4514850"/>
                  <a:gd name="connsiteY128" fmla="*/ 4302442 h 4302442"/>
                  <a:gd name="connsiteX129" fmla="*/ 2425065 w 4514850"/>
                  <a:gd name="connsiteY129" fmla="*/ 4302442 h 4302442"/>
                  <a:gd name="connsiteX130" fmla="*/ 1498282 w 4514850"/>
                  <a:gd name="connsiteY130" fmla="*/ 4302442 h 4302442"/>
                  <a:gd name="connsiteX131" fmla="*/ 1431607 w 4514850"/>
                  <a:gd name="connsiteY131" fmla="*/ 4235767 h 4302442"/>
                  <a:gd name="connsiteX132" fmla="*/ 1498282 w 4514850"/>
                  <a:gd name="connsiteY132" fmla="*/ 4169092 h 4302442"/>
                  <a:gd name="connsiteX133" fmla="*/ 1931670 w 4514850"/>
                  <a:gd name="connsiteY133" fmla="*/ 4169092 h 4302442"/>
                  <a:gd name="connsiteX134" fmla="*/ 1728787 w 4514850"/>
                  <a:gd name="connsiteY134" fmla="*/ 4012882 h 4302442"/>
                  <a:gd name="connsiteX135" fmla="*/ 289560 w 4514850"/>
                  <a:gd name="connsiteY135" fmla="*/ 2574607 h 4302442"/>
                  <a:gd name="connsiteX136" fmla="*/ 0 w 4514850"/>
                  <a:gd name="connsiteY136" fmla="*/ 1873567 h 4302442"/>
                  <a:gd name="connsiteX137" fmla="*/ 289560 w 4514850"/>
                  <a:gd name="connsiteY137" fmla="*/ 1171574 h 4302442"/>
                  <a:gd name="connsiteX138" fmla="*/ 991552 w 4514850"/>
                  <a:gd name="connsiteY138" fmla="*/ 882967 h 4302442"/>
                  <a:gd name="connsiteX139" fmla="*/ 3535680 w 4514850"/>
                  <a:gd name="connsiteY139" fmla="*/ 228600 h 4302442"/>
                  <a:gd name="connsiteX140" fmla="*/ 3228022 w 4514850"/>
                  <a:gd name="connsiteY140" fmla="*/ 1376362 h 4302442"/>
                  <a:gd name="connsiteX141" fmla="*/ 3828097 w 4514850"/>
                  <a:gd name="connsiteY141" fmla="*/ 755332 h 4302442"/>
                  <a:gd name="connsiteX142" fmla="*/ 3535680 w 4514850"/>
                  <a:gd name="connsiteY142" fmla="*/ 228600 h 4302442"/>
                  <a:gd name="connsiteX143" fmla="*/ 3320415 w 4514850"/>
                  <a:gd name="connsiteY143" fmla="*/ 144780 h 4302442"/>
                  <a:gd name="connsiteX144" fmla="*/ 2999422 w 4514850"/>
                  <a:gd name="connsiteY144" fmla="*/ 1341120 h 4302442"/>
                  <a:gd name="connsiteX145" fmla="*/ 3050857 w 4514850"/>
                  <a:gd name="connsiteY145" fmla="*/ 1356360 h 4302442"/>
                  <a:gd name="connsiteX146" fmla="*/ 3053715 w 4514850"/>
                  <a:gd name="connsiteY146" fmla="*/ 1357312 h 4302442"/>
                  <a:gd name="connsiteX147" fmla="*/ 3079432 w 4514850"/>
                  <a:gd name="connsiteY147" fmla="*/ 1363027 h 4302442"/>
                  <a:gd name="connsiteX148" fmla="*/ 3083242 w 4514850"/>
                  <a:gd name="connsiteY148" fmla="*/ 1363980 h 4302442"/>
                  <a:gd name="connsiteX149" fmla="*/ 3092767 w 4514850"/>
                  <a:gd name="connsiteY149" fmla="*/ 1365885 h 4302442"/>
                  <a:gd name="connsiteX150" fmla="*/ 3413760 w 4514850"/>
                  <a:gd name="connsiteY150" fmla="*/ 169545 h 4302442"/>
                  <a:gd name="connsiteX151" fmla="*/ 3364230 w 4514850"/>
                  <a:gd name="connsiteY151" fmla="*/ 154305 h 4302442"/>
                  <a:gd name="connsiteX152" fmla="*/ 3355657 w 4514850"/>
                  <a:gd name="connsiteY152" fmla="*/ 152400 h 4302442"/>
                  <a:gd name="connsiteX153" fmla="*/ 3337560 w 4514850"/>
                  <a:gd name="connsiteY153" fmla="*/ 148590 h 4302442"/>
                  <a:gd name="connsiteX154" fmla="*/ 3325177 w 4514850"/>
                  <a:gd name="connsiteY154" fmla="*/ 145732 h 4302442"/>
                  <a:gd name="connsiteX155" fmla="*/ 3320415 w 4514850"/>
                  <a:gd name="connsiteY155" fmla="*/ 144780 h 4302442"/>
                  <a:gd name="connsiteX156" fmla="*/ 3185160 w 4514850"/>
                  <a:gd name="connsiteY156" fmla="*/ 134302 h 4302442"/>
                  <a:gd name="connsiteX157" fmla="*/ 2585085 w 4514850"/>
                  <a:gd name="connsiteY157" fmla="*/ 755332 h 4302442"/>
                  <a:gd name="connsiteX158" fmla="*/ 2877502 w 4514850"/>
                  <a:gd name="connsiteY158" fmla="*/ 1282065 h 4302442"/>
                  <a:gd name="connsiteX159" fmla="*/ 3207067 w 4514850"/>
                  <a:gd name="connsiteY159" fmla="*/ 0 h 4302442"/>
                  <a:gd name="connsiteX160" fmla="*/ 3304222 w 4514850"/>
                  <a:gd name="connsiteY160" fmla="*/ 6667 h 4302442"/>
                  <a:gd name="connsiteX161" fmla="*/ 3311842 w 4514850"/>
                  <a:gd name="connsiteY161" fmla="*/ 7620 h 4302442"/>
                  <a:gd name="connsiteX162" fmla="*/ 3333750 w 4514850"/>
                  <a:gd name="connsiteY162" fmla="*/ 11430 h 4302442"/>
                  <a:gd name="connsiteX163" fmla="*/ 3348037 w 4514850"/>
                  <a:gd name="connsiteY163" fmla="*/ 14287 h 4302442"/>
                  <a:gd name="connsiteX164" fmla="*/ 3366135 w 4514850"/>
                  <a:gd name="connsiteY164" fmla="*/ 18097 h 4302442"/>
                  <a:gd name="connsiteX165" fmla="*/ 3386137 w 4514850"/>
                  <a:gd name="connsiteY165" fmla="*/ 22860 h 4302442"/>
                  <a:gd name="connsiteX166" fmla="*/ 3399472 w 4514850"/>
                  <a:gd name="connsiteY166" fmla="*/ 25717 h 4302442"/>
                  <a:gd name="connsiteX167" fmla="*/ 3522345 w 4514850"/>
                  <a:gd name="connsiteY167" fmla="*/ 69532 h 4302442"/>
                  <a:gd name="connsiteX168" fmla="*/ 3529012 w 4514850"/>
                  <a:gd name="connsiteY168" fmla="*/ 72390 h 4302442"/>
                  <a:gd name="connsiteX169" fmla="*/ 3963352 w 4514850"/>
                  <a:gd name="connsiteY169" fmla="*/ 755332 h 4302442"/>
                  <a:gd name="connsiteX170" fmla="*/ 3208020 w 4514850"/>
                  <a:gd name="connsiteY170" fmla="*/ 1509712 h 4302442"/>
                  <a:gd name="connsiteX171" fmla="*/ 3144202 w 4514850"/>
                  <a:gd name="connsiteY171" fmla="*/ 1506855 h 4302442"/>
                  <a:gd name="connsiteX172" fmla="*/ 3143250 w 4514850"/>
                  <a:gd name="connsiteY172" fmla="*/ 1506855 h 4302442"/>
                  <a:gd name="connsiteX173" fmla="*/ 3136582 w 4514850"/>
                  <a:gd name="connsiteY173" fmla="*/ 1506855 h 4302442"/>
                  <a:gd name="connsiteX174" fmla="*/ 3094672 w 4514850"/>
                  <a:gd name="connsiteY174" fmla="*/ 1501140 h 4302442"/>
                  <a:gd name="connsiteX175" fmla="*/ 3088957 w 4514850"/>
                  <a:gd name="connsiteY175" fmla="*/ 1500187 h 4302442"/>
                  <a:gd name="connsiteX176" fmla="*/ 3060382 w 4514850"/>
                  <a:gd name="connsiteY176" fmla="*/ 1495425 h 4302442"/>
                  <a:gd name="connsiteX177" fmla="*/ 3051810 w 4514850"/>
                  <a:gd name="connsiteY177" fmla="*/ 1493520 h 4302442"/>
                  <a:gd name="connsiteX178" fmla="*/ 3024187 w 4514850"/>
                  <a:gd name="connsiteY178" fmla="*/ 1486852 h 4302442"/>
                  <a:gd name="connsiteX179" fmla="*/ 3016567 w 4514850"/>
                  <a:gd name="connsiteY179" fmla="*/ 1484947 h 4302442"/>
                  <a:gd name="connsiteX180" fmla="*/ 2892742 w 4514850"/>
                  <a:gd name="connsiteY180" fmla="*/ 1441132 h 4302442"/>
                  <a:gd name="connsiteX181" fmla="*/ 2886075 w 4514850"/>
                  <a:gd name="connsiteY181" fmla="*/ 1438275 h 4302442"/>
                  <a:gd name="connsiteX182" fmla="*/ 2451735 w 4514850"/>
                  <a:gd name="connsiteY182" fmla="*/ 754380 h 4302442"/>
                  <a:gd name="connsiteX183" fmla="*/ 3207067 w 4514850"/>
                  <a:gd name="connsiteY183" fmla="*/ 0 h 430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514850" h="4302442">
                    <a:moveTo>
                      <a:pt x="3873817" y="2407919"/>
                    </a:moveTo>
                    <a:lnTo>
                      <a:pt x="3438525" y="4030027"/>
                    </a:lnTo>
                    <a:cubicBezTo>
                      <a:pt x="3439477" y="4030027"/>
                      <a:pt x="3439477" y="4030027"/>
                      <a:pt x="3440430" y="4030027"/>
                    </a:cubicBezTo>
                    <a:cubicBezTo>
                      <a:pt x="3920490" y="4030027"/>
                      <a:pt x="4310062" y="3640454"/>
                      <a:pt x="4310062" y="3161347"/>
                    </a:cubicBezTo>
                    <a:cubicBezTo>
                      <a:pt x="4310062" y="2839402"/>
                      <a:pt x="4134802" y="2558414"/>
                      <a:pt x="3873817" y="2407919"/>
                    </a:cubicBezTo>
                    <a:close/>
                    <a:moveTo>
                      <a:pt x="3577590" y="2304097"/>
                    </a:moveTo>
                    <a:lnTo>
                      <a:pt x="3129915" y="3973829"/>
                    </a:lnTo>
                    <a:cubicBezTo>
                      <a:pt x="3140392" y="3977639"/>
                      <a:pt x="3150870" y="3981449"/>
                      <a:pt x="3161347" y="3985259"/>
                    </a:cubicBezTo>
                    <a:cubicBezTo>
                      <a:pt x="3168015" y="3987164"/>
                      <a:pt x="3173730" y="3989069"/>
                      <a:pt x="3179445" y="3990974"/>
                    </a:cubicBezTo>
                    <a:cubicBezTo>
                      <a:pt x="3182302" y="3991927"/>
                      <a:pt x="3184207" y="3991927"/>
                      <a:pt x="3186112" y="3992879"/>
                    </a:cubicBezTo>
                    <a:cubicBezTo>
                      <a:pt x="3189922" y="3993832"/>
                      <a:pt x="3194685" y="3995737"/>
                      <a:pt x="3198495" y="3996689"/>
                    </a:cubicBezTo>
                    <a:cubicBezTo>
                      <a:pt x="3203257" y="3998594"/>
                      <a:pt x="3207067" y="3999547"/>
                      <a:pt x="3211830" y="4000499"/>
                    </a:cubicBezTo>
                    <a:cubicBezTo>
                      <a:pt x="3213735" y="4001452"/>
                      <a:pt x="3215640" y="4001452"/>
                      <a:pt x="3217545" y="4002404"/>
                    </a:cubicBezTo>
                    <a:cubicBezTo>
                      <a:pt x="3245167" y="4010024"/>
                      <a:pt x="3274695" y="4015739"/>
                      <a:pt x="3303270" y="4020502"/>
                    </a:cubicBezTo>
                    <a:lnTo>
                      <a:pt x="3750945" y="2350769"/>
                    </a:lnTo>
                    <a:cubicBezTo>
                      <a:pt x="3733800" y="2345054"/>
                      <a:pt x="3717607" y="2339339"/>
                      <a:pt x="3700462" y="2333624"/>
                    </a:cubicBezTo>
                    <a:cubicBezTo>
                      <a:pt x="3699510" y="2332672"/>
                      <a:pt x="3697605" y="2332672"/>
                      <a:pt x="3695700" y="2331719"/>
                    </a:cubicBezTo>
                    <a:cubicBezTo>
                      <a:pt x="3690937" y="2330767"/>
                      <a:pt x="3687127" y="2328862"/>
                      <a:pt x="3682365" y="2327909"/>
                    </a:cubicBezTo>
                    <a:cubicBezTo>
                      <a:pt x="3677602" y="2326004"/>
                      <a:pt x="3673792" y="2325052"/>
                      <a:pt x="3669982" y="2324099"/>
                    </a:cubicBezTo>
                    <a:cubicBezTo>
                      <a:pt x="3668077" y="2323147"/>
                      <a:pt x="3665220" y="2323147"/>
                      <a:pt x="3663315" y="2322194"/>
                    </a:cubicBezTo>
                    <a:cubicBezTo>
                      <a:pt x="3635692" y="2314574"/>
                      <a:pt x="3607117" y="2307907"/>
                      <a:pt x="3577590" y="2304097"/>
                    </a:cubicBezTo>
                    <a:close/>
                    <a:moveTo>
                      <a:pt x="3440430" y="2292667"/>
                    </a:moveTo>
                    <a:cubicBezTo>
                      <a:pt x="3007042" y="2292667"/>
                      <a:pt x="2646045" y="2612707"/>
                      <a:pt x="2581275" y="3027997"/>
                    </a:cubicBezTo>
                    <a:cubicBezTo>
                      <a:pt x="2580322" y="3028949"/>
                      <a:pt x="2580322" y="3029902"/>
                      <a:pt x="2580322" y="3030854"/>
                    </a:cubicBezTo>
                    <a:cubicBezTo>
                      <a:pt x="2580322" y="3036569"/>
                      <a:pt x="2579370" y="3042284"/>
                      <a:pt x="2578417" y="3047999"/>
                    </a:cubicBezTo>
                    <a:cubicBezTo>
                      <a:pt x="2578417" y="3049904"/>
                      <a:pt x="2577465" y="3052762"/>
                      <a:pt x="2577465" y="3054667"/>
                    </a:cubicBezTo>
                    <a:cubicBezTo>
                      <a:pt x="2576512" y="3059429"/>
                      <a:pt x="2576512" y="3064192"/>
                      <a:pt x="2575560" y="3068954"/>
                    </a:cubicBezTo>
                    <a:cubicBezTo>
                      <a:pt x="2575560" y="3071812"/>
                      <a:pt x="2574607" y="3075622"/>
                      <a:pt x="2574607" y="3078479"/>
                    </a:cubicBezTo>
                    <a:cubicBezTo>
                      <a:pt x="2574607" y="3082289"/>
                      <a:pt x="2573655" y="3087052"/>
                      <a:pt x="2573655" y="3090862"/>
                    </a:cubicBezTo>
                    <a:cubicBezTo>
                      <a:pt x="2573655" y="3095624"/>
                      <a:pt x="2572702" y="3099434"/>
                      <a:pt x="2572702" y="3103244"/>
                    </a:cubicBezTo>
                    <a:cubicBezTo>
                      <a:pt x="2571750" y="3107054"/>
                      <a:pt x="2571750" y="3110864"/>
                      <a:pt x="2571750" y="3114674"/>
                    </a:cubicBezTo>
                    <a:cubicBezTo>
                      <a:pt x="2570797" y="3119437"/>
                      <a:pt x="2570797" y="3124199"/>
                      <a:pt x="2570797" y="3128962"/>
                    </a:cubicBezTo>
                    <a:cubicBezTo>
                      <a:pt x="2570797" y="3131819"/>
                      <a:pt x="2570797" y="3134677"/>
                      <a:pt x="2570797" y="3137534"/>
                    </a:cubicBezTo>
                    <a:cubicBezTo>
                      <a:pt x="2570797" y="3145154"/>
                      <a:pt x="2570797" y="3153727"/>
                      <a:pt x="2570797" y="3161347"/>
                    </a:cubicBezTo>
                    <a:cubicBezTo>
                      <a:pt x="2570797" y="3170872"/>
                      <a:pt x="2571750" y="3180397"/>
                      <a:pt x="2571750" y="3189922"/>
                    </a:cubicBezTo>
                    <a:cubicBezTo>
                      <a:pt x="2571750" y="3191827"/>
                      <a:pt x="2571750" y="3193732"/>
                      <a:pt x="2571750" y="3195637"/>
                    </a:cubicBezTo>
                    <a:cubicBezTo>
                      <a:pt x="2581275" y="3432809"/>
                      <a:pt x="2688907" y="3654742"/>
                      <a:pt x="2862262" y="3809999"/>
                    </a:cubicBezTo>
                    <a:cubicBezTo>
                      <a:pt x="2863215" y="3809999"/>
                      <a:pt x="2864167" y="3810952"/>
                      <a:pt x="2865120" y="3811904"/>
                    </a:cubicBezTo>
                    <a:cubicBezTo>
                      <a:pt x="2870835" y="3816667"/>
                      <a:pt x="2877502" y="3822382"/>
                      <a:pt x="2883217" y="3827144"/>
                    </a:cubicBezTo>
                    <a:cubicBezTo>
                      <a:pt x="2885122" y="3829049"/>
                      <a:pt x="2887027" y="3830002"/>
                      <a:pt x="2888932" y="3831907"/>
                    </a:cubicBezTo>
                    <a:cubicBezTo>
                      <a:pt x="2894647" y="3836669"/>
                      <a:pt x="2900362" y="3841432"/>
                      <a:pt x="2906077" y="3846194"/>
                    </a:cubicBezTo>
                    <a:cubicBezTo>
                      <a:pt x="2909887" y="3849052"/>
                      <a:pt x="2914650" y="3852862"/>
                      <a:pt x="2918460" y="3855719"/>
                    </a:cubicBezTo>
                    <a:cubicBezTo>
                      <a:pt x="2920365" y="3857624"/>
                      <a:pt x="2922270" y="3858577"/>
                      <a:pt x="2924175" y="3859529"/>
                    </a:cubicBezTo>
                    <a:cubicBezTo>
                      <a:pt x="2950845" y="3879532"/>
                      <a:pt x="2979420" y="3897629"/>
                      <a:pt x="3007995" y="3914774"/>
                    </a:cubicBezTo>
                    <a:lnTo>
                      <a:pt x="3442335" y="2292667"/>
                    </a:lnTo>
                    <a:cubicBezTo>
                      <a:pt x="3441382" y="2292667"/>
                      <a:pt x="3441382" y="2292667"/>
                      <a:pt x="3440430" y="2292667"/>
                    </a:cubicBezTo>
                    <a:close/>
                    <a:moveTo>
                      <a:pt x="2365057" y="2031682"/>
                    </a:moveTo>
                    <a:lnTo>
                      <a:pt x="1149667" y="3246119"/>
                    </a:lnTo>
                    <a:lnTo>
                      <a:pt x="1822132" y="3917632"/>
                    </a:lnTo>
                    <a:cubicBezTo>
                      <a:pt x="1983105" y="4078604"/>
                      <a:pt x="2198370" y="4167187"/>
                      <a:pt x="2426970" y="4168139"/>
                    </a:cubicBezTo>
                    <a:lnTo>
                      <a:pt x="2433637" y="4168139"/>
                    </a:lnTo>
                    <a:cubicBezTo>
                      <a:pt x="2597467" y="4167187"/>
                      <a:pt x="2756535" y="4120514"/>
                      <a:pt x="2891790" y="4034789"/>
                    </a:cubicBezTo>
                    <a:cubicBezTo>
                      <a:pt x="2901315" y="4029074"/>
                      <a:pt x="2909887" y="4023359"/>
                      <a:pt x="2919412" y="4016692"/>
                    </a:cubicBezTo>
                    <a:cubicBezTo>
                      <a:pt x="2887027" y="3996689"/>
                      <a:pt x="2855595" y="3974782"/>
                      <a:pt x="2826067" y="3951922"/>
                    </a:cubicBezTo>
                    <a:cubicBezTo>
                      <a:pt x="2824162" y="3950969"/>
                      <a:pt x="2822257" y="3949064"/>
                      <a:pt x="2820352" y="3948112"/>
                    </a:cubicBezTo>
                    <a:cubicBezTo>
                      <a:pt x="2815590" y="3944302"/>
                      <a:pt x="2810827" y="3941444"/>
                      <a:pt x="2807017" y="3937634"/>
                    </a:cubicBezTo>
                    <a:cubicBezTo>
                      <a:pt x="2803207" y="3933824"/>
                      <a:pt x="2798445" y="3930967"/>
                      <a:pt x="2794635" y="3927157"/>
                    </a:cubicBezTo>
                    <a:cubicBezTo>
                      <a:pt x="2791777" y="3924299"/>
                      <a:pt x="2789872" y="3922394"/>
                      <a:pt x="2787015" y="3920489"/>
                    </a:cubicBezTo>
                    <a:cubicBezTo>
                      <a:pt x="2588895" y="3749992"/>
                      <a:pt x="2458402" y="3504247"/>
                      <a:pt x="2440305" y="3228022"/>
                    </a:cubicBezTo>
                    <a:cubicBezTo>
                      <a:pt x="2440305" y="3227069"/>
                      <a:pt x="2440305" y="3226117"/>
                      <a:pt x="2440305" y="3225164"/>
                    </a:cubicBezTo>
                    <a:cubicBezTo>
                      <a:pt x="2440305" y="3216592"/>
                      <a:pt x="2439352" y="3207067"/>
                      <a:pt x="2439352" y="3198494"/>
                    </a:cubicBezTo>
                    <a:cubicBezTo>
                      <a:pt x="2439352" y="3196589"/>
                      <a:pt x="2439352" y="3193732"/>
                      <a:pt x="2439352" y="3191827"/>
                    </a:cubicBezTo>
                    <a:cubicBezTo>
                      <a:pt x="2438400" y="3181349"/>
                      <a:pt x="2438400" y="3171824"/>
                      <a:pt x="2438400" y="3161347"/>
                    </a:cubicBezTo>
                    <a:cubicBezTo>
                      <a:pt x="2438400" y="3152774"/>
                      <a:pt x="2438400" y="3144202"/>
                      <a:pt x="2438400" y="3135629"/>
                    </a:cubicBezTo>
                    <a:cubicBezTo>
                      <a:pt x="2439352" y="3129914"/>
                      <a:pt x="2439352" y="3125152"/>
                      <a:pt x="2439352" y="3120389"/>
                    </a:cubicBezTo>
                    <a:cubicBezTo>
                      <a:pt x="2439352" y="3117532"/>
                      <a:pt x="2439352" y="3113722"/>
                      <a:pt x="2439352" y="3109912"/>
                    </a:cubicBezTo>
                    <a:cubicBezTo>
                      <a:pt x="2439352" y="3102292"/>
                      <a:pt x="2439352" y="3095624"/>
                      <a:pt x="2440305" y="3088004"/>
                    </a:cubicBezTo>
                    <a:cubicBezTo>
                      <a:pt x="2440305" y="3087052"/>
                      <a:pt x="2440305" y="3085147"/>
                      <a:pt x="2440305" y="3084194"/>
                    </a:cubicBezTo>
                    <a:cubicBezTo>
                      <a:pt x="2459355" y="2831782"/>
                      <a:pt x="2572702" y="2598419"/>
                      <a:pt x="2759392" y="2426017"/>
                    </a:cubicBezTo>
                    <a:close/>
                    <a:moveTo>
                      <a:pt x="1002030" y="1315402"/>
                    </a:moveTo>
                    <a:cubicBezTo>
                      <a:pt x="849630" y="1315402"/>
                      <a:pt x="706755" y="1374457"/>
                      <a:pt x="600075" y="1481137"/>
                    </a:cubicBezTo>
                    <a:cubicBezTo>
                      <a:pt x="493395" y="1588770"/>
                      <a:pt x="434340" y="1730692"/>
                      <a:pt x="434340" y="1883092"/>
                    </a:cubicBezTo>
                    <a:cubicBezTo>
                      <a:pt x="434340" y="2035492"/>
                      <a:pt x="493395" y="2178367"/>
                      <a:pt x="600075" y="2285047"/>
                    </a:cubicBezTo>
                    <a:lnTo>
                      <a:pt x="1045845" y="2730817"/>
                    </a:lnTo>
                    <a:lnTo>
                      <a:pt x="1850707" y="1926907"/>
                    </a:lnTo>
                    <a:lnTo>
                      <a:pt x="1403985" y="1481137"/>
                    </a:lnTo>
                    <a:cubicBezTo>
                      <a:pt x="1297305" y="1374457"/>
                      <a:pt x="1154430" y="1315402"/>
                      <a:pt x="1002030" y="1315402"/>
                    </a:cubicBezTo>
                    <a:close/>
                    <a:moveTo>
                      <a:pt x="1002030" y="1183005"/>
                    </a:moveTo>
                    <a:cubicBezTo>
                      <a:pt x="1189672" y="1183005"/>
                      <a:pt x="1365885" y="1255395"/>
                      <a:pt x="1498282" y="1387792"/>
                    </a:cubicBezTo>
                    <a:lnTo>
                      <a:pt x="1991677" y="1880235"/>
                    </a:lnTo>
                    <a:cubicBezTo>
                      <a:pt x="2004060" y="1893570"/>
                      <a:pt x="2010727" y="1909762"/>
                      <a:pt x="2010727" y="1928812"/>
                    </a:cubicBezTo>
                    <a:cubicBezTo>
                      <a:pt x="2010727" y="1946910"/>
                      <a:pt x="2003107" y="1964055"/>
                      <a:pt x="1990725" y="1976437"/>
                    </a:cubicBezTo>
                    <a:lnTo>
                      <a:pt x="1092517" y="2873692"/>
                    </a:lnTo>
                    <a:cubicBezTo>
                      <a:pt x="1080135" y="2886075"/>
                      <a:pt x="1062037" y="2892742"/>
                      <a:pt x="1045845" y="2892742"/>
                    </a:cubicBezTo>
                    <a:cubicBezTo>
                      <a:pt x="1029652" y="2892742"/>
                      <a:pt x="1012507" y="2887027"/>
                      <a:pt x="999172" y="2873692"/>
                    </a:cubicBezTo>
                    <a:lnTo>
                      <a:pt x="505777" y="2380297"/>
                    </a:lnTo>
                    <a:cubicBezTo>
                      <a:pt x="373380" y="2247900"/>
                      <a:pt x="300990" y="2071687"/>
                      <a:pt x="300990" y="1884045"/>
                    </a:cubicBezTo>
                    <a:cubicBezTo>
                      <a:pt x="300990" y="1696402"/>
                      <a:pt x="373380" y="1520190"/>
                      <a:pt x="505777" y="1387792"/>
                    </a:cubicBezTo>
                    <a:cubicBezTo>
                      <a:pt x="638175" y="1255395"/>
                      <a:pt x="814387" y="1183005"/>
                      <a:pt x="1002030" y="1183005"/>
                    </a:cubicBezTo>
                    <a:close/>
                    <a:moveTo>
                      <a:pt x="991552" y="1016317"/>
                    </a:moveTo>
                    <a:cubicBezTo>
                      <a:pt x="761047" y="1016317"/>
                      <a:pt x="545782" y="1104899"/>
                      <a:pt x="383857" y="1266824"/>
                    </a:cubicBezTo>
                    <a:cubicBezTo>
                      <a:pt x="221932" y="1427797"/>
                      <a:pt x="133350" y="1644014"/>
                      <a:pt x="133350" y="1873567"/>
                    </a:cubicBezTo>
                    <a:cubicBezTo>
                      <a:pt x="133350" y="2103119"/>
                      <a:pt x="221932" y="2318384"/>
                      <a:pt x="383857" y="2480309"/>
                    </a:cubicBezTo>
                    <a:lnTo>
                      <a:pt x="1056322" y="3152774"/>
                    </a:lnTo>
                    <a:lnTo>
                      <a:pt x="2271712" y="1938337"/>
                    </a:lnTo>
                    <a:lnTo>
                      <a:pt x="1599247" y="1266824"/>
                    </a:lnTo>
                    <a:cubicBezTo>
                      <a:pt x="1437322" y="1104899"/>
                      <a:pt x="1222057" y="1016317"/>
                      <a:pt x="991552" y="1016317"/>
                    </a:cubicBezTo>
                    <a:close/>
                    <a:moveTo>
                      <a:pt x="991552" y="882967"/>
                    </a:moveTo>
                    <a:cubicBezTo>
                      <a:pt x="1257300" y="882967"/>
                      <a:pt x="1506855" y="985837"/>
                      <a:pt x="1692592" y="1172527"/>
                    </a:cubicBezTo>
                    <a:lnTo>
                      <a:pt x="2408872" y="1887854"/>
                    </a:lnTo>
                    <a:cubicBezTo>
                      <a:pt x="2410777" y="1888807"/>
                      <a:pt x="2411730" y="1889759"/>
                      <a:pt x="2412682" y="1890712"/>
                    </a:cubicBezTo>
                    <a:lnTo>
                      <a:pt x="2864167" y="2342197"/>
                    </a:lnTo>
                    <a:cubicBezTo>
                      <a:pt x="3027045" y="2226944"/>
                      <a:pt x="3226117" y="2159317"/>
                      <a:pt x="3440430" y="2159317"/>
                    </a:cubicBezTo>
                    <a:cubicBezTo>
                      <a:pt x="3529965" y="2159317"/>
                      <a:pt x="3616642" y="2170747"/>
                      <a:pt x="3698557" y="2192654"/>
                    </a:cubicBezTo>
                    <a:cubicBezTo>
                      <a:pt x="3699510" y="2192654"/>
                      <a:pt x="3701415" y="2193607"/>
                      <a:pt x="3702367" y="2193607"/>
                    </a:cubicBezTo>
                    <a:cubicBezTo>
                      <a:pt x="3714750" y="2197417"/>
                      <a:pt x="3727132" y="2200274"/>
                      <a:pt x="3738562" y="2204084"/>
                    </a:cubicBezTo>
                    <a:cubicBezTo>
                      <a:pt x="3741420" y="2205037"/>
                      <a:pt x="3744277" y="2205989"/>
                      <a:pt x="3747135" y="2206942"/>
                    </a:cubicBezTo>
                    <a:cubicBezTo>
                      <a:pt x="3755707" y="2208847"/>
                      <a:pt x="3763327" y="2211704"/>
                      <a:pt x="3770947" y="2214562"/>
                    </a:cubicBezTo>
                    <a:cubicBezTo>
                      <a:pt x="3779520" y="2217419"/>
                      <a:pt x="3787140" y="2220277"/>
                      <a:pt x="3795712" y="2223134"/>
                    </a:cubicBezTo>
                    <a:cubicBezTo>
                      <a:pt x="3799522" y="2225039"/>
                      <a:pt x="3804285" y="2226944"/>
                      <a:pt x="3809047" y="2228849"/>
                    </a:cubicBezTo>
                    <a:cubicBezTo>
                      <a:pt x="3826192" y="2235517"/>
                      <a:pt x="3842385" y="2242184"/>
                      <a:pt x="3858577" y="2249804"/>
                    </a:cubicBezTo>
                    <a:cubicBezTo>
                      <a:pt x="3860482" y="2250757"/>
                      <a:pt x="3862387" y="2251709"/>
                      <a:pt x="3864292" y="2252662"/>
                    </a:cubicBezTo>
                    <a:cubicBezTo>
                      <a:pt x="4206240" y="2412682"/>
                      <a:pt x="4443412" y="2759392"/>
                      <a:pt x="4443412" y="3161347"/>
                    </a:cubicBezTo>
                    <a:cubicBezTo>
                      <a:pt x="4443412" y="3713797"/>
                      <a:pt x="3993832" y="4163377"/>
                      <a:pt x="3440430" y="4163377"/>
                    </a:cubicBezTo>
                    <a:cubicBezTo>
                      <a:pt x="3350895" y="4163377"/>
                      <a:pt x="3265170" y="4151947"/>
                      <a:pt x="3182302" y="4130039"/>
                    </a:cubicBezTo>
                    <a:cubicBezTo>
                      <a:pt x="3180397" y="4130039"/>
                      <a:pt x="3179445" y="4129087"/>
                      <a:pt x="3178492" y="4129087"/>
                    </a:cubicBezTo>
                    <a:cubicBezTo>
                      <a:pt x="3167062" y="4126229"/>
                      <a:pt x="3154680" y="4122419"/>
                      <a:pt x="3142297" y="4118609"/>
                    </a:cubicBezTo>
                    <a:cubicBezTo>
                      <a:pt x="3140392" y="4118609"/>
                      <a:pt x="3137535" y="4117657"/>
                      <a:pt x="3135630" y="4116704"/>
                    </a:cubicBezTo>
                    <a:cubicBezTo>
                      <a:pt x="3127057" y="4113847"/>
                      <a:pt x="3118485" y="4110989"/>
                      <a:pt x="3109912" y="4108132"/>
                    </a:cubicBezTo>
                    <a:cubicBezTo>
                      <a:pt x="3104197" y="4106227"/>
                      <a:pt x="3098482" y="4104322"/>
                      <a:pt x="3092767" y="4102417"/>
                    </a:cubicBezTo>
                    <a:cubicBezTo>
                      <a:pt x="3086100" y="4099559"/>
                      <a:pt x="3078480" y="4096702"/>
                      <a:pt x="3071812" y="4093844"/>
                    </a:cubicBezTo>
                    <a:cubicBezTo>
                      <a:pt x="3065145" y="4090987"/>
                      <a:pt x="3058477" y="4088129"/>
                      <a:pt x="3051810" y="4085272"/>
                    </a:cubicBezTo>
                    <a:cubicBezTo>
                      <a:pt x="3012757" y="4116704"/>
                      <a:pt x="2971800" y="4144327"/>
                      <a:pt x="2928937" y="4169092"/>
                    </a:cubicBezTo>
                    <a:lnTo>
                      <a:pt x="4448175" y="4169092"/>
                    </a:lnTo>
                    <a:cubicBezTo>
                      <a:pt x="4485322" y="4169092"/>
                      <a:pt x="4514850" y="4198619"/>
                      <a:pt x="4514850" y="4235767"/>
                    </a:cubicBezTo>
                    <a:cubicBezTo>
                      <a:pt x="4514850" y="4272914"/>
                      <a:pt x="4485322" y="4302442"/>
                      <a:pt x="4448175" y="4302442"/>
                    </a:cubicBezTo>
                    <a:lnTo>
                      <a:pt x="2433637" y="4302442"/>
                    </a:lnTo>
                    <a:cubicBezTo>
                      <a:pt x="2432685" y="4302442"/>
                      <a:pt x="2431732" y="4302442"/>
                      <a:pt x="2430780" y="4302442"/>
                    </a:cubicBezTo>
                    <a:cubicBezTo>
                      <a:pt x="2428875" y="4302442"/>
                      <a:pt x="2427922" y="4302442"/>
                      <a:pt x="2426017" y="4302442"/>
                    </a:cubicBezTo>
                    <a:lnTo>
                      <a:pt x="2425065" y="4302442"/>
                    </a:lnTo>
                    <a:lnTo>
                      <a:pt x="1498282" y="4302442"/>
                    </a:lnTo>
                    <a:cubicBezTo>
                      <a:pt x="1461135" y="4302442"/>
                      <a:pt x="1431607" y="4272914"/>
                      <a:pt x="1431607" y="4235767"/>
                    </a:cubicBezTo>
                    <a:cubicBezTo>
                      <a:pt x="1431607" y="4198619"/>
                      <a:pt x="1461135" y="4169092"/>
                      <a:pt x="1498282" y="4169092"/>
                    </a:cubicBezTo>
                    <a:lnTo>
                      <a:pt x="1931670" y="4169092"/>
                    </a:lnTo>
                    <a:cubicBezTo>
                      <a:pt x="1858327" y="4126229"/>
                      <a:pt x="1789747" y="4073842"/>
                      <a:pt x="1728787" y="4012882"/>
                    </a:cubicBezTo>
                    <a:lnTo>
                      <a:pt x="289560" y="2574607"/>
                    </a:lnTo>
                    <a:cubicBezTo>
                      <a:pt x="102870" y="2387917"/>
                      <a:pt x="0" y="2139314"/>
                      <a:pt x="0" y="1873567"/>
                    </a:cubicBezTo>
                    <a:cubicBezTo>
                      <a:pt x="0" y="1607819"/>
                      <a:pt x="102870" y="1358264"/>
                      <a:pt x="289560" y="1171574"/>
                    </a:cubicBezTo>
                    <a:cubicBezTo>
                      <a:pt x="476250" y="985837"/>
                      <a:pt x="725805" y="882967"/>
                      <a:pt x="991552" y="882967"/>
                    </a:cubicBezTo>
                    <a:close/>
                    <a:moveTo>
                      <a:pt x="3535680" y="228600"/>
                    </a:moveTo>
                    <a:lnTo>
                      <a:pt x="3228022" y="1376362"/>
                    </a:lnTo>
                    <a:cubicBezTo>
                      <a:pt x="3560445" y="1364932"/>
                      <a:pt x="3828097" y="1090612"/>
                      <a:pt x="3828097" y="755332"/>
                    </a:cubicBezTo>
                    <a:cubicBezTo>
                      <a:pt x="3828097" y="533400"/>
                      <a:pt x="3710940" y="338137"/>
                      <a:pt x="3535680" y="228600"/>
                    </a:cubicBezTo>
                    <a:close/>
                    <a:moveTo>
                      <a:pt x="3320415" y="144780"/>
                    </a:moveTo>
                    <a:lnTo>
                      <a:pt x="2999422" y="1341120"/>
                    </a:lnTo>
                    <a:cubicBezTo>
                      <a:pt x="3016567" y="1346835"/>
                      <a:pt x="3033712" y="1351597"/>
                      <a:pt x="3050857" y="1356360"/>
                    </a:cubicBezTo>
                    <a:cubicBezTo>
                      <a:pt x="3051810" y="1356360"/>
                      <a:pt x="3052762" y="1357312"/>
                      <a:pt x="3053715" y="1357312"/>
                    </a:cubicBezTo>
                    <a:cubicBezTo>
                      <a:pt x="3062287" y="1359217"/>
                      <a:pt x="3070860" y="1361122"/>
                      <a:pt x="3079432" y="1363027"/>
                    </a:cubicBezTo>
                    <a:cubicBezTo>
                      <a:pt x="3080385" y="1363027"/>
                      <a:pt x="3082290" y="1363980"/>
                      <a:pt x="3083242" y="1363980"/>
                    </a:cubicBezTo>
                    <a:cubicBezTo>
                      <a:pt x="3086100" y="1364932"/>
                      <a:pt x="3089910" y="1364932"/>
                      <a:pt x="3092767" y="1365885"/>
                    </a:cubicBezTo>
                    <a:lnTo>
                      <a:pt x="3413760" y="169545"/>
                    </a:lnTo>
                    <a:cubicBezTo>
                      <a:pt x="3397567" y="163830"/>
                      <a:pt x="3381375" y="159067"/>
                      <a:pt x="3364230" y="154305"/>
                    </a:cubicBezTo>
                    <a:cubicBezTo>
                      <a:pt x="3361372" y="153352"/>
                      <a:pt x="3358515" y="153352"/>
                      <a:pt x="3355657" y="152400"/>
                    </a:cubicBezTo>
                    <a:cubicBezTo>
                      <a:pt x="3349942" y="151447"/>
                      <a:pt x="3343275" y="149542"/>
                      <a:pt x="3337560" y="148590"/>
                    </a:cubicBezTo>
                    <a:cubicBezTo>
                      <a:pt x="3333750" y="147637"/>
                      <a:pt x="3328987" y="146685"/>
                      <a:pt x="3325177" y="145732"/>
                    </a:cubicBezTo>
                    <a:cubicBezTo>
                      <a:pt x="3323272" y="145732"/>
                      <a:pt x="3322320" y="144780"/>
                      <a:pt x="3320415" y="144780"/>
                    </a:cubicBezTo>
                    <a:close/>
                    <a:moveTo>
                      <a:pt x="3185160" y="134302"/>
                    </a:moveTo>
                    <a:cubicBezTo>
                      <a:pt x="2851785" y="145732"/>
                      <a:pt x="2584132" y="420052"/>
                      <a:pt x="2585085" y="755332"/>
                    </a:cubicBezTo>
                    <a:cubicBezTo>
                      <a:pt x="2585085" y="977265"/>
                      <a:pt x="2702242" y="1172527"/>
                      <a:pt x="2877502" y="1282065"/>
                    </a:cubicBezTo>
                    <a:close/>
                    <a:moveTo>
                      <a:pt x="3207067" y="0"/>
                    </a:moveTo>
                    <a:cubicBezTo>
                      <a:pt x="3240405" y="0"/>
                      <a:pt x="3272790" y="2857"/>
                      <a:pt x="3304222" y="6667"/>
                    </a:cubicBezTo>
                    <a:cubicBezTo>
                      <a:pt x="3307080" y="6667"/>
                      <a:pt x="3308985" y="7620"/>
                      <a:pt x="3311842" y="7620"/>
                    </a:cubicBezTo>
                    <a:cubicBezTo>
                      <a:pt x="3319462" y="8572"/>
                      <a:pt x="3326130" y="10477"/>
                      <a:pt x="3333750" y="11430"/>
                    </a:cubicBezTo>
                    <a:cubicBezTo>
                      <a:pt x="3338512" y="12382"/>
                      <a:pt x="3343275" y="13335"/>
                      <a:pt x="3348037" y="14287"/>
                    </a:cubicBezTo>
                    <a:cubicBezTo>
                      <a:pt x="3354705" y="15240"/>
                      <a:pt x="3360420" y="17145"/>
                      <a:pt x="3366135" y="18097"/>
                    </a:cubicBezTo>
                    <a:cubicBezTo>
                      <a:pt x="3372802" y="20002"/>
                      <a:pt x="3379470" y="20955"/>
                      <a:pt x="3386137" y="22860"/>
                    </a:cubicBezTo>
                    <a:cubicBezTo>
                      <a:pt x="3390900" y="23812"/>
                      <a:pt x="3394710" y="24765"/>
                      <a:pt x="3399472" y="25717"/>
                    </a:cubicBezTo>
                    <a:cubicBezTo>
                      <a:pt x="3441382" y="37147"/>
                      <a:pt x="3482340" y="51435"/>
                      <a:pt x="3522345" y="69532"/>
                    </a:cubicBezTo>
                    <a:cubicBezTo>
                      <a:pt x="3525202" y="70485"/>
                      <a:pt x="3527107" y="71437"/>
                      <a:pt x="3529012" y="72390"/>
                    </a:cubicBezTo>
                    <a:cubicBezTo>
                      <a:pt x="3785235" y="193357"/>
                      <a:pt x="3963352" y="453390"/>
                      <a:pt x="3963352" y="755332"/>
                    </a:cubicBezTo>
                    <a:cubicBezTo>
                      <a:pt x="3963352" y="1171575"/>
                      <a:pt x="3624262" y="1509712"/>
                      <a:pt x="3208020" y="1509712"/>
                    </a:cubicBezTo>
                    <a:cubicBezTo>
                      <a:pt x="3186112" y="1509712"/>
                      <a:pt x="3165157" y="1508760"/>
                      <a:pt x="3144202" y="1506855"/>
                    </a:cubicBezTo>
                    <a:cubicBezTo>
                      <a:pt x="3143250" y="1506855"/>
                      <a:pt x="3143250" y="1506855"/>
                      <a:pt x="3143250" y="1506855"/>
                    </a:cubicBezTo>
                    <a:cubicBezTo>
                      <a:pt x="3140392" y="1506855"/>
                      <a:pt x="3138487" y="1506855"/>
                      <a:pt x="3136582" y="1506855"/>
                    </a:cubicBezTo>
                    <a:cubicBezTo>
                      <a:pt x="3122295" y="1504950"/>
                      <a:pt x="3108007" y="1503045"/>
                      <a:pt x="3094672" y="1501140"/>
                    </a:cubicBezTo>
                    <a:cubicBezTo>
                      <a:pt x="3092767" y="1501140"/>
                      <a:pt x="3090862" y="1500187"/>
                      <a:pt x="3088957" y="1500187"/>
                    </a:cubicBezTo>
                    <a:cubicBezTo>
                      <a:pt x="3079432" y="1499235"/>
                      <a:pt x="3069907" y="1497330"/>
                      <a:pt x="3060382" y="1495425"/>
                    </a:cubicBezTo>
                    <a:cubicBezTo>
                      <a:pt x="3057525" y="1494472"/>
                      <a:pt x="3054667" y="1494472"/>
                      <a:pt x="3051810" y="1493520"/>
                    </a:cubicBezTo>
                    <a:cubicBezTo>
                      <a:pt x="3042285" y="1491615"/>
                      <a:pt x="3033712" y="1488757"/>
                      <a:pt x="3024187" y="1486852"/>
                    </a:cubicBezTo>
                    <a:cubicBezTo>
                      <a:pt x="3021330" y="1485900"/>
                      <a:pt x="3019425" y="1485900"/>
                      <a:pt x="3016567" y="1484947"/>
                    </a:cubicBezTo>
                    <a:cubicBezTo>
                      <a:pt x="2974657" y="1474470"/>
                      <a:pt x="2932747" y="1459230"/>
                      <a:pt x="2892742" y="1441132"/>
                    </a:cubicBezTo>
                    <a:cubicBezTo>
                      <a:pt x="2889885" y="1440180"/>
                      <a:pt x="2887980" y="1439227"/>
                      <a:pt x="2886075" y="1438275"/>
                    </a:cubicBezTo>
                    <a:cubicBezTo>
                      <a:pt x="2628900" y="1317307"/>
                      <a:pt x="2450782" y="1057275"/>
                      <a:pt x="2451735" y="754380"/>
                    </a:cubicBezTo>
                    <a:cubicBezTo>
                      <a:pt x="2451735" y="338137"/>
                      <a:pt x="2790825" y="0"/>
                      <a:pt x="32070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2AA3670-630E-45CD-B67A-5AD6532B1DC3}"/>
              </a:ext>
            </a:extLst>
          </p:cNvPr>
          <p:cNvGrpSpPr/>
          <p:nvPr/>
        </p:nvGrpSpPr>
        <p:grpSpPr>
          <a:xfrm>
            <a:off x="4964488" y="1424792"/>
            <a:ext cx="2263024" cy="2287797"/>
            <a:chOff x="4964488" y="1424792"/>
            <a:chExt cx="2263024" cy="2287797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3DDE857-A045-4EB1-B86D-CD9BE6797C6E}"/>
                </a:ext>
              </a:extLst>
            </p:cNvPr>
            <p:cNvGrpSpPr/>
            <p:nvPr/>
          </p:nvGrpSpPr>
          <p:grpSpPr>
            <a:xfrm>
              <a:off x="5258252" y="2414185"/>
              <a:ext cx="1675496" cy="380224"/>
              <a:chOff x="1733163" y="2535658"/>
              <a:chExt cx="1675496" cy="380224"/>
            </a:xfrm>
          </p:grpSpPr>
          <p:sp>
            <p:nvSpPr>
              <p:cNvPr id="79" name="Google Shape;301;p18">
                <a:extLst>
                  <a:ext uri="{FF2B5EF4-FFF2-40B4-BE49-F238E27FC236}">
                    <a16:creationId xmlns:a16="http://schemas.microsoft.com/office/drawing/2014/main" id="{FD32237C-4A80-4CFD-9AC4-E52C89E475E1}"/>
                  </a:ext>
                </a:extLst>
              </p:cNvPr>
              <p:cNvSpPr/>
              <p:nvPr/>
            </p:nvSpPr>
            <p:spPr>
              <a:xfrm>
                <a:off x="1770686" y="2535658"/>
                <a:ext cx="1600451" cy="380224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dirty="0"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16FF39F-5E82-4F64-80B0-D2BB2B47FC63}"/>
                  </a:ext>
                </a:extLst>
              </p:cNvPr>
              <p:cNvSpPr txBox="1"/>
              <p:nvPr/>
            </p:nvSpPr>
            <p:spPr>
              <a:xfrm>
                <a:off x="1733163" y="2571882"/>
                <a:ext cx="1675496" cy="30777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Tw Cen MT (Headings)"/>
                    <a:cs typeface="Aharoni" panose="02010803020104030203" pitchFamily="2" charset="-79"/>
                  </a:rPr>
                  <a:t>PLACEHOLDER</a:t>
                </a: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D7C5D0D-DD5C-46C3-B965-3F3DF93B0A4A}"/>
                </a:ext>
              </a:extLst>
            </p:cNvPr>
            <p:cNvSpPr txBox="1"/>
            <p:nvPr/>
          </p:nvSpPr>
          <p:spPr>
            <a:xfrm>
              <a:off x="4964488" y="2881592"/>
              <a:ext cx="2263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adipisicing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sed do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eiusmod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tempor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incididunt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ut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labore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et dolore magna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aliqua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5A0E9BD-624E-47BC-A319-01D8482CFEB4}"/>
                </a:ext>
              </a:extLst>
            </p:cNvPr>
            <p:cNvGrpSpPr/>
            <p:nvPr/>
          </p:nvGrpSpPr>
          <p:grpSpPr>
            <a:xfrm>
              <a:off x="5644894" y="1424792"/>
              <a:ext cx="902212" cy="902210"/>
              <a:chOff x="5644894" y="1424792"/>
              <a:chExt cx="902212" cy="902210"/>
            </a:xfrm>
          </p:grpSpPr>
          <p:sp>
            <p:nvSpPr>
              <p:cNvPr id="77" name="Google Shape;291;p18">
                <a:extLst>
                  <a:ext uri="{FF2B5EF4-FFF2-40B4-BE49-F238E27FC236}">
                    <a16:creationId xmlns:a16="http://schemas.microsoft.com/office/drawing/2014/main" id="{27FD5F4A-F991-40D8-93B6-FA0BDFC0841F}"/>
                  </a:ext>
                </a:extLst>
              </p:cNvPr>
              <p:cNvSpPr/>
              <p:nvPr/>
            </p:nvSpPr>
            <p:spPr>
              <a:xfrm>
                <a:off x="5644894" y="1424792"/>
                <a:ext cx="902212" cy="90221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endParaRPr dirty="0"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1A6FFD4-C899-42C6-8EE9-F416CB5176E8}"/>
                  </a:ext>
                </a:extLst>
              </p:cNvPr>
              <p:cNvSpPr/>
              <p:nvPr/>
            </p:nvSpPr>
            <p:spPr>
              <a:xfrm>
                <a:off x="5788163" y="1578933"/>
                <a:ext cx="615674" cy="593928"/>
              </a:xfrm>
              <a:custGeom>
                <a:avLst/>
                <a:gdLst>
                  <a:gd name="connsiteX0" fmla="*/ 3783537 w 4781385"/>
                  <a:gd name="connsiteY0" fmla="*/ 3630348 h 4612491"/>
                  <a:gd name="connsiteX1" fmla="*/ 3600571 w 4781385"/>
                  <a:gd name="connsiteY1" fmla="*/ 4005166 h 4612491"/>
                  <a:gd name="connsiteX2" fmla="*/ 3758163 w 4781385"/>
                  <a:gd name="connsiteY2" fmla="*/ 4463367 h 4612491"/>
                  <a:gd name="connsiteX3" fmla="*/ 4216363 w 4781385"/>
                  <a:gd name="connsiteY3" fmla="*/ 4305775 h 4612491"/>
                  <a:gd name="connsiteX4" fmla="*/ 4399338 w 4781385"/>
                  <a:gd name="connsiteY4" fmla="*/ 3930967 h 4612491"/>
                  <a:gd name="connsiteX5" fmla="*/ 173199 w 4781385"/>
                  <a:gd name="connsiteY5" fmla="*/ 3616805 h 4612491"/>
                  <a:gd name="connsiteX6" fmla="*/ 131548 w 4781385"/>
                  <a:gd name="connsiteY6" fmla="*/ 3634063 h 4612491"/>
                  <a:gd name="connsiteX7" fmla="*/ 131558 w 4781385"/>
                  <a:gd name="connsiteY7" fmla="*/ 3717369 h 4612491"/>
                  <a:gd name="connsiteX8" fmla="*/ 623914 w 4781385"/>
                  <a:gd name="connsiteY8" fmla="*/ 4209716 h 4612491"/>
                  <a:gd name="connsiteX9" fmla="*/ 707215 w 4781385"/>
                  <a:gd name="connsiteY9" fmla="*/ 4209721 h 4612491"/>
                  <a:gd name="connsiteX10" fmla="*/ 707220 w 4781385"/>
                  <a:gd name="connsiteY10" fmla="*/ 4126420 h 4612491"/>
                  <a:gd name="connsiteX11" fmla="*/ 214854 w 4781385"/>
                  <a:gd name="connsiteY11" fmla="*/ 3634053 h 4612491"/>
                  <a:gd name="connsiteX12" fmla="*/ 173199 w 4781385"/>
                  <a:gd name="connsiteY12" fmla="*/ 3616805 h 4612491"/>
                  <a:gd name="connsiteX13" fmla="*/ 869393 w 4781385"/>
                  <a:gd name="connsiteY13" fmla="*/ 3388575 h 4612491"/>
                  <a:gd name="connsiteX14" fmla="*/ 500204 w 4781385"/>
                  <a:gd name="connsiteY14" fmla="*/ 3757783 h 4612491"/>
                  <a:gd name="connsiteX15" fmla="*/ 583500 w 4781385"/>
                  <a:gd name="connsiteY15" fmla="*/ 3841079 h 4612491"/>
                  <a:gd name="connsiteX16" fmla="*/ 952698 w 4781385"/>
                  <a:gd name="connsiteY16" fmla="*/ 3471881 h 4612491"/>
                  <a:gd name="connsiteX17" fmla="*/ 2949853 w 4781385"/>
                  <a:gd name="connsiteY17" fmla="*/ 3044332 h 4612491"/>
                  <a:gd name="connsiteX18" fmla="*/ 2766867 w 4781385"/>
                  <a:gd name="connsiteY18" fmla="*/ 3419140 h 4612491"/>
                  <a:gd name="connsiteX19" fmla="*/ 2924091 w 4781385"/>
                  <a:gd name="connsiteY19" fmla="*/ 3876299 h 4612491"/>
                  <a:gd name="connsiteX20" fmla="*/ 3382668 w 4781385"/>
                  <a:gd name="connsiteY20" fmla="*/ 3719769 h 4612491"/>
                  <a:gd name="connsiteX21" fmla="*/ 3565644 w 4781385"/>
                  <a:gd name="connsiteY21" fmla="*/ 3344941 h 4612491"/>
                  <a:gd name="connsiteX22" fmla="*/ 4266008 w 4781385"/>
                  <a:gd name="connsiteY22" fmla="*/ 3038414 h 4612491"/>
                  <a:gd name="connsiteX23" fmla="*/ 4315522 w 4781385"/>
                  <a:gd name="connsiteY23" fmla="*/ 3077651 h 4612491"/>
                  <a:gd name="connsiteX24" fmla="*/ 4278914 w 4781385"/>
                  <a:gd name="connsiteY24" fmla="*/ 3149707 h 4612491"/>
                  <a:gd name="connsiteX25" fmla="*/ 4149536 w 4781385"/>
                  <a:gd name="connsiteY25" fmla="*/ 3264083 h 4612491"/>
                  <a:gd name="connsiteX26" fmla="*/ 4073269 w 4781385"/>
                  <a:gd name="connsiteY26" fmla="*/ 3420341 h 4612491"/>
                  <a:gd name="connsiteX27" fmla="*/ 4072941 w 4781385"/>
                  <a:gd name="connsiteY27" fmla="*/ 3421014 h 4612491"/>
                  <a:gd name="connsiteX28" fmla="*/ 3996345 w 4781385"/>
                  <a:gd name="connsiteY28" fmla="*/ 3446807 h 4612491"/>
                  <a:gd name="connsiteX29" fmla="*/ 3970552 w 4781385"/>
                  <a:gd name="connsiteY29" fmla="*/ 3370211 h 4612491"/>
                  <a:gd name="connsiteX30" fmla="*/ 4046828 w 4781385"/>
                  <a:gd name="connsiteY30" fmla="*/ 3213944 h 4612491"/>
                  <a:gd name="connsiteX31" fmla="*/ 4241748 w 4781385"/>
                  <a:gd name="connsiteY31" fmla="*/ 3041627 h 4612491"/>
                  <a:gd name="connsiteX32" fmla="*/ 4241767 w 4781385"/>
                  <a:gd name="connsiteY32" fmla="*/ 3041627 h 4612491"/>
                  <a:gd name="connsiteX33" fmla="*/ 4243466 w 4781385"/>
                  <a:gd name="connsiteY33" fmla="*/ 3041043 h 4612491"/>
                  <a:gd name="connsiteX34" fmla="*/ 4266008 w 4781385"/>
                  <a:gd name="connsiteY34" fmla="*/ 3038414 h 4612491"/>
                  <a:gd name="connsiteX35" fmla="*/ 4343648 w 4781385"/>
                  <a:gd name="connsiteY35" fmla="*/ 2961666 h 4612491"/>
                  <a:gd name="connsiteX36" fmla="*/ 4016652 w 4781385"/>
                  <a:gd name="connsiteY36" fmla="*/ 3152812 h 4612491"/>
                  <a:gd name="connsiteX37" fmla="*/ 3833677 w 4781385"/>
                  <a:gd name="connsiteY37" fmla="*/ 3527640 h 4612491"/>
                  <a:gd name="connsiteX38" fmla="*/ 4449478 w 4781385"/>
                  <a:gd name="connsiteY38" fmla="*/ 3828259 h 4612491"/>
                  <a:gd name="connsiteX39" fmla="*/ 4632453 w 4781385"/>
                  <a:gd name="connsiteY39" fmla="*/ 3453441 h 4612491"/>
                  <a:gd name="connsiteX40" fmla="*/ 4475230 w 4781385"/>
                  <a:gd name="connsiteY40" fmla="*/ 2996282 h 4612491"/>
                  <a:gd name="connsiteX41" fmla="*/ 4343648 w 4781385"/>
                  <a:gd name="connsiteY41" fmla="*/ 2961666 h 4612491"/>
                  <a:gd name="connsiteX42" fmla="*/ 4349414 w 4781385"/>
                  <a:gd name="connsiteY42" fmla="*/ 2846918 h 4612491"/>
                  <a:gd name="connsiteX43" fmla="*/ 4524973 w 4781385"/>
                  <a:gd name="connsiteY43" fmla="*/ 2892513 h 4612491"/>
                  <a:gd name="connsiteX44" fmla="*/ 4735142 w 4781385"/>
                  <a:gd name="connsiteY44" fmla="*/ 3503580 h 4612491"/>
                  <a:gd name="connsiteX45" fmla="*/ 4319052 w 4781385"/>
                  <a:gd name="connsiteY45" fmla="*/ 4355915 h 4612491"/>
                  <a:gd name="connsiteX46" fmla="*/ 3708004 w 4781385"/>
                  <a:gd name="connsiteY46" fmla="*/ 4566075 h 4612491"/>
                  <a:gd name="connsiteX47" fmla="*/ 3497845 w 4781385"/>
                  <a:gd name="connsiteY47" fmla="*/ 3955027 h 4612491"/>
                  <a:gd name="connsiteX48" fmla="*/ 3913925 w 4781385"/>
                  <a:gd name="connsiteY48" fmla="*/ 3102682 h 4612491"/>
                  <a:gd name="connsiteX49" fmla="*/ 4349414 w 4781385"/>
                  <a:gd name="connsiteY49" fmla="*/ 2846918 h 4612491"/>
                  <a:gd name="connsiteX50" fmla="*/ 654070 w 4781385"/>
                  <a:gd name="connsiteY50" fmla="*/ 2843412 h 4612491"/>
                  <a:gd name="connsiteX51" fmla="*/ 605779 w 4781385"/>
                  <a:gd name="connsiteY51" fmla="*/ 2862880 h 4612491"/>
                  <a:gd name="connsiteX52" fmla="*/ 603883 w 4781385"/>
                  <a:gd name="connsiteY52" fmla="*/ 2961398 h 4612491"/>
                  <a:gd name="connsiteX53" fmla="*/ 1379885 w 4781385"/>
                  <a:gd name="connsiteY53" fmla="*/ 3737438 h 4612491"/>
                  <a:gd name="connsiteX54" fmla="*/ 1379895 w 4781385"/>
                  <a:gd name="connsiteY54" fmla="*/ 3737448 h 4612491"/>
                  <a:gd name="connsiteX55" fmla="*/ 1478431 w 4781385"/>
                  <a:gd name="connsiteY55" fmla="*/ 3737438 h 4612491"/>
                  <a:gd name="connsiteX56" fmla="*/ 1478431 w 4781385"/>
                  <a:gd name="connsiteY56" fmla="*/ 3638911 h 4612491"/>
                  <a:gd name="connsiteX57" fmla="*/ 702372 w 4781385"/>
                  <a:gd name="connsiteY57" fmla="*/ 2862853 h 4612491"/>
                  <a:gd name="connsiteX58" fmla="*/ 654070 w 4781385"/>
                  <a:gd name="connsiteY58" fmla="*/ 2843412 h 4612491"/>
                  <a:gd name="connsiteX59" fmla="*/ 3431648 w 4781385"/>
                  <a:gd name="connsiteY59" fmla="*/ 2452433 h 4612491"/>
                  <a:gd name="connsiteX60" fmla="*/ 3481405 w 4781385"/>
                  <a:gd name="connsiteY60" fmla="*/ 2491361 h 4612491"/>
                  <a:gd name="connsiteX61" fmla="*/ 3445247 w 4781385"/>
                  <a:gd name="connsiteY61" fmla="*/ 2563644 h 4612491"/>
                  <a:gd name="connsiteX62" fmla="*/ 3315869 w 4781385"/>
                  <a:gd name="connsiteY62" fmla="*/ 2678020 h 4612491"/>
                  <a:gd name="connsiteX63" fmla="*/ 3239583 w 4781385"/>
                  <a:gd name="connsiteY63" fmla="*/ 2834277 h 4612491"/>
                  <a:gd name="connsiteX64" fmla="*/ 3239035 w 4781385"/>
                  <a:gd name="connsiteY64" fmla="*/ 2835401 h 4612491"/>
                  <a:gd name="connsiteX65" fmla="*/ 3162324 w 4781385"/>
                  <a:gd name="connsiteY65" fmla="*/ 2860849 h 4612491"/>
                  <a:gd name="connsiteX66" fmla="*/ 3136875 w 4781385"/>
                  <a:gd name="connsiteY66" fmla="*/ 2784138 h 4612491"/>
                  <a:gd name="connsiteX67" fmla="*/ 3213161 w 4781385"/>
                  <a:gd name="connsiteY67" fmla="*/ 2627928 h 4612491"/>
                  <a:gd name="connsiteX68" fmla="*/ 3408042 w 4781385"/>
                  <a:gd name="connsiteY68" fmla="*/ 2455621 h 4612491"/>
                  <a:gd name="connsiteX69" fmla="*/ 3408100 w 4781385"/>
                  <a:gd name="connsiteY69" fmla="*/ 2455554 h 4612491"/>
                  <a:gd name="connsiteX70" fmla="*/ 3409123 w 4781385"/>
                  <a:gd name="connsiteY70" fmla="*/ 2455203 h 4612491"/>
                  <a:gd name="connsiteX71" fmla="*/ 3431648 w 4781385"/>
                  <a:gd name="connsiteY71" fmla="*/ 2452433 h 4612491"/>
                  <a:gd name="connsiteX72" fmla="*/ 3509513 w 4781385"/>
                  <a:gd name="connsiteY72" fmla="*/ 2374908 h 4612491"/>
                  <a:gd name="connsiteX73" fmla="*/ 3182967 w 4781385"/>
                  <a:gd name="connsiteY73" fmla="*/ 2566805 h 4612491"/>
                  <a:gd name="connsiteX74" fmla="*/ 2999983 w 4781385"/>
                  <a:gd name="connsiteY74" fmla="*/ 2941624 h 4612491"/>
                  <a:gd name="connsiteX75" fmla="*/ 3615783 w 4781385"/>
                  <a:gd name="connsiteY75" fmla="*/ 3242233 h 4612491"/>
                  <a:gd name="connsiteX76" fmla="*/ 3798759 w 4781385"/>
                  <a:gd name="connsiteY76" fmla="*/ 2867424 h 4612491"/>
                  <a:gd name="connsiteX77" fmla="*/ 3641172 w 4781385"/>
                  <a:gd name="connsiteY77" fmla="*/ 2409219 h 4612491"/>
                  <a:gd name="connsiteX78" fmla="*/ 3509513 w 4781385"/>
                  <a:gd name="connsiteY78" fmla="*/ 2374908 h 4612491"/>
                  <a:gd name="connsiteX79" fmla="*/ 3517822 w 4781385"/>
                  <a:gd name="connsiteY79" fmla="*/ 2259527 h 4612491"/>
                  <a:gd name="connsiteX80" fmla="*/ 3693253 w 4781385"/>
                  <a:gd name="connsiteY80" fmla="*/ 2305849 h 4612491"/>
                  <a:gd name="connsiteX81" fmla="*/ 3901438 w 4781385"/>
                  <a:gd name="connsiteY81" fmla="*/ 2917583 h 4612491"/>
                  <a:gd name="connsiteX82" fmla="*/ 3485358 w 4781385"/>
                  <a:gd name="connsiteY82" fmla="*/ 3769908 h 4612491"/>
                  <a:gd name="connsiteX83" fmla="*/ 2875008 w 4781385"/>
                  <a:gd name="connsiteY83" fmla="*/ 3979824 h 4612491"/>
                  <a:gd name="connsiteX84" fmla="*/ 2664141 w 4781385"/>
                  <a:gd name="connsiteY84" fmla="*/ 3369010 h 4612491"/>
                  <a:gd name="connsiteX85" fmla="*/ 3080221 w 4781385"/>
                  <a:gd name="connsiteY85" fmla="*/ 2516694 h 4612491"/>
                  <a:gd name="connsiteX86" fmla="*/ 3081520 w 4781385"/>
                  <a:gd name="connsiteY86" fmla="*/ 2514035 h 4612491"/>
                  <a:gd name="connsiteX87" fmla="*/ 3517822 w 4781385"/>
                  <a:gd name="connsiteY87" fmla="*/ 2259527 h 4612491"/>
                  <a:gd name="connsiteX88" fmla="*/ 1796589 w 4781385"/>
                  <a:gd name="connsiteY88" fmla="*/ 2233430 h 4612491"/>
                  <a:gd name="connsiteX89" fmla="*/ 1796594 w 4781385"/>
                  <a:gd name="connsiteY89" fmla="*/ 2233431 h 4612491"/>
                  <a:gd name="connsiteX90" fmla="*/ 1796584 w 4781385"/>
                  <a:gd name="connsiteY90" fmla="*/ 2233431 h 4612491"/>
                  <a:gd name="connsiteX91" fmla="*/ 2439873 w 4781385"/>
                  <a:gd name="connsiteY91" fmla="*/ 1475850 h 4612491"/>
                  <a:gd name="connsiteX92" fmla="*/ 2479447 w 4781385"/>
                  <a:gd name="connsiteY92" fmla="*/ 1491772 h 4612491"/>
                  <a:gd name="connsiteX93" fmla="*/ 2481098 w 4781385"/>
                  <a:gd name="connsiteY93" fmla="*/ 1572577 h 4612491"/>
                  <a:gd name="connsiteX94" fmla="*/ 1836989 w 4781385"/>
                  <a:gd name="connsiteY94" fmla="*/ 2216686 h 4612491"/>
                  <a:gd name="connsiteX95" fmla="*/ 1818458 w 4781385"/>
                  <a:gd name="connsiteY95" fmla="*/ 2229092 h 4612491"/>
                  <a:gd name="connsiteX96" fmla="*/ 1796589 w 4781385"/>
                  <a:gd name="connsiteY96" fmla="*/ 2233430 h 4612491"/>
                  <a:gd name="connsiteX97" fmla="*/ 1774734 w 4781385"/>
                  <a:gd name="connsiteY97" fmla="*/ 2229080 h 4612491"/>
                  <a:gd name="connsiteX98" fmla="*/ 1756201 w 4781385"/>
                  <a:gd name="connsiteY98" fmla="*/ 2216698 h 4612491"/>
                  <a:gd name="connsiteX99" fmla="*/ 1756189 w 4781385"/>
                  <a:gd name="connsiteY99" fmla="*/ 2135876 h 4612491"/>
                  <a:gd name="connsiteX100" fmla="*/ 2400298 w 4781385"/>
                  <a:gd name="connsiteY100" fmla="*/ 1491767 h 4612491"/>
                  <a:gd name="connsiteX101" fmla="*/ 2439873 w 4781385"/>
                  <a:gd name="connsiteY101" fmla="*/ 1475850 h 4612491"/>
                  <a:gd name="connsiteX102" fmla="*/ 2552698 w 4781385"/>
                  <a:gd name="connsiteY102" fmla="*/ 1351789 h 4612491"/>
                  <a:gd name="connsiteX103" fmla="*/ 2552783 w 4781385"/>
                  <a:gd name="connsiteY103" fmla="*/ 1351789 h 4612491"/>
                  <a:gd name="connsiteX104" fmla="*/ 2613828 w 4781385"/>
                  <a:gd name="connsiteY104" fmla="*/ 1412833 h 4612491"/>
                  <a:gd name="connsiteX105" fmla="*/ 2552783 w 4781385"/>
                  <a:gd name="connsiteY105" fmla="*/ 1475413 h 4612491"/>
                  <a:gd name="connsiteX106" fmla="*/ 2552698 w 4781385"/>
                  <a:gd name="connsiteY106" fmla="*/ 1475413 h 4612491"/>
                  <a:gd name="connsiteX107" fmla="*/ 2552698 w 4781385"/>
                  <a:gd name="connsiteY107" fmla="*/ 1475413 h 4612491"/>
                  <a:gd name="connsiteX108" fmla="*/ 2551163 w 4781385"/>
                  <a:gd name="connsiteY108" fmla="*/ 1475413 h 4612491"/>
                  <a:gd name="connsiteX109" fmla="*/ 2490118 w 4781385"/>
                  <a:gd name="connsiteY109" fmla="*/ 1412833 h 4612491"/>
                  <a:gd name="connsiteX110" fmla="*/ 2552698 w 4781385"/>
                  <a:gd name="connsiteY110" fmla="*/ 1351789 h 4612491"/>
                  <a:gd name="connsiteX111" fmla="*/ 2569939 w 4781385"/>
                  <a:gd name="connsiteY111" fmla="*/ 1233012 h 4612491"/>
                  <a:gd name="connsiteX112" fmla="*/ 2506216 w 4781385"/>
                  <a:gd name="connsiteY112" fmla="*/ 1259347 h 4612491"/>
                  <a:gd name="connsiteX113" fmla="*/ 883375 w 4781385"/>
                  <a:gd name="connsiteY113" fmla="*/ 2882226 h 4612491"/>
                  <a:gd name="connsiteX114" fmla="*/ 1459076 w 4781385"/>
                  <a:gd name="connsiteY114" fmla="*/ 3457908 h 4612491"/>
                  <a:gd name="connsiteX115" fmla="*/ 1658453 w 4781385"/>
                  <a:gd name="connsiteY115" fmla="*/ 3258530 h 4612491"/>
                  <a:gd name="connsiteX116" fmla="*/ 1452713 w 4781385"/>
                  <a:gd name="connsiteY116" fmla="*/ 3052791 h 4612491"/>
                  <a:gd name="connsiteX117" fmla="*/ 1452709 w 4781385"/>
                  <a:gd name="connsiteY117" fmla="*/ 2973073 h 4612491"/>
                  <a:gd name="connsiteX118" fmla="*/ 1533523 w 4781385"/>
                  <a:gd name="connsiteY118" fmla="*/ 2971971 h 4612491"/>
                  <a:gd name="connsiteX119" fmla="*/ 1739263 w 4781385"/>
                  <a:gd name="connsiteY119" fmla="*/ 3177711 h 4612491"/>
                  <a:gd name="connsiteX120" fmla="*/ 1858059 w 4781385"/>
                  <a:gd name="connsiteY120" fmla="*/ 3058829 h 4612491"/>
                  <a:gd name="connsiteX121" fmla="*/ 1775373 w 4781385"/>
                  <a:gd name="connsiteY121" fmla="*/ 2976152 h 4612491"/>
                  <a:gd name="connsiteX122" fmla="*/ 1775373 w 4781385"/>
                  <a:gd name="connsiteY122" fmla="*/ 2895991 h 4612491"/>
                  <a:gd name="connsiteX123" fmla="*/ 1856192 w 4781385"/>
                  <a:gd name="connsiteY123" fmla="*/ 2895333 h 4612491"/>
                  <a:gd name="connsiteX124" fmla="*/ 1938879 w 4781385"/>
                  <a:gd name="connsiteY124" fmla="*/ 2978019 h 4612491"/>
                  <a:gd name="connsiteX125" fmla="*/ 2057741 w 4781385"/>
                  <a:gd name="connsiteY125" fmla="*/ 2859147 h 4612491"/>
                  <a:gd name="connsiteX126" fmla="*/ 1852001 w 4781385"/>
                  <a:gd name="connsiteY126" fmla="*/ 2653407 h 4612491"/>
                  <a:gd name="connsiteX127" fmla="*/ 1852001 w 4781385"/>
                  <a:gd name="connsiteY127" fmla="*/ 2574002 h 4612491"/>
                  <a:gd name="connsiteX128" fmla="*/ 1932811 w 4781385"/>
                  <a:gd name="connsiteY128" fmla="*/ 2572597 h 4612491"/>
                  <a:gd name="connsiteX129" fmla="*/ 2138552 w 4781385"/>
                  <a:gd name="connsiteY129" fmla="*/ 2778337 h 4612491"/>
                  <a:gd name="connsiteX130" fmla="*/ 2257424 w 4781385"/>
                  <a:gd name="connsiteY130" fmla="*/ 2659475 h 4612491"/>
                  <a:gd name="connsiteX131" fmla="*/ 2174737 w 4781385"/>
                  <a:gd name="connsiteY131" fmla="*/ 2576788 h 4612491"/>
                  <a:gd name="connsiteX132" fmla="*/ 2174742 w 4781385"/>
                  <a:gd name="connsiteY132" fmla="*/ 2497070 h 4612491"/>
                  <a:gd name="connsiteX133" fmla="*/ 2255557 w 4781385"/>
                  <a:gd name="connsiteY133" fmla="*/ 2495978 h 4612491"/>
                  <a:gd name="connsiteX134" fmla="*/ 2338234 w 4781385"/>
                  <a:gd name="connsiteY134" fmla="*/ 2578655 h 4612491"/>
                  <a:gd name="connsiteX135" fmla="*/ 2457106 w 4781385"/>
                  <a:gd name="connsiteY135" fmla="*/ 2459793 h 4612491"/>
                  <a:gd name="connsiteX136" fmla="*/ 2251366 w 4781385"/>
                  <a:gd name="connsiteY136" fmla="*/ 2254053 h 4612491"/>
                  <a:gd name="connsiteX137" fmla="*/ 2251370 w 4781385"/>
                  <a:gd name="connsiteY137" fmla="*/ 2174335 h 4612491"/>
                  <a:gd name="connsiteX138" fmla="*/ 2332185 w 4781385"/>
                  <a:gd name="connsiteY138" fmla="*/ 2173242 h 4612491"/>
                  <a:gd name="connsiteX139" fmla="*/ 2537925 w 4781385"/>
                  <a:gd name="connsiteY139" fmla="*/ 2378982 h 4612491"/>
                  <a:gd name="connsiteX140" fmla="*/ 2656797 w 4781385"/>
                  <a:gd name="connsiteY140" fmla="*/ 2260120 h 4612491"/>
                  <a:gd name="connsiteX141" fmla="*/ 2574111 w 4781385"/>
                  <a:gd name="connsiteY141" fmla="*/ 2177443 h 4612491"/>
                  <a:gd name="connsiteX142" fmla="*/ 2574101 w 4781385"/>
                  <a:gd name="connsiteY142" fmla="*/ 2097282 h 4612491"/>
                  <a:gd name="connsiteX143" fmla="*/ 2654921 w 4781385"/>
                  <a:gd name="connsiteY143" fmla="*/ 2096614 h 4612491"/>
                  <a:gd name="connsiteX144" fmla="*/ 2737617 w 4781385"/>
                  <a:gd name="connsiteY144" fmla="*/ 2179300 h 4612491"/>
                  <a:gd name="connsiteX145" fmla="*/ 2856479 w 4781385"/>
                  <a:gd name="connsiteY145" fmla="*/ 2060428 h 4612491"/>
                  <a:gd name="connsiteX146" fmla="*/ 2650739 w 4781385"/>
                  <a:gd name="connsiteY146" fmla="*/ 1854688 h 4612491"/>
                  <a:gd name="connsiteX147" fmla="*/ 2649335 w 4781385"/>
                  <a:gd name="connsiteY147" fmla="*/ 1853284 h 4612491"/>
                  <a:gd name="connsiteX148" fmla="*/ 2650739 w 4781385"/>
                  <a:gd name="connsiteY148" fmla="*/ 1772474 h 4612491"/>
                  <a:gd name="connsiteX149" fmla="*/ 2731550 w 4781385"/>
                  <a:gd name="connsiteY149" fmla="*/ 1773878 h 4612491"/>
                  <a:gd name="connsiteX150" fmla="*/ 2937290 w 4781385"/>
                  <a:gd name="connsiteY150" fmla="*/ 1979618 h 4612491"/>
                  <a:gd name="connsiteX151" fmla="*/ 3081889 w 4781385"/>
                  <a:gd name="connsiteY151" fmla="*/ 1835019 h 4612491"/>
                  <a:gd name="connsiteX152" fmla="*/ 3081889 w 4781385"/>
                  <a:gd name="connsiteY152" fmla="*/ 1707584 h 4612491"/>
                  <a:gd name="connsiteX153" fmla="*/ 2633661 w 4781385"/>
                  <a:gd name="connsiteY153" fmla="*/ 1259347 h 4612491"/>
                  <a:gd name="connsiteX154" fmla="*/ 2569939 w 4781385"/>
                  <a:gd name="connsiteY154" fmla="*/ 1233012 h 4612491"/>
                  <a:gd name="connsiteX155" fmla="*/ 3021551 w 4781385"/>
                  <a:gd name="connsiteY155" fmla="*/ 1013010 h 4612491"/>
                  <a:gd name="connsiteX156" fmla="*/ 2982638 w 4781385"/>
                  <a:gd name="connsiteY156" fmla="*/ 1029137 h 4612491"/>
                  <a:gd name="connsiteX157" fmla="*/ 2773850 w 4781385"/>
                  <a:gd name="connsiteY157" fmla="*/ 1237906 h 4612491"/>
                  <a:gd name="connsiteX158" fmla="*/ 3103329 w 4781385"/>
                  <a:gd name="connsiteY158" fmla="*/ 1567396 h 4612491"/>
                  <a:gd name="connsiteX159" fmla="*/ 3312108 w 4781385"/>
                  <a:gd name="connsiteY159" fmla="*/ 1358618 h 4612491"/>
                  <a:gd name="connsiteX160" fmla="*/ 3312108 w 4781385"/>
                  <a:gd name="connsiteY160" fmla="*/ 1280760 h 4612491"/>
                  <a:gd name="connsiteX161" fmla="*/ 3060486 w 4781385"/>
                  <a:gd name="connsiteY161" fmla="*/ 1029137 h 4612491"/>
                  <a:gd name="connsiteX162" fmla="*/ 3060470 w 4781385"/>
                  <a:gd name="connsiteY162" fmla="*/ 1029123 h 4612491"/>
                  <a:gd name="connsiteX163" fmla="*/ 3021551 w 4781385"/>
                  <a:gd name="connsiteY163" fmla="*/ 1013010 h 4612491"/>
                  <a:gd name="connsiteX164" fmla="*/ 3529192 w 4781385"/>
                  <a:gd name="connsiteY164" fmla="*/ 695155 h 4612491"/>
                  <a:gd name="connsiteX165" fmla="*/ 3446506 w 4781385"/>
                  <a:gd name="connsiteY165" fmla="*/ 729406 h 4612491"/>
                  <a:gd name="connsiteX166" fmla="*/ 3184463 w 4781385"/>
                  <a:gd name="connsiteY166" fmla="*/ 991439 h 4612491"/>
                  <a:gd name="connsiteX167" fmla="*/ 3349846 w 4781385"/>
                  <a:gd name="connsiteY167" fmla="*/ 1156812 h 4612491"/>
                  <a:gd name="connsiteX168" fmla="*/ 3611879 w 4781385"/>
                  <a:gd name="connsiteY168" fmla="*/ 894779 h 4612491"/>
                  <a:gd name="connsiteX169" fmla="*/ 3611879 w 4781385"/>
                  <a:gd name="connsiteY169" fmla="*/ 729406 h 4612491"/>
                  <a:gd name="connsiteX170" fmla="*/ 3529192 w 4781385"/>
                  <a:gd name="connsiteY170" fmla="*/ 695155 h 4612491"/>
                  <a:gd name="connsiteX171" fmla="*/ 4356571 w 4781385"/>
                  <a:gd name="connsiteY171" fmla="*/ 280548 h 4612491"/>
                  <a:gd name="connsiteX172" fmla="*/ 4189589 w 4781385"/>
                  <a:gd name="connsiteY172" fmla="*/ 552250 h 4612491"/>
                  <a:gd name="connsiteX173" fmla="*/ 4148393 w 4781385"/>
                  <a:gd name="connsiteY173" fmla="*/ 699163 h 4612491"/>
                  <a:gd name="connsiteX174" fmla="*/ 4356572 w 4781385"/>
                  <a:gd name="connsiteY174" fmla="*/ 907342 h 4612491"/>
                  <a:gd name="connsiteX175" fmla="*/ 4564750 w 4781385"/>
                  <a:gd name="connsiteY175" fmla="*/ 699163 h 4612491"/>
                  <a:gd name="connsiteX176" fmla="*/ 4523630 w 4781385"/>
                  <a:gd name="connsiteY176" fmla="*/ 552383 h 4612491"/>
                  <a:gd name="connsiteX177" fmla="*/ 4523650 w 4781385"/>
                  <a:gd name="connsiteY177" fmla="*/ 552383 h 4612491"/>
                  <a:gd name="connsiteX178" fmla="*/ 4356571 w 4781385"/>
                  <a:gd name="connsiteY178" fmla="*/ 280548 h 4612491"/>
                  <a:gd name="connsiteX179" fmla="*/ 4356676 w 4781385"/>
                  <a:gd name="connsiteY179" fmla="*/ 120519 h 4612491"/>
                  <a:gd name="connsiteX180" fmla="*/ 4403968 w 4781385"/>
                  <a:gd name="connsiteY180" fmla="*/ 145609 h 4612491"/>
                  <a:gd name="connsiteX181" fmla="*/ 4626986 w 4781385"/>
                  <a:gd name="connsiteY181" fmla="*/ 503434 h 4612491"/>
                  <a:gd name="connsiteX182" fmla="*/ 4679116 w 4781385"/>
                  <a:gd name="connsiteY182" fmla="*/ 699163 h 4612491"/>
                  <a:gd name="connsiteX183" fmla="*/ 4356638 w 4781385"/>
                  <a:gd name="connsiteY183" fmla="*/ 1021641 h 4612491"/>
                  <a:gd name="connsiteX184" fmla="*/ 4034160 w 4781385"/>
                  <a:gd name="connsiteY184" fmla="*/ 699163 h 4612491"/>
                  <a:gd name="connsiteX185" fmla="*/ 4086223 w 4781385"/>
                  <a:gd name="connsiteY185" fmla="*/ 503586 h 4612491"/>
                  <a:gd name="connsiteX186" fmla="*/ 4309318 w 4781385"/>
                  <a:gd name="connsiteY186" fmla="*/ 145579 h 4612491"/>
                  <a:gd name="connsiteX187" fmla="*/ 4356676 w 4781385"/>
                  <a:gd name="connsiteY187" fmla="*/ 120519 h 4612491"/>
                  <a:gd name="connsiteX188" fmla="*/ 4284134 w 4781385"/>
                  <a:gd name="connsiteY188" fmla="*/ 0 h 4612491"/>
                  <a:gd name="connsiteX189" fmla="*/ 4324214 w 4781385"/>
                  <a:gd name="connsiteY189" fmla="*/ 16411 h 4612491"/>
                  <a:gd name="connsiteX190" fmla="*/ 4324872 w 4781385"/>
                  <a:gd name="connsiteY190" fmla="*/ 97230 h 4612491"/>
                  <a:gd name="connsiteX191" fmla="*/ 3727703 w 4781385"/>
                  <a:gd name="connsiteY191" fmla="*/ 694392 h 4612491"/>
                  <a:gd name="connsiteX192" fmla="*/ 3692555 w 4781385"/>
                  <a:gd name="connsiteY192" fmla="*/ 975721 h 4612491"/>
                  <a:gd name="connsiteX193" fmla="*/ 3424379 w 4781385"/>
                  <a:gd name="connsiteY193" fmla="*/ 1243889 h 4612491"/>
                  <a:gd name="connsiteX194" fmla="*/ 3392832 w 4781385"/>
                  <a:gd name="connsiteY194" fmla="*/ 1439571 h 4612491"/>
                  <a:gd name="connsiteX195" fmla="*/ 3182330 w 4781385"/>
                  <a:gd name="connsiteY195" fmla="*/ 1650072 h 4612491"/>
                  <a:gd name="connsiteX196" fmla="*/ 3162660 w 4781385"/>
                  <a:gd name="connsiteY196" fmla="*/ 1915925 h 4612491"/>
                  <a:gd name="connsiteX197" fmla="*/ 2977694 w 4781385"/>
                  <a:gd name="connsiteY197" fmla="*/ 2100890 h 4612491"/>
                  <a:gd name="connsiteX198" fmla="*/ 2778155 w 4781385"/>
                  <a:gd name="connsiteY198" fmla="*/ 2300420 h 4612491"/>
                  <a:gd name="connsiteX199" fmla="*/ 2778070 w 4781385"/>
                  <a:gd name="connsiteY199" fmla="*/ 2300525 h 4612491"/>
                  <a:gd name="connsiteX200" fmla="*/ 2777965 w 4781385"/>
                  <a:gd name="connsiteY200" fmla="*/ 2300611 h 4612491"/>
                  <a:gd name="connsiteX201" fmla="*/ 1539867 w 4781385"/>
                  <a:gd name="connsiteY201" fmla="*/ 3538718 h 4612491"/>
                  <a:gd name="connsiteX202" fmla="*/ 1559241 w 4781385"/>
                  <a:gd name="connsiteY202" fmla="*/ 3558092 h 4612491"/>
                  <a:gd name="connsiteX203" fmla="*/ 1559241 w 4781385"/>
                  <a:gd name="connsiteY203" fmla="*/ 3817484 h 4612491"/>
                  <a:gd name="connsiteX204" fmla="*/ 1299075 w 4781385"/>
                  <a:gd name="connsiteY204" fmla="*/ 3818258 h 4612491"/>
                  <a:gd name="connsiteX205" fmla="*/ 1033518 w 4781385"/>
                  <a:gd name="connsiteY205" fmla="*/ 3552701 h 4612491"/>
                  <a:gd name="connsiteX206" fmla="*/ 664329 w 4781385"/>
                  <a:gd name="connsiteY206" fmla="*/ 3921899 h 4612491"/>
                  <a:gd name="connsiteX207" fmla="*/ 788030 w 4781385"/>
                  <a:gd name="connsiteY207" fmla="*/ 4045610 h 4612491"/>
                  <a:gd name="connsiteX208" fmla="*/ 788030 w 4781385"/>
                  <a:gd name="connsiteY208" fmla="*/ 4290545 h 4612491"/>
                  <a:gd name="connsiteX209" fmla="*/ 543095 w 4781385"/>
                  <a:gd name="connsiteY209" fmla="*/ 4290545 h 4612491"/>
                  <a:gd name="connsiteX210" fmla="*/ 50729 w 4781385"/>
                  <a:gd name="connsiteY210" fmla="*/ 3798179 h 4612491"/>
                  <a:gd name="connsiteX211" fmla="*/ 50729 w 4781385"/>
                  <a:gd name="connsiteY211" fmla="*/ 3553244 h 4612491"/>
                  <a:gd name="connsiteX212" fmla="*/ 295664 w 4781385"/>
                  <a:gd name="connsiteY212" fmla="*/ 3553244 h 4612491"/>
                  <a:gd name="connsiteX213" fmla="*/ 419384 w 4781385"/>
                  <a:gd name="connsiteY213" fmla="*/ 3676954 h 4612491"/>
                  <a:gd name="connsiteX214" fmla="*/ 788573 w 4781385"/>
                  <a:gd name="connsiteY214" fmla="*/ 3307756 h 4612491"/>
                  <a:gd name="connsiteX215" fmla="*/ 523016 w 4781385"/>
                  <a:gd name="connsiteY215" fmla="*/ 3042199 h 4612491"/>
                  <a:gd name="connsiteX216" fmla="*/ 523007 w 4781385"/>
                  <a:gd name="connsiteY216" fmla="*/ 2782014 h 4612491"/>
                  <a:gd name="connsiteX217" fmla="*/ 783192 w 4781385"/>
                  <a:gd name="connsiteY217" fmla="*/ 2782004 h 4612491"/>
                  <a:gd name="connsiteX218" fmla="*/ 802565 w 4781385"/>
                  <a:gd name="connsiteY218" fmla="*/ 2801378 h 4612491"/>
                  <a:gd name="connsiteX219" fmla="*/ 2425492 w 4781385"/>
                  <a:gd name="connsiteY219" fmla="*/ 1178489 h 4612491"/>
                  <a:gd name="connsiteX220" fmla="*/ 2691354 w 4781385"/>
                  <a:gd name="connsiteY220" fmla="*/ 1158821 h 4612491"/>
                  <a:gd name="connsiteX221" fmla="*/ 2901857 w 4781385"/>
                  <a:gd name="connsiteY221" fmla="*/ 948319 h 4612491"/>
                  <a:gd name="connsiteX222" fmla="*/ 3097529 w 4781385"/>
                  <a:gd name="connsiteY222" fmla="*/ 916762 h 4612491"/>
                  <a:gd name="connsiteX223" fmla="*/ 3365695 w 4781385"/>
                  <a:gd name="connsiteY223" fmla="*/ 648634 h 4612491"/>
                  <a:gd name="connsiteX224" fmla="*/ 3647026 w 4781385"/>
                  <a:gd name="connsiteY224" fmla="*/ 613486 h 4612491"/>
                  <a:gd name="connsiteX225" fmla="*/ 4244053 w 4781385"/>
                  <a:gd name="connsiteY225" fmla="*/ 16411 h 4612491"/>
                  <a:gd name="connsiteX226" fmla="*/ 4284134 w 4781385"/>
                  <a:gd name="connsiteY226" fmla="*/ 0 h 4612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</a:cxnLst>
                <a:rect l="l" t="t" r="r" b="b"/>
                <a:pathLst>
                  <a:path w="4781385" h="4612491">
                    <a:moveTo>
                      <a:pt x="3783537" y="3630348"/>
                    </a:moveTo>
                    <a:lnTo>
                      <a:pt x="3600571" y="4005166"/>
                    </a:lnTo>
                    <a:cubicBezTo>
                      <a:pt x="3517561" y="4175213"/>
                      <a:pt x="3588117" y="4380356"/>
                      <a:pt x="3758163" y="4463367"/>
                    </a:cubicBezTo>
                    <a:cubicBezTo>
                      <a:pt x="3928209" y="4546377"/>
                      <a:pt x="4133352" y="4475821"/>
                      <a:pt x="4216363" y="4305775"/>
                    </a:cubicBezTo>
                    <a:lnTo>
                      <a:pt x="4399338" y="3930967"/>
                    </a:lnTo>
                    <a:close/>
                    <a:moveTo>
                      <a:pt x="173199" y="3616805"/>
                    </a:moveTo>
                    <a:cubicBezTo>
                      <a:pt x="158124" y="3616807"/>
                      <a:pt x="143049" y="3622560"/>
                      <a:pt x="131548" y="3634063"/>
                    </a:cubicBezTo>
                    <a:cubicBezTo>
                      <a:pt x="108547" y="3657070"/>
                      <a:pt x="108551" y="3694367"/>
                      <a:pt x="131558" y="3717369"/>
                    </a:cubicBezTo>
                    <a:lnTo>
                      <a:pt x="623914" y="4209716"/>
                    </a:lnTo>
                    <a:cubicBezTo>
                      <a:pt x="646916" y="4232720"/>
                      <a:pt x="684211" y="4232723"/>
                      <a:pt x="707215" y="4209721"/>
                    </a:cubicBezTo>
                    <a:cubicBezTo>
                      <a:pt x="730220" y="4186719"/>
                      <a:pt x="730222" y="4149424"/>
                      <a:pt x="707220" y="4126420"/>
                    </a:cubicBezTo>
                    <a:lnTo>
                      <a:pt x="214854" y="3634053"/>
                    </a:lnTo>
                    <a:cubicBezTo>
                      <a:pt x="203351" y="3622553"/>
                      <a:pt x="188275" y="3616803"/>
                      <a:pt x="173199" y="3616805"/>
                    </a:cubicBezTo>
                    <a:close/>
                    <a:moveTo>
                      <a:pt x="869393" y="3388575"/>
                    </a:moveTo>
                    <a:lnTo>
                      <a:pt x="500204" y="3757783"/>
                    </a:lnTo>
                    <a:lnTo>
                      <a:pt x="583500" y="3841079"/>
                    </a:lnTo>
                    <a:lnTo>
                      <a:pt x="952698" y="3471881"/>
                    </a:lnTo>
                    <a:close/>
                    <a:moveTo>
                      <a:pt x="2949853" y="3044332"/>
                    </a:moveTo>
                    <a:lnTo>
                      <a:pt x="2766867" y="3419140"/>
                    </a:lnTo>
                    <a:cubicBezTo>
                      <a:pt x="2684512" y="3588826"/>
                      <a:pt x="2754787" y="3793163"/>
                      <a:pt x="2924091" y="3876299"/>
                    </a:cubicBezTo>
                    <a:cubicBezTo>
                      <a:pt x="3093948" y="3959707"/>
                      <a:pt x="3299260" y="3889626"/>
                      <a:pt x="3382668" y="3719769"/>
                    </a:cubicBezTo>
                    <a:lnTo>
                      <a:pt x="3565644" y="3344941"/>
                    </a:lnTo>
                    <a:close/>
                    <a:moveTo>
                      <a:pt x="4266008" y="3038414"/>
                    </a:moveTo>
                    <a:cubicBezTo>
                      <a:pt x="4288199" y="3040300"/>
                      <a:pt x="4308181" y="3055146"/>
                      <a:pt x="4315522" y="3077651"/>
                    </a:cubicBezTo>
                    <a:cubicBezTo>
                      <a:pt x="4325311" y="3107658"/>
                      <a:pt x="4308921" y="3139919"/>
                      <a:pt x="4278914" y="3149707"/>
                    </a:cubicBezTo>
                    <a:cubicBezTo>
                      <a:pt x="4222248" y="3169031"/>
                      <a:pt x="4175663" y="3210215"/>
                      <a:pt x="4149536" y="3264083"/>
                    </a:cubicBezTo>
                    <a:lnTo>
                      <a:pt x="4073269" y="3420341"/>
                    </a:lnTo>
                    <a:cubicBezTo>
                      <a:pt x="4073161" y="3420566"/>
                      <a:pt x="4073052" y="3420790"/>
                      <a:pt x="4072941" y="3421014"/>
                    </a:cubicBezTo>
                    <a:cubicBezTo>
                      <a:pt x="4058912" y="3449287"/>
                      <a:pt x="4024619" y="3460836"/>
                      <a:pt x="3996345" y="3446807"/>
                    </a:cubicBezTo>
                    <a:cubicBezTo>
                      <a:pt x="3968071" y="3432778"/>
                      <a:pt x="3956523" y="3398485"/>
                      <a:pt x="3970552" y="3370211"/>
                    </a:cubicBezTo>
                    <a:lnTo>
                      <a:pt x="4046828" y="3213944"/>
                    </a:lnTo>
                    <a:cubicBezTo>
                      <a:pt x="4086173" y="3132772"/>
                      <a:pt x="4156364" y="3070721"/>
                      <a:pt x="4241748" y="3041627"/>
                    </a:cubicBezTo>
                    <a:lnTo>
                      <a:pt x="4241767" y="3041627"/>
                    </a:lnTo>
                    <a:cubicBezTo>
                      <a:pt x="4242330" y="3041424"/>
                      <a:pt x="4242897" y="3041229"/>
                      <a:pt x="4243466" y="3041043"/>
                    </a:cubicBezTo>
                    <a:cubicBezTo>
                      <a:pt x="4250968" y="3038596"/>
                      <a:pt x="4258611" y="3037785"/>
                      <a:pt x="4266008" y="3038414"/>
                    </a:cubicBezTo>
                    <a:close/>
                    <a:moveTo>
                      <a:pt x="4343648" y="2961666"/>
                    </a:moveTo>
                    <a:cubicBezTo>
                      <a:pt x="4210336" y="2954151"/>
                      <a:pt x="4079208" y="3025419"/>
                      <a:pt x="4016652" y="3152812"/>
                    </a:cubicBezTo>
                    <a:lnTo>
                      <a:pt x="3833677" y="3527640"/>
                    </a:lnTo>
                    <a:lnTo>
                      <a:pt x="4449478" y="3828259"/>
                    </a:lnTo>
                    <a:lnTo>
                      <a:pt x="4632453" y="3453441"/>
                    </a:lnTo>
                    <a:cubicBezTo>
                      <a:pt x="4714808" y="3283755"/>
                      <a:pt x="4644534" y="3079418"/>
                      <a:pt x="4475230" y="2996282"/>
                    </a:cubicBezTo>
                    <a:cubicBezTo>
                      <a:pt x="4432766" y="2975430"/>
                      <a:pt x="4388086" y="2964171"/>
                      <a:pt x="4343648" y="2961666"/>
                    </a:cubicBezTo>
                    <a:close/>
                    <a:moveTo>
                      <a:pt x="4349414" y="2846918"/>
                    </a:moveTo>
                    <a:cubicBezTo>
                      <a:pt x="4408667" y="2850089"/>
                      <a:pt x="4468275" y="2864913"/>
                      <a:pt x="4524973" y="2892513"/>
                    </a:cubicBezTo>
                    <a:cubicBezTo>
                      <a:pt x="4751520" y="3003421"/>
                      <a:pt x="4845540" y="3276783"/>
                      <a:pt x="4735142" y="3503580"/>
                    </a:cubicBezTo>
                    <a:lnTo>
                      <a:pt x="4319052" y="4355915"/>
                    </a:lnTo>
                    <a:cubicBezTo>
                      <a:pt x="4208350" y="4582686"/>
                      <a:pt x="3934774" y="4676777"/>
                      <a:pt x="3708004" y="4566075"/>
                    </a:cubicBezTo>
                    <a:cubicBezTo>
                      <a:pt x="3481234" y="4455373"/>
                      <a:pt x="3387142" y="4181797"/>
                      <a:pt x="3497845" y="3955027"/>
                    </a:cubicBezTo>
                    <a:lnTo>
                      <a:pt x="3913925" y="3102682"/>
                    </a:lnTo>
                    <a:cubicBezTo>
                      <a:pt x="3997098" y="2932770"/>
                      <a:pt x="4171656" y="2837405"/>
                      <a:pt x="4349414" y="2846918"/>
                    </a:cubicBezTo>
                    <a:close/>
                    <a:moveTo>
                      <a:pt x="654070" y="2843412"/>
                    </a:moveTo>
                    <a:cubicBezTo>
                      <a:pt x="636665" y="2843417"/>
                      <a:pt x="619262" y="2849907"/>
                      <a:pt x="605779" y="2862880"/>
                    </a:cubicBezTo>
                    <a:cubicBezTo>
                      <a:pt x="578050" y="2889562"/>
                      <a:pt x="577202" y="2933670"/>
                      <a:pt x="603883" y="2961398"/>
                    </a:cubicBezTo>
                    <a:lnTo>
                      <a:pt x="1379885" y="3737438"/>
                    </a:lnTo>
                    <a:cubicBezTo>
                      <a:pt x="1379888" y="3737441"/>
                      <a:pt x="1379892" y="3737444"/>
                      <a:pt x="1379895" y="3737448"/>
                    </a:cubicBezTo>
                    <a:cubicBezTo>
                      <a:pt x="1407108" y="3764655"/>
                      <a:pt x="1451224" y="3764650"/>
                      <a:pt x="1478431" y="3737438"/>
                    </a:cubicBezTo>
                    <a:cubicBezTo>
                      <a:pt x="1505624" y="3710225"/>
                      <a:pt x="1505624" y="3666124"/>
                      <a:pt x="1478431" y="3638911"/>
                    </a:cubicBezTo>
                    <a:lnTo>
                      <a:pt x="702372" y="2862853"/>
                    </a:lnTo>
                    <a:cubicBezTo>
                      <a:pt x="688882" y="2849887"/>
                      <a:pt x="671475" y="2843407"/>
                      <a:pt x="654070" y="2843412"/>
                    </a:cubicBezTo>
                    <a:close/>
                    <a:moveTo>
                      <a:pt x="3431648" y="2452433"/>
                    </a:moveTo>
                    <a:cubicBezTo>
                      <a:pt x="3453850" y="2454181"/>
                      <a:pt x="3473924" y="2468902"/>
                      <a:pt x="3481405" y="2491361"/>
                    </a:cubicBezTo>
                    <a:cubicBezTo>
                      <a:pt x="3491381" y="2521306"/>
                      <a:pt x="3475192" y="2553668"/>
                      <a:pt x="3445247" y="2563644"/>
                    </a:cubicBezTo>
                    <a:cubicBezTo>
                      <a:pt x="3388578" y="2582962"/>
                      <a:pt x="3341991" y="2624147"/>
                      <a:pt x="3315869" y="2678020"/>
                    </a:cubicBezTo>
                    <a:lnTo>
                      <a:pt x="3239583" y="2834277"/>
                    </a:lnTo>
                    <a:cubicBezTo>
                      <a:pt x="3239405" y="2834654"/>
                      <a:pt x="3239222" y="2835028"/>
                      <a:pt x="3239035" y="2835401"/>
                    </a:cubicBezTo>
                    <a:cubicBezTo>
                      <a:pt x="3224879" y="2863611"/>
                      <a:pt x="3190535" y="2875005"/>
                      <a:pt x="3162324" y="2860849"/>
                    </a:cubicBezTo>
                    <a:cubicBezTo>
                      <a:pt x="3134113" y="2846693"/>
                      <a:pt x="3122719" y="2812349"/>
                      <a:pt x="3136875" y="2784138"/>
                    </a:cubicBezTo>
                    <a:lnTo>
                      <a:pt x="3213161" y="2627928"/>
                    </a:lnTo>
                    <a:cubicBezTo>
                      <a:pt x="3252511" y="2546777"/>
                      <a:pt x="3322683" y="2484734"/>
                      <a:pt x="3408042" y="2455621"/>
                    </a:cubicBezTo>
                    <a:lnTo>
                      <a:pt x="3408100" y="2455554"/>
                    </a:lnTo>
                    <a:cubicBezTo>
                      <a:pt x="3408440" y="2455434"/>
                      <a:pt x="3408781" y="2455317"/>
                      <a:pt x="3409123" y="2455203"/>
                    </a:cubicBezTo>
                    <a:cubicBezTo>
                      <a:pt x="3416609" y="2452709"/>
                      <a:pt x="3424247" y="2451850"/>
                      <a:pt x="3431648" y="2452433"/>
                    </a:cubicBezTo>
                    <a:close/>
                    <a:moveTo>
                      <a:pt x="3509513" y="2374908"/>
                    </a:moveTo>
                    <a:cubicBezTo>
                      <a:pt x="3376187" y="2367700"/>
                      <a:pt x="3245228" y="2439271"/>
                      <a:pt x="3182967" y="2566805"/>
                    </a:cubicBezTo>
                    <a:lnTo>
                      <a:pt x="2999983" y="2941624"/>
                    </a:lnTo>
                    <a:lnTo>
                      <a:pt x="3615783" y="3242233"/>
                    </a:lnTo>
                    <a:lnTo>
                      <a:pt x="3798759" y="2867424"/>
                    </a:lnTo>
                    <a:cubicBezTo>
                      <a:pt x="3881772" y="2697378"/>
                      <a:pt x="3811218" y="2492232"/>
                      <a:pt x="3641172" y="2409219"/>
                    </a:cubicBezTo>
                    <a:cubicBezTo>
                      <a:pt x="3598661" y="2388466"/>
                      <a:pt x="3553956" y="2377310"/>
                      <a:pt x="3509513" y="2374908"/>
                    </a:cubicBezTo>
                    <a:close/>
                    <a:moveTo>
                      <a:pt x="3517822" y="2259527"/>
                    </a:moveTo>
                    <a:cubicBezTo>
                      <a:pt x="3577079" y="2262921"/>
                      <a:pt x="3636650" y="2277990"/>
                      <a:pt x="3693253" y="2305849"/>
                    </a:cubicBezTo>
                    <a:cubicBezTo>
                      <a:pt x="3919667" y="2417286"/>
                      <a:pt x="4012875" y="2691168"/>
                      <a:pt x="3901438" y="2917583"/>
                    </a:cubicBezTo>
                    <a:lnTo>
                      <a:pt x="3485358" y="3769908"/>
                    </a:lnTo>
                    <a:cubicBezTo>
                      <a:pt x="3374572" y="3996181"/>
                      <a:pt x="3101538" y="4090086"/>
                      <a:pt x="2875008" y="3979824"/>
                    </a:cubicBezTo>
                    <a:cubicBezTo>
                      <a:pt x="2648107" y="3869382"/>
                      <a:pt x="2553699" y="3595911"/>
                      <a:pt x="2664141" y="3369010"/>
                    </a:cubicBezTo>
                    <a:lnTo>
                      <a:pt x="3080221" y="2516694"/>
                    </a:lnTo>
                    <a:cubicBezTo>
                      <a:pt x="3080651" y="2515806"/>
                      <a:pt x="3081084" y="2514920"/>
                      <a:pt x="3081520" y="2514035"/>
                    </a:cubicBezTo>
                    <a:cubicBezTo>
                      <a:pt x="3165097" y="2344225"/>
                      <a:pt x="3340050" y="2249342"/>
                      <a:pt x="3517822" y="2259527"/>
                    </a:cubicBezTo>
                    <a:close/>
                    <a:moveTo>
                      <a:pt x="1796589" y="2233430"/>
                    </a:moveTo>
                    <a:lnTo>
                      <a:pt x="1796594" y="2233431"/>
                    </a:lnTo>
                    <a:lnTo>
                      <a:pt x="1796584" y="2233431"/>
                    </a:lnTo>
                    <a:close/>
                    <a:moveTo>
                      <a:pt x="2439873" y="1475850"/>
                    </a:moveTo>
                    <a:cubicBezTo>
                      <a:pt x="2454132" y="1475851"/>
                      <a:pt x="2468391" y="1481158"/>
                      <a:pt x="2479447" y="1491772"/>
                    </a:cubicBezTo>
                    <a:cubicBezTo>
                      <a:pt x="2502217" y="1513630"/>
                      <a:pt x="2502956" y="1549807"/>
                      <a:pt x="2481098" y="1572577"/>
                    </a:cubicBezTo>
                    <a:lnTo>
                      <a:pt x="1836989" y="2216686"/>
                    </a:lnTo>
                    <a:cubicBezTo>
                      <a:pt x="1831638" y="2222055"/>
                      <a:pt x="1825327" y="2226246"/>
                      <a:pt x="1818458" y="2229092"/>
                    </a:cubicBezTo>
                    <a:lnTo>
                      <a:pt x="1796589" y="2233430"/>
                    </a:lnTo>
                    <a:lnTo>
                      <a:pt x="1774734" y="2229080"/>
                    </a:lnTo>
                    <a:cubicBezTo>
                      <a:pt x="1767869" y="2226236"/>
                      <a:pt x="1761558" y="2222054"/>
                      <a:pt x="1756201" y="2216698"/>
                    </a:cubicBezTo>
                    <a:cubicBezTo>
                      <a:pt x="1733879" y="2194383"/>
                      <a:pt x="1733873" y="2158198"/>
                      <a:pt x="1756189" y="2135876"/>
                    </a:cubicBezTo>
                    <a:lnTo>
                      <a:pt x="2400298" y="1491767"/>
                    </a:lnTo>
                    <a:cubicBezTo>
                      <a:pt x="2411356" y="1481155"/>
                      <a:pt x="2425615" y="1475849"/>
                      <a:pt x="2439873" y="1475850"/>
                    </a:cubicBezTo>
                    <a:close/>
                    <a:moveTo>
                      <a:pt x="2552698" y="1351789"/>
                    </a:moveTo>
                    <a:lnTo>
                      <a:pt x="2552783" y="1351789"/>
                    </a:lnTo>
                    <a:cubicBezTo>
                      <a:pt x="2586324" y="1352205"/>
                      <a:pt x="2613412" y="1379293"/>
                      <a:pt x="2613828" y="1412833"/>
                    </a:cubicBezTo>
                    <a:cubicBezTo>
                      <a:pt x="2614252" y="1446971"/>
                      <a:pt x="2586921" y="1474989"/>
                      <a:pt x="2552783" y="1475413"/>
                    </a:cubicBezTo>
                    <a:lnTo>
                      <a:pt x="2552698" y="1475413"/>
                    </a:lnTo>
                    <a:lnTo>
                      <a:pt x="2552698" y="1475413"/>
                    </a:lnTo>
                    <a:cubicBezTo>
                      <a:pt x="2552186" y="1475420"/>
                      <a:pt x="2551674" y="1475420"/>
                      <a:pt x="2551163" y="1475413"/>
                    </a:cubicBezTo>
                    <a:cubicBezTo>
                      <a:pt x="2517025" y="1474989"/>
                      <a:pt x="2489694" y="1446971"/>
                      <a:pt x="2490118" y="1412833"/>
                    </a:cubicBezTo>
                    <a:cubicBezTo>
                      <a:pt x="2490541" y="1378696"/>
                      <a:pt x="2518559" y="1351364"/>
                      <a:pt x="2552698" y="1351789"/>
                    </a:cubicBezTo>
                    <a:close/>
                    <a:moveTo>
                      <a:pt x="2569939" y="1233012"/>
                    </a:moveTo>
                    <a:cubicBezTo>
                      <a:pt x="2546884" y="1233012"/>
                      <a:pt x="2523829" y="1241791"/>
                      <a:pt x="2506216" y="1259347"/>
                    </a:cubicBezTo>
                    <a:lnTo>
                      <a:pt x="883375" y="2882226"/>
                    </a:lnTo>
                    <a:lnTo>
                      <a:pt x="1459076" y="3457908"/>
                    </a:lnTo>
                    <a:lnTo>
                      <a:pt x="1658453" y="3258530"/>
                    </a:lnTo>
                    <a:lnTo>
                      <a:pt x="1452713" y="3052791"/>
                    </a:lnTo>
                    <a:cubicBezTo>
                      <a:pt x="1431120" y="3030605"/>
                      <a:pt x="1431118" y="2995260"/>
                      <a:pt x="1452709" y="2973073"/>
                    </a:cubicBezTo>
                    <a:cubicBezTo>
                      <a:pt x="1474721" y="2950452"/>
                      <a:pt x="1510903" y="2949959"/>
                      <a:pt x="1533523" y="2971971"/>
                    </a:cubicBezTo>
                    <a:lnTo>
                      <a:pt x="1739263" y="3177711"/>
                    </a:lnTo>
                    <a:lnTo>
                      <a:pt x="1858059" y="3058829"/>
                    </a:lnTo>
                    <a:lnTo>
                      <a:pt x="1775373" y="2976152"/>
                    </a:lnTo>
                    <a:cubicBezTo>
                      <a:pt x="1753491" y="2953912"/>
                      <a:pt x="1753491" y="2918232"/>
                      <a:pt x="1775373" y="2895991"/>
                    </a:cubicBezTo>
                    <a:cubicBezTo>
                      <a:pt x="1797509" y="2873491"/>
                      <a:pt x="1833693" y="2873197"/>
                      <a:pt x="1856192" y="2895333"/>
                    </a:cubicBezTo>
                    <a:lnTo>
                      <a:pt x="1938879" y="2978019"/>
                    </a:lnTo>
                    <a:lnTo>
                      <a:pt x="2057741" y="2859147"/>
                    </a:lnTo>
                    <a:lnTo>
                      <a:pt x="1852001" y="2653407"/>
                    </a:lnTo>
                    <a:cubicBezTo>
                      <a:pt x="1830611" y="2631260"/>
                      <a:pt x="1830611" y="2596148"/>
                      <a:pt x="1852001" y="2574002"/>
                    </a:cubicBezTo>
                    <a:cubicBezTo>
                      <a:pt x="1873929" y="2551299"/>
                      <a:pt x="1910108" y="2550670"/>
                      <a:pt x="1932811" y="2572597"/>
                    </a:cubicBezTo>
                    <a:lnTo>
                      <a:pt x="2138552" y="2778337"/>
                    </a:lnTo>
                    <a:lnTo>
                      <a:pt x="2257424" y="2659475"/>
                    </a:lnTo>
                    <a:lnTo>
                      <a:pt x="2174737" y="2576788"/>
                    </a:lnTo>
                    <a:cubicBezTo>
                      <a:pt x="2153146" y="2554601"/>
                      <a:pt x="2153148" y="2519255"/>
                      <a:pt x="2174742" y="2497070"/>
                    </a:cubicBezTo>
                    <a:cubicBezTo>
                      <a:pt x="2196757" y="2474452"/>
                      <a:pt x="2232939" y="2473963"/>
                      <a:pt x="2255557" y="2495978"/>
                    </a:cubicBezTo>
                    <a:lnTo>
                      <a:pt x="2338234" y="2578655"/>
                    </a:lnTo>
                    <a:lnTo>
                      <a:pt x="2457106" y="2459793"/>
                    </a:lnTo>
                    <a:lnTo>
                      <a:pt x="2251366" y="2254053"/>
                    </a:lnTo>
                    <a:cubicBezTo>
                      <a:pt x="2229775" y="2231865"/>
                      <a:pt x="2229777" y="2196520"/>
                      <a:pt x="2251370" y="2174335"/>
                    </a:cubicBezTo>
                    <a:cubicBezTo>
                      <a:pt x="2273385" y="2151716"/>
                      <a:pt x="2309567" y="2151228"/>
                      <a:pt x="2332185" y="2173242"/>
                    </a:cubicBezTo>
                    <a:lnTo>
                      <a:pt x="2537925" y="2378982"/>
                    </a:lnTo>
                    <a:lnTo>
                      <a:pt x="2656797" y="2260120"/>
                    </a:lnTo>
                    <a:lnTo>
                      <a:pt x="2574111" y="2177443"/>
                    </a:lnTo>
                    <a:cubicBezTo>
                      <a:pt x="2552227" y="2155205"/>
                      <a:pt x="2552222" y="2119525"/>
                      <a:pt x="2574101" y="2097282"/>
                    </a:cubicBezTo>
                    <a:cubicBezTo>
                      <a:pt x="2596235" y="2074779"/>
                      <a:pt x="2632419" y="2074480"/>
                      <a:pt x="2654921" y="2096614"/>
                    </a:cubicBezTo>
                    <a:lnTo>
                      <a:pt x="2737617" y="2179300"/>
                    </a:lnTo>
                    <a:lnTo>
                      <a:pt x="2856479" y="2060428"/>
                    </a:lnTo>
                    <a:lnTo>
                      <a:pt x="2650739" y="1854688"/>
                    </a:lnTo>
                    <a:cubicBezTo>
                      <a:pt x="2650263" y="1854228"/>
                      <a:pt x="2649795" y="1853760"/>
                      <a:pt x="2649335" y="1853284"/>
                    </a:cubicBezTo>
                    <a:cubicBezTo>
                      <a:pt x="2627408" y="1830581"/>
                      <a:pt x="2628036" y="1794401"/>
                      <a:pt x="2650739" y="1772474"/>
                    </a:cubicBezTo>
                    <a:cubicBezTo>
                      <a:pt x="2673442" y="1750547"/>
                      <a:pt x="2709622" y="1751175"/>
                      <a:pt x="2731550" y="1773878"/>
                    </a:cubicBezTo>
                    <a:lnTo>
                      <a:pt x="2937290" y="1979618"/>
                    </a:lnTo>
                    <a:lnTo>
                      <a:pt x="3081889" y="1835019"/>
                    </a:lnTo>
                    <a:cubicBezTo>
                      <a:pt x="3117018" y="1799804"/>
                      <a:pt x="3117018" y="1742800"/>
                      <a:pt x="3081889" y="1707584"/>
                    </a:cubicBezTo>
                    <a:lnTo>
                      <a:pt x="2633661" y="1259347"/>
                    </a:lnTo>
                    <a:cubicBezTo>
                      <a:pt x="2616049" y="1241791"/>
                      <a:pt x="2592994" y="1233012"/>
                      <a:pt x="2569939" y="1233012"/>
                    </a:cubicBezTo>
                    <a:close/>
                    <a:moveTo>
                      <a:pt x="3021551" y="1013010"/>
                    </a:moveTo>
                    <a:cubicBezTo>
                      <a:pt x="3007466" y="1013013"/>
                      <a:pt x="2993382" y="1018389"/>
                      <a:pt x="2982638" y="1029137"/>
                    </a:cubicBezTo>
                    <a:lnTo>
                      <a:pt x="2773850" y="1237906"/>
                    </a:lnTo>
                    <a:lnTo>
                      <a:pt x="3103329" y="1567396"/>
                    </a:lnTo>
                    <a:lnTo>
                      <a:pt x="3312108" y="1358618"/>
                    </a:lnTo>
                    <a:cubicBezTo>
                      <a:pt x="3333607" y="1337117"/>
                      <a:pt x="3333607" y="1302260"/>
                      <a:pt x="3312108" y="1280760"/>
                    </a:cubicBezTo>
                    <a:lnTo>
                      <a:pt x="3060486" y="1029137"/>
                    </a:lnTo>
                    <a:cubicBezTo>
                      <a:pt x="3060481" y="1029133"/>
                      <a:pt x="3060475" y="1029128"/>
                      <a:pt x="3060470" y="1029123"/>
                    </a:cubicBezTo>
                    <a:cubicBezTo>
                      <a:pt x="3049722" y="1018378"/>
                      <a:pt x="3035636" y="1013008"/>
                      <a:pt x="3021551" y="1013010"/>
                    </a:cubicBezTo>
                    <a:close/>
                    <a:moveTo>
                      <a:pt x="3529192" y="695155"/>
                    </a:moveTo>
                    <a:cubicBezTo>
                      <a:pt x="3499266" y="695155"/>
                      <a:pt x="3469339" y="706572"/>
                      <a:pt x="3446506" y="729406"/>
                    </a:cubicBezTo>
                    <a:lnTo>
                      <a:pt x="3184463" y="991439"/>
                    </a:lnTo>
                    <a:lnTo>
                      <a:pt x="3349846" y="1156812"/>
                    </a:lnTo>
                    <a:lnTo>
                      <a:pt x="3611879" y="894779"/>
                    </a:lnTo>
                    <a:cubicBezTo>
                      <a:pt x="3657545" y="849112"/>
                      <a:pt x="3657545" y="775072"/>
                      <a:pt x="3611879" y="729406"/>
                    </a:cubicBezTo>
                    <a:cubicBezTo>
                      <a:pt x="3589046" y="706572"/>
                      <a:pt x="3559119" y="695155"/>
                      <a:pt x="3529192" y="695155"/>
                    </a:cubicBezTo>
                    <a:close/>
                    <a:moveTo>
                      <a:pt x="4356571" y="280548"/>
                    </a:moveTo>
                    <a:cubicBezTo>
                      <a:pt x="4302060" y="362911"/>
                      <a:pt x="4216573" y="494918"/>
                      <a:pt x="4189589" y="552250"/>
                    </a:cubicBezTo>
                    <a:cubicBezTo>
                      <a:pt x="4168748" y="596540"/>
                      <a:pt x="4148393" y="644395"/>
                      <a:pt x="4148393" y="699163"/>
                    </a:cubicBezTo>
                    <a:cubicBezTo>
                      <a:pt x="4148393" y="814137"/>
                      <a:pt x="4241598" y="907342"/>
                      <a:pt x="4356572" y="907342"/>
                    </a:cubicBezTo>
                    <a:cubicBezTo>
                      <a:pt x="4471545" y="907342"/>
                      <a:pt x="4564750" y="814137"/>
                      <a:pt x="4564750" y="699163"/>
                    </a:cubicBezTo>
                    <a:cubicBezTo>
                      <a:pt x="4564750" y="648137"/>
                      <a:pt x="4551491" y="611181"/>
                      <a:pt x="4523630" y="552383"/>
                    </a:cubicBezTo>
                    <a:lnTo>
                      <a:pt x="4523650" y="552383"/>
                    </a:lnTo>
                    <a:cubicBezTo>
                      <a:pt x="4496265" y="494594"/>
                      <a:pt x="4410969" y="362806"/>
                      <a:pt x="4356571" y="280548"/>
                    </a:cubicBezTo>
                    <a:close/>
                    <a:moveTo>
                      <a:pt x="4356676" y="120519"/>
                    </a:moveTo>
                    <a:cubicBezTo>
                      <a:pt x="4375625" y="120525"/>
                      <a:pt x="4393338" y="129922"/>
                      <a:pt x="4403968" y="145609"/>
                    </a:cubicBezTo>
                    <a:cubicBezTo>
                      <a:pt x="4411216" y="156314"/>
                      <a:pt x="4582162" y="408831"/>
                      <a:pt x="4626986" y="503434"/>
                    </a:cubicBezTo>
                    <a:cubicBezTo>
                      <a:pt x="4654457" y="561403"/>
                      <a:pt x="4679117" y="620001"/>
                      <a:pt x="4679116" y="699163"/>
                    </a:cubicBezTo>
                    <a:cubicBezTo>
                      <a:pt x="4679116" y="877264"/>
                      <a:pt x="4534738" y="1021641"/>
                      <a:pt x="4356638" y="1021641"/>
                    </a:cubicBezTo>
                    <a:cubicBezTo>
                      <a:pt x="4178538" y="1021641"/>
                      <a:pt x="4034160" y="877263"/>
                      <a:pt x="4034160" y="699163"/>
                    </a:cubicBezTo>
                    <a:cubicBezTo>
                      <a:pt x="4034160" y="620830"/>
                      <a:pt x="4061039" y="557135"/>
                      <a:pt x="4086223" y="503586"/>
                    </a:cubicBezTo>
                    <a:cubicBezTo>
                      <a:pt x="4130448" y="409545"/>
                      <a:pt x="4302031" y="156286"/>
                      <a:pt x="4309318" y="145579"/>
                    </a:cubicBezTo>
                    <a:cubicBezTo>
                      <a:pt x="4319968" y="129885"/>
                      <a:pt x="4337710" y="120497"/>
                      <a:pt x="4356676" y="120519"/>
                    </a:cubicBezTo>
                    <a:close/>
                    <a:moveTo>
                      <a:pt x="4284134" y="0"/>
                    </a:moveTo>
                    <a:cubicBezTo>
                      <a:pt x="4298614" y="0"/>
                      <a:pt x="4313094" y="5470"/>
                      <a:pt x="4324214" y="16411"/>
                    </a:cubicBezTo>
                    <a:cubicBezTo>
                      <a:pt x="4346714" y="38547"/>
                      <a:pt x="4347008" y="74731"/>
                      <a:pt x="4324872" y="97230"/>
                    </a:cubicBezTo>
                    <a:lnTo>
                      <a:pt x="3727703" y="694392"/>
                    </a:lnTo>
                    <a:cubicBezTo>
                      <a:pt x="3781533" y="785206"/>
                      <a:pt x="3767074" y="900942"/>
                      <a:pt x="3692555" y="975721"/>
                    </a:cubicBezTo>
                    <a:lnTo>
                      <a:pt x="3424379" y="1243889"/>
                    </a:lnTo>
                    <a:cubicBezTo>
                      <a:pt x="3457201" y="1309087"/>
                      <a:pt x="3444481" y="1387988"/>
                      <a:pt x="3392832" y="1439571"/>
                    </a:cubicBezTo>
                    <a:lnTo>
                      <a:pt x="3182330" y="1650072"/>
                    </a:lnTo>
                    <a:cubicBezTo>
                      <a:pt x="3242352" y="1731380"/>
                      <a:pt x="3233995" y="1844336"/>
                      <a:pt x="3162660" y="1915925"/>
                    </a:cubicBezTo>
                    <a:lnTo>
                      <a:pt x="2977694" y="2100890"/>
                    </a:lnTo>
                    <a:lnTo>
                      <a:pt x="2778155" y="2300420"/>
                    </a:lnTo>
                    <a:lnTo>
                      <a:pt x="2778070" y="2300525"/>
                    </a:lnTo>
                    <a:lnTo>
                      <a:pt x="2777965" y="2300611"/>
                    </a:lnTo>
                    <a:lnTo>
                      <a:pt x="1539867" y="3538718"/>
                    </a:lnTo>
                    <a:lnTo>
                      <a:pt x="1559241" y="3558092"/>
                    </a:lnTo>
                    <a:cubicBezTo>
                      <a:pt x="1630569" y="3629846"/>
                      <a:pt x="1630569" y="3745730"/>
                      <a:pt x="1559241" y="3817484"/>
                    </a:cubicBezTo>
                    <a:cubicBezTo>
                      <a:pt x="1487612" y="3889540"/>
                      <a:pt x="1371132" y="3889887"/>
                      <a:pt x="1299075" y="3818258"/>
                    </a:cubicBezTo>
                    <a:lnTo>
                      <a:pt x="1033518" y="3552701"/>
                    </a:lnTo>
                    <a:lnTo>
                      <a:pt x="664329" y="3921899"/>
                    </a:lnTo>
                    <a:lnTo>
                      <a:pt x="788030" y="4045610"/>
                    </a:lnTo>
                    <a:cubicBezTo>
                      <a:pt x="855667" y="4113247"/>
                      <a:pt x="855667" y="4222908"/>
                      <a:pt x="788030" y="4290545"/>
                    </a:cubicBezTo>
                    <a:cubicBezTo>
                      <a:pt x="720393" y="4358182"/>
                      <a:pt x="610732" y="4358182"/>
                      <a:pt x="543095" y="4290545"/>
                    </a:cubicBezTo>
                    <a:lnTo>
                      <a:pt x="50729" y="3798179"/>
                    </a:lnTo>
                    <a:cubicBezTo>
                      <a:pt x="-16909" y="3730542"/>
                      <a:pt x="-16909" y="3620881"/>
                      <a:pt x="50729" y="3553244"/>
                    </a:cubicBezTo>
                    <a:cubicBezTo>
                      <a:pt x="118366" y="3485606"/>
                      <a:pt x="228027" y="3485606"/>
                      <a:pt x="295664" y="3553244"/>
                    </a:cubicBezTo>
                    <a:lnTo>
                      <a:pt x="419384" y="3676954"/>
                    </a:lnTo>
                    <a:lnTo>
                      <a:pt x="788573" y="3307756"/>
                    </a:lnTo>
                    <a:lnTo>
                      <a:pt x="523016" y="3042199"/>
                    </a:lnTo>
                    <a:cubicBezTo>
                      <a:pt x="451165" y="2970353"/>
                      <a:pt x="451161" y="2853865"/>
                      <a:pt x="523007" y="2782014"/>
                    </a:cubicBezTo>
                    <a:cubicBezTo>
                      <a:pt x="594852" y="2710163"/>
                      <a:pt x="711341" y="2710159"/>
                      <a:pt x="783192" y="2782004"/>
                    </a:cubicBezTo>
                    <a:lnTo>
                      <a:pt x="802565" y="2801378"/>
                    </a:lnTo>
                    <a:lnTo>
                      <a:pt x="2425492" y="1178489"/>
                    </a:lnTo>
                    <a:cubicBezTo>
                      <a:pt x="2497072" y="1107126"/>
                      <a:pt x="2610052" y="1098769"/>
                      <a:pt x="2691354" y="1158821"/>
                    </a:cubicBezTo>
                    <a:lnTo>
                      <a:pt x="2901857" y="948319"/>
                    </a:lnTo>
                    <a:cubicBezTo>
                      <a:pt x="2953435" y="896673"/>
                      <a:pt x="3032329" y="883951"/>
                      <a:pt x="3097529" y="916762"/>
                    </a:cubicBezTo>
                    <a:lnTo>
                      <a:pt x="3365695" y="648634"/>
                    </a:lnTo>
                    <a:cubicBezTo>
                      <a:pt x="3440472" y="574107"/>
                      <a:pt x="3556212" y="559649"/>
                      <a:pt x="3647026" y="613486"/>
                    </a:cubicBezTo>
                    <a:lnTo>
                      <a:pt x="4244053" y="16411"/>
                    </a:lnTo>
                    <a:cubicBezTo>
                      <a:pt x="4255174" y="5470"/>
                      <a:pt x="4269654" y="0"/>
                      <a:pt x="42841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5EDC5CC-4425-4EDF-9372-B8DE5A0104A3}"/>
              </a:ext>
            </a:extLst>
          </p:cNvPr>
          <p:cNvGrpSpPr/>
          <p:nvPr/>
        </p:nvGrpSpPr>
        <p:grpSpPr>
          <a:xfrm>
            <a:off x="8678560" y="1424792"/>
            <a:ext cx="2263024" cy="2287797"/>
            <a:chOff x="8678560" y="1424792"/>
            <a:chExt cx="2263024" cy="2287797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88BD3C3-8783-45BC-9CF4-DEB9709B8795}"/>
                </a:ext>
              </a:extLst>
            </p:cNvPr>
            <p:cNvGrpSpPr/>
            <p:nvPr/>
          </p:nvGrpSpPr>
          <p:grpSpPr>
            <a:xfrm>
              <a:off x="8972324" y="2414185"/>
              <a:ext cx="1675496" cy="380224"/>
              <a:chOff x="1733163" y="2535658"/>
              <a:chExt cx="1675496" cy="380224"/>
            </a:xfrm>
          </p:grpSpPr>
          <p:sp>
            <p:nvSpPr>
              <p:cNvPr id="89" name="Google Shape;301;p18">
                <a:extLst>
                  <a:ext uri="{FF2B5EF4-FFF2-40B4-BE49-F238E27FC236}">
                    <a16:creationId xmlns:a16="http://schemas.microsoft.com/office/drawing/2014/main" id="{D9C5922C-BBCD-46C4-80FF-8EDADAF0F7ED}"/>
                  </a:ext>
                </a:extLst>
              </p:cNvPr>
              <p:cNvSpPr/>
              <p:nvPr/>
            </p:nvSpPr>
            <p:spPr>
              <a:xfrm>
                <a:off x="1770686" y="2535658"/>
                <a:ext cx="1600451" cy="380224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dirty="0"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AE66345-21B0-4377-9E21-EADCF750968C}"/>
                  </a:ext>
                </a:extLst>
              </p:cNvPr>
              <p:cNvSpPr txBox="1"/>
              <p:nvPr/>
            </p:nvSpPr>
            <p:spPr>
              <a:xfrm>
                <a:off x="1733163" y="2571882"/>
                <a:ext cx="1675496" cy="30777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Tw Cen MT (Headings)"/>
                    <a:cs typeface="Aharoni" panose="02010803020104030203" pitchFamily="2" charset="-79"/>
                  </a:rPr>
                  <a:t>PLACEHOLDER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4C641BC-0FBE-4C06-A454-8103EEC7F10E}"/>
                </a:ext>
              </a:extLst>
            </p:cNvPr>
            <p:cNvSpPr txBox="1"/>
            <p:nvPr/>
          </p:nvSpPr>
          <p:spPr>
            <a:xfrm>
              <a:off x="8678560" y="2881592"/>
              <a:ext cx="2263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adipisicing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, sed do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eiusmod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tempor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incididunt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ut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labore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 et dolore magna </a:t>
              </a:r>
              <a:r>
                <a:rPr lang="en-US" sz="1200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aliqua</a:t>
              </a:r>
              <a:r>
                <a:rPr lang="en-US" sz="12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w Cen MT (Headings)"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F838E3F-F3C9-4304-ACF5-3E4A8AB34F4D}"/>
                </a:ext>
              </a:extLst>
            </p:cNvPr>
            <p:cNvGrpSpPr/>
            <p:nvPr/>
          </p:nvGrpSpPr>
          <p:grpSpPr>
            <a:xfrm>
              <a:off x="9358966" y="1424792"/>
              <a:ext cx="902212" cy="902210"/>
              <a:chOff x="9358966" y="1424792"/>
              <a:chExt cx="902212" cy="902210"/>
            </a:xfrm>
          </p:grpSpPr>
          <p:sp>
            <p:nvSpPr>
              <p:cNvPr id="87" name="Google Shape;291;p18">
                <a:extLst>
                  <a:ext uri="{FF2B5EF4-FFF2-40B4-BE49-F238E27FC236}">
                    <a16:creationId xmlns:a16="http://schemas.microsoft.com/office/drawing/2014/main" id="{D8E5D7B6-BBB7-4DFF-A944-929D449C3489}"/>
                  </a:ext>
                </a:extLst>
              </p:cNvPr>
              <p:cNvSpPr/>
              <p:nvPr/>
            </p:nvSpPr>
            <p:spPr>
              <a:xfrm>
                <a:off x="9358966" y="1424792"/>
                <a:ext cx="902212" cy="902210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endParaRPr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  <p:sp>
            <p:nvSpPr>
              <p:cNvPr id="92" name="Graphic 55">
                <a:extLst>
                  <a:ext uri="{FF2B5EF4-FFF2-40B4-BE49-F238E27FC236}">
                    <a16:creationId xmlns:a16="http://schemas.microsoft.com/office/drawing/2014/main" id="{4B9931A6-8071-4305-A5EE-1E1016F4ED90}"/>
                  </a:ext>
                </a:extLst>
              </p:cNvPr>
              <p:cNvSpPr/>
              <p:nvPr/>
            </p:nvSpPr>
            <p:spPr>
              <a:xfrm>
                <a:off x="9527214" y="1549346"/>
                <a:ext cx="565716" cy="653102"/>
              </a:xfrm>
              <a:custGeom>
                <a:avLst/>
                <a:gdLst>
                  <a:gd name="connsiteX0" fmla="*/ 4200251 w 4790152"/>
                  <a:gd name="connsiteY0" fmla="*/ 4349750 h 5530068"/>
                  <a:gd name="connsiteX1" fmla="*/ 4200251 w 4790152"/>
                  <a:gd name="connsiteY1" fmla="*/ 4350018 h 5530068"/>
                  <a:gd name="connsiteX2" fmla="*/ 4790153 w 4790152"/>
                  <a:gd name="connsiteY2" fmla="*/ 4939921 h 5530068"/>
                  <a:gd name="connsiteX3" fmla="*/ 4200251 w 4790152"/>
                  <a:gd name="connsiteY3" fmla="*/ 5529840 h 5530068"/>
                  <a:gd name="connsiteX4" fmla="*/ 3303624 w 4790152"/>
                  <a:gd name="connsiteY4" fmla="*/ 5529840 h 5530068"/>
                  <a:gd name="connsiteX5" fmla="*/ 3097616 w 4790152"/>
                  <a:gd name="connsiteY5" fmla="*/ 5491778 h 5530068"/>
                  <a:gd name="connsiteX6" fmla="*/ 2916519 w 4790152"/>
                  <a:gd name="connsiteY6" fmla="*/ 5530068 h 5530068"/>
                  <a:gd name="connsiteX7" fmla="*/ 454611 w 4790152"/>
                  <a:gd name="connsiteY7" fmla="*/ 5530068 h 5530068"/>
                  <a:gd name="connsiteX8" fmla="*/ 0 w 4790152"/>
                  <a:gd name="connsiteY8" fmla="*/ 5075212 h 5530068"/>
                  <a:gd name="connsiteX9" fmla="*/ 0 w 4790152"/>
                  <a:gd name="connsiteY9" fmla="*/ 1799945 h 5530068"/>
                  <a:gd name="connsiteX10" fmla="*/ 359508 w 4790152"/>
                  <a:gd name="connsiteY10" fmla="*/ 1355250 h 5530068"/>
                  <a:gd name="connsiteX11" fmla="*/ 462915 w 4790152"/>
                  <a:gd name="connsiteY11" fmla="*/ 1333012 h 5530068"/>
                  <a:gd name="connsiteX12" fmla="*/ 674279 w 4790152"/>
                  <a:gd name="connsiteY12" fmla="*/ 1071820 h 5530068"/>
                  <a:gd name="connsiteX13" fmla="*/ 674279 w 4790152"/>
                  <a:gd name="connsiteY13" fmla="*/ 823486 h 5530068"/>
                  <a:gd name="connsiteX14" fmla="*/ 461303 w 4790152"/>
                  <a:gd name="connsiteY14" fmla="*/ 823486 h 5530068"/>
                  <a:gd name="connsiteX15" fmla="*/ 367543 w 4790152"/>
                  <a:gd name="connsiteY15" fmla="*/ 729726 h 5530068"/>
                  <a:gd name="connsiteX16" fmla="*/ 367543 w 4790152"/>
                  <a:gd name="connsiteY16" fmla="*/ 93760 h 5530068"/>
                  <a:gd name="connsiteX17" fmla="*/ 461303 w 4790152"/>
                  <a:gd name="connsiteY17" fmla="*/ 0 h 5530068"/>
                  <a:gd name="connsiteX18" fmla="*/ 2909838 w 4790152"/>
                  <a:gd name="connsiteY18" fmla="*/ 0 h 5530068"/>
                  <a:gd name="connsiteX19" fmla="*/ 3003598 w 4790152"/>
                  <a:gd name="connsiteY19" fmla="*/ 93760 h 5530068"/>
                  <a:gd name="connsiteX20" fmla="*/ 3003598 w 4790152"/>
                  <a:gd name="connsiteY20" fmla="*/ 729726 h 5530068"/>
                  <a:gd name="connsiteX21" fmla="*/ 2909838 w 4790152"/>
                  <a:gd name="connsiteY21" fmla="*/ 823486 h 5530068"/>
                  <a:gd name="connsiteX22" fmla="*/ 2696863 w 4790152"/>
                  <a:gd name="connsiteY22" fmla="*/ 823486 h 5530068"/>
                  <a:gd name="connsiteX23" fmla="*/ 2696863 w 4790152"/>
                  <a:gd name="connsiteY23" fmla="*/ 1071820 h 5530068"/>
                  <a:gd name="connsiteX24" fmla="*/ 2908227 w 4790152"/>
                  <a:gd name="connsiteY24" fmla="*/ 1332744 h 5530068"/>
                  <a:gd name="connsiteX25" fmla="*/ 3011634 w 4790152"/>
                  <a:gd name="connsiteY25" fmla="*/ 1354981 h 5530068"/>
                  <a:gd name="connsiteX26" fmla="*/ 3371410 w 4790152"/>
                  <a:gd name="connsiteY26" fmla="*/ 1799676 h 5530068"/>
                  <a:gd name="connsiteX27" fmla="*/ 3371410 w 4790152"/>
                  <a:gd name="connsiteY27" fmla="*/ 4349767 h 5530068"/>
                  <a:gd name="connsiteX28" fmla="*/ 2901460 w 4790152"/>
                  <a:gd name="connsiteY28" fmla="*/ 4939652 h 5530068"/>
                  <a:gd name="connsiteX29" fmla="*/ 2901191 w 4790152"/>
                  <a:gd name="connsiteY29" fmla="*/ 4939652 h 5530068"/>
                  <a:gd name="connsiteX30" fmla="*/ 3303562 w 4790152"/>
                  <a:gd name="connsiteY30" fmla="*/ 5342045 h 5530068"/>
                  <a:gd name="connsiteX31" fmla="*/ 3658515 w 4790152"/>
                  <a:gd name="connsiteY31" fmla="*/ 5342045 h 5530068"/>
                  <a:gd name="connsiteX32" fmla="*/ 3658515 w 4790152"/>
                  <a:gd name="connsiteY32" fmla="*/ 4537293 h 5530068"/>
                  <a:gd name="connsiteX33" fmla="*/ 3303830 w 4790152"/>
                  <a:gd name="connsiteY33" fmla="*/ 4537293 h 5530068"/>
                  <a:gd name="connsiteX34" fmla="*/ 2901460 w 4790152"/>
                  <a:gd name="connsiteY34" fmla="*/ 4939663 h 5530068"/>
                  <a:gd name="connsiteX35" fmla="*/ 187463 w 4790152"/>
                  <a:gd name="connsiteY35" fmla="*/ 5074926 h 5530068"/>
                  <a:gd name="connsiteX36" fmla="*/ 454548 w 4790152"/>
                  <a:gd name="connsiteY36" fmla="*/ 5342274 h 5530068"/>
                  <a:gd name="connsiteX37" fmla="*/ 2873594 w 4790152"/>
                  <a:gd name="connsiteY37" fmla="*/ 5342274 h 5530068"/>
                  <a:gd name="connsiteX38" fmla="*/ 2873594 w 4790152"/>
                  <a:gd name="connsiteY38" fmla="*/ 4537562 h 5530068"/>
                  <a:gd name="connsiteX39" fmla="*/ 187429 w 4790152"/>
                  <a:gd name="connsiteY39" fmla="*/ 4537562 h 5530068"/>
                  <a:gd name="connsiteX40" fmla="*/ 187463 w 4790152"/>
                  <a:gd name="connsiteY40" fmla="*/ 2546621 h 5530068"/>
                  <a:gd name="connsiteX41" fmla="*/ 187463 w 4790152"/>
                  <a:gd name="connsiteY41" fmla="*/ 4350047 h 5530068"/>
                  <a:gd name="connsiteX42" fmla="*/ 3183781 w 4790152"/>
                  <a:gd name="connsiteY42" fmla="*/ 4350047 h 5530068"/>
                  <a:gd name="connsiteX43" fmla="*/ 3183781 w 4790152"/>
                  <a:gd name="connsiteY43" fmla="*/ 2546621 h 5530068"/>
                  <a:gd name="connsiteX44" fmla="*/ 2274353 w 4790152"/>
                  <a:gd name="connsiteY44" fmla="*/ 3122865 h 5530068"/>
                  <a:gd name="connsiteX45" fmla="*/ 2368113 w 4790152"/>
                  <a:gd name="connsiteY45" fmla="*/ 3216625 h 5530068"/>
                  <a:gd name="connsiteX46" fmla="*/ 2368113 w 4790152"/>
                  <a:gd name="connsiteY46" fmla="*/ 3680077 h 5530068"/>
                  <a:gd name="connsiteX47" fmla="*/ 2274353 w 4790152"/>
                  <a:gd name="connsiteY47" fmla="*/ 3773838 h 5530068"/>
                  <a:gd name="connsiteX48" fmla="*/ 2011017 w 4790152"/>
                  <a:gd name="connsiteY48" fmla="*/ 3773838 h 5530068"/>
                  <a:gd name="connsiteX49" fmla="*/ 2011017 w 4790152"/>
                  <a:gd name="connsiteY49" fmla="*/ 4036905 h 5530068"/>
                  <a:gd name="connsiteX50" fmla="*/ 1917257 w 4790152"/>
                  <a:gd name="connsiteY50" fmla="*/ 4130665 h 5530068"/>
                  <a:gd name="connsiteX51" fmla="*/ 1453805 w 4790152"/>
                  <a:gd name="connsiteY51" fmla="*/ 4130665 h 5530068"/>
                  <a:gd name="connsiteX52" fmla="*/ 1360044 w 4790152"/>
                  <a:gd name="connsiteY52" fmla="*/ 4036905 h 5530068"/>
                  <a:gd name="connsiteX53" fmla="*/ 1360044 w 4790152"/>
                  <a:gd name="connsiteY53" fmla="*/ 3773838 h 5530068"/>
                  <a:gd name="connsiteX54" fmla="*/ 1096709 w 4790152"/>
                  <a:gd name="connsiteY54" fmla="*/ 3773838 h 5530068"/>
                  <a:gd name="connsiteX55" fmla="*/ 1002948 w 4790152"/>
                  <a:gd name="connsiteY55" fmla="*/ 3680077 h 5530068"/>
                  <a:gd name="connsiteX56" fmla="*/ 1002948 w 4790152"/>
                  <a:gd name="connsiteY56" fmla="*/ 3216625 h 5530068"/>
                  <a:gd name="connsiteX57" fmla="*/ 1096709 w 4790152"/>
                  <a:gd name="connsiteY57" fmla="*/ 3122865 h 5530068"/>
                  <a:gd name="connsiteX58" fmla="*/ 1360044 w 4790152"/>
                  <a:gd name="connsiteY58" fmla="*/ 3122865 h 5530068"/>
                  <a:gd name="connsiteX59" fmla="*/ 1360044 w 4790152"/>
                  <a:gd name="connsiteY59" fmla="*/ 2859529 h 5530068"/>
                  <a:gd name="connsiteX60" fmla="*/ 1453805 w 4790152"/>
                  <a:gd name="connsiteY60" fmla="*/ 2765769 h 5530068"/>
                  <a:gd name="connsiteX61" fmla="*/ 1917257 w 4790152"/>
                  <a:gd name="connsiteY61" fmla="*/ 2765769 h 5530068"/>
                  <a:gd name="connsiteX62" fmla="*/ 2011017 w 4790152"/>
                  <a:gd name="connsiteY62" fmla="*/ 2859529 h 5530068"/>
                  <a:gd name="connsiteX63" fmla="*/ 2011017 w 4790152"/>
                  <a:gd name="connsiteY63" fmla="*/ 3122865 h 5530068"/>
                  <a:gd name="connsiteX64" fmla="*/ 2180593 w 4790152"/>
                  <a:gd name="connsiteY64" fmla="*/ 3586317 h 5530068"/>
                  <a:gd name="connsiteX65" fmla="*/ 2180593 w 4790152"/>
                  <a:gd name="connsiteY65" fmla="*/ 3310391 h 5530068"/>
                  <a:gd name="connsiteX66" fmla="*/ 1917257 w 4790152"/>
                  <a:gd name="connsiteY66" fmla="*/ 3310391 h 5530068"/>
                  <a:gd name="connsiteX67" fmla="*/ 1823497 w 4790152"/>
                  <a:gd name="connsiteY67" fmla="*/ 3216631 h 5530068"/>
                  <a:gd name="connsiteX68" fmla="*/ 1823497 w 4790152"/>
                  <a:gd name="connsiteY68" fmla="*/ 2953295 h 5530068"/>
                  <a:gd name="connsiteX69" fmla="*/ 1547571 w 4790152"/>
                  <a:gd name="connsiteY69" fmla="*/ 2953295 h 5530068"/>
                  <a:gd name="connsiteX70" fmla="*/ 1547571 w 4790152"/>
                  <a:gd name="connsiteY70" fmla="*/ 3216631 h 5530068"/>
                  <a:gd name="connsiteX71" fmla="*/ 1453810 w 4790152"/>
                  <a:gd name="connsiteY71" fmla="*/ 3310391 h 5530068"/>
                  <a:gd name="connsiteX72" fmla="*/ 1190475 w 4790152"/>
                  <a:gd name="connsiteY72" fmla="*/ 3310391 h 5530068"/>
                  <a:gd name="connsiteX73" fmla="*/ 1190475 w 4790152"/>
                  <a:gd name="connsiteY73" fmla="*/ 3586317 h 5530068"/>
                  <a:gd name="connsiteX74" fmla="*/ 1453810 w 4790152"/>
                  <a:gd name="connsiteY74" fmla="*/ 3586317 h 5530068"/>
                  <a:gd name="connsiteX75" fmla="*/ 1547571 w 4790152"/>
                  <a:gd name="connsiteY75" fmla="*/ 3680077 h 5530068"/>
                  <a:gd name="connsiteX76" fmla="*/ 1547571 w 4790152"/>
                  <a:gd name="connsiteY76" fmla="*/ 3943145 h 5530068"/>
                  <a:gd name="connsiteX77" fmla="*/ 1823497 w 4790152"/>
                  <a:gd name="connsiteY77" fmla="*/ 3943145 h 5530068"/>
                  <a:gd name="connsiteX78" fmla="*/ 1823497 w 4790152"/>
                  <a:gd name="connsiteY78" fmla="*/ 3680077 h 5530068"/>
                  <a:gd name="connsiteX79" fmla="*/ 1917257 w 4790152"/>
                  <a:gd name="connsiteY79" fmla="*/ 3586317 h 5530068"/>
                  <a:gd name="connsiteX80" fmla="*/ 398598 w 4790152"/>
                  <a:gd name="connsiteY80" fmla="*/ 1538575 h 5530068"/>
                  <a:gd name="connsiteX81" fmla="*/ 187498 w 4790152"/>
                  <a:gd name="connsiteY81" fmla="*/ 1799768 h 5530068"/>
                  <a:gd name="connsiteX82" fmla="*/ 187498 w 4790152"/>
                  <a:gd name="connsiteY82" fmla="*/ 2359124 h 5530068"/>
                  <a:gd name="connsiteX83" fmla="*/ 3183815 w 4790152"/>
                  <a:gd name="connsiteY83" fmla="*/ 2359124 h 5530068"/>
                  <a:gd name="connsiteX84" fmla="*/ 3183815 w 4790152"/>
                  <a:gd name="connsiteY84" fmla="*/ 1800036 h 5530068"/>
                  <a:gd name="connsiteX85" fmla="*/ 2972452 w 4790152"/>
                  <a:gd name="connsiteY85" fmla="*/ 1538844 h 5530068"/>
                  <a:gd name="connsiteX86" fmla="*/ 2869044 w 4790152"/>
                  <a:gd name="connsiteY86" fmla="*/ 1516607 h 5530068"/>
                  <a:gd name="connsiteX87" fmla="*/ 2509268 w 4790152"/>
                  <a:gd name="connsiteY87" fmla="*/ 1071911 h 5530068"/>
                  <a:gd name="connsiteX88" fmla="*/ 2509268 w 4790152"/>
                  <a:gd name="connsiteY88" fmla="*/ 823577 h 5530068"/>
                  <a:gd name="connsiteX89" fmla="*/ 861748 w 4790152"/>
                  <a:gd name="connsiteY89" fmla="*/ 823577 h 5530068"/>
                  <a:gd name="connsiteX90" fmla="*/ 861748 w 4790152"/>
                  <a:gd name="connsiteY90" fmla="*/ 1071643 h 5530068"/>
                  <a:gd name="connsiteX91" fmla="*/ 501971 w 4790152"/>
                  <a:gd name="connsiteY91" fmla="*/ 1516338 h 5530068"/>
                  <a:gd name="connsiteX92" fmla="*/ 555046 w 4790152"/>
                  <a:gd name="connsiteY92" fmla="*/ 187892 h 5530068"/>
                  <a:gd name="connsiteX93" fmla="*/ 555046 w 4790152"/>
                  <a:gd name="connsiteY93" fmla="*/ 636342 h 5530068"/>
                  <a:gd name="connsiteX94" fmla="*/ 2816072 w 4790152"/>
                  <a:gd name="connsiteY94" fmla="*/ 636342 h 5530068"/>
                  <a:gd name="connsiteX95" fmla="*/ 2816072 w 4790152"/>
                  <a:gd name="connsiteY95" fmla="*/ 187892 h 5530068"/>
                  <a:gd name="connsiteX96" fmla="*/ 4485481 w 4790152"/>
                  <a:gd name="connsiteY96" fmla="*/ 5224316 h 5530068"/>
                  <a:gd name="connsiteX97" fmla="*/ 4485212 w 4790152"/>
                  <a:gd name="connsiteY97" fmla="*/ 5224316 h 5530068"/>
                  <a:gd name="connsiteX98" fmla="*/ 4602547 w 4790152"/>
                  <a:gd name="connsiteY98" fmla="*/ 4940063 h 5530068"/>
                  <a:gd name="connsiteX99" fmla="*/ 4200177 w 4790152"/>
                  <a:gd name="connsiteY99" fmla="*/ 4537424 h 5530068"/>
                  <a:gd name="connsiteX100" fmla="*/ 3846024 w 4790152"/>
                  <a:gd name="connsiteY100" fmla="*/ 4537424 h 5530068"/>
                  <a:gd name="connsiteX101" fmla="*/ 3846024 w 4790152"/>
                  <a:gd name="connsiteY101" fmla="*/ 5342159 h 5530068"/>
                  <a:gd name="connsiteX102" fmla="*/ 4200445 w 4790152"/>
                  <a:gd name="connsiteY102" fmla="*/ 5342159 h 5530068"/>
                  <a:gd name="connsiteX103" fmla="*/ 4485481 w 4790152"/>
                  <a:gd name="connsiteY103" fmla="*/ 5224259 h 553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790152" h="5530068">
                    <a:moveTo>
                      <a:pt x="4200251" y="4349750"/>
                    </a:moveTo>
                    <a:lnTo>
                      <a:pt x="4200251" y="4350018"/>
                    </a:lnTo>
                    <a:cubicBezTo>
                      <a:pt x="4523863" y="4350018"/>
                      <a:pt x="4790153" y="4616303"/>
                      <a:pt x="4790153" y="4939921"/>
                    </a:cubicBezTo>
                    <a:cubicBezTo>
                      <a:pt x="4790153" y="5263521"/>
                      <a:pt x="4523868" y="5529840"/>
                      <a:pt x="4200251" y="5529840"/>
                    </a:cubicBezTo>
                    <a:lnTo>
                      <a:pt x="3303624" y="5529840"/>
                    </a:lnTo>
                    <a:cubicBezTo>
                      <a:pt x="3233170" y="5529554"/>
                      <a:pt x="3163516" y="5516982"/>
                      <a:pt x="3097616" y="5491778"/>
                    </a:cubicBezTo>
                    <a:cubicBezTo>
                      <a:pt x="3040557" y="5516982"/>
                      <a:pt x="2978938" y="5529840"/>
                      <a:pt x="2916519" y="5530068"/>
                    </a:cubicBezTo>
                    <a:lnTo>
                      <a:pt x="454611" y="5530068"/>
                    </a:lnTo>
                    <a:cubicBezTo>
                      <a:pt x="205471" y="5529554"/>
                      <a:pt x="269" y="5324614"/>
                      <a:pt x="0" y="5075212"/>
                    </a:cubicBezTo>
                    <a:lnTo>
                      <a:pt x="0" y="1799945"/>
                    </a:lnTo>
                    <a:cubicBezTo>
                      <a:pt x="806" y="1586707"/>
                      <a:pt x="151093" y="1400787"/>
                      <a:pt x="359508" y="1355250"/>
                    </a:cubicBezTo>
                    <a:lnTo>
                      <a:pt x="462915" y="1333012"/>
                    </a:lnTo>
                    <a:cubicBezTo>
                      <a:pt x="585610" y="1306495"/>
                      <a:pt x="673747" y="1197190"/>
                      <a:pt x="674279" y="1071820"/>
                    </a:cubicBezTo>
                    <a:lnTo>
                      <a:pt x="674279" y="823486"/>
                    </a:lnTo>
                    <a:lnTo>
                      <a:pt x="461303" y="823486"/>
                    </a:lnTo>
                    <a:cubicBezTo>
                      <a:pt x="409868" y="823486"/>
                      <a:pt x="367543" y="781161"/>
                      <a:pt x="367543" y="729726"/>
                    </a:cubicBezTo>
                    <a:lnTo>
                      <a:pt x="367543" y="93760"/>
                    </a:lnTo>
                    <a:cubicBezTo>
                      <a:pt x="367543" y="42325"/>
                      <a:pt x="409868" y="0"/>
                      <a:pt x="461303" y="0"/>
                    </a:cubicBezTo>
                    <a:lnTo>
                      <a:pt x="2909838" y="0"/>
                    </a:lnTo>
                    <a:cubicBezTo>
                      <a:pt x="2961273" y="0"/>
                      <a:pt x="3003598" y="42325"/>
                      <a:pt x="3003598" y="93760"/>
                    </a:cubicBezTo>
                    <a:lnTo>
                      <a:pt x="3003598" y="729726"/>
                    </a:lnTo>
                    <a:cubicBezTo>
                      <a:pt x="3003598" y="781161"/>
                      <a:pt x="2961273" y="823486"/>
                      <a:pt x="2909838" y="823486"/>
                    </a:cubicBezTo>
                    <a:lnTo>
                      <a:pt x="2696863" y="823486"/>
                    </a:lnTo>
                    <a:lnTo>
                      <a:pt x="2696863" y="1071820"/>
                    </a:lnTo>
                    <a:cubicBezTo>
                      <a:pt x="2697669" y="1197195"/>
                      <a:pt x="2785800" y="1306226"/>
                      <a:pt x="2908227" y="1332744"/>
                    </a:cubicBezTo>
                    <a:lnTo>
                      <a:pt x="3011634" y="1354981"/>
                    </a:lnTo>
                    <a:cubicBezTo>
                      <a:pt x="3220323" y="1400524"/>
                      <a:pt x="3370341" y="1586438"/>
                      <a:pt x="3371410" y="1799676"/>
                    </a:cubicBezTo>
                    <a:lnTo>
                      <a:pt x="3371410" y="4349767"/>
                    </a:lnTo>
                    <a:close/>
                    <a:moveTo>
                      <a:pt x="2901460" y="4939652"/>
                    </a:moveTo>
                    <a:lnTo>
                      <a:pt x="2901191" y="4939652"/>
                    </a:lnTo>
                    <a:cubicBezTo>
                      <a:pt x="2901460" y="5160422"/>
                      <a:pt x="3083088" y="5341759"/>
                      <a:pt x="3303562" y="5342045"/>
                    </a:cubicBezTo>
                    <a:lnTo>
                      <a:pt x="3658515" y="5342045"/>
                    </a:lnTo>
                    <a:lnTo>
                      <a:pt x="3658515" y="4537293"/>
                    </a:lnTo>
                    <a:lnTo>
                      <a:pt x="3303830" y="4537293"/>
                    </a:lnTo>
                    <a:cubicBezTo>
                      <a:pt x="3083357" y="4537830"/>
                      <a:pt x="2901997" y="4719190"/>
                      <a:pt x="2901460" y="4939663"/>
                    </a:cubicBezTo>
                    <a:close/>
                    <a:moveTo>
                      <a:pt x="187463" y="5074926"/>
                    </a:moveTo>
                    <a:cubicBezTo>
                      <a:pt x="187732" y="5221458"/>
                      <a:pt x="308016" y="5342045"/>
                      <a:pt x="454548" y="5342274"/>
                    </a:cubicBezTo>
                    <a:lnTo>
                      <a:pt x="2873594" y="5342274"/>
                    </a:lnTo>
                    <a:cubicBezTo>
                      <a:pt x="2661693" y="5117560"/>
                      <a:pt x="2661693" y="4762047"/>
                      <a:pt x="2873594" y="4537562"/>
                    </a:cubicBezTo>
                    <a:lnTo>
                      <a:pt x="187429" y="4537562"/>
                    </a:lnTo>
                    <a:close/>
                    <a:moveTo>
                      <a:pt x="187463" y="2546621"/>
                    </a:moveTo>
                    <a:lnTo>
                      <a:pt x="187463" y="4350047"/>
                    </a:lnTo>
                    <a:lnTo>
                      <a:pt x="3183781" y="4350047"/>
                    </a:lnTo>
                    <a:lnTo>
                      <a:pt x="3183781" y="2546621"/>
                    </a:lnTo>
                    <a:close/>
                    <a:moveTo>
                      <a:pt x="2274353" y="3122865"/>
                    </a:moveTo>
                    <a:cubicBezTo>
                      <a:pt x="2325788" y="3122865"/>
                      <a:pt x="2368113" y="3165190"/>
                      <a:pt x="2368113" y="3216625"/>
                    </a:cubicBezTo>
                    <a:lnTo>
                      <a:pt x="2368113" y="3680077"/>
                    </a:lnTo>
                    <a:cubicBezTo>
                      <a:pt x="2368113" y="3731512"/>
                      <a:pt x="2325788" y="3773838"/>
                      <a:pt x="2274353" y="3773838"/>
                    </a:cubicBezTo>
                    <a:lnTo>
                      <a:pt x="2011017" y="3773838"/>
                    </a:lnTo>
                    <a:lnTo>
                      <a:pt x="2011017" y="4036905"/>
                    </a:lnTo>
                    <a:cubicBezTo>
                      <a:pt x="2011017" y="4088340"/>
                      <a:pt x="1968692" y="4130665"/>
                      <a:pt x="1917257" y="4130665"/>
                    </a:cubicBezTo>
                    <a:lnTo>
                      <a:pt x="1453805" y="4130665"/>
                    </a:lnTo>
                    <a:cubicBezTo>
                      <a:pt x="1402370" y="4130665"/>
                      <a:pt x="1360044" y="4088340"/>
                      <a:pt x="1360044" y="4036905"/>
                    </a:cubicBezTo>
                    <a:lnTo>
                      <a:pt x="1360044" y="3773838"/>
                    </a:lnTo>
                    <a:lnTo>
                      <a:pt x="1096709" y="3773838"/>
                    </a:lnTo>
                    <a:cubicBezTo>
                      <a:pt x="1045274" y="3773838"/>
                      <a:pt x="1002948" y="3731512"/>
                      <a:pt x="1002948" y="3680077"/>
                    </a:cubicBezTo>
                    <a:lnTo>
                      <a:pt x="1002948" y="3216625"/>
                    </a:lnTo>
                    <a:cubicBezTo>
                      <a:pt x="1002948" y="3165190"/>
                      <a:pt x="1045274" y="3122865"/>
                      <a:pt x="1096709" y="3122865"/>
                    </a:cubicBezTo>
                    <a:lnTo>
                      <a:pt x="1360044" y="3122865"/>
                    </a:lnTo>
                    <a:lnTo>
                      <a:pt x="1360044" y="2859529"/>
                    </a:lnTo>
                    <a:cubicBezTo>
                      <a:pt x="1360044" y="2808094"/>
                      <a:pt x="1402370" y="2765769"/>
                      <a:pt x="1453805" y="2765769"/>
                    </a:cubicBezTo>
                    <a:lnTo>
                      <a:pt x="1917257" y="2765769"/>
                    </a:lnTo>
                    <a:cubicBezTo>
                      <a:pt x="1968692" y="2765769"/>
                      <a:pt x="2011017" y="2808094"/>
                      <a:pt x="2011017" y="2859529"/>
                    </a:cubicBezTo>
                    <a:lnTo>
                      <a:pt x="2011017" y="3122865"/>
                    </a:lnTo>
                    <a:close/>
                    <a:moveTo>
                      <a:pt x="2180593" y="3586317"/>
                    </a:moveTo>
                    <a:lnTo>
                      <a:pt x="2180593" y="3310391"/>
                    </a:lnTo>
                    <a:lnTo>
                      <a:pt x="1917257" y="3310391"/>
                    </a:lnTo>
                    <a:cubicBezTo>
                      <a:pt x="1865822" y="3310391"/>
                      <a:pt x="1823497" y="3268066"/>
                      <a:pt x="1823497" y="3216631"/>
                    </a:cubicBezTo>
                    <a:lnTo>
                      <a:pt x="1823497" y="2953295"/>
                    </a:lnTo>
                    <a:lnTo>
                      <a:pt x="1547571" y="2953295"/>
                    </a:lnTo>
                    <a:lnTo>
                      <a:pt x="1547571" y="3216631"/>
                    </a:lnTo>
                    <a:cubicBezTo>
                      <a:pt x="1547571" y="3268066"/>
                      <a:pt x="1505245" y="3310391"/>
                      <a:pt x="1453810" y="3310391"/>
                    </a:cubicBezTo>
                    <a:lnTo>
                      <a:pt x="1190475" y="3310391"/>
                    </a:lnTo>
                    <a:lnTo>
                      <a:pt x="1190475" y="3586317"/>
                    </a:lnTo>
                    <a:lnTo>
                      <a:pt x="1453810" y="3586317"/>
                    </a:lnTo>
                    <a:cubicBezTo>
                      <a:pt x="1505245" y="3586317"/>
                      <a:pt x="1547571" y="3628642"/>
                      <a:pt x="1547571" y="3680077"/>
                    </a:cubicBezTo>
                    <a:lnTo>
                      <a:pt x="1547571" y="3943145"/>
                    </a:lnTo>
                    <a:lnTo>
                      <a:pt x="1823497" y="3943145"/>
                    </a:lnTo>
                    <a:lnTo>
                      <a:pt x="1823497" y="3680077"/>
                    </a:lnTo>
                    <a:cubicBezTo>
                      <a:pt x="1823497" y="3628642"/>
                      <a:pt x="1865822" y="3586317"/>
                      <a:pt x="1917257" y="3586317"/>
                    </a:cubicBezTo>
                    <a:close/>
                    <a:moveTo>
                      <a:pt x="398598" y="1538575"/>
                    </a:moveTo>
                    <a:cubicBezTo>
                      <a:pt x="276172" y="1565361"/>
                      <a:pt x="188035" y="1674398"/>
                      <a:pt x="187498" y="1799768"/>
                    </a:cubicBezTo>
                    <a:lnTo>
                      <a:pt x="187498" y="2359124"/>
                    </a:lnTo>
                    <a:lnTo>
                      <a:pt x="3183815" y="2359124"/>
                    </a:lnTo>
                    <a:lnTo>
                      <a:pt x="3183815" y="1800036"/>
                    </a:lnTo>
                    <a:cubicBezTo>
                      <a:pt x="3183278" y="1674661"/>
                      <a:pt x="3094878" y="1565630"/>
                      <a:pt x="2972452" y="1538844"/>
                    </a:cubicBezTo>
                    <a:lnTo>
                      <a:pt x="2869044" y="1516607"/>
                    </a:lnTo>
                    <a:cubicBezTo>
                      <a:pt x="2660356" y="1471070"/>
                      <a:pt x="2510074" y="1285418"/>
                      <a:pt x="2509268" y="1071911"/>
                    </a:cubicBezTo>
                    <a:lnTo>
                      <a:pt x="2509268" y="823577"/>
                    </a:lnTo>
                    <a:lnTo>
                      <a:pt x="861748" y="823577"/>
                    </a:lnTo>
                    <a:lnTo>
                      <a:pt x="861748" y="1071643"/>
                    </a:lnTo>
                    <a:cubicBezTo>
                      <a:pt x="860679" y="1285149"/>
                      <a:pt x="710654" y="1470801"/>
                      <a:pt x="501971" y="1516338"/>
                    </a:cubicBezTo>
                    <a:close/>
                    <a:moveTo>
                      <a:pt x="555046" y="187892"/>
                    </a:moveTo>
                    <a:lnTo>
                      <a:pt x="555046" y="636342"/>
                    </a:lnTo>
                    <a:lnTo>
                      <a:pt x="2816072" y="636342"/>
                    </a:lnTo>
                    <a:lnTo>
                      <a:pt x="2816072" y="187892"/>
                    </a:lnTo>
                    <a:close/>
                    <a:moveTo>
                      <a:pt x="4485481" y="5224316"/>
                    </a:moveTo>
                    <a:lnTo>
                      <a:pt x="4485212" y="5224316"/>
                    </a:lnTo>
                    <a:cubicBezTo>
                      <a:pt x="4560222" y="5148992"/>
                      <a:pt x="4602547" y="5046682"/>
                      <a:pt x="4602547" y="4940063"/>
                    </a:cubicBezTo>
                    <a:cubicBezTo>
                      <a:pt x="4602547" y="4719321"/>
                      <a:pt x="4420919" y="4537693"/>
                      <a:pt x="4200177" y="4537424"/>
                    </a:cubicBezTo>
                    <a:lnTo>
                      <a:pt x="3846024" y="4537424"/>
                    </a:lnTo>
                    <a:lnTo>
                      <a:pt x="3846024" y="5342159"/>
                    </a:lnTo>
                    <a:lnTo>
                      <a:pt x="4200445" y="5342159"/>
                    </a:lnTo>
                    <a:cubicBezTo>
                      <a:pt x="4307333" y="5342445"/>
                      <a:pt x="4409934" y="5299812"/>
                      <a:pt x="4485481" y="522425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pic>
        <p:nvPicPr>
          <p:cNvPr id="8" name="Picture Placeholder 7" descr="A person in a lab coat holding a phone&#10;&#10;Description automatically generated">
            <a:extLst>
              <a:ext uri="{FF2B5EF4-FFF2-40B4-BE49-F238E27FC236}">
                <a16:creationId xmlns:a16="http://schemas.microsoft.com/office/drawing/2014/main" id="{E8A69F97-F0B1-248A-B518-5E209967E2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glass jar with different objects inside&#10;&#10;Description automatically generated">
            <a:extLst>
              <a:ext uri="{FF2B5EF4-FFF2-40B4-BE49-F238E27FC236}">
                <a16:creationId xmlns:a16="http://schemas.microsoft.com/office/drawing/2014/main" id="{67D00047-611D-266F-D3C2-2D1210AF1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mouse wearing a robot garment&#10;&#10;Description automatically generated">
            <a:extLst>
              <a:ext uri="{FF2B5EF4-FFF2-40B4-BE49-F238E27FC236}">
                <a16:creationId xmlns:a16="http://schemas.microsoft.com/office/drawing/2014/main" id="{E92A95EE-8D19-3EED-7EF5-27DB04E740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71BC9AA-C173-00D4-7BEF-164AC6C18639}"/>
              </a:ext>
            </a:extLst>
          </p:cNvPr>
          <p:cNvGrpSpPr/>
          <p:nvPr/>
        </p:nvGrpSpPr>
        <p:grpSpPr>
          <a:xfrm rot="5400000" flipH="1" flipV="1">
            <a:off x="5192975" y="-265768"/>
            <a:ext cx="709528" cy="1809235"/>
            <a:chOff x="11482472" y="4469734"/>
            <a:chExt cx="709528" cy="18092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5899BA7-EB26-DA2F-7D55-67053F6E4466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BF0B41-FA67-854E-B815-689A1B87D33F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ECF3D51-AE7E-D3F0-C5F5-EEB23EB45583}"/>
              </a:ext>
            </a:extLst>
          </p:cNvPr>
          <p:cNvSpPr/>
          <p:nvPr/>
        </p:nvSpPr>
        <p:spPr>
          <a:xfrm rot="10800000" flipV="1">
            <a:off x="10335366" y="1072553"/>
            <a:ext cx="791342" cy="191064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57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AF02-DE9D-4504-9CFD-6D09C2926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your attention and time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B87CFE-2C82-454B-BFE4-B99033E05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8EA2D-CC62-43DE-A489-9C8F61793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07BA8F7-B818-4EED-BAD2-DF72BAFE1D57}"/>
              </a:ext>
            </a:extLst>
          </p:cNvPr>
          <p:cNvSpPr/>
          <p:nvPr/>
        </p:nvSpPr>
        <p:spPr>
          <a:xfrm flipH="1">
            <a:off x="281090" y="4907666"/>
            <a:ext cx="790548" cy="1412896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8D9488E-8161-404D-8C26-E1BE8CB374B2}"/>
              </a:ext>
            </a:extLst>
          </p:cNvPr>
          <p:cNvSpPr/>
          <p:nvPr/>
        </p:nvSpPr>
        <p:spPr>
          <a:xfrm>
            <a:off x="365548" y="1578710"/>
            <a:ext cx="3927300" cy="39272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508D816-7F4F-41DE-8C70-C0BC4327EC4E}"/>
              </a:ext>
            </a:extLst>
          </p:cNvPr>
          <p:cNvSpPr/>
          <p:nvPr/>
        </p:nvSpPr>
        <p:spPr>
          <a:xfrm>
            <a:off x="11066409" y="5764333"/>
            <a:ext cx="765486" cy="717750"/>
          </a:xfrm>
          <a:custGeom>
            <a:avLst/>
            <a:gdLst>
              <a:gd name="connsiteX0" fmla="*/ 670648 w 1341144"/>
              <a:gd name="connsiteY0" fmla="*/ 959787 h 1257511"/>
              <a:gd name="connsiteX1" fmla="*/ 670648 w 1341144"/>
              <a:gd name="connsiteY1" fmla="*/ 959791 h 1257511"/>
              <a:gd name="connsiteX2" fmla="*/ 691587 w 1341144"/>
              <a:gd name="connsiteY2" fmla="*/ 978408 h 1257511"/>
              <a:gd name="connsiteX3" fmla="*/ 691587 w 1341144"/>
              <a:gd name="connsiteY3" fmla="*/ 1236551 h 1257511"/>
              <a:gd name="connsiteX4" fmla="*/ 681108 w 1341144"/>
              <a:gd name="connsiteY4" fmla="*/ 1254703 h 1257511"/>
              <a:gd name="connsiteX5" fmla="*/ 660151 w 1341144"/>
              <a:gd name="connsiteY5" fmla="*/ 1254703 h 1257511"/>
              <a:gd name="connsiteX6" fmla="*/ 649673 w 1341144"/>
              <a:gd name="connsiteY6" fmla="*/ 1236551 h 1257511"/>
              <a:gd name="connsiteX7" fmla="*/ 649673 w 1341144"/>
              <a:gd name="connsiteY7" fmla="*/ 978408 h 1257511"/>
              <a:gd name="connsiteX8" fmla="*/ 670648 w 1341144"/>
              <a:gd name="connsiteY8" fmla="*/ 959787 h 1257511"/>
              <a:gd name="connsiteX9" fmla="*/ 600855 w 1341144"/>
              <a:gd name="connsiteY9" fmla="*/ 908900 h 1257511"/>
              <a:gd name="connsiteX10" fmla="*/ 635407 w 1341144"/>
              <a:gd name="connsiteY10" fmla="*/ 934293 h 1257511"/>
              <a:gd name="connsiteX11" fmla="*/ 620502 w 1341144"/>
              <a:gd name="connsiteY11" fmla="*/ 948076 h 1257511"/>
              <a:gd name="connsiteX12" fmla="*/ 583561 w 1341144"/>
              <a:gd name="connsiteY12" fmla="*/ 1050328 h 1257511"/>
              <a:gd name="connsiteX13" fmla="*/ 607757 w 1341144"/>
              <a:gd name="connsiteY13" fmla="*/ 1108496 h 1257511"/>
              <a:gd name="connsiteX14" fmla="*/ 607757 w 1341144"/>
              <a:gd name="connsiteY14" fmla="*/ 1168215 h 1257511"/>
              <a:gd name="connsiteX15" fmla="*/ 541913 w 1341144"/>
              <a:gd name="connsiteY15" fmla="*/ 1055048 h 1257511"/>
              <a:gd name="connsiteX16" fmla="*/ 589905 w 1341144"/>
              <a:gd name="connsiteY16" fmla="*/ 919438 h 1257511"/>
              <a:gd name="connsiteX17" fmla="*/ 589905 w 1341144"/>
              <a:gd name="connsiteY17" fmla="*/ 919435 h 1257511"/>
              <a:gd name="connsiteX18" fmla="*/ 600855 w 1341144"/>
              <a:gd name="connsiteY18" fmla="*/ 908900 h 1257511"/>
              <a:gd name="connsiteX19" fmla="*/ 705173 w 1341144"/>
              <a:gd name="connsiteY19" fmla="*/ 829620 h 1257511"/>
              <a:gd name="connsiteX20" fmla="*/ 705174 w 1341144"/>
              <a:gd name="connsiteY20" fmla="*/ 829620 h 1257511"/>
              <a:gd name="connsiteX21" fmla="*/ 705172 w 1341144"/>
              <a:gd name="connsiteY21" fmla="*/ 829622 h 1257511"/>
              <a:gd name="connsiteX22" fmla="*/ 670578 w 1341144"/>
              <a:gd name="connsiteY22" fmla="*/ 682560 h 1257511"/>
              <a:gd name="connsiteX23" fmla="*/ 691583 w 1341144"/>
              <a:gd name="connsiteY23" fmla="*/ 700439 h 1257511"/>
              <a:gd name="connsiteX24" fmla="*/ 691583 w 1341144"/>
              <a:gd name="connsiteY24" fmla="*/ 784956 h 1257511"/>
              <a:gd name="connsiteX25" fmla="*/ 670573 w 1341144"/>
              <a:gd name="connsiteY25" fmla="*/ 803734 h 1257511"/>
              <a:gd name="connsiteX26" fmla="*/ 649669 w 1341144"/>
              <a:gd name="connsiteY26" fmla="*/ 784956 h 1257511"/>
              <a:gd name="connsiteX27" fmla="*/ 649669 w 1341144"/>
              <a:gd name="connsiteY27" fmla="*/ 700439 h 1257511"/>
              <a:gd name="connsiteX28" fmla="*/ 670578 w 1341144"/>
              <a:gd name="connsiteY28" fmla="*/ 682560 h 1257511"/>
              <a:gd name="connsiteX29" fmla="*/ 746479 w 1341144"/>
              <a:gd name="connsiteY29" fmla="*/ 636924 h 1257511"/>
              <a:gd name="connsiteX30" fmla="*/ 796086 w 1341144"/>
              <a:gd name="connsiteY30" fmla="*/ 737460 h 1257511"/>
              <a:gd name="connsiteX31" fmla="*/ 739944 w 1341144"/>
              <a:gd name="connsiteY31" fmla="*/ 854651 h 1257511"/>
              <a:gd name="connsiteX32" fmla="*/ 710457 w 1341144"/>
              <a:gd name="connsiteY32" fmla="*/ 833387 h 1257511"/>
              <a:gd name="connsiteX33" fmla="*/ 705174 w 1341144"/>
              <a:gd name="connsiteY33" fmla="*/ 829620 h 1257511"/>
              <a:gd name="connsiteX34" fmla="*/ 741743 w 1341144"/>
              <a:gd name="connsiteY34" fmla="*/ 788646 h 1257511"/>
              <a:gd name="connsiteX35" fmla="*/ 754259 w 1341144"/>
              <a:gd name="connsiteY35" fmla="*/ 740250 h 1257511"/>
              <a:gd name="connsiteX36" fmla="*/ 708062 w 1341144"/>
              <a:gd name="connsiteY36" fmla="*/ 658536 h 1257511"/>
              <a:gd name="connsiteX37" fmla="*/ 746479 w 1341144"/>
              <a:gd name="connsiteY37" fmla="*/ 636924 h 1257511"/>
              <a:gd name="connsiteX38" fmla="*/ 510043 w 1341144"/>
              <a:gd name="connsiteY38" fmla="*/ 340603 h 1257511"/>
              <a:gd name="connsiteX39" fmla="*/ 516241 w 1341144"/>
              <a:gd name="connsiteY39" fmla="*/ 455424 h 1257511"/>
              <a:gd name="connsiteX40" fmla="*/ 535822 w 1341144"/>
              <a:gd name="connsiteY40" fmla="*/ 489578 h 1257511"/>
              <a:gd name="connsiteX41" fmla="*/ 535819 w 1341144"/>
              <a:gd name="connsiteY41" fmla="*/ 489581 h 1257511"/>
              <a:gd name="connsiteX42" fmla="*/ 535824 w 1341144"/>
              <a:gd name="connsiteY42" fmla="*/ 489581 h 1257511"/>
              <a:gd name="connsiteX43" fmla="*/ 535822 w 1341144"/>
              <a:gd name="connsiteY43" fmla="*/ 489578 h 1257511"/>
              <a:gd name="connsiteX44" fmla="*/ 535824 w 1341144"/>
              <a:gd name="connsiteY44" fmla="*/ 489575 h 1257511"/>
              <a:gd name="connsiteX45" fmla="*/ 546215 w 1341144"/>
              <a:gd name="connsiteY45" fmla="*/ 411057 h 1257511"/>
              <a:gd name="connsiteX46" fmla="*/ 510043 w 1341144"/>
              <a:gd name="connsiteY46" fmla="*/ 340603 h 1257511"/>
              <a:gd name="connsiteX47" fmla="*/ 831168 w 1341144"/>
              <a:gd name="connsiteY47" fmla="*/ 340496 h 1257511"/>
              <a:gd name="connsiteX48" fmla="*/ 795035 w 1341144"/>
              <a:gd name="connsiteY48" fmla="*/ 411020 h 1257511"/>
              <a:gd name="connsiteX49" fmla="*/ 805422 w 1341144"/>
              <a:gd name="connsiteY49" fmla="*/ 489582 h 1257511"/>
              <a:gd name="connsiteX50" fmla="*/ 805422 w 1341144"/>
              <a:gd name="connsiteY50" fmla="*/ 489586 h 1257511"/>
              <a:gd name="connsiteX51" fmla="*/ 831168 w 1341144"/>
              <a:gd name="connsiteY51" fmla="*/ 340496 h 1257511"/>
              <a:gd name="connsiteX52" fmla="*/ 840840 w 1341144"/>
              <a:gd name="connsiteY52" fmla="*/ 299842 h 1257511"/>
              <a:gd name="connsiteX53" fmla="*/ 840841 w 1341144"/>
              <a:gd name="connsiteY53" fmla="*/ 299842 h 1257511"/>
              <a:gd name="connsiteX54" fmla="*/ 860195 w 1341144"/>
              <a:gd name="connsiteY54" fmla="*/ 310320 h 1257511"/>
              <a:gd name="connsiteX55" fmla="*/ 871530 w 1341144"/>
              <a:gd name="connsiteY55" fmla="*/ 329186 h 1257511"/>
              <a:gd name="connsiteX56" fmla="*/ 874163 w 1341144"/>
              <a:gd name="connsiteY56" fmla="*/ 441067 h 1257511"/>
              <a:gd name="connsiteX57" fmla="*/ 818264 w 1341144"/>
              <a:gd name="connsiteY57" fmla="*/ 538013 h 1257511"/>
              <a:gd name="connsiteX58" fmla="*/ 717689 w 1341144"/>
              <a:gd name="connsiteY58" fmla="*/ 604961 h 1257511"/>
              <a:gd name="connsiteX59" fmla="*/ 586975 w 1341144"/>
              <a:gd name="connsiteY59" fmla="*/ 740258 h 1257511"/>
              <a:gd name="connsiteX60" fmla="*/ 688772 w 1341144"/>
              <a:gd name="connsiteY60" fmla="*/ 869387 h 1257511"/>
              <a:gd name="connsiteX61" fmla="*/ 751341 w 1341144"/>
              <a:gd name="connsiteY61" fmla="*/ 919448 h 1257511"/>
              <a:gd name="connsiteX62" fmla="*/ 799333 w 1341144"/>
              <a:gd name="connsiteY62" fmla="*/ 1055058 h 1257511"/>
              <a:gd name="connsiteX63" fmla="*/ 733489 w 1341144"/>
              <a:gd name="connsiteY63" fmla="*/ 1168226 h 1257511"/>
              <a:gd name="connsiteX64" fmla="*/ 733489 w 1341144"/>
              <a:gd name="connsiteY64" fmla="*/ 1108597 h 1257511"/>
              <a:gd name="connsiteX65" fmla="*/ 757685 w 1341144"/>
              <a:gd name="connsiteY65" fmla="*/ 1050337 h 1257511"/>
              <a:gd name="connsiteX66" fmla="*/ 720744 w 1341144"/>
              <a:gd name="connsiteY66" fmla="*/ 948090 h 1257511"/>
              <a:gd name="connsiteX67" fmla="*/ 664598 w 1341144"/>
              <a:gd name="connsiteY67" fmla="*/ 903622 h 1257511"/>
              <a:gd name="connsiteX68" fmla="*/ 664593 w 1341144"/>
              <a:gd name="connsiteY68" fmla="*/ 903622 h 1257511"/>
              <a:gd name="connsiteX69" fmla="*/ 545156 w 1341144"/>
              <a:gd name="connsiteY69" fmla="*/ 737465 h 1257511"/>
              <a:gd name="connsiteX70" fmla="*/ 697420 w 1341144"/>
              <a:gd name="connsiteY70" fmla="*/ 568268 h 1257511"/>
              <a:gd name="connsiteX71" fmla="*/ 773877 w 1341144"/>
              <a:gd name="connsiteY71" fmla="*/ 521050 h 1257511"/>
              <a:gd name="connsiteX72" fmla="*/ 752912 w 1341144"/>
              <a:gd name="connsiteY72" fmla="*/ 412493 h 1257511"/>
              <a:gd name="connsiteX73" fmla="*/ 800109 w 1341144"/>
              <a:gd name="connsiteY73" fmla="*/ 312512 h 1257511"/>
              <a:gd name="connsiteX74" fmla="*/ 818743 w 1341144"/>
              <a:gd name="connsiteY74" fmla="*/ 300614 h 1257511"/>
              <a:gd name="connsiteX75" fmla="*/ 840840 w 1341144"/>
              <a:gd name="connsiteY75" fmla="*/ 299842 h 1257511"/>
              <a:gd name="connsiteX76" fmla="*/ 515300 w 1341144"/>
              <a:gd name="connsiteY76" fmla="*/ 299043 h 1257511"/>
              <a:gd name="connsiteX77" fmla="*/ 541137 w 1341144"/>
              <a:gd name="connsiteY77" fmla="*/ 312508 h 1257511"/>
              <a:gd name="connsiteX78" fmla="*/ 588330 w 1341144"/>
              <a:gd name="connsiteY78" fmla="*/ 412490 h 1257511"/>
              <a:gd name="connsiteX79" fmla="*/ 567369 w 1341144"/>
              <a:gd name="connsiteY79" fmla="*/ 521046 h 1257511"/>
              <a:gd name="connsiteX80" fmla="*/ 628331 w 1341144"/>
              <a:gd name="connsiteY80" fmla="*/ 559650 h 1257511"/>
              <a:gd name="connsiteX81" fmla="*/ 628332 w 1341144"/>
              <a:gd name="connsiteY81" fmla="*/ 559652 h 1257511"/>
              <a:gd name="connsiteX82" fmla="*/ 589799 w 1341144"/>
              <a:gd name="connsiteY82" fmla="*/ 585914 h 1257511"/>
              <a:gd name="connsiteX83" fmla="*/ 522993 w 1341144"/>
              <a:gd name="connsiteY83" fmla="*/ 538010 h 1257511"/>
              <a:gd name="connsiteX84" fmla="*/ 467087 w 1341144"/>
              <a:gd name="connsiteY84" fmla="*/ 441059 h 1257511"/>
              <a:gd name="connsiteX85" fmla="*/ 469719 w 1341144"/>
              <a:gd name="connsiteY85" fmla="*/ 329177 h 1257511"/>
              <a:gd name="connsiteX86" fmla="*/ 486929 w 1341144"/>
              <a:gd name="connsiteY86" fmla="*/ 305667 h 1257511"/>
              <a:gd name="connsiteX87" fmla="*/ 515300 w 1341144"/>
              <a:gd name="connsiteY87" fmla="*/ 299043 h 1257511"/>
              <a:gd name="connsiteX88" fmla="*/ 917521 w 1341144"/>
              <a:gd name="connsiteY88" fmla="*/ 42014 h 1257511"/>
              <a:gd name="connsiteX89" fmla="*/ 942065 w 1341144"/>
              <a:gd name="connsiteY89" fmla="*/ 48024 h 1257511"/>
              <a:gd name="connsiteX90" fmla="*/ 1300806 w 1341144"/>
              <a:gd name="connsiteY90" fmla="*/ 132900 h 1257511"/>
              <a:gd name="connsiteX91" fmla="*/ 1329329 w 1341144"/>
              <a:gd name="connsiteY91" fmla="*/ 145592 h 1257511"/>
              <a:gd name="connsiteX92" fmla="*/ 1341144 w 1341144"/>
              <a:gd name="connsiteY92" fmla="*/ 174490 h 1257511"/>
              <a:gd name="connsiteX93" fmla="*/ 1329687 w 1341144"/>
              <a:gd name="connsiteY93" fmla="*/ 203532 h 1257511"/>
              <a:gd name="connsiteX94" fmla="*/ 1068499 w 1341144"/>
              <a:gd name="connsiteY94" fmla="*/ 329843 h 1257511"/>
              <a:gd name="connsiteX95" fmla="*/ 1068494 w 1341144"/>
              <a:gd name="connsiteY95" fmla="*/ 329843 h 1257511"/>
              <a:gd name="connsiteX96" fmla="*/ 1033165 w 1341144"/>
              <a:gd name="connsiteY96" fmla="*/ 402301 h 1257511"/>
              <a:gd name="connsiteX97" fmla="*/ 914924 w 1341144"/>
              <a:gd name="connsiteY97" fmla="*/ 449262 h 1257511"/>
              <a:gd name="connsiteX98" fmla="*/ 921202 w 1341144"/>
              <a:gd name="connsiteY98" fmla="*/ 406519 h 1257511"/>
              <a:gd name="connsiteX99" fmla="*/ 1026680 w 1341144"/>
              <a:gd name="connsiteY99" fmla="*/ 327181 h 1257511"/>
              <a:gd name="connsiteX100" fmla="*/ 933623 w 1341144"/>
              <a:gd name="connsiteY100" fmla="*/ 299697 h 1257511"/>
              <a:gd name="connsiteX101" fmla="*/ 921507 w 1341144"/>
              <a:gd name="connsiteY101" fmla="*/ 282595 h 1257511"/>
              <a:gd name="connsiteX102" fmla="*/ 930261 w 1341144"/>
              <a:gd name="connsiteY102" fmla="*/ 263550 h 1257511"/>
              <a:gd name="connsiteX103" fmla="*/ 951130 w 1341144"/>
              <a:gd name="connsiteY103" fmla="*/ 261611 h 1257511"/>
              <a:gd name="connsiteX104" fmla="*/ 1067684 w 1341144"/>
              <a:gd name="connsiteY104" fmla="*/ 288218 h 1257511"/>
              <a:gd name="connsiteX105" fmla="*/ 1184006 w 1341144"/>
              <a:gd name="connsiteY105" fmla="*/ 260633 h 1257511"/>
              <a:gd name="connsiteX106" fmla="*/ 987288 w 1341144"/>
              <a:gd name="connsiteY106" fmla="*/ 218449 h 1257511"/>
              <a:gd name="connsiteX107" fmla="*/ 974636 w 1341144"/>
              <a:gd name="connsiteY107" fmla="*/ 201740 h 1257511"/>
              <a:gd name="connsiteX108" fmla="*/ 982783 w 1341144"/>
              <a:gd name="connsiteY108" fmla="*/ 182430 h 1257511"/>
              <a:gd name="connsiteX109" fmla="*/ 1003577 w 1341144"/>
              <a:gd name="connsiteY109" fmla="*/ 179832 h 1257511"/>
              <a:gd name="connsiteX110" fmla="*/ 1249123 w 1341144"/>
              <a:gd name="connsiteY110" fmla="*/ 220092 h 1257511"/>
              <a:gd name="connsiteX111" fmla="*/ 1249123 w 1341144"/>
              <a:gd name="connsiteY111" fmla="*/ 220087 h 1257511"/>
              <a:gd name="connsiteX112" fmla="*/ 1299107 w 1341144"/>
              <a:gd name="connsiteY112" fmla="*/ 174786 h 1257511"/>
              <a:gd name="connsiteX113" fmla="*/ 924137 w 1341144"/>
              <a:gd name="connsiteY113" fmla="*/ 85920 h 1257511"/>
              <a:gd name="connsiteX114" fmla="*/ 907411 w 1341144"/>
              <a:gd name="connsiteY114" fmla="*/ 85571 h 1257511"/>
              <a:gd name="connsiteX115" fmla="*/ 895539 w 1341144"/>
              <a:gd name="connsiteY115" fmla="*/ 97364 h 1257511"/>
              <a:gd name="connsiteX116" fmla="*/ 733462 w 1341144"/>
              <a:gd name="connsiteY116" fmla="*/ 236495 h 1257511"/>
              <a:gd name="connsiteX117" fmla="*/ 733462 w 1341144"/>
              <a:gd name="connsiteY117" fmla="*/ 236491 h 1257511"/>
              <a:gd name="connsiteX118" fmla="*/ 733462 w 1341144"/>
              <a:gd name="connsiteY118" fmla="*/ 194412 h 1257511"/>
              <a:gd name="connsiteX119" fmla="*/ 856766 w 1341144"/>
              <a:gd name="connsiteY119" fmla="*/ 81446 h 1257511"/>
              <a:gd name="connsiteX120" fmla="*/ 892620 w 1341144"/>
              <a:gd name="connsiteY120" fmla="*/ 46286 h 1257511"/>
              <a:gd name="connsiteX121" fmla="*/ 917521 w 1341144"/>
              <a:gd name="connsiteY121" fmla="*/ 42014 h 1257511"/>
              <a:gd name="connsiteX122" fmla="*/ 423729 w 1341144"/>
              <a:gd name="connsiteY122" fmla="*/ 42014 h 1257511"/>
              <a:gd name="connsiteX123" fmla="*/ 448630 w 1341144"/>
              <a:gd name="connsiteY123" fmla="*/ 46286 h 1257511"/>
              <a:gd name="connsiteX124" fmla="*/ 484484 w 1341144"/>
              <a:gd name="connsiteY124" fmla="*/ 81446 h 1257511"/>
              <a:gd name="connsiteX125" fmla="*/ 607789 w 1341144"/>
              <a:gd name="connsiteY125" fmla="*/ 194412 h 1257511"/>
              <a:gd name="connsiteX126" fmla="*/ 607789 w 1341144"/>
              <a:gd name="connsiteY126" fmla="*/ 236491 h 1257511"/>
              <a:gd name="connsiteX127" fmla="*/ 607784 w 1341144"/>
              <a:gd name="connsiteY127" fmla="*/ 236496 h 1257511"/>
              <a:gd name="connsiteX128" fmla="*/ 445707 w 1341144"/>
              <a:gd name="connsiteY128" fmla="*/ 97365 h 1257511"/>
              <a:gd name="connsiteX129" fmla="*/ 433835 w 1341144"/>
              <a:gd name="connsiteY129" fmla="*/ 85572 h 1257511"/>
              <a:gd name="connsiteX130" fmla="*/ 417109 w 1341144"/>
              <a:gd name="connsiteY130" fmla="*/ 85921 h 1257511"/>
              <a:gd name="connsiteX131" fmla="*/ 42144 w 1341144"/>
              <a:gd name="connsiteY131" fmla="*/ 174787 h 1257511"/>
              <a:gd name="connsiteX132" fmla="*/ 92122 w 1341144"/>
              <a:gd name="connsiteY132" fmla="*/ 220088 h 1257511"/>
              <a:gd name="connsiteX133" fmla="*/ 92122 w 1341144"/>
              <a:gd name="connsiteY133" fmla="*/ 220093 h 1257511"/>
              <a:gd name="connsiteX134" fmla="*/ 337669 w 1341144"/>
              <a:gd name="connsiteY134" fmla="*/ 179833 h 1257511"/>
              <a:gd name="connsiteX135" fmla="*/ 358463 w 1341144"/>
              <a:gd name="connsiteY135" fmla="*/ 182431 h 1257511"/>
              <a:gd name="connsiteX136" fmla="*/ 366612 w 1341144"/>
              <a:gd name="connsiteY136" fmla="*/ 201741 h 1257511"/>
              <a:gd name="connsiteX137" fmla="*/ 353964 w 1341144"/>
              <a:gd name="connsiteY137" fmla="*/ 218450 h 1257511"/>
              <a:gd name="connsiteX138" fmla="*/ 157249 w 1341144"/>
              <a:gd name="connsiteY138" fmla="*/ 260634 h 1257511"/>
              <a:gd name="connsiteX139" fmla="*/ 273568 w 1341144"/>
              <a:gd name="connsiteY139" fmla="*/ 288219 h 1257511"/>
              <a:gd name="connsiteX140" fmla="*/ 390121 w 1341144"/>
              <a:gd name="connsiteY140" fmla="*/ 261612 h 1257511"/>
              <a:gd name="connsiteX141" fmla="*/ 410991 w 1341144"/>
              <a:gd name="connsiteY141" fmla="*/ 263551 h 1257511"/>
              <a:gd name="connsiteX142" fmla="*/ 419745 w 1341144"/>
              <a:gd name="connsiteY142" fmla="*/ 282596 h 1257511"/>
              <a:gd name="connsiteX143" fmla="*/ 407629 w 1341144"/>
              <a:gd name="connsiteY143" fmla="*/ 299698 h 1257511"/>
              <a:gd name="connsiteX144" fmla="*/ 314571 w 1341144"/>
              <a:gd name="connsiteY144" fmla="*/ 327182 h 1257511"/>
              <a:gd name="connsiteX145" fmla="*/ 420050 w 1341144"/>
              <a:gd name="connsiteY145" fmla="*/ 406521 h 1257511"/>
              <a:gd name="connsiteX146" fmla="*/ 426328 w 1341144"/>
              <a:gd name="connsiteY146" fmla="*/ 449264 h 1257511"/>
              <a:gd name="connsiteX147" fmla="*/ 308087 w 1341144"/>
              <a:gd name="connsiteY147" fmla="*/ 402302 h 1257511"/>
              <a:gd name="connsiteX148" fmla="*/ 272757 w 1341144"/>
              <a:gd name="connsiteY148" fmla="*/ 329844 h 1257511"/>
              <a:gd name="connsiteX149" fmla="*/ 272753 w 1341144"/>
              <a:gd name="connsiteY149" fmla="*/ 329844 h 1257511"/>
              <a:gd name="connsiteX150" fmla="*/ 11569 w 1341144"/>
              <a:gd name="connsiteY150" fmla="*/ 203533 h 1257511"/>
              <a:gd name="connsiteX151" fmla="*/ 724 w 1341144"/>
              <a:gd name="connsiteY151" fmla="*/ 182594 h 1257511"/>
              <a:gd name="connsiteX152" fmla="*/ 3129 w 1341144"/>
              <a:gd name="connsiteY152" fmla="*/ 159131 h 1257511"/>
              <a:gd name="connsiteX153" fmla="*/ 17877 w 1341144"/>
              <a:gd name="connsiteY153" fmla="*/ 140449 h 1257511"/>
              <a:gd name="connsiteX154" fmla="*/ 40449 w 1341144"/>
              <a:gd name="connsiteY154" fmla="*/ 132900 h 1257511"/>
              <a:gd name="connsiteX155" fmla="*/ 399186 w 1341144"/>
              <a:gd name="connsiteY155" fmla="*/ 48024 h 1257511"/>
              <a:gd name="connsiteX156" fmla="*/ 423729 w 1341144"/>
              <a:gd name="connsiteY156" fmla="*/ 42014 h 1257511"/>
              <a:gd name="connsiteX157" fmla="*/ 670626 w 1341144"/>
              <a:gd name="connsiteY157" fmla="*/ 42011 h 1257511"/>
              <a:gd name="connsiteX158" fmla="*/ 641002 w 1341144"/>
              <a:gd name="connsiteY158" fmla="*/ 54301 h 1257511"/>
              <a:gd name="connsiteX159" fmla="*/ 628712 w 1341144"/>
              <a:gd name="connsiteY159" fmla="*/ 83925 h 1257511"/>
              <a:gd name="connsiteX160" fmla="*/ 640989 w 1341144"/>
              <a:gd name="connsiteY160" fmla="*/ 113562 h 1257511"/>
              <a:gd name="connsiteX161" fmla="*/ 670626 w 1341144"/>
              <a:gd name="connsiteY161" fmla="*/ 125838 h 1257511"/>
              <a:gd name="connsiteX162" fmla="*/ 700263 w 1341144"/>
              <a:gd name="connsiteY162" fmla="*/ 113562 h 1257511"/>
              <a:gd name="connsiteX163" fmla="*/ 712539 w 1341144"/>
              <a:gd name="connsiteY163" fmla="*/ 83925 h 1257511"/>
              <a:gd name="connsiteX164" fmla="*/ 700263 w 1341144"/>
              <a:gd name="connsiteY164" fmla="*/ 54288 h 1257511"/>
              <a:gd name="connsiteX165" fmla="*/ 670626 w 1341144"/>
              <a:gd name="connsiteY165" fmla="*/ 42011 h 1257511"/>
              <a:gd name="connsiteX166" fmla="*/ 670626 w 1341144"/>
              <a:gd name="connsiteY166" fmla="*/ 0 h 1257511"/>
              <a:gd name="connsiteX167" fmla="*/ 739438 w 1341144"/>
              <a:gd name="connsiteY167" fmla="*/ 35954 h 1257511"/>
              <a:gd name="connsiteX168" fmla="*/ 749222 w 1341144"/>
              <a:gd name="connsiteY168" fmla="*/ 112975 h 1257511"/>
              <a:gd name="connsiteX169" fmla="*/ 691583 w 1341144"/>
              <a:gd name="connsiteY169" fmla="*/ 164991 h 1257511"/>
              <a:gd name="connsiteX170" fmla="*/ 691586 w 1341144"/>
              <a:gd name="connsiteY170" fmla="*/ 523538 h 1257511"/>
              <a:gd name="connsiteX171" fmla="*/ 677161 w 1341144"/>
              <a:gd name="connsiteY171" fmla="*/ 531575 h 1257511"/>
              <a:gd name="connsiteX172" fmla="*/ 670594 w 1341144"/>
              <a:gd name="connsiteY172" fmla="*/ 535212 h 1257511"/>
              <a:gd name="connsiteX173" fmla="*/ 664094 w 1341144"/>
              <a:gd name="connsiteY173" fmla="*/ 531575 h 1257511"/>
              <a:gd name="connsiteX174" fmla="*/ 649669 w 1341144"/>
              <a:gd name="connsiteY174" fmla="*/ 523538 h 1257511"/>
              <a:gd name="connsiteX175" fmla="*/ 649669 w 1341144"/>
              <a:gd name="connsiteY175" fmla="*/ 164991 h 1257511"/>
              <a:gd name="connsiteX176" fmla="*/ 592029 w 1341144"/>
              <a:gd name="connsiteY176" fmla="*/ 112975 h 1257511"/>
              <a:gd name="connsiteX177" fmla="*/ 601814 w 1341144"/>
              <a:gd name="connsiteY177" fmla="*/ 35954 h 1257511"/>
              <a:gd name="connsiteX178" fmla="*/ 670626 w 1341144"/>
              <a:gd name="connsiteY178" fmla="*/ 0 h 125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341144" h="1257511">
                <a:moveTo>
                  <a:pt x="670648" y="959787"/>
                </a:moveTo>
                <a:lnTo>
                  <a:pt x="670648" y="959791"/>
                </a:lnTo>
                <a:cubicBezTo>
                  <a:pt x="678520" y="965847"/>
                  <a:pt x="691089" y="977858"/>
                  <a:pt x="691587" y="978408"/>
                </a:cubicBezTo>
                <a:lnTo>
                  <a:pt x="691587" y="1236551"/>
                </a:lnTo>
                <a:cubicBezTo>
                  <a:pt x="691587" y="1244040"/>
                  <a:pt x="687592" y="1250959"/>
                  <a:pt x="681108" y="1254703"/>
                </a:cubicBezTo>
                <a:cubicBezTo>
                  <a:pt x="674624" y="1258447"/>
                  <a:pt x="666635" y="1258447"/>
                  <a:pt x="660151" y="1254703"/>
                </a:cubicBezTo>
                <a:cubicBezTo>
                  <a:pt x="653668" y="1250959"/>
                  <a:pt x="649673" y="1244040"/>
                  <a:pt x="649673" y="1236551"/>
                </a:cubicBezTo>
                <a:lnTo>
                  <a:pt x="649673" y="978408"/>
                </a:lnTo>
                <a:cubicBezTo>
                  <a:pt x="650167" y="977858"/>
                  <a:pt x="662785" y="965838"/>
                  <a:pt x="670648" y="959787"/>
                </a:cubicBezTo>
                <a:close/>
                <a:moveTo>
                  <a:pt x="600855" y="908900"/>
                </a:moveTo>
                <a:cubicBezTo>
                  <a:pt x="612582" y="918004"/>
                  <a:pt x="624279" y="926421"/>
                  <a:pt x="635407" y="934293"/>
                </a:cubicBezTo>
                <a:cubicBezTo>
                  <a:pt x="630163" y="938585"/>
                  <a:pt x="625186" y="943187"/>
                  <a:pt x="620502" y="948076"/>
                </a:cubicBezTo>
                <a:cubicBezTo>
                  <a:pt x="593830" y="975119"/>
                  <a:pt x="580330" y="1012484"/>
                  <a:pt x="583561" y="1050328"/>
                </a:cubicBezTo>
                <a:cubicBezTo>
                  <a:pt x="586172" y="1071564"/>
                  <a:pt x="594537" y="1091675"/>
                  <a:pt x="607757" y="1108496"/>
                </a:cubicBezTo>
                <a:lnTo>
                  <a:pt x="607757" y="1168215"/>
                </a:lnTo>
                <a:cubicBezTo>
                  <a:pt x="571427" y="1140932"/>
                  <a:pt x="547680" y="1100114"/>
                  <a:pt x="541913" y="1055048"/>
                </a:cubicBezTo>
                <a:cubicBezTo>
                  <a:pt x="537281" y="1004994"/>
                  <a:pt x="554819" y="955431"/>
                  <a:pt x="589905" y="919438"/>
                </a:cubicBezTo>
                <a:lnTo>
                  <a:pt x="589905" y="919435"/>
                </a:lnTo>
                <a:cubicBezTo>
                  <a:pt x="593253" y="915863"/>
                  <a:pt x="597017" y="912375"/>
                  <a:pt x="600855" y="908900"/>
                </a:cubicBezTo>
                <a:close/>
                <a:moveTo>
                  <a:pt x="705173" y="829620"/>
                </a:moveTo>
                <a:lnTo>
                  <a:pt x="705174" y="829620"/>
                </a:lnTo>
                <a:lnTo>
                  <a:pt x="705172" y="829622"/>
                </a:lnTo>
                <a:close/>
                <a:moveTo>
                  <a:pt x="670578" y="682560"/>
                </a:moveTo>
                <a:cubicBezTo>
                  <a:pt x="678065" y="687926"/>
                  <a:pt x="685090" y="693902"/>
                  <a:pt x="691583" y="700439"/>
                </a:cubicBezTo>
                <a:lnTo>
                  <a:pt x="691583" y="784956"/>
                </a:lnTo>
                <a:cubicBezTo>
                  <a:pt x="684950" y="791618"/>
                  <a:pt x="677934" y="797889"/>
                  <a:pt x="670573" y="803734"/>
                </a:cubicBezTo>
                <a:cubicBezTo>
                  <a:pt x="663243" y="797892"/>
                  <a:pt x="656261" y="791623"/>
                  <a:pt x="649669" y="784956"/>
                </a:cubicBezTo>
                <a:lnTo>
                  <a:pt x="649669" y="700439"/>
                </a:lnTo>
                <a:cubicBezTo>
                  <a:pt x="656121" y="693899"/>
                  <a:pt x="663116" y="687917"/>
                  <a:pt x="670578" y="682560"/>
                </a:cubicBezTo>
                <a:close/>
                <a:moveTo>
                  <a:pt x="746479" y="636924"/>
                </a:moveTo>
                <a:cubicBezTo>
                  <a:pt x="775452" y="662714"/>
                  <a:pt x="793243" y="698773"/>
                  <a:pt x="796086" y="737460"/>
                </a:cubicBezTo>
                <a:cubicBezTo>
                  <a:pt x="799360" y="786414"/>
                  <a:pt x="773427" y="823857"/>
                  <a:pt x="739944" y="854651"/>
                </a:cubicBezTo>
                <a:cubicBezTo>
                  <a:pt x="733392" y="849778"/>
                  <a:pt x="718549" y="839161"/>
                  <a:pt x="710457" y="833387"/>
                </a:cubicBezTo>
                <a:lnTo>
                  <a:pt x="705174" y="829620"/>
                </a:lnTo>
                <a:lnTo>
                  <a:pt x="741743" y="788646"/>
                </a:lnTo>
                <a:cubicBezTo>
                  <a:pt x="750599" y="773930"/>
                  <a:pt x="755447" y="757976"/>
                  <a:pt x="754259" y="740250"/>
                </a:cubicBezTo>
                <a:cubicBezTo>
                  <a:pt x="751967" y="705937"/>
                  <a:pt x="733957" y="680331"/>
                  <a:pt x="708062" y="658536"/>
                </a:cubicBezTo>
                <a:cubicBezTo>
                  <a:pt x="717349" y="653126"/>
                  <a:pt x="743632" y="638500"/>
                  <a:pt x="746479" y="636924"/>
                </a:cubicBezTo>
                <a:close/>
                <a:moveTo>
                  <a:pt x="510043" y="340603"/>
                </a:moveTo>
                <a:cubicBezTo>
                  <a:pt x="498425" y="378810"/>
                  <a:pt x="500901" y="419449"/>
                  <a:pt x="516241" y="455424"/>
                </a:cubicBezTo>
                <a:lnTo>
                  <a:pt x="535822" y="489578"/>
                </a:lnTo>
                <a:lnTo>
                  <a:pt x="535819" y="489581"/>
                </a:lnTo>
                <a:lnTo>
                  <a:pt x="535824" y="489581"/>
                </a:lnTo>
                <a:lnTo>
                  <a:pt x="535822" y="489578"/>
                </a:lnTo>
                <a:lnTo>
                  <a:pt x="535824" y="489575"/>
                </a:lnTo>
                <a:cubicBezTo>
                  <a:pt x="547198" y="465068"/>
                  <a:pt x="550821" y="437680"/>
                  <a:pt x="546215" y="411057"/>
                </a:cubicBezTo>
                <a:cubicBezTo>
                  <a:pt x="541609" y="384438"/>
                  <a:pt x="528987" y="359857"/>
                  <a:pt x="510043" y="340603"/>
                </a:cubicBezTo>
                <a:close/>
                <a:moveTo>
                  <a:pt x="831168" y="340496"/>
                </a:moveTo>
                <a:cubicBezTo>
                  <a:pt x="812238" y="359789"/>
                  <a:pt x="799637" y="384388"/>
                  <a:pt x="795035" y="411020"/>
                </a:cubicBezTo>
                <a:cubicBezTo>
                  <a:pt x="790438" y="437657"/>
                  <a:pt x="794062" y="465059"/>
                  <a:pt x="805422" y="489582"/>
                </a:cubicBezTo>
                <a:lnTo>
                  <a:pt x="805422" y="489586"/>
                </a:lnTo>
                <a:cubicBezTo>
                  <a:pt x="837141" y="446773"/>
                  <a:pt x="846690" y="391465"/>
                  <a:pt x="831168" y="340496"/>
                </a:cubicBezTo>
                <a:close/>
                <a:moveTo>
                  <a:pt x="840840" y="299842"/>
                </a:moveTo>
                <a:lnTo>
                  <a:pt x="840841" y="299842"/>
                </a:lnTo>
                <a:cubicBezTo>
                  <a:pt x="848114" y="301540"/>
                  <a:pt x="854794" y="305159"/>
                  <a:pt x="860195" y="310320"/>
                </a:cubicBezTo>
                <a:cubicBezTo>
                  <a:pt x="865592" y="315481"/>
                  <a:pt x="869504" y="321994"/>
                  <a:pt x="871530" y="329186"/>
                </a:cubicBezTo>
                <a:cubicBezTo>
                  <a:pt x="882646" y="365536"/>
                  <a:pt x="883554" y="404236"/>
                  <a:pt x="874163" y="441067"/>
                </a:cubicBezTo>
                <a:cubicBezTo>
                  <a:pt x="864766" y="477894"/>
                  <a:pt x="845430" y="511434"/>
                  <a:pt x="818264" y="538013"/>
                </a:cubicBezTo>
                <a:cubicBezTo>
                  <a:pt x="790610" y="564686"/>
                  <a:pt x="753539" y="585162"/>
                  <a:pt x="717689" y="604961"/>
                </a:cubicBezTo>
                <a:cubicBezTo>
                  <a:pt x="652722" y="640853"/>
                  <a:pt x="591354" y="674748"/>
                  <a:pt x="586975" y="740258"/>
                </a:cubicBezTo>
                <a:cubicBezTo>
                  <a:pt x="583315" y="794915"/>
                  <a:pt x="636926" y="832774"/>
                  <a:pt x="688772" y="869387"/>
                </a:cubicBezTo>
                <a:cubicBezTo>
                  <a:pt x="711191" y="884022"/>
                  <a:pt x="732144" y="900788"/>
                  <a:pt x="751341" y="919448"/>
                </a:cubicBezTo>
                <a:cubicBezTo>
                  <a:pt x="786427" y="955443"/>
                  <a:pt x="803965" y="1005007"/>
                  <a:pt x="799333" y="1055058"/>
                </a:cubicBezTo>
                <a:cubicBezTo>
                  <a:pt x="793566" y="1100114"/>
                  <a:pt x="769819" y="1140943"/>
                  <a:pt x="733489" y="1168226"/>
                </a:cubicBezTo>
                <a:lnTo>
                  <a:pt x="733489" y="1108597"/>
                </a:lnTo>
                <a:cubicBezTo>
                  <a:pt x="746709" y="1091742"/>
                  <a:pt x="755074" y="1071599"/>
                  <a:pt x="757685" y="1050337"/>
                </a:cubicBezTo>
                <a:cubicBezTo>
                  <a:pt x="760915" y="1012493"/>
                  <a:pt x="747416" y="975128"/>
                  <a:pt x="720744" y="948090"/>
                </a:cubicBezTo>
                <a:cubicBezTo>
                  <a:pt x="703429" y="931578"/>
                  <a:pt x="684634" y="916694"/>
                  <a:pt x="664598" y="903622"/>
                </a:cubicBezTo>
                <a:lnTo>
                  <a:pt x="664593" y="903622"/>
                </a:lnTo>
                <a:cubicBezTo>
                  <a:pt x="609057" y="864402"/>
                  <a:pt x="539934" y="815582"/>
                  <a:pt x="545156" y="737465"/>
                </a:cubicBezTo>
                <a:cubicBezTo>
                  <a:pt x="551069" y="649118"/>
                  <a:pt x="628821" y="606165"/>
                  <a:pt x="697420" y="568268"/>
                </a:cubicBezTo>
                <a:cubicBezTo>
                  <a:pt x="724078" y="554515"/>
                  <a:pt x="749637" y="538727"/>
                  <a:pt x="773877" y="521050"/>
                </a:cubicBezTo>
                <a:cubicBezTo>
                  <a:pt x="755540" y="488007"/>
                  <a:pt x="748196" y="449989"/>
                  <a:pt x="752912" y="412493"/>
                </a:cubicBezTo>
                <a:cubicBezTo>
                  <a:pt x="757632" y="375002"/>
                  <a:pt x="774161" y="339983"/>
                  <a:pt x="800109" y="312512"/>
                </a:cubicBezTo>
                <a:cubicBezTo>
                  <a:pt x="805143" y="306949"/>
                  <a:pt x="811578" y="302842"/>
                  <a:pt x="818743" y="300614"/>
                </a:cubicBezTo>
                <a:cubicBezTo>
                  <a:pt x="825908" y="298383"/>
                  <a:pt x="833540" y="298117"/>
                  <a:pt x="840840" y="299842"/>
                </a:cubicBezTo>
                <a:close/>
                <a:moveTo>
                  <a:pt x="515300" y="299043"/>
                </a:moveTo>
                <a:cubicBezTo>
                  <a:pt x="525245" y="300301"/>
                  <a:pt x="534410" y="305078"/>
                  <a:pt x="541137" y="312508"/>
                </a:cubicBezTo>
                <a:cubicBezTo>
                  <a:pt x="567085" y="339979"/>
                  <a:pt x="583614" y="374999"/>
                  <a:pt x="588330" y="412490"/>
                </a:cubicBezTo>
                <a:cubicBezTo>
                  <a:pt x="593050" y="449985"/>
                  <a:pt x="585706" y="488005"/>
                  <a:pt x="567369" y="521046"/>
                </a:cubicBezTo>
                <a:cubicBezTo>
                  <a:pt x="586693" y="535432"/>
                  <a:pt x="607069" y="548334"/>
                  <a:pt x="628331" y="559650"/>
                </a:cubicBezTo>
                <a:lnTo>
                  <a:pt x="628332" y="559652"/>
                </a:lnTo>
                <a:cubicBezTo>
                  <a:pt x="615046" y="567738"/>
                  <a:pt x="602184" y="576505"/>
                  <a:pt x="589799" y="585914"/>
                </a:cubicBezTo>
                <a:cubicBezTo>
                  <a:pt x="565723" y="572629"/>
                  <a:pt x="543299" y="556549"/>
                  <a:pt x="522993" y="538010"/>
                </a:cubicBezTo>
                <a:cubicBezTo>
                  <a:pt x="495823" y="511430"/>
                  <a:pt x="476482" y="477891"/>
                  <a:pt x="467087" y="441059"/>
                </a:cubicBezTo>
                <a:cubicBezTo>
                  <a:pt x="457695" y="404229"/>
                  <a:pt x="458603" y="365525"/>
                  <a:pt x="469719" y="329177"/>
                </a:cubicBezTo>
                <a:cubicBezTo>
                  <a:pt x="472460" y="319533"/>
                  <a:pt x="478564" y="311194"/>
                  <a:pt x="486929" y="305667"/>
                </a:cubicBezTo>
                <a:cubicBezTo>
                  <a:pt x="495291" y="300139"/>
                  <a:pt x="505354" y="297790"/>
                  <a:pt x="515300" y="299043"/>
                </a:cubicBezTo>
                <a:close/>
                <a:moveTo>
                  <a:pt x="917521" y="42014"/>
                </a:moveTo>
                <a:cubicBezTo>
                  <a:pt x="925940" y="42310"/>
                  <a:pt x="934300" y="44320"/>
                  <a:pt x="942065" y="48024"/>
                </a:cubicBezTo>
                <a:cubicBezTo>
                  <a:pt x="1083577" y="114951"/>
                  <a:pt x="1227574" y="129926"/>
                  <a:pt x="1300806" y="132900"/>
                </a:cubicBezTo>
                <a:cubicBezTo>
                  <a:pt x="1311591" y="133297"/>
                  <a:pt x="1321807" y="137843"/>
                  <a:pt x="1329329" y="145592"/>
                </a:cubicBezTo>
                <a:cubicBezTo>
                  <a:pt x="1336840" y="153341"/>
                  <a:pt x="1341076" y="163693"/>
                  <a:pt x="1341144" y="174490"/>
                </a:cubicBezTo>
                <a:cubicBezTo>
                  <a:pt x="1341210" y="185287"/>
                  <a:pt x="1337109" y="195691"/>
                  <a:pt x="1329687" y="203532"/>
                </a:cubicBezTo>
                <a:cubicBezTo>
                  <a:pt x="1288165" y="247166"/>
                  <a:pt x="1193753" y="328748"/>
                  <a:pt x="1068499" y="329843"/>
                </a:cubicBezTo>
                <a:lnTo>
                  <a:pt x="1068494" y="329843"/>
                </a:lnTo>
                <a:cubicBezTo>
                  <a:pt x="1065460" y="357358"/>
                  <a:pt x="1052973" y="382968"/>
                  <a:pt x="1033165" y="402301"/>
                </a:cubicBezTo>
                <a:cubicBezTo>
                  <a:pt x="1005921" y="429252"/>
                  <a:pt x="966142" y="444888"/>
                  <a:pt x="914924" y="449262"/>
                </a:cubicBezTo>
                <a:cubicBezTo>
                  <a:pt x="918229" y="435222"/>
                  <a:pt x="920333" y="420919"/>
                  <a:pt x="921202" y="406519"/>
                </a:cubicBezTo>
                <a:cubicBezTo>
                  <a:pt x="1014765" y="394779"/>
                  <a:pt x="1025450" y="339536"/>
                  <a:pt x="1026680" y="327181"/>
                </a:cubicBezTo>
                <a:cubicBezTo>
                  <a:pt x="994464" y="322705"/>
                  <a:pt x="963098" y="313445"/>
                  <a:pt x="933623" y="299697"/>
                </a:cubicBezTo>
                <a:cubicBezTo>
                  <a:pt x="926817" y="296570"/>
                  <a:pt x="922201" y="290052"/>
                  <a:pt x="921507" y="282595"/>
                </a:cubicBezTo>
                <a:cubicBezTo>
                  <a:pt x="920813" y="275137"/>
                  <a:pt x="924149" y="267881"/>
                  <a:pt x="930261" y="263550"/>
                </a:cubicBezTo>
                <a:cubicBezTo>
                  <a:pt x="936373" y="259224"/>
                  <a:pt x="944328" y="258485"/>
                  <a:pt x="951130" y="261611"/>
                </a:cubicBezTo>
                <a:cubicBezTo>
                  <a:pt x="987430" y="279284"/>
                  <a:pt x="1027308" y="288388"/>
                  <a:pt x="1067684" y="288218"/>
                </a:cubicBezTo>
                <a:cubicBezTo>
                  <a:pt x="1108061" y="288048"/>
                  <a:pt x="1147860" y="278612"/>
                  <a:pt x="1184006" y="260633"/>
                </a:cubicBezTo>
                <a:cubicBezTo>
                  <a:pt x="1116579" y="257319"/>
                  <a:pt x="1050136" y="243073"/>
                  <a:pt x="987288" y="218449"/>
                </a:cubicBezTo>
                <a:cubicBezTo>
                  <a:pt x="980385" y="215537"/>
                  <a:pt x="975566" y="209171"/>
                  <a:pt x="974636" y="201740"/>
                </a:cubicBezTo>
                <a:cubicBezTo>
                  <a:pt x="973706" y="194310"/>
                  <a:pt x="976814" y="186949"/>
                  <a:pt x="982783" y="182430"/>
                </a:cubicBezTo>
                <a:cubicBezTo>
                  <a:pt x="988751" y="177911"/>
                  <a:pt x="996680" y="176921"/>
                  <a:pt x="1003577" y="179832"/>
                </a:cubicBezTo>
                <a:cubicBezTo>
                  <a:pt x="1111440" y="225322"/>
                  <a:pt x="1238315" y="220232"/>
                  <a:pt x="1249123" y="220092"/>
                </a:cubicBezTo>
                <a:lnTo>
                  <a:pt x="1249123" y="220087"/>
                </a:lnTo>
                <a:cubicBezTo>
                  <a:pt x="1266906" y="206269"/>
                  <a:pt x="1283615" y="191123"/>
                  <a:pt x="1299107" y="174786"/>
                </a:cubicBezTo>
                <a:cubicBezTo>
                  <a:pt x="1222690" y="171682"/>
                  <a:pt x="1072355" y="156012"/>
                  <a:pt x="924137" y="85920"/>
                </a:cubicBezTo>
                <a:cubicBezTo>
                  <a:pt x="918841" y="83540"/>
                  <a:pt x="912802" y="83414"/>
                  <a:pt x="907411" y="85571"/>
                </a:cubicBezTo>
                <a:cubicBezTo>
                  <a:pt x="902019" y="87732"/>
                  <a:pt x="897731" y="91985"/>
                  <a:pt x="895539" y="97364"/>
                </a:cubicBezTo>
                <a:cubicBezTo>
                  <a:pt x="842209" y="233243"/>
                  <a:pt x="734278" y="236495"/>
                  <a:pt x="733462" y="236495"/>
                </a:cubicBezTo>
                <a:lnTo>
                  <a:pt x="733462" y="236491"/>
                </a:lnTo>
                <a:lnTo>
                  <a:pt x="733462" y="194412"/>
                </a:lnTo>
                <a:cubicBezTo>
                  <a:pt x="800655" y="185204"/>
                  <a:pt x="837600" y="128110"/>
                  <a:pt x="856766" y="81446"/>
                </a:cubicBezTo>
                <a:cubicBezTo>
                  <a:pt x="863416" y="65322"/>
                  <a:pt x="876370" y="52617"/>
                  <a:pt x="892620" y="46286"/>
                </a:cubicBezTo>
                <a:cubicBezTo>
                  <a:pt x="900623" y="43136"/>
                  <a:pt x="909102" y="41718"/>
                  <a:pt x="917521" y="42014"/>
                </a:cubicBezTo>
                <a:close/>
                <a:moveTo>
                  <a:pt x="423729" y="42014"/>
                </a:moveTo>
                <a:cubicBezTo>
                  <a:pt x="432149" y="41718"/>
                  <a:pt x="440627" y="43136"/>
                  <a:pt x="448630" y="46286"/>
                </a:cubicBezTo>
                <a:cubicBezTo>
                  <a:pt x="464881" y="52617"/>
                  <a:pt x="477835" y="65322"/>
                  <a:pt x="484484" y="81446"/>
                </a:cubicBezTo>
                <a:cubicBezTo>
                  <a:pt x="503650" y="128110"/>
                  <a:pt x="540596" y="185204"/>
                  <a:pt x="607789" y="194412"/>
                </a:cubicBezTo>
                <a:lnTo>
                  <a:pt x="607789" y="236491"/>
                </a:lnTo>
                <a:lnTo>
                  <a:pt x="607784" y="236496"/>
                </a:lnTo>
                <a:cubicBezTo>
                  <a:pt x="606968" y="236496"/>
                  <a:pt x="499038" y="233244"/>
                  <a:pt x="445707" y="97365"/>
                </a:cubicBezTo>
                <a:cubicBezTo>
                  <a:pt x="443516" y="91986"/>
                  <a:pt x="439228" y="87733"/>
                  <a:pt x="433835" y="85572"/>
                </a:cubicBezTo>
                <a:cubicBezTo>
                  <a:pt x="428444" y="83415"/>
                  <a:pt x="422406" y="83542"/>
                  <a:pt x="417109" y="85921"/>
                </a:cubicBezTo>
                <a:cubicBezTo>
                  <a:pt x="268891" y="156013"/>
                  <a:pt x="118562" y="171683"/>
                  <a:pt x="42144" y="174787"/>
                </a:cubicBezTo>
                <a:cubicBezTo>
                  <a:pt x="57635" y="191124"/>
                  <a:pt x="74344" y="206270"/>
                  <a:pt x="92122" y="220088"/>
                </a:cubicBezTo>
                <a:lnTo>
                  <a:pt x="92122" y="220093"/>
                </a:lnTo>
                <a:cubicBezTo>
                  <a:pt x="102930" y="220233"/>
                  <a:pt x="229806" y="225323"/>
                  <a:pt x="337669" y="179833"/>
                </a:cubicBezTo>
                <a:cubicBezTo>
                  <a:pt x="344566" y="176922"/>
                  <a:pt x="352496" y="177912"/>
                  <a:pt x="358463" y="182431"/>
                </a:cubicBezTo>
                <a:cubicBezTo>
                  <a:pt x="364432" y="186950"/>
                  <a:pt x="367541" y="194311"/>
                  <a:pt x="366612" y="201741"/>
                </a:cubicBezTo>
                <a:cubicBezTo>
                  <a:pt x="365682" y="209172"/>
                  <a:pt x="360861" y="215538"/>
                  <a:pt x="353964" y="218450"/>
                </a:cubicBezTo>
                <a:cubicBezTo>
                  <a:pt x="291114" y="243074"/>
                  <a:pt x="224673" y="257320"/>
                  <a:pt x="157249" y="260634"/>
                </a:cubicBezTo>
                <a:cubicBezTo>
                  <a:pt x="193394" y="278613"/>
                  <a:pt x="233191" y="288049"/>
                  <a:pt x="273568" y="288219"/>
                </a:cubicBezTo>
                <a:cubicBezTo>
                  <a:pt x="313943" y="288389"/>
                  <a:pt x="353822" y="279285"/>
                  <a:pt x="390121" y="261612"/>
                </a:cubicBezTo>
                <a:cubicBezTo>
                  <a:pt x="396923" y="258486"/>
                  <a:pt x="404883" y="259225"/>
                  <a:pt x="410991" y="263551"/>
                </a:cubicBezTo>
                <a:cubicBezTo>
                  <a:pt x="417102" y="267882"/>
                  <a:pt x="420439" y="275139"/>
                  <a:pt x="419745" y="282596"/>
                </a:cubicBezTo>
                <a:cubicBezTo>
                  <a:pt x="419051" y="290053"/>
                  <a:pt x="414434" y="296571"/>
                  <a:pt x="407629" y="299698"/>
                </a:cubicBezTo>
                <a:cubicBezTo>
                  <a:pt x="378154" y="313446"/>
                  <a:pt x="346788" y="322707"/>
                  <a:pt x="314571" y="327182"/>
                </a:cubicBezTo>
                <a:cubicBezTo>
                  <a:pt x="315801" y="339537"/>
                  <a:pt x="326486" y="394780"/>
                  <a:pt x="420050" y="406521"/>
                </a:cubicBezTo>
                <a:cubicBezTo>
                  <a:pt x="420923" y="420920"/>
                  <a:pt x="423023" y="435223"/>
                  <a:pt x="426328" y="449264"/>
                </a:cubicBezTo>
                <a:cubicBezTo>
                  <a:pt x="375109" y="444889"/>
                  <a:pt x="335331" y="429253"/>
                  <a:pt x="308087" y="402302"/>
                </a:cubicBezTo>
                <a:cubicBezTo>
                  <a:pt x="288279" y="382970"/>
                  <a:pt x="275791" y="357359"/>
                  <a:pt x="272757" y="329844"/>
                </a:cubicBezTo>
                <a:lnTo>
                  <a:pt x="272753" y="329844"/>
                </a:lnTo>
                <a:cubicBezTo>
                  <a:pt x="147504" y="328749"/>
                  <a:pt x="53086" y="247167"/>
                  <a:pt x="11569" y="203533"/>
                </a:cubicBezTo>
                <a:cubicBezTo>
                  <a:pt x="5993" y="197757"/>
                  <a:pt x="2226" y="190478"/>
                  <a:pt x="724" y="182594"/>
                </a:cubicBezTo>
                <a:cubicBezTo>
                  <a:pt x="-774" y="174705"/>
                  <a:pt x="60" y="166553"/>
                  <a:pt x="3129" y="159131"/>
                </a:cubicBezTo>
                <a:cubicBezTo>
                  <a:pt x="6119" y="151604"/>
                  <a:pt x="11245" y="145108"/>
                  <a:pt x="17877" y="140449"/>
                </a:cubicBezTo>
                <a:cubicBezTo>
                  <a:pt x="24504" y="135791"/>
                  <a:pt x="32350" y="133166"/>
                  <a:pt x="40449" y="132900"/>
                </a:cubicBezTo>
                <a:cubicBezTo>
                  <a:pt x="113692" y="129926"/>
                  <a:pt x="257674" y="114951"/>
                  <a:pt x="399186" y="48024"/>
                </a:cubicBezTo>
                <a:cubicBezTo>
                  <a:pt x="406950" y="44320"/>
                  <a:pt x="415310" y="42310"/>
                  <a:pt x="423729" y="42014"/>
                </a:cubicBezTo>
                <a:close/>
                <a:moveTo>
                  <a:pt x="670626" y="42011"/>
                </a:moveTo>
                <a:cubicBezTo>
                  <a:pt x="659514" y="42024"/>
                  <a:pt x="648861" y="46443"/>
                  <a:pt x="641002" y="54301"/>
                </a:cubicBezTo>
                <a:cubicBezTo>
                  <a:pt x="633144" y="62160"/>
                  <a:pt x="628726" y="72814"/>
                  <a:pt x="628712" y="83925"/>
                </a:cubicBezTo>
                <a:cubicBezTo>
                  <a:pt x="628712" y="95041"/>
                  <a:pt x="633126" y="105703"/>
                  <a:pt x="640989" y="113562"/>
                </a:cubicBezTo>
                <a:cubicBezTo>
                  <a:pt x="648849" y="121425"/>
                  <a:pt x="659509" y="125838"/>
                  <a:pt x="670626" y="125838"/>
                </a:cubicBezTo>
                <a:cubicBezTo>
                  <a:pt x="681742" y="125838"/>
                  <a:pt x="692404" y="121425"/>
                  <a:pt x="700263" y="113562"/>
                </a:cubicBezTo>
                <a:cubicBezTo>
                  <a:pt x="708126" y="105702"/>
                  <a:pt x="712539" y="95041"/>
                  <a:pt x="712539" y="83925"/>
                </a:cubicBezTo>
                <a:cubicBezTo>
                  <a:pt x="712539" y="72808"/>
                  <a:pt x="708126" y="62146"/>
                  <a:pt x="700263" y="54288"/>
                </a:cubicBezTo>
                <a:cubicBezTo>
                  <a:pt x="692403" y="46425"/>
                  <a:pt x="681741" y="42011"/>
                  <a:pt x="670626" y="42011"/>
                </a:cubicBezTo>
                <a:close/>
                <a:moveTo>
                  <a:pt x="670626" y="0"/>
                </a:moveTo>
                <a:cubicBezTo>
                  <a:pt x="698065" y="0"/>
                  <a:pt x="723768" y="13430"/>
                  <a:pt x="739438" y="35954"/>
                </a:cubicBezTo>
                <a:cubicBezTo>
                  <a:pt x="755107" y="58478"/>
                  <a:pt x="758762" y="87245"/>
                  <a:pt x="749222" y="112975"/>
                </a:cubicBezTo>
                <a:cubicBezTo>
                  <a:pt x="739678" y="138703"/>
                  <a:pt x="718149" y="158132"/>
                  <a:pt x="691583" y="164991"/>
                </a:cubicBezTo>
                <a:lnTo>
                  <a:pt x="691586" y="523538"/>
                </a:lnTo>
                <a:cubicBezTo>
                  <a:pt x="686798" y="526210"/>
                  <a:pt x="682060" y="528869"/>
                  <a:pt x="677161" y="531575"/>
                </a:cubicBezTo>
                <a:cubicBezTo>
                  <a:pt x="675000" y="532768"/>
                  <a:pt x="672782" y="534003"/>
                  <a:pt x="670594" y="535212"/>
                </a:cubicBezTo>
                <a:cubicBezTo>
                  <a:pt x="668451" y="534025"/>
                  <a:pt x="666211" y="532745"/>
                  <a:pt x="664094" y="531575"/>
                </a:cubicBezTo>
                <a:cubicBezTo>
                  <a:pt x="659191" y="528869"/>
                  <a:pt x="654454" y="526210"/>
                  <a:pt x="649669" y="523538"/>
                </a:cubicBezTo>
                <a:lnTo>
                  <a:pt x="649669" y="164991"/>
                </a:lnTo>
                <a:cubicBezTo>
                  <a:pt x="623102" y="158132"/>
                  <a:pt x="601573" y="138704"/>
                  <a:pt x="592029" y="112975"/>
                </a:cubicBezTo>
                <a:cubicBezTo>
                  <a:pt x="582490" y="87246"/>
                  <a:pt x="586143" y="58478"/>
                  <a:pt x="601814" y="35954"/>
                </a:cubicBezTo>
                <a:cubicBezTo>
                  <a:pt x="617483" y="13430"/>
                  <a:pt x="643186" y="0"/>
                  <a:pt x="6706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11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9" name="Google Shape;517;p30">
            <a:extLst>
              <a:ext uri="{FF2B5EF4-FFF2-40B4-BE49-F238E27FC236}">
                <a16:creationId xmlns:a16="http://schemas.microsoft.com/office/drawing/2014/main" id="{0114A41C-3904-467B-9FE5-C98A449434B4}"/>
              </a:ext>
            </a:extLst>
          </p:cNvPr>
          <p:cNvSpPr/>
          <p:nvPr/>
        </p:nvSpPr>
        <p:spPr>
          <a:xfrm rot="10800000">
            <a:off x="10162709" y="478987"/>
            <a:ext cx="590512" cy="590516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825136-93DD-4029-980C-3CB70DA17600}"/>
              </a:ext>
            </a:extLst>
          </p:cNvPr>
          <p:cNvGrpSpPr/>
          <p:nvPr/>
        </p:nvGrpSpPr>
        <p:grpSpPr>
          <a:xfrm>
            <a:off x="11302396" y="509321"/>
            <a:ext cx="406705" cy="1542261"/>
            <a:chOff x="10960041" y="544046"/>
            <a:chExt cx="406705" cy="154226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D32C359-4D38-403C-A7C0-43AF6A8F2C9B}"/>
                </a:ext>
              </a:extLst>
            </p:cNvPr>
            <p:cNvGrpSpPr/>
            <p:nvPr/>
          </p:nvGrpSpPr>
          <p:grpSpPr>
            <a:xfrm flipH="1">
              <a:off x="11205689" y="544046"/>
              <a:ext cx="146528" cy="1510363"/>
              <a:chOff x="6715473" y="2612814"/>
              <a:chExt cx="247539" cy="2551545"/>
            </a:xfrm>
            <a:solidFill>
              <a:schemeClr val="accent2"/>
            </a:solidFill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ECE66C-4454-4221-A776-265A054E0CAD}"/>
                  </a:ext>
                </a:extLst>
              </p:cNvPr>
              <p:cNvSpPr/>
              <p:nvPr/>
            </p:nvSpPr>
            <p:spPr>
              <a:xfrm>
                <a:off x="6928894" y="3293996"/>
                <a:ext cx="34118" cy="18703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A17CB0C-D415-43CF-867C-50670CBD3B75}"/>
                  </a:ext>
                </a:extLst>
              </p:cNvPr>
              <p:cNvSpPr/>
              <p:nvPr/>
            </p:nvSpPr>
            <p:spPr>
              <a:xfrm>
                <a:off x="6715473" y="2612814"/>
                <a:ext cx="34118" cy="18703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2" name="Google Shape;518;p30">
              <a:extLst>
                <a:ext uri="{FF2B5EF4-FFF2-40B4-BE49-F238E27FC236}">
                  <a16:creationId xmlns:a16="http://schemas.microsoft.com/office/drawing/2014/main" id="{AB0A2675-43B8-4B3A-99C2-FB628AFD72F3}"/>
                </a:ext>
              </a:extLst>
            </p:cNvPr>
            <p:cNvSpPr/>
            <p:nvPr/>
          </p:nvSpPr>
          <p:spPr>
            <a:xfrm rot="10800000">
              <a:off x="10960041" y="1679602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00BEDE5-7C3C-4BEE-8C94-69FDF2409214}"/>
              </a:ext>
            </a:extLst>
          </p:cNvPr>
          <p:cNvGrpSpPr/>
          <p:nvPr/>
        </p:nvGrpSpPr>
        <p:grpSpPr>
          <a:xfrm>
            <a:off x="4935195" y="1475482"/>
            <a:ext cx="6486393" cy="4328076"/>
            <a:chOff x="4935195" y="1475482"/>
            <a:chExt cx="6486393" cy="4328076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3D6FA34-3068-4868-A65D-8D6DDDD40DCA}"/>
                </a:ext>
              </a:extLst>
            </p:cNvPr>
            <p:cNvGrpSpPr/>
            <p:nvPr/>
          </p:nvGrpSpPr>
          <p:grpSpPr>
            <a:xfrm>
              <a:off x="8569606" y="4011773"/>
              <a:ext cx="2851982" cy="1791785"/>
              <a:chOff x="8569606" y="4011773"/>
              <a:chExt cx="2851982" cy="1791785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BC6379DF-2660-4193-9EA4-FC12E538C810}"/>
                  </a:ext>
                </a:extLst>
              </p:cNvPr>
              <p:cNvGrpSpPr/>
              <p:nvPr/>
            </p:nvGrpSpPr>
            <p:grpSpPr>
              <a:xfrm>
                <a:off x="8569606" y="4011773"/>
                <a:ext cx="798279" cy="798280"/>
                <a:chOff x="8569606" y="4011773"/>
                <a:chExt cx="798279" cy="798280"/>
              </a:xfrm>
            </p:grpSpPr>
            <p:sp>
              <p:nvSpPr>
                <p:cNvPr id="116" name="Flowchart: Connector 115">
                  <a:extLst>
                    <a:ext uri="{FF2B5EF4-FFF2-40B4-BE49-F238E27FC236}">
                      <a16:creationId xmlns:a16="http://schemas.microsoft.com/office/drawing/2014/main" id="{ACD71D4A-BE15-4DDD-BA99-9482F5D17FA2}"/>
                    </a:ext>
                  </a:extLst>
                </p:cNvPr>
                <p:cNvSpPr/>
                <p:nvPr/>
              </p:nvSpPr>
              <p:spPr>
                <a:xfrm>
                  <a:off x="8569606" y="4011773"/>
                  <a:ext cx="798279" cy="798280"/>
                </a:xfrm>
                <a:prstGeom prst="flowChartConnector">
                  <a:avLst/>
                </a:prstGeom>
                <a:solidFill>
                  <a:schemeClr val="accent1"/>
                </a:solidFill>
                <a:ln w="6350">
                  <a:noFill/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A96629DB-1820-4A74-9B83-DF77A95F06EF}"/>
                    </a:ext>
                  </a:extLst>
                </p:cNvPr>
                <p:cNvSpPr/>
                <p:nvPr/>
              </p:nvSpPr>
              <p:spPr>
                <a:xfrm>
                  <a:off x="8698978" y="4147656"/>
                  <a:ext cx="539534" cy="526514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53BE95F3-E1A7-46A8-93BC-E5499C157C9B}"/>
                  </a:ext>
                </a:extLst>
              </p:cNvPr>
              <p:cNvGrpSpPr/>
              <p:nvPr/>
            </p:nvGrpSpPr>
            <p:grpSpPr>
              <a:xfrm>
                <a:off x="9717623" y="4599926"/>
                <a:ext cx="1703965" cy="1080388"/>
                <a:chOff x="6532397" y="1316189"/>
                <a:chExt cx="1703965" cy="1080388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65420287-3CD3-4DF5-8092-084E3CEBDDF2}"/>
                    </a:ext>
                  </a:extLst>
                </p:cNvPr>
                <p:cNvGrpSpPr/>
                <p:nvPr/>
              </p:nvGrpSpPr>
              <p:grpSpPr>
                <a:xfrm>
                  <a:off x="6532397" y="1316189"/>
                  <a:ext cx="1534456" cy="307777"/>
                  <a:chOff x="6532397" y="1316189"/>
                  <a:chExt cx="1534456" cy="307777"/>
                </a:xfrm>
              </p:grpSpPr>
              <p:sp>
                <p:nvSpPr>
                  <p:cNvPr id="107" name="Rectangle: Top Corners Rounded 106">
                    <a:extLst>
                      <a:ext uri="{FF2B5EF4-FFF2-40B4-BE49-F238E27FC236}">
                        <a16:creationId xmlns:a16="http://schemas.microsoft.com/office/drawing/2014/main" id="{65FC9E87-5001-4702-8E54-39A20ED61F7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177361" y="702849"/>
                    <a:ext cx="244527" cy="1534456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F18277D6-F1A1-4194-BF6E-42B5BB3C1437}"/>
                      </a:ext>
                    </a:extLst>
                  </p:cNvPr>
                  <p:cNvSpPr txBox="1"/>
                  <p:nvPr/>
                </p:nvSpPr>
                <p:spPr>
                  <a:xfrm>
                    <a:off x="6545669" y="1316189"/>
                    <a:ext cx="136730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lvl="0" defTabSz="457200">
                      <a:defRPr/>
                    </a:pPr>
                    <a:r>
                      <a:rPr lang="en-US" sz="14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rPr>
                      <a:t>Lorem ipsum </a:t>
                    </a:r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37180988-A616-4F18-8A5F-ABAD647D4814}"/>
                    </a:ext>
                  </a:extLst>
                </p:cNvPr>
                <p:cNvSpPr txBox="1"/>
                <p:nvPr/>
              </p:nvSpPr>
              <p:spPr>
                <a:xfrm>
                  <a:off x="6545669" y="1627136"/>
                  <a:ext cx="1690693" cy="76944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lvl="0">
                    <a:defRPr/>
                  </a:pP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endParaRPr lang="en-US" sz="11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E8A88E64-40C6-4255-8C8A-32F34ED70721}"/>
                  </a:ext>
                </a:extLst>
              </p:cNvPr>
              <p:cNvGrpSpPr/>
              <p:nvPr/>
            </p:nvGrpSpPr>
            <p:grpSpPr>
              <a:xfrm>
                <a:off x="8868414" y="4631550"/>
                <a:ext cx="945556" cy="1172008"/>
                <a:chOff x="8868414" y="4631550"/>
                <a:chExt cx="945556" cy="1172008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53E94CC0-A9D4-4B92-B7EE-CAECEE4A3AD2}"/>
                    </a:ext>
                  </a:extLst>
                </p:cNvPr>
                <p:cNvGrpSpPr/>
                <p:nvPr/>
              </p:nvGrpSpPr>
              <p:grpSpPr>
                <a:xfrm>
                  <a:off x="8930800" y="4631550"/>
                  <a:ext cx="782691" cy="1172008"/>
                  <a:chOff x="5745574" y="1347813"/>
                  <a:chExt cx="782691" cy="1172008"/>
                </a:xfrm>
              </p:grpSpPr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EC367B74-0886-48C9-87E2-2CF6D35E8D00}"/>
                      </a:ext>
                    </a:extLst>
                  </p:cNvPr>
                  <p:cNvGrpSpPr/>
                  <p:nvPr/>
                </p:nvGrpSpPr>
                <p:grpSpPr>
                  <a:xfrm>
                    <a:off x="5779844" y="1347813"/>
                    <a:ext cx="748421" cy="1172008"/>
                    <a:chOff x="5952934" y="2937826"/>
                    <a:chExt cx="1205175" cy="1887274"/>
                  </a:xfrm>
                </p:grpSpPr>
                <p:sp>
                  <p:nvSpPr>
                    <p:cNvPr id="111" name="Arc 110">
                      <a:extLst>
                        <a:ext uri="{FF2B5EF4-FFF2-40B4-BE49-F238E27FC236}">
                          <a16:creationId xmlns:a16="http://schemas.microsoft.com/office/drawing/2014/main" id="{8EF17894-C325-46FC-B42A-162C30CB6E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2332" y="3629327"/>
                      <a:ext cx="1195777" cy="1195773"/>
                    </a:xfrm>
                    <a:prstGeom prst="arc">
                      <a:avLst>
                        <a:gd name="adj1" fmla="val 138239"/>
                        <a:gd name="adj2" fmla="val 10767370"/>
                      </a:avLst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12" name="Group 111">
                      <a:extLst>
                        <a:ext uri="{FF2B5EF4-FFF2-40B4-BE49-F238E27FC236}">
                          <a16:creationId xmlns:a16="http://schemas.microsoft.com/office/drawing/2014/main" id="{7BFC0AFB-58DD-403F-8819-E4302509B4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52934" y="2937826"/>
                      <a:ext cx="1204691" cy="1313424"/>
                      <a:chOff x="5952934" y="2937826"/>
                      <a:chExt cx="1204691" cy="1313424"/>
                    </a:xfrm>
                  </p:grpSpPr>
                  <p:cxnSp>
                    <p:nvCxnSpPr>
                      <p:cNvPr id="113" name="Straight Connector 112">
                        <a:extLst>
                          <a:ext uri="{FF2B5EF4-FFF2-40B4-BE49-F238E27FC236}">
                            <a16:creationId xmlns:a16="http://schemas.microsoft.com/office/drawing/2014/main" id="{FB6B5F07-6780-4BE1-83EA-3B51EA89671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952934" y="3287145"/>
                        <a:ext cx="5589" cy="936843"/>
                      </a:xfrm>
                      <a:prstGeom prst="line">
                        <a:avLst/>
                      </a:prstGeom>
                      <a:ln>
                        <a:solidFill>
                          <a:schemeClr val="accent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4" name="Straight Connector 113">
                        <a:extLst>
                          <a:ext uri="{FF2B5EF4-FFF2-40B4-BE49-F238E27FC236}">
                            <a16:creationId xmlns:a16="http://schemas.microsoft.com/office/drawing/2014/main" id="{105AD267-A077-4F6D-9A6F-6664776401F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57623" y="2937826"/>
                        <a:ext cx="2" cy="1313424"/>
                      </a:xfrm>
                      <a:prstGeom prst="line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EF383122-22A1-4D25-9BA1-A9264C4EA71C}"/>
                      </a:ext>
                    </a:extLst>
                  </p:cNvPr>
                  <p:cNvSpPr/>
                  <p:nvPr/>
                </p:nvSpPr>
                <p:spPr>
                  <a:xfrm flipH="1">
                    <a:off x="5745574" y="1487273"/>
                    <a:ext cx="75892" cy="758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6350">
                    <a:solidFill>
                      <a:schemeClr val="accent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C2AFD58F-73B2-4B24-8298-3092D810537A}"/>
                    </a:ext>
                  </a:extLst>
                </p:cNvPr>
                <p:cNvSpPr txBox="1"/>
                <p:nvPr/>
              </p:nvSpPr>
              <p:spPr>
                <a:xfrm>
                  <a:off x="8868414" y="5077042"/>
                  <a:ext cx="945556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36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04</a:t>
                  </a:r>
                </a:p>
              </p:txBody>
            </p:sp>
          </p:grp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0FBE31E-3A27-47F3-8D3E-821E82C25019}"/>
                </a:ext>
              </a:extLst>
            </p:cNvPr>
            <p:cNvGrpSpPr/>
            <p:nvPr/>
          </p:nvGrpSpPr>
          <p:grpSpPr>
            <a:xfrm>
              <a:off x="8569606" y="1475482"/>
              <a:ext cx="2851982" cy="1791785"/>
              <a:chOff x="8569606" y="1475482"/>
              <a:chExt cx="2851982" cy="1791785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7FDA991-C82F-45AF-8931-73E76D6D9503}"/>
                  </a:ext>
                </a:extLst>
              </p:cNvPr>
              <p:cNvGrpSpPr/>
              <p:nvPr/>
            </p:nvGrpSpPr>
            <p:grpSpPr>
              <a:xfrm>
                <a:off x="8569606" y="1475482"/>
                <a:ext cx="798279" cy="798280"/>
                <a:chOff x="8569606" y="1475482"/>
                <a:chExt cx="798279" cy="798280"/>
              </a:xfrm>
            </p:grpSpPr>
            <p:sp>
              <p:nvSpPr>
                <p:cNvPr id="95" name="Flowchart: Connector 94">
                  <a:extLst>
                    <a:ext uri="{FF2B5EF4-FFF2-40B4-BE49-F238E27FC236}">
                      <a16:creationId xmlns:a16="http://schemas.microsoft.com/office/drawing/2014/main" id="{46BCEB77-7DC4-4AE7-AD59-1801F3D9EFF5}"/>
                    </a:ext>
                  </a:extLst>
                </p:cNvPr>
                <p:cNvSpPr/>
                <p:nvPr/>
              </p:nvSpPr>
              <p:spPr>
                <a:xfrm>
                  <a:off x="8569606" y="1475482"/>
                  <a:ext cx="798279" cy="798280"/>
                </a:xfrm>
                <a:prstGeom prst="flowChartConnector">
                  <a:avLst/>
                </a:pr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1DF385C8-0AF6-4CD9-BCC6-5828B3D5FF2E}"/>
                    </a:ext>
                  </a:extLst>
                </p:cNvPr>
                <p:cNvSpPr/>
                <p:nvPr/>
              </p:nvSpPr>
              <p:spPr>
                <a:xfrm>
                  <a:off x="8795395" y="1618932"/>
                  <a:ext cx="346700" cy="511380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CBA3A610-83DC-4C72-9231-930BFB290BF5}"/>
                  </a:ext>
                </a:extLst>
              </p:cNvPr>
              <p:cNvGrpSpPr/>
              <p:nvPr/>
            </p:nvGrpSpPr>
            <p:grpSpPr>
              <a:xfrm>
                <a:off x="9717623" y="2063635"/>
                <a:ext cx="1703965" cy="1080388"/>
                <a:chOff x="6532397" y="1316189"/>
                <a:chExt cx="1703965" cy="1080388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5C8861EF-C4CE-43A7-9E01-E8FCAA451CD0}"/>
                    </a:ext>
                  </a:extLst>
                </p:cNvPr>
                <p:cNvGrpSpPr/>
                <p:nvPr/>
              </p:nvGrpSpPr>
              <p:grpSpPr>
                <a:xfrm>
                  <a:off x="6532397" y="1316189"/>
                  <a:ext cx="1534456" cy="307777"/>
                  <a:chOff x="6532397" y="1316189"/>
                  <a:chExt cx="1534456" cy="307777"/>
                </a:xfrm>
              </p:grpSpPr>
              <p:sp>
                <p:nvSpPr>
                  <p:cNvPr id="86" name="Rectangle: Top Corners Rounded 85">
                    <a:extLst>
                      <a:ext uri="{FF2B5EF4-FFF2-40B4-BE49-F238E27FC236}">
                        <a16:creationId xmlns:a16="http://schemas.microsoft.com/office/drawing/2014/main" id="{3117DB73-6303-4F26-A614-6FB658FE95A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177361" y="702849"/>
                    <a:ext cx="244527" cy="1534456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D910DE34-D026-4906-AB7E-E68483696F02}"/>
                      </a:ext>
                    </a:extLst>
                  </p:cNvPr>
                  <p:cNvSpPr txBox="1"/>
                  <p:nvPr/>
                </p:nvSpPr>
                <p:spPr>
                  <a:xfrm>
                    <a:off x="6545669" y="1316189"/>
                    <a:ext cx="136730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lvl="0" defTabSz="457200">
                      <a:defRPr/>
                    </a:pPr>
                    <a:r>
                      <a:rPr lang="en-US" sz="14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rPr>
                      <a:t>Lorem ipsum </a:t>
                    </a:r>
                  </a:p>
                </p:txBody>
              </p:sp>
            </p:grp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84DA4C9-EDFF-48D4-BC1D-8CA675ACD35B}"/>
                    </a:ext>
                  </a:extLst>
                </p:cNvPr>
                <p:cNvSpPr txBox="1"/>
                <p:nvPr/>
              </p:nvSpPr>
              <p:spPr>
                <a:xfrm>
                  <a:off x="6545669" y="1627136"/>
                  <a:ext cx="1690693" cy="76944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lvl="0">
                    <a:defRPr/>
                  </a:pP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endParaRPr lang="en-US" sz="11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B6B5017F-07B0-497E-B84A-17C623296C1F}"/>
                  </a:ext>
                </a:extLst>
              </p:cNvPr>
              <p:cNvGrpSpPr/>
              <p:nvPr/>
            </p:nvGrpSpPr>
            <p:grpSpPr>
              <a:xfrm>
                <a:off x="8868414" y="2095259"/>
                <a:ext cx="945556" cy="1172008"/>
                <a:chOff x="8868414" y="2095259"/>
                <a:chExt cx="945556" cy="1172008"/>
              </a:xfrm>
            </p:grpSpPr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2A9CA411-2727-48BB-AFE0-9F30CB8AA1D8}"/>
                    </a:ext>
                  </a:extLst>
                </p:cNvPr>
                <p:cNvGrpSpPr/>
                <p:nvPr/>
              </p:nvGrpSpPr>
              <p:grpSpPr>
                <a:xfrm>
                  <a:off x="8930800" y="2095259"/>
                  <a:ext cx="782691" cy="1172008"/>
                  <a:chOff x="5745574" y="1347813"/>
                  <a:chExt cx="782691" cy="1172008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6341BC8C-077F-4BCF-9D1C-478A26563E2B}"/>
                      </a:ext>
                    </a:extLst>
                  </p:cNvPr>
                  <p:cNvGrpSpPr/>
                  <p:nvPr/>
                </p:nvGrpSpPr>
                <p:grpSpPr>
                  <a:xfrm>
                    <a:off x="5779844" y="1347813"/>
                    <a:ext cx="748421" cy="1172008"/>
                    <a:chOff x="5952934" y="2937826"/>
                    <a:chExt cx="1205175" cy="1887274"/>
                  </a:xfrm>
                </p:grpSpPr>
                <p:sp>
                  <p:nvSpPr>
                    <p:cNvPr id="90" name="Arc 89">
                      <a:extLst>
                        <a:ext uri="{FF2B5EF4-FFF2-40B4-BE49-F238E27FC236}">
                          <a16:creationId xmlns:a16="http://schemas.microsoft.com/office/drawing/2014/main" id="{0A39E798-8F85-41F6-931C-F074275574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2332" y="3629327"/>
                      <a:ext cx="1195777" cy="1195773"/>
                    </a:xfrm>
                    <a:prstGeom prst="arc">
                      <a:avLst>
                        <a:gd name="adj1" fmla="val 138239"/>
                        <a:gd name="adj2" fmla="val 10767370"/>
                      </a:avLst>
                    </a:prstGeom>
                    <a:ln>
                      <a:solidFill>
                        <a:schemeClr val="accent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91" name="Group 90">
                      <a:extLst>
                        <a:ext uri="{FF2B5EF4-FFF2-40B4-BE49-F238E27FC236}">
                          <a16:creationId xmlns:a16="http://schemas.microsoft.com/office/drawing/2014/main" id="{E7A27E5E-A4C2-4AC1-B864-4B93364932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52934" y="2937826"/>
                      <a:ext cx="1204691" cy="1313424"/>
                      <a:chOff x="5952934" y="2937826"/>
                      <a:chExt cx="1204691" cy="1313424"/>
                    </a:xfrm>
                  </p:grpSpPr>
                  <p:cxnSp>
                    <p:nvCxnSpPr>
                      <p:cNvPr id="92" name="Straight Connector 91">
                        <a:extLst>
                          <a:ext uri="{FF2B5EF4-FFF2-40B4-BE49-F238E27FC236}">
                            <a16:creationId xmlns:a16="http://schemas.microsoft.com/office/drawing/2014/main" id="{EAEFCB35-C24D-4122-B924-575C7B3FA14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952934" y="3287145"/>
                        <a:ext cx="5589" cy="936843"/>
                      </a:xfrm>
                      <a:prstGeom prst="line">
                        <a:avLst/>
                      </a:prstGeom>
                      <a:ln>
                        <a:solidFill>
                          <a:schemeClr val="accent3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Straight Connector 92">
                        <a:extLst>
                          <a:ext uri="{FF2B5EF4-FFF2-40B4-BE49-F238E27FC236}">
                            <a16:creationId xmlns:a16="http://schemas.microsoft.com/office/drawing/2014/main" id="{58656C3A-EBB5-4CD5-8E8D-3FDA9BF8FFE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57623" y="2937826"/>
                        <a:ext cx="2" cy="1313424"/>
                      </a:xfrm>
                      <a:prstGeom prst="line">
                        <a:avLst/>
                      </a:prstGeom>
                      <a:ln>
                        <a:solidFill>
                          <a:schemeClr val="accent3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D03C0212-BFB9-4E77-8615-6E6CB89FDBF9}"/>
                      </a:ext>
                    </a:extLst>
                  </p:cNvPr>
                  <p:cNvSpPr/>
                  <p:nvPr/>
                </p:nvSpPr>
                <p:spPr>
                  <a:xfrm flipH="1">
                    <a:off x="5745574" y="1487273"/>
                    <a:ext cx="75892" cy="75892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233FAB3-3326-401D-91E7-03307222C240}"/>
                    </a:ext>
                  </a:extLst>
                </p:cNvPr>
                <p:cNvSpPr txBox="1"/>
                <p:nvPr/>
              </p:nvSpPr>
              <p:spPr>
                <a:xfrm>
                  <a:off x="8868414" y="2540751"/>
                  <a:ext cx="945556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36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02</a:t>
                  </a:r>
                </a:p>
              </p:txBody>
            </p:sp>
          </p:grp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4693FB85-875F-4CEA-B74B-B70261EB046E}"/>
                </a:ext>
              </a:extLst>
            </p:cNvPr>
            <p:cNvGrpSpPr/>
            <p:nvPr/>
          </p:nvGrpSpPr>
          <p:grpSpPr>
            <a:xfrm>
              <a:off x="4935195" y="1475482"/>
              <a:ext cx="2851982" cy="1791785"/>
              <a:chOff x="4935195" y="1475482"/>
              <a:chExt cx="2851982" cy="179178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19FCD2C-EBB0-4A17-9467-4D85914F46B1}"/>
                  </a:ext>
                </a:extLst>
              </p:cNvPr>
              <p:cNvGrpSpPr/>
              <p:nvPr/>
            </p:nvGrpSpPr>
            <p:grpSpPr>
              <a:xfrm>
                <a:off x="6083212" y="2063635"/>
                <a:ext cx="1703965" cy="1080388"/>
                <a:chOff x="6532397" y="1316189"/>
                <a:chExt cx="1703965" cy="1080388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16ECAC3-9DA7-4598-A103-E524BCEEFD84}"/>
                    </a:ext>
                  </a:extLst>
                </p:cNvPr>
                <p:cNvGrpSpPr/>
                <p:nvPr/>
              </p:nvGrpSpPr>
              <p:grpSpPr>
                <a:xfrm>
                  <a:off x="6532397" y="1316189"/>
                  <a:ext cx="1534456" cy="307777"/>
                  <a:chOff x="6532397" y="1316189"/>
                  <a:chExt cx="1534456" cy="307777"/>
                </a:xfrm>
              </p:grpSpPr>
              <p:sp>
                <p:nvSpPr>
                  <p:cNvPr id="12" name="Rectangle: Top Corners Rounded 11">
                    <a:extLst>
                      <a:ext uri="{FF2B5EF4-FFF2-40B4-BE49-F238E27FC236}">
                        <a16:creationId xmlns:a16="http://schemas.microsoft.com/office/drawing/2014/main" id="{7BA8E80A-F8C3-4801-B91F-4326E17AD7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177361" y="702849"/>
                    <a:ext cx="244527" cy="1534456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5AAEA6AE-5FC3-4EEE-8F0D-1C6B94AB3853}"/>
                      </a:ext>
                    </a:extLst>
                  </p:cNvPr>
                  <p:cNvSpPr txBox="1"/>
                  <p:nvPr/>
                </p:nvSpPr>
                <p:spPr>
                  <a:xfrm>
                    <a:off x="6545669" y="1316189"/>
                    <a:ext cx="136730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lvl="0" defTabSz="457200">
                      <a:defRPr/>
                    </a:pPr>
                    <a:r>
                      <a:rPr lang="en-US" sz="14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rPr>
                      <a:t>Lorem ipsum </a:t>
                    </a:r>
                  </a:p>
                </p:txBody>
              </p:sp>
            </p:grp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B15B167-9789-4D93-A798-B43A2A86BED0}"/>
                    </a:ext>
                  </a:extLst>
                </p:cNvPr>
                <p:cNvSpPr txBox="1"/>
                <p:nvPr/>
              </p:nvSpPr>
              <p:spPr>
                <a:xfrm>
                  <a:off x="6545669" y="1627136"/>
                  <a:ext cx="1690693" cy="76944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lvl="0">
                    <a:defRPr/>
                  </a:pP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endParaRPr lang="en-US" sz="11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6E198D7-CB08-4ABD-9337-C294F51C8C04}"/>
                  </a:ext>
                </a:extLst>
              </p:cNvPr>
              <p:cNvGrpSpPr/>
              <p:nvPr/>
            </p:nvGrpSpPr>
            <p:grpSpPr>
              <a:xfrm>
                <a:off x="4935195" y="1475482"/>
                <a:ext cx="798279" cy="798280"/>
                <a:chOff x="4935195" y="1475482"/>
                <a:chExt cx="798279" cy="798280"/>
              </a:xfrm>
            </p:grpSpPr>
            <p:sp>
              <p:nvSpPr>
                <p:cNvPr id="30" name="Flowchart: Connector 29">
                  <a:extLst>
                    <a:ext uri="{FF2B5EF4-FFF2-40B4-BE49-F238E27FC236}">
                      <a16:creationId xmlns:a16="http://schemas.microsoft.com/office/drawing/2014/main" id="{D62362F0-C183-4C25-9AFF-1D0423B746F0}"/>
                    </a:ext>
                  </a:extLst>
                </p:cNvPr>
                <p:cNvSpPr/>
                <p:nvPr/>
              </p:nvSpPr>
              <p:spPr>
                <a:xfrm>
                  <a:off x="4935195" y="1475482"/>
                  <a:ext cx="798279" cy="798280"/>
                </a:xfrm>
                <a:prstGeom prst="flowChartConnector">
                  <a:avLst/>
                </a:prstGeom>
                <a:solidFill>
                  <a:schemeClr val="accent1"/>
                </a:solidFill>
                <a:ln w="6350">
                  <a:noFill/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92B68AB5-6C0D-4109-BCB7-0696CE53D8ED}"/>
                    </a:ext>
                  </a:extLst>
                </p:cNvPr>
                <p:cNvSpPr/>
                <p:nvPr/>
              </p:nvSpPr>
              <p:spPr>
                <a:xfrm>
                  <a:off x="5127115" y="1606363"/>
                  <a:ext cx="414440" cy="536518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3429F45A-2948-4001-B3FB-75BEF1873FE3}"/>
                  </a:ext>
                </a:extLst>
              </p:cNvPr>
              <p:cNvGrpSpPr/>
              <p:nvPr/>
            </p:nvGrpSpPr>
            <p:grpSpPr>
              <a:xfrm>
                <a:off x="5234003" y="2095259"/>
                <a:ext cx="945556" cy="1172008"/>
                <a:chOff x="5234003" y="2095259"/>
                <a:chExt cx="945556" cy="1172008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7FBC4E-8CB2-456B-A52C-17371B215522}"/>
                    </a:ext>
                  </a:extLst>
                </p:cNvPr>
                <p:cNvGrpSpPr/>
                <p:nvPr/>
              </p:nvGrpSpPr>
              <p:grpSpPr>
                <a:xfrm>
                  <a:off x="5296389" y="2095259"/>
                  <a:ext cx="782691" cy="1172008"/>
                  <a:chOff x="5745574" y="1347813"/>
                  <a:chExt cx="782691" cy="1172008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66BF519-FC94-469D-B608-E3D70F998DAB}"/>
                      </a:ext>
                    </a:extLst>
                  </p:cNvPr>
                  <p:cNvGrpSpPr/>
                  <p:nvPr/>
                </p:nvGrpSpPr>
                <p:grpSpPr>
                  <a:xfrm>
                    <a:off x="5779844" y="1347813"/>
                    <a:ext cx="748421" cy="1172008"/>
                    <a:chOff x="5952934" y="2937826"/>
                    <a:chExt cx="1205175" cy="1887274"/>
                  </a:xfrm>
                </p:grpSpPr>
                <p:sp>
                  <p:nvSpPr>
                    <p:cNvPr id="21" name="Arc 20">
                      <a:extLst>
                        <a:ext uri="{FF2B5EF4-FFF2-40B4-BE49-F238E27FC236}">
                          <a16:creationId xmlns:a16="http://schemas.microsoft.com/office/drawing/2014/main" id="{A6F3504A-E6FE-4B72-BAC7-2BE80E483C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2332" y="3629327"/>
                      <a:ext cx="1195777" cy="1195773"/>
                    </a:xfrm>
                    <a:prstGeom prst="arc">
                      <a:avLst>
                        <a:gd name="adj1" fmla="val 138239"/>
                        <a:gd name="adj2" fmla="val 10767370"/>
                      </a:avLst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8622CF72-F997-4CE5-A49D-4BD336E8A1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52934" y="2937826"/>
                      <a:ext cx="1204691" cy="1313424"/>
                      <a:chOff x="5952934" y="2937826"/>
                      <a:chExt cx="1204691" cy="1313424"/>
                    </a:xfrm>
                  </p:grpSpPr>
                  <p:cxnSp>
                    <p:nvCxnSpPr>
                      <p:cNvPr id="23" name="Straight Connector 22">
                        <a:extLst>
                          <a:ext uri="{FF2B5EF4-FFF2-40B4-BE49-F238E27FC236}">
                            <a16:creationId xmlns:a16="http://schemas.microsoft.com/office/drawing/2014/main" id="{13A0F0B9-AFD7-4333-8A97-727F0995524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952934" y="3287145"/>
                        <a:ext cx="5589" cy="936843"/>
                      </a:xfrm>
                      <a:prstGeom prst="line">
                        <a:avLst/>
                      </a:prstGeom>
                      <a:ln>
                        <a:solidFill>
                          <a:schemeClr val="accent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" name="Straight Connector 23">
                        <a:extLst>
                          <a:ext uri="{FF2B5EF4-FFF2-40B4-BE49-F238E27FC236}">
                            <a16:creationId xmlns:a16="http://schemas.microsoft.com/office/drawing/2014/main" id="{9748DF89-D0FE-4B21-BAD2-2339C32911E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57623" y="2937826"/>
                        <a:ext cx="2" cy="1313424"/>
                      </a:xfrm>
                      <a:prstGeom prst="line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64B7D66B-863E-4B4D-8AF1-3A0555E707B5}"/>
                      </a:ext>
                    </a:extLst>
                  </p:cNvPr>
                  <p:cNvSpPr/>
                  <p:nvPr/>
                </p:nvSpPr>
                <p:spPr>
                  <a:xfrm flipH="1">
                    <a:off x="5745574" y="1487273"/>
                    <a:ext cx="75892" cy="7589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6350">
                    <a:solidFill>
                      <a:schemeClr val="accent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87AFC8AB-C534-495A-80BA-45EA173A6E77}"/>
                    </a:ext>
                  </a:extLst>
                </p:cNvPr>
                <p:cNvSpPr txBox="1"/>
                <p:nvPr/>
              </p:nvSpPr>
              <p:spPr>
                <a:xfrm>
                  <a:off x="5234003" y="2540751"/>
                  <a:ext cx="945556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3600" dirty="0">
                      <a:ln w="6350">
                        <a:solidFill>
                          <a:schemeClr val="accent1"/>
                        </a:solidFill>
                      </a:ln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01</a:t>
                  </a:r>
                </a:p>
              </p:txBody>
            </p:sp>
          </p:grp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DD42142-C207-4208-9074-D173B456A818}"/>
                </a:ext>
              </a:extLst>
            </p:cNvPr>
            <p:cNvGrpSpPr/>
            <p:nvPr/>
          </p:nvGrpSpPr>
          <p:grpSpPr>
            <a:xfrm>
              <a:off x="4935195" y="4011773"/>
              <a:ext cx="2851982" cy="1791785"/>
              <a:chOff x="4935195" y="4011773"/>
              <a:chExt cx="2851982" cy="1791785"/>
            </a:xfrm>
          </p:grpSpPr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9287CC9E-D67C-496F-95D5-8543B2240E91}"/>
                  </a:ext>
                </a:extLst>
              </p:cNvPr>
              <p:cNvGrpSpPr/>
              <p:nvPr/>
            </p:nvGrpSpPr>
            <p:grpSpPr>
              <a:xfrm>
                <a:off x="6083212" y="4599926"/>
                <a:ext cx="1703965" cy="1080388"/>
                <a:chOff x="6532397" y="1316189"/>
                <a:chExt cx="1703965" cy="1080388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2393EBE6-C8AC-4159-A9CE-B42D985A1E9D}"/>
                    </a:ext>
                  </a:extLst>
                </p:cNvPr>
                <p:cNvGrpSpPr/>
                <p:nvPr/>
              </p:nvGrpSpPr>
              <p:grpSpPr>
                <a:xfrm>
                  <a:off x="6532397" y="1316189"/>
                  <a:ext cx="1534456" cy="307777"/>
                  <a:chOff x="6532397" y="1316189"/>
                  <a:chExt cx="1534456" cy="307777"/>
                </a:xfrm>
              </p:grpSpPr>
              <p:sp>
                <p:nvSpPr>
                  <p:cNvPr id="124" name="Rectangle: Top Corners Rounded 123">
                    <a:extLst>
                      <a:ext uri="{FF2B5EF4-FFF2-40B4-BE49-F238E27FC236}">
                        <a16:creationId xmlns:a16="http://schemas.microsoft.com/office/drawing/2014/main" id="{FFA954B3-1EE5-4CD9-8CAD-4877D605FC8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177361" y="702849"/>
                    <a:ext cx="244527" cy="1534456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1EA2B43B-52F8-429A-96A4-20CE41DFDF3A}"/>
                      </a:ext>
                    </a:extLst>
                  </p:cNvPr>
                  <p:cNvSpPr txBox="1"/>
                  <p:nvPr/>
                </p:nvSpPr>
                <p:spPr>
                  <a:xfrm>
                    <a:off x="6545669" y="1316189"/>
                    <a:ext cx="136730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lvl="0" defTabSz="457200">
                      <a:defRPr/>
                    </a:pPr>
                    <a:r>
                      <a:rPr lang="en-US" sz="14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rPr>
                      <a:t>Lorem ipsum </a:t>
                    </a:r>
                  </a:p>
                </p:txBody>
              </p: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25022A07-6858-424B-ACEE-11020336C35C}"/>
                    </a:ext>
                  </a:extLst>
                </p:cNvPr>
                <p:cNvSpPr txBox="1"/>
                <p:nvPr/>
              </p:nvSpPr>
              <p:spPr>
                <a:xfrm>
                  <a:off x="6545669" y="1627136"/>
                  <a:ext cx="1690693" cy="76944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lvl="0">
                    <a:defRPr/>
                  </a:pP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adipiscing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1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1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endParaRPr lang="en-US" sz="11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B54C7CA3-4A7E-44C4-9BB8-5C0A3FE06F2F}"/>
                  </a:ext>
                </a:extLst>
              </p:cNvPr>
              <p:cNvGrpSpPr/>
              <p:nvPr/>
            </p:nvGrpSpPr>
            <p:grpSpPr>
              <a:xfrm>
                <a:off x="4935195" y="4011773"/>
                <a:ext cx="798279" cy="798280"/>
                <a:chOff x="4935195" y="4011773"/>
                <a:chExt cx="798279" cy="798280"/>
              </a:xfrm>
            </p:grpSpPr>
            <p:sp>
              <p:nvSpPr>
                <p:cNvPr id="133" name="Flowchart: Connector 132">
                  <a:extLst>
                    <a:ext uri="{FF2B5EF4-FFF2-40B4-BE49-F238E27FC236}">
                      <a16:creationId xmlns:a16="http://schemas.microsoft.com/office/drawing/2014/main" id="{4C36AECB-84F5-415C-8472-EE684CA0E035}"/>
                    </a:ext>
                  </a:extLst>
                </p:cNvPr>
                <p:cNvSpPr/>
                <p:nvPr/>
              </p:nvSpPr>
              <p:spPr>
                <a:xfrm>
                  <a:off x="4935195" y="4011773"/>
                  <a:ext cx="798279" cy="798280"/>
                </a:xfrm>
                <a:prstGeom prst="flowChartConnector">
                  <a:avLst/>
                </a:pr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56F8CF15-6439-44C6-95E3-ABC50061AB0C}"/>
                    </a:ext>
                  </a:extLst>
                </p:cNvPr>
                <p:cNvSpPr/>
                <p:nvPr/>
              </p:nvSpPr>
              <p:spPr>
                <a:xfrm>
                  <a:off x="5090526" y="4223386"/>
                  <a:ext cx="487616" cy="375056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F952670A-D11A-4486-8817-DF91B20B0909}"/>
                  </a:ext>
                </a:extLst>
              </p:cNvPr>
              <p:cNvGrpSpPr/>
              <p:nvPr/>
            </p:nvGrpSpPr>
            <p:grpSpPr>
              <a:xfrm>
                <a:off x="5234003" y="4631550"/>
                <a:ext cx="945556" cy="1172008"/>
                <a:chOff x="5234003" y="4631550"/>
                <a:chExt cx="945556" cy="1172008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F6C881CD-CF97-4C7C-8B7C-6E9DCAA06BA9}"/>
                    </a:ext>
                  </a:extLst>
                </p:cNvPr>
                <p:cNvGrpSpPr/>
                <p:nvPr/>
              </p:nvGrpSpPr>
              <p:grpSpPr>
                <a:xfrm>
                  <a:off x="5296389" y="4631550"/>
                  <a:ext cx="782691" cy="1172008"/>
                  <a:chOff x="5745574" y="1347813"/>
                  <a:chExt cx="782691" cy="1172008"/>
                </a:xfrm>
              </p:grpSpPr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C78D1FB6-D877-4867-A676-130AF14D48EA}"/>
                      </a:ext>
                    </a:extLst>
                  </p:cNvPr>
                  <p:cNvGrpSpPr/>
                  <p:nvPr/>
                </p:nvGrpSpPr>
                <p:grpSpPr>
                  <a:xfrm>
                    <a:off x="5779844" y="1347813"/>
                    <a:ext cx="748421" cy="1172008"/>
                    <a:chOff x="5952934" y="2937826"/>
                    <a:chExt cx="1205175" cy="1887274"/>
                  </a:xfrm>
                </p:grpSpPr>
                <p:sp>
                  <p:nvSpPr>
                    <p:cNvPr id="128" name="Arc 127">
                      <a:extLst>
                        <a:ext uri="{FF2B5EF4-FFF2-40B4-BE49-F238E27FC236}">
                          <a16:creationId xmlns:a16="http://schemas.microsoft.com/office/drawing/2014/main" id="{A957FBBD-C0C3-4EEA-8910-DC12750362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2332" y="3629327"/>
                      <a:ext cx="1195777" cy="1195773"/>
                    </a:xfrm>
                    <a:prstGeom prst="arc">
                      <a:avLst>
                        <a:gd name="adj1" fmla="val 138239"/>
                        <a:gd name="adj2" fmla="val 10767370"/>
                      </a:avLst>
                    </a:prstGeom>
                    <a:ln>
                      <a:solidFill>
                        <a:schemeClr val="accent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64D69741-1DCE-4996-854B-269F2D2DE8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52934" y="2937826"/>
                      <a:ext cx="1204691" cy="1313424"/>
                      <a:chOff x="5952934" y="2937826"/>
                      <a:chExt cx="1204691" cy="1313424"/>
                    </a:xfrm>
                  </p:grpSpPr>
                  <p:cxnSp>
                    <p:nvCxnSpPr>
                      <p:cNvPr id="130" name="Straight Connector 129">
                        <a:extLst>
                          <a:ext uri="{FF2B5EF4-FFF2-40B4-BE49-F238E27FC236}">
                            <a16:creationId xmlns:a16="http://schemas.microsoft.com/office/drawing/2014/main" id="{3CFA6048-57E9-42E6-BE89-B340FF05229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952934" y="3287145"/>
                        <a:ext cx="5589" cy="936843"/>
                      </a:xfrm>
                      <a:prstGeom prst="line">
                        <a:avLst/>
                      </a:prstGeom>
                      <a:ln>
                        <a:solidFill>
                          <a:schemeClr val="accent3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1" name="Straight Connector 130">
                        <a:extLst>
                          <a:ext uri="{FF2B5EF4-FFF2-40B4-BE49-F238E27FC236}">
                            <a16:creationId xmlns:a16="http://schemas.microsoft.com/office/drawing/2014/main" id="{BF5D2D8C-8177-499E-9BC9-DF473D653C3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57623" y="2937826"/>
                        <a:ext cx="2" cy="1313424"/>
                      </a:xfrm>
                      <a:prstGeom prst="line">
                        <a:avLst/>
                      </a:prstGeom>
                      <a:ln>
                        <a:solidFill>
                          <a:schemeClr val="accent3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E0017A76-0352-4086-8772-B85FB9D6AA43}"/>
                      </a:ext>
                    </a:extLst>
                  </p:cNvPr>
                  <p:cNvSpPr/>
                  <p:nvPr/>
                </p:nvSpPr>
                <p:spPr>
                  <a:xfrm flipH="1">
                    <a:off x="5745574" y="1487273"/>
                    <a:ext cx="75892" cy="75892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FE18A341-894C-45B3-9D95-1328772D55AB}"/>
                    </a:ext>
                  </a:extLst>
                </p:cNvPr>
                <p:cNvSpPr txBox="1"/>
                <p:nvPr/>
              </p:nvSpPr>
              <p:spPr>
                <a:xfrm>
                  <a:off x="5234003" y="5077042"/>
                  <a:ext cx="945556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3600" dirty="0">
                      <a:ln w="6350">
                        <a:solidFill>
                          <a:schemeClr val="accent3"/>
                        </a:solidFill>
                      </a:ln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cs typeface="Aharoni" panose="02010803020104030203" pitchFamily="2" charset="-79"/>
                    </a:rPr>
                    <a:t>03</a:t>
                  </a:r>
                </a:p>
              </p:txBody>
            </p:sp>
          </p:grpSp>
        </p:grpSp>
      </p:grpSp>
      <p:pic>
        <p:nvPicPr>
          <p:cNvPr id="6" name="Picture 5" descr="A doctor with his arms crossed&#10;&#10;Description automatically generated">
            <a:extLst>
              <a:ext uri="{FF2B5EF4-FFF2-40B4-BE49-F238E27FC236}">
                <a16:creationId xmlns:a16="http://schemas.microsoft.com/office/drawing/2014/main" id="{62FEBBA8-B18F-0D5C-4BF0-9EA7156A91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048" t="14359"/>
          <a:stretch/>
        </p:blipFill>
        <p:spPr>
          <a:xfrm>
            <a:off x="982316" y="2262397"/>
            <a:ext cx="2669518" cy="430170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AC74DC8-4E59-32E3-019B-18FA7C239BCE}"/>
              </a:ext>
            </a:extLst>
          </p:cNvPr>
          <p:cNvGrpSpPr/>
          <p:nvPr/>
        </p:nvGrpSpPr>
        <p:grpSpPr>
          <a:xfrm flipH="1" flipV="1">
            <a:off x="288678" y="1602196"/>
            <a:ext cx="709528" cy="1809235"/>
            <a:chOff x="11482472" y="4469734"/>
            <a:chExt cx="709528" cy="180923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BB3FA5D-55BF-AF63-4A5D-ADEDD62DD157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500A1D8-649C-22DA-1C5F-0B5699CDB74B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D1395B-32F4-6644-C5DE-05539C00D007}"/>
              </a:ext>
            </a:extLst>
          </p:cNvPr>
          <p:cNvGrpSpPr/>
          <p:nvPr/>
        </p:nvGrpSpPr>
        <p:grpSpPr>
          <a:xfrm flipH="1">
            <a:off x="3784243" y="1616464"/>
            <a:ext cx="181014" cy="1866364"/>
            <a:chOff x="7056871" y="3519316"/>
            <a:chExt cx="247467" cy="2551544"/>
          </a:xfrm>
          <a:solidFill>
            <a:schemeClr val="accent2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C197D6F-B256-3581-081D-D9EDB07FD31C}"/>
                </a:ext>
              </a:extLst>
            </p:cNvPr>
            <p:cNvSpPr/>
            <p:nvPr/>
          </p:nvSpPr>
          <p:spPr>
            <a:xfrm>
              <a:off x="7270220" y="4200498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0966917-3040-C84A-A2A3-175491BFAB5D}"/>
                </a:ext>
              </a:extLst>
            </p:cNvPr>
            <p:cNvSpPr/>
            <p:nvPr/>
          </p:nvSpPr>
          <p:spPr>
            <a:xfrm>
              <a:off x="7056871" y="3519316"/>
              <a:ext cx="34118" cy="18703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C068AD2-ECB8-170C-35DE-42A0C5E7CF4D}"/>
              </a:ext>
            </a:extLst>
          </p:cNvPr>
          <p:cNvSpPr/>
          <p:nvPr/>
        </p:nvSpPr>
        <p:spPr>
          <a:xfrm rot="10800000" flipV="1">
            <a:off x="2372163" y="1644877"/>
            <a:ext cx="1299708" cy="313806"/>
          </a:xfrm>
          <a:custGeom>
            <a:avLst/>
            <a:gdLst>
              <a:gd name="connsiteX0" fmla="*/ 20036 w 528596"/>
              <a:gd name="connsiteY0" fmla="*/ 87554 h 127626"/>
              <a:gd name="connsiteX1" fmla="*/ 0 w 528596"/>
              <a:gd name="connsiteY1" fmla="*/ 107590 h 127626"/>
              <a:gd name="connsiteX2" fmla="*/ 20036 w 528596"/>
              <a:gd name="connsiteY2" fmla="*/ 127626 h 127626"/>
              <a:gd name="connsiteX3" fmla="*/ 40072 w 528596"/>
              <a:gd name="connsiteY3" fmla="*/ 107590 h 127626"/>
              <a:gd name="connsiteX4" fmla="*/ 20036 w 528596"/>
              <a:gd name="connsiteY4" fmla="*/ 87554 h 127626"/>
              <a:gd name="connsiteX5" fmla="*/ 125684 w 528596"/>
              <a:gd name="connsiteY5" fmla="*/ 87554 h 127626"/>
              <a:gd name="connsiteX6" fmla="*/ 105648 w 528596"/>
              <a:gd name="connsiteY6" fmla="*/ 107590 h 127626"/>
              <a:gd name="connsiteX7" fmla="*/ 125684 w 528596"/>
              <a:gd name="connsiteY7" fmla="*/ 127626 h 127626"/>
              <a:gd name="connsiteX8" fmla="*/ 145720 w 528596"/>
              <a:gd name="connsiteY8" fmla="*/ 107590 h 127626"/>
              <a:gd name="connsiteX9" fmla="*/ 125684 w 528596"/>
              <a:gd name="connsiteY9" fmla="*/ 87554 h 127626"/>
              <a:gd name="connsiteX10" fmla="*/ 253309 w 528596"/>
              <a:gd name="connsiteY10" fmla="*/ 87554 h 127626"/>
              <a:gd name="connsiteX11" fmla="*/ 233273 w 528596"/>
              <a:gd name="connsiteY11" fmla="*/ 107590 h 127626"/>
              <a:gd name="connsiteX12" fmla="*/ 253309 w 528596"/>
              <a:gd name="connsiteY12" fmla="*/ 127626 h 127626"/>
              <a:gd name="connsiteX13" fmla="*/ 273345 w 528596"/>
              <a:gd name="connsiteY13" fmla="*/ 107590 h 127626"/>
              <a:gd name="connsiteX14" fmla="*/ 253309 w 528596"/>
              <a:gd name="connsiteY14" fmla="*/ 87554 h 127626"/>
              <a:gd name="connsiteX15" fmla="*/ 380935 w 528596"/>
              <a:gd name="connsiteY15" fmla="*/ 87554 h 127626"/>
              <a:gd name="connsiteX16" fmla="*/ 360899 w 528596"/>
              <a:gd name="connsiteY16" fmla="*/ 107590 h 127626"/>
              <a:gd name="connsiteX17" fmla="*/ 380935 w 528596"/>
              <a:gd name="connsiteY17" fmla="*/ 127626 h 127626"/>
              <a:gd name="connsiteX18" fmla="*/ 400971 w 528596"/>
              <a:gd name="connsiteY18" fmla="*/ 107590 h 127626"/>
              <a:gd name="connsiteX19" fmla="*/ 380935 w 528596"/>
              <a:gd name="connsiteY19" fmla="*/ 87554 h 127626"/>
              <a:gd name="connsiteX20" fmla="*/ 508560 w 528596"/>
              <a:gd name="connsiteY20" fmla="*/ 87554 h 127626"/>
              <a:gd name="connsiteX21" fmla="*/ 488524 w 528596"/>
              <a:gd name="connsiteY21" fmla="*/ 107590 h 127626"/>
              <a:gd name="connsiteX22" fmla="*/ 508560 w 528596"/>
              <a:gd name="connsiteY22" fmla="*/ 127626 h 127626"/>
              <a:gd name="connsiteX23" fmla="*/ 528596 w 528596"/>
              <a:gd name="connsiteY23" fmla="*/ 107590 h 127626"/>
              <a:gd name="connsiteX24" fmla="*/ 508560 w 528596"/>
              <a:gd name="connsiteY24" fmla="*/ 87554 h 127626"/>
              <a:gd name="connsiteX25" fmla="*/ 20036 w 528596"/>
              <a:gd name="connsiteY25" fmla="*/ 0 h 127626"/>
              <a:gd name="connsiteX26" fmla="*/ 0 w 528596"/>
              <a:gd name="connsiteY26" fmla="*/ 20036 h 127626"/>
              <a:gd name="connsiteX27" fmla="*/ 20036 w 528596"/>
              <a:gd name="connsiteY27" fmla="*/ 40072 h 127626"/>
              <a:gd name="connsiteX28" fmla="*/ 40072 w 528596"/>
              <a:gd name="connsiteY28" fmla="*/ 20036 h 127626"/>
              <a:gd name="connsiteX29" fmla="*/ 20036 w 528596"/>
              <a:gd name="connsiteY29" fmla="*/ 0 h 127626"/>
              <a:gd name="connsiteX30" fmla="*/ 125684 w 528596"/>
              <a:gd name="connsiteY30" fmla="*/ 0 h 127626"/>
              <a:gd name="connsiteX31" fmla="*/ 105648 w 528596"/>
              <a:gd name="connsiteY31" fmla="*/ 20036 h 127626"/>
              <a:gd name="connsiteX32" fmla="*/ 125684 w 528596"/>
              <a:gd name="connsiteY32" fmla="*/ 40072 h 127626"/>
              <a:gd name="connsiteX33" fmla="*/ 145720 w 528596"/>
              <a:gd name="connsiteY33" fmla="*/ 20036 h 127626"/>
              <a:gd name="connsiteX34" fmla="*/ 125684 w 528596"/>
              <a:gd name="connsiteY34" fmla="*/ 0 h 127626"/>
              <a:gd name="connsiteX35" fmla="*/ 253309 w 528596"/>
              <a:gd name="connsiteY35" fmla="*/ 0 h 127626"/>
              <a:gd name="connsiteX36" fmla="*/ 233273 w 528596"/>
              <a:gd name="connsiteY36" fmla="*/ 20036 h 127626"/>
              <a:gd name="connsiteX37" fmla="*/ 253309 w 528596"/>
              <a:gd name="connsiteY37" fmla="*/ 40072 h 127626"/>
              <a:gd name="connsiteX38" fmla="*/ 273345 w 528596"/>
              <a:gd name="connsiteY38" fmla="*/ 20036 h 127626"/>
              <a:gd name="connsiteX39" fmla="*/ 253309 w 528596"/>
              <a:gd name="connsiteY39" fmla="*/ 0 h 127626"/>
              <a:gd name="connsiteX40" fmla="*/ 380935 w 528596"/>
              <a:gd name="connsiteY40" fmla="*/ 0 h 127626"/>
              <a:gd name="connsiteX41" fmla="*/ 360899 w 528596"/>
              <a:gd name="connsiteY41" fmla="*/ 20036 h 127626"/>
              <a:gd name="connsiteX42" fmla="*/ 380935 w 528596"/>
              <a:gd name="connsiteY42" fmla="*/ 40072 h 127626"/>
              <a:gd name="connsiteX43" fmla="*/ 400971 w 528596"/>
              <a:gd name="connsiteY43" fmla="*/ 20036 h 127626"/>
              <a:gd name="connsiteX44" fmla="*/ 380935 w 528596"/>
              <a:gd name="connsiteY44" fmla="*/ 0 h 127626"/>
              <a:gd name="connsiteX45" fmla="*/ 508560 w 528596"/>
              <a:gd name="connsiteY45" fmla="*/ 0 h 127626"/>
              <a:gd name="connsiteX46" fmla="*/ 488524 w 528596"/>
              <a:gd name="connsiteY46" fmla="*/ 20036 h 127626"/>
              <a:gd name="connsiteX47" fmla="*/ 508560 w 528596"/>
              <a:gd name="connsiteY47" fmla="*/ 40072 h 127626"/>
              <a:gd name="connsiteX48" fmla="*/ 528596 w 528596"/>
              <a:gd name="connsiteY48" fmla="*/ 20036 h 127626"/>
              <a:gd name="connsiteX49" fmla="*/ 508560 w 528596"/>
              <a:gd name="connsiteY49" fmla="*/ 0 h 1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8596" h="127626">
                <a:moveTo>
                  <a:pt x="20036" y="87554"/>
                </a:moveTo>
                <a:cubicBezTo>
                  <a:pt x="8970" y="87554"/>
                  <a:pt x="0" y="96524"/>
                  <a:pt x="0" y="107590"/>
                </a:cubicBezTo>
                <a:cubicBezTo>
                  <a:pt x="0" y="118656"/>
                  <a:pt x="8970" y="127626"/>
                  <a:pt x="20036" y="127626"/>
                </a:cubicBezTo>
                <a:cubicBezTo>
                  <a:pt x="31102" y="127626"/>
                  <a:pt x="40072" y="118656"/>
                  <a:pt x="40072" y="107590"/>
                </a:cubicBezTo>
                <a:cubicBezTo>
                  <a:pt x="40072" y="96524"/>
                  <a:pt x="31102" y="87554"/>
                  <a:pt x="20036" y="87554"/>
                </a:cubicBezTo>
                <a:close/>
                <a:moveTo>
                  <a:pt x="125684" y="87554"/>
                </a:moveTo>
                <a:cubicBezTo>
                  <a:pt x="114618" y="87554"/>
                  <a:pt x="105648" y="96524"/>
                  <a:pt x="105648" y="107590"/>
                </a:cubicBezTo>
                <a:cubicBezTo>
                  <a:pt x="105648" y="118656"/>
                  <a:pt x="114618" y="127626"/>
                  <a:pt x="125684" y="127626"/>
                </a:cubicBezTo>
                <a:cubicBezTo>
                  <a:pt x="136750" y="127626"/>
                  <a:pt x="145720" y="118656"/>
                  <a:pt x="145720" y="107590"/>
                </a:cubicBezTo>
                <a:cubicBezTo>
                  <a:pt x="145720" y="96524"/>
                  <a:pt x="136750" y="87554"/>
                  <a:pt x="125684" y="87554"/>
                </a:cubicBezTo>
                <a:close/>
                <a:moveTo>
                  <a:pt x="253309" y="87554"/>
                </a:moveTo>
                <a:cubicBezTo>
                  <a:pt x="242243" y="87554"/>
                  <a:pt x="233273" y="96524"/>
                  <a:pt x="233273" y="107590"/>
                </a:cubicBezTo>
                <a:cubicBezTo>
                  <a:pt x="233273" y="118656"/>
                  <a:pt x="242243" y="127626"/>
                  <a:pt x="253309" y="127626"/>
                </a:cubicBezTo>
                <a:cubicBezTo>
                  <a:pt x="264375" y="127626"/>
                  <a:pt x="273345" y="118656"/>
                  <a:pt x="273345" y="107590"/>
                </a:cubicBezTo>
                <a:cubicBezTo>
                  <a:pt x="273345" y="96524"/>
                  <a:pt x="264375" y="87554"/>
                  <a:pt x="253309" y="87554"/>
                </a:cubicBezTo>
                <a:close/>
                <a:moveTo>
                  <a:pt x="380935" y="87554"/>
                </a:moveTo>
                <a:cubicBezTo>
                  <a:pt x="369869" y="87554"/>
                  <a:pt x="360899" y="96524"/>
                  <a:pt x="360899" y="107590"/>
                </a:cubicBezTo>
                <a:cubicBezTo>
                  <a:pt x="360899" y="118656"/>
                  <a:pt x="369869" y="127626"/>
                  <a:pt x="380935" y="127626"/>
                </a:cubicBezTo>
                <a:cubicBezTo>
                  <a:pt x="392001" y="127626"/>
                  <a:pt x="400971" y="118656"/>
                  <a:pt x="400971" y="107590"/>
                </a:cubicBezTo>
                <a:cubicBezTo>
                  <a:pt x="400971" y="96524"/>
                  <a:pt x="392001" y="87554"/>
                  <a:pt x="380935" y="87554"/>
                </a:cubicBezTo>
                <a:close/>
                <a:moveTo>
                  <a:pt x="508560" y="87554"/>
                </a:moveTo>
                <a:cubicBezTo>
                  <a:pt x="497494" y="87554"/>
                  <a:pt x="488524" y="96524"/>
                  <a:pt x="488524" y="107590"/>
                </a:cubicBezTo>
                <a:cubicBezTo>
                  <a:pt x="488524" y="118656"/>
                  <a:pt x="497494" y="127626"/>
                  <a:pt x="508560" y="127626"/>
                </a:cubicBezTo>
                <a:cubicBezTo>
                  <a:pt x="519626" y="127626"/>
                  <a:pt x="528596" y="118656"/>
                  <a:pt x="528596" y="107590"/>
                </a:cubicBezTo>
                <a:cubicBezTo>
                  <a:pt x="528596" y="96524"/>
                  <a:pt x="519626" y="87554"/>
                  <a:pt x="508560" y="87554"/>
                </a:cubicBezTo>
                <a:close/>
                <a:moveTo>
                  <a:pt x="20036" y="0"/>
                </a:moveTo>
                <a:cubicBezTo>
                  <a:pt x="8970" y="0"/>
                  <a:pt x="0" y="8970"/>
                  <a:pt x="0" y="20036"/>
                </a:cubicBezTo>
                <a:cubicBezTo>
                  <a:pt x="0" y="31102"/>
                  <a:pt x="8970" y="40072"/>
                  <a:pt x="20036" y="40072"/>
                </a:cubicBezTo>
                <a:cubicBezTo>
                  <a:pt x="31102" y="40072"/>
                  <a:pt x="40072" y="31102"/>
                  <a:pt x="40072" y="20036"/>
                </a:cubicBezTo>
                <a:cubicBezTo>
                  <a:pt x="40072" y="8970"/>
                  <a:pt x="31102" y="0"/>
                  <a:pt x="20036" y="0"/>
                </a:cubicBezTo>
                <a:close/>
                <a:moveTo>
                  <a:pt x="125684" y="0"/>
                </a:moveTo>
                <a:cubicBezTo>
                  <a:pt x="114618" y="0"/>
                  <a:pt x="105648" y="8970"/>
                  <a:pt x="105648" y="20036"/>
                </a:cubicBezTo>
                <a:cubicBezTo>
                  <a:pt x="105648" y="31102"/>
                  <a:pt x="114618" y="40072"/>
                  <a:pt x="125684" y="40072"/>
                </a:cubicBezTo>
                <a:cubicBezTo>
                  <a:pt x="136750" y="40072"/>
                  <a:pt x="145720" y="31102"/>
                  <a:pt x="145720" y="20036"/>
                </a:cubicBezTo>
                <a:cubicBezTo>
                  <a:pt x="145720" y="8970"/>
                  <a:pt x="136750" y="0"/>
                  <a:pt x="125684" y="0"/>
                </a:cubicBezTo>
                <a:close/>
                <a:moveTo>
                  <a:pt x="253309" y="0"/>
                </a:moveTo>
                <a:cubicBezTo>
                  <a:pt x="242243" y="0"/>
                  <a:pt x="233273" y="8970"/>
                  <a:pt x="233273" y="20036"/>
                </a:cubicBezTo>
                <a:cubicBezTo>
                  <a:pt x="233273" y="31102"/>
                  <a:pt x="242243" y="40072"/>
                  <a:pt x="253309" y="40072"/>
                </a:cubicBezTo>
                <a:cubicBezTo>
                  <a:pt x="264375" y="40072"/>
                  <a:pt x="273345" y="31102"/>
                  <a:pt x="273345" y="20036"/>
                </a:cubicBezTo>
                <a:cubicBezTo>
                  <a:pt x="273345" y="8970"/>
                  <a:pt x="264375" y="0"/>
                  <a:pt x="253309" y="0"/>
                </a:cubicBezTo>
                <a:close/>
                <a:moveTo>
                  <a:pt x="380935" y="0"/>
                </a:moveTo>
                <a:cubicBezTo>
                  <a:pt x="369869" y="0"/>
                  <a:pt x="360899" y="8970"/>
                  <a:pt x="360899" y="20036"/>
                </a:cubicBezTo>
                <a:cubicBezTo>
                  <a:pt x="360899" y="31102"/>
                  <a:pt x="369869" y="40072"/>
                  <a:pt x="380935" y="40072"/>
                </a:cubicBezTo>
                <a:cubicBezTo>
                  <a:pt x="392001" y="40072"/>
                  <a:pt x="400971" y="31102"/>
                  <a:pt x="400971" y="20036"/>
                </a:cubicBezTo>
                <a:cubicBezTo>
                  <a:pt x="400971" y="8970"/>
                  <a:pt x="392001" y="0"/>
                  <a:pt x="380935" y="0"/>
                </a:cubicBezTo>
                <a:close/>
                <a:moveTo>
                  <a:pt x="508560" y="0"/>
                </a:moveTo>
                <a:cubicBezTo>
                  <a:pt x="497494" y="0"/>
                  <a:pt x="488524" y="8970"/>
                  <a:pt x="488524" y="20036"/>
                </a:cubicBezTo>
                <a:cubicBezTo>
                  <a:pt x="488524" y="31102"/>
                  <a:pt x="497494" y="40072"/>
                  <a:pt x="508560" y="40072"/>
                </a:cubicBezTo>
                <a:cubicBezTo>
                  <a:pt x="519626" y="40072"/>
                  <a:pt x="528596" y="31102"/>
                  <a:pt x="528596" y="20036"/>
                </a:cubicBezTo>
                <a:cubicBezTo>
                  <a:pt x="528596" y="8970"/>
                  <a:pt x="519626" y="0"/>
                  <a:pt x="50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39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997E7"/>
      </a:accent1>
      <a:accent2>
        <a:srgbClr val="204C94"/>
      </a:accent2>
      <a:accent3>
        <a:srgbClr val="E1A171"/>
      </a:accent3>
      <a:accent4>
        <a:srgbClr val="5C8CDB"/>
      </a:accent4>
      <a:accent5>
        <a:srgbClr val="5997E7"/>
      </a:accent5>
      <a:accent6>
        <a:srgbClr val="204C94"/>
      </a:accent6>
      <a:hlink>
        <a:srgbClr val="00B050"/>
      </a:hlink>
      <a:folHlink>
        <a:srgbClr val="FF0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2725</Words>
  <Application>Microsoft Office PowerPoint</Application>
  <PresentationFormat>Widescreen</PresentationFormat>
  <Paragraphs>336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Aharoni</vt:lpstr>
      <vt:lpstr>Arial</vt:lpstr>
      <vt:lpstr>Calibri</vt:lpstr>
      <vt:lpstr>Cambria</vt:lpstr>
      <vt:lpstr>Century Gothic</vt:lpstr>
      <vt:lpstr>Courier New</vt:lpstr>
      <vt:lpstr>Montserrat Medium</vt:lpstr>
      <vt:lpstr>Montserrat SemiBold</vt:lpstr>
      <vt:lpstr>Poppins Light</vt:lpstr>
      <vt:lpstr>Times New Roman</vt:lpstr>
      <vt:lpstr>Trebuchet MS</vt:lpstr>
      <vt:lpstr>Tw Cen MT (Headings)</vt:lpstr>
      <vt:lpstr>Verdana</vt:lpstr>
      <vt:lpstr>Office Theme</vt:lpstr>
      <vt:lpstr>Free Laboratory Animal Presentation Template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2025-04-16T02:26:56Z</dcterms:modified>
</cp:coreProperties>
</file>