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handoutMasterIdLst>
    <p:handoutMasterId r:id="rId20"/>
  </p:handoutMasterIdLst>
  <p:sldIdLst>
    <p:sldId id="514" r:id="rId2"/>
    <p:sldId id="513" r:id="rId3"/>
    <p:sldId id="270" r:id="rId4"/>
    <p:sldId id="272" r:id="rId5"/>
    <p:sldId id="268" r:id="rId6"/>
    <p:sldId id="274" r:id="rId7"/>
    <p:sldId id="284" r:id="rId8"/>
    <p:sldId id="273" r:id="rId9"/>
    <p:sldId id="285" r:id="rId10"/>
    <p:sldId id="286" r:id="rId11"/>
    <p:sldId id="511" r:id="rId12"/>
    <p:sldId id="510" r:id="rId13"/>
    <p:sldId id="277" r:id="rId14"/>
    <p:sldId id="276" r:id="rId15"/>
    <p:sldId id="278" r:id="rId16"/>
    <p:sldId id="280" r:id="rId17"/>
    <p:sldId id="281" r:id="rId18"/>
    <p:sldId id="51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4A4649-2563-4B88-BAAD-FF8EAF214870}" v="87" dt="2025-04-16T00:58:32.1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2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1206" y="306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04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bg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BB-4B56-9C5B-0850503BF08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BB-4B56-9C5B-0850503BF08C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3BB-4B56-9C5B-0850503BF08C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3BB-4B56-9C5B-0850503BF08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3BB-4B56-9C5B-0850503BF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76-43F4-9F68-5CF9D597BD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76-43F4-9F68-5CF9D597BD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Placeholder Title3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220</c:v>
                </c:pt>
                <c:pt idx="1">
                  <c:v>240</c:v>
                </c:pt>
                <c:pt idx="2">
                  <c:v>200</c:v>
                </c:pt>
                <c:pt idx="3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76-43F4-9F68-5CF9D597BD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7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>
              <a:lumMod val="85000"/>
              <a:lumOff val="1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46F94C-8BA5-4B47-E376-832DD1D71D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2FED1F-08CF-65FD-B853-7F3C55E9F3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97DE4-F767-4E23-9107-88EDB957C063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DAD1CE-54D0-1C44-9157-6A7ED6D0D12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8E5C0D-DB96-F6FA-C472-00AD616B24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1BCC0-3C2B-4160-95B4-B346E510D7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47979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>
            <a:extLst>
              <a:ext uri="{FF2B5EF4-FFF2-40B4-BE49-F238E27FC236}">
                <a16:creationId xmlns:a16="http://schemas.microsoft.com/office/drawing/2014/main" id="{ECEE5D7B-C6A0-13E4-4D73-B5C63DDC56E4}"/>
              </a:ext>
            </a:extLst>
          </p:cNvPr>
          <p:cNvSpPr txBox="1"/>
          <p:nvPr userDrawn="1"/>
        </p:nvSpPr>
        <p:spPr>
          <a:xfrm flipH="1">
            <a:off x="272478" y="4433711"/>
            <a:ext cx="1278969" cy="1278969"/>
          </a:xfrm>
          <a:prstGeom prst="ellipse">
            <a:avLst/>
          </a:prstGeom>
          <a:solidFill>
            <a:schemeClr val="accent3"/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FF167-C821-571A-D541-B46E6774F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CB1DE-6319-9D79-DF6D-69F33627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6BAE9-BCBF-1E9E-BBBB-839A4CD9E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5E7B4E-0977-D383-1180-E64F2B93A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4534" y="1582732"/>
            <a:ext cx="5477620" cy="2565648"/>
          </a:xfrm>
        </p:spPr>
        <p:txBody>
          <a:bodyPr anchor="ctr"/>
          <a:lstStyle>
            <a:lvl1pPr algn="l">
              <a:defRPr sz="6000" b="1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BA2689-4A7C-4957-6EB6-FA8DE1659E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4534" y="4602218"/>
            <a:ext cx="5477620" cy="365126"/>
          </a:xfrm>
        </p:spPr>
        <p:txBody>
          <a:bodyPr anchor="ctr">
            <a:noAutofit/>
          </a:bodyPr>
          <a:lstStyle>
            <a:lvl1pPr marL="0" indent="0" algn="l">
              <a:buNone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179A3924-E246-0BF8-A412-D908187A28AE}"/>
              </a:ext>
            </a:extLst>
          </p:cNvPr>
          <p:cNvSpPr txBox="1"/>
          <p:nvPr userDrawn="1"/>
        </p:nvSpPr>
        <p:spPr>
          <a:xfrm flipH="1" flipV="1">
            <a:off x="6721311" y="-9000"/>
            <a:ext cx="4917294" cy="63310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6AD7F490-6B76-2ED2-E334-215FC5C95ECE}"/>
              </a:ext>
            </a:extLst>
          </p:cNvPr>
          <p:cNvSpPr txBox="1"/>
          <p:nvPr userDrawn="1"/>
        </p:nvSpPr>
        <p:spPr>
          <a:xfrm flipH="1">
            <a:off x="0" y="-9000"/>
            <a:ext cx="673100" cy="6876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AD8F36CD-7A3D-D76F-FA8C-F2C2C9EDF1FF}"/>
              </a:ext>
            </a:extLst>
          </p:cNvPr>
          <p:cNvSpPr txBox="1"/>
          <p:nvPr userDrawn="1"/>
        </p:nvSpPr>
        <p:spPr>
          <a:xfrm rot="5400000" flipH="1">
            <a:off x="349100" y="806300"/>
            <a:ext cx="1296000" cy="648000"/>
          </a:xfrm>
          <a:custGeom>
            <a:avLst/>
            <a:gdLst>
              <a:gd name="connsiteX0" fmla="*/ 2857500 w 2857500"/>
              <a:gd name="connsiteY0" fmla="*/ 1428750 h 1428750"/>
              <a:gd name="connsiteX1" fmla="*/ 1428750 w 2857500"/>
              <a:gd name="connsiteY1" fmla="*/ 0 h 1428750"/>
              <a:gd name="connsiteX2" fmla="*/ 0 w 2857500"/>
              <a:gd name="connsiteY2" fmla="*/ 1428750 h 1428750"/>
            </a:gdLst>
            <a:ahLst/>
            <a:cxnLst/>
            <a:rect l="l" t="t" r="r" b="b"/>
            <a:pathLst>
              <a:path w="2857500" h="1428750">
                <a:moveTo>
                  <a:pt x="2857500" y="1428750"/>
                </a:moveTo>
                <a:cubicBezTo>
                  <a:pt x="2068420" y="1428750"/>
                  <a:pt x="1428750" y="789077"/>
                  <a:pt x="1428750" y="0"/>
                </a:cubicBezTo>
                <a:cubicBezTo>
                  <a:pt x="1428750" y="789077"/>
                  <a:pt x="789077" y="1428750"/>
                  <a:pt x="0" y="14287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C5BF17E2-0591-D794-AC08-881296D03E14}"/>
              </a:ext>
            </a:extLst>
          </p:cNvPr>
          <p:cNvSpPr txBox="1"/>
          <p:nvPr userDrawn="1"/>
        </p:nvSpPr>
        <p:spPr>
          <a:xfrm rot="5400000" flipH="1" flipV="1">
            <a:off x="11559871" y="5501971"/>
            <a:ext cx="842838" cy="421419"/>
          </a:xfrm>
          <a:custGeom>
            <a:avLst/>
            <a:gdLst>
              <a:gd name="connsiteX0" fmla="*/ 2857500 w 2857500"/>
              <a:gd name="connsiteY0" fmla="*/ 1428750 h 1428750"/>
              <a:gd name="connsiteX1" fmla="*/ 1428750 w 2857500"/>
              <a:gd name="connsiteY1" fmla="*/ 0 h 1428750"/>
              <a:gd name="connsiteX2" fmla="*/ 0 w 2857500"/>
              <a:gd name="connsiteY2" fmla="*/ 1428750 h 1428750"/>
            </a:gdLst>
            <a:ahLst/>
            <a:cxnLst/>
            <a:rect l="l" t="t" r="r" b="b"/>
            <a:pathLst>
              <a:path w="2857500" h="1428750">
                <a:moveTo>
                  <a:pt x="2857500" y="1428750"/>
                </a:moveTo>
                <a:cubicBezTo>
                  <a:pt x="2068420" y="1428750"/>
                  <a:pt x="1428750" y="789077"/>
                  <a:pt x="1428750" y="0"/>
                </a:cubicBezTo>
                <a:cubicBezTo>
                  <a:pt x="1428750" y="789077"/>
                  <a:pt x="789077" y="1428750"/>
                  <a:pt x="0" y="14287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0D1D64F6-DF33-1F2E-1D3D-CF39E8A89BC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99037" y="535939"/>
            <a:ext cx="3961843" cy="5308680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9830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A5167-35D3-01C9-CA8D-84AA213A7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EF810-2E24-23AA-9EEA-9C48446CD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072AF-7890-2E1D-C03C-8A0FD2CDB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38821-A94E-8DA8-9093-9D65C4CAA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8BD4A-3B79-E686-3AB0-1DEF0A79B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36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0486C-817D-E6A1-646C-A6D5DCF27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E1866-BED0-51F7-31F4-ADFF39831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FB71E-BEB3-115C-D8FA-F8AA42607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FC12A-3B35-E5EA-4DCE-60E3F2610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6C466-B0E0-4041-4B2F-93C3AC284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812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E9530-8D51-9614-F76A-088769080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8FA4D-36E2-26CF-CDA3-566ACF932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6CF529-F346-C932-10E7-3379ED70E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73430D-2B10-158B-F3C3-40BD34EDB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08F75-582A-195C-56C2-B4C6B4214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226782-AAA9-DEBB-D082-E40D2ECF0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514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461B8-2705-79BC-A15A-81AD6A23B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A41B25-5EE3-950B-E3A3-A2A8402DE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D3A291-336F-2229-F206-A43E49C45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CF0FA2-D9BF-9EBD-A802-6222E57377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669268-0C50-2A54-3796-EAEB2DFBCC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8E8C5C-8898-6E1C-C03F-B8637D7DF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76A452-4BA8-8B8E-3589-16156C482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4669E4-6B0A-8D25-EE8C-F6B663B36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8405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1055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773" y="2145007"/>
            <a:ext cx="7490454" cy="1325563"/>
          </a:xfrm>
        </p:spPr>
        <p:txBody>
          <a:bodyPr/>
          <a:lstStyle>
            <a:lvl1pPr algn="ctr">
              <a:defRPr b="1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1F0D0C8C-93FC-E584-6C14-6A2C19FCF0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1"/>
            <a:ext cx="10515600" cy="2028825"/>
          </a:xfrm>
          <a:custGeom>
            <a:avLst/>
            <a:gdLst>
              <a:gd name="connsiteX0" fmla="*/ 0 w 10515600"/>
              <a:gd name="connsiteY0" fmla="*/ 0 h 2028825"/>
              <a:gd name="connsiteX1" fmla="*/ 10515600 w 10515600"/>
              <a:gd name="connsiteY1" fmla="*/ 0 h 2028825"/>
              <a:gd name="connsiteX2" fmla="*/ 10515600 w 10515600"/>
              <a:gd name="connsiteY2" fmla="*/ 1713061 h 2028825"/>
              <a:gd name="connsiteX3" fmla="*/ 10199836 w 10515600"/>
              <a:gd name="connsiteY3" fmla="*/ 2028825 h 2028825"/>
              <a:gd name="connsiteX4" fmla="*/ 315764 w 10515600"/>
              <a:gd name="connsiteY4" fmla="*/ 2028825 h 2028825"/>
              <a:gd name="connsiteX5" fmla="*/ 0 w 10515600"/>
              <a:gd name="connsiteY5" fmla="*/ 1713061 h 202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5600" h="2028825">
                <a:moveTo>
                  <a:pt x="0" y="0"/>
                </a:moveTo>
                <a:lnTo>
                  <a:pt x="10515600" y="0"/>
                </a:lnTo>
                <a:lnTo>
                  <a:pt x="10515600" y="1713061"/>
                </a:lnTo>
                <a:cubicBezTo>
                  <a:pt x="10515600" y="1887453"/>
                  <a:pt x="10374228" y="2028825"/>
                  <a:pt x="10199836" y="2028825"/>
                </a:cubicBezTo>
                <a:lnTo>
                  <a:pt x="315764" y="2028825"/>
                </a:lnTo>
                <a:cubicBezTo>
                  <a:pt x="141372" y="2028825"/>
                  <a:pt x="0" y="1887453"/>
                  <a:pt x="0" y="171306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1112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DA5B6CE-DF38-C19D-C5EB-FAFA94C6F5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38453" y="2201709"/>
            <a:ext cx="3315093" cy="3315093"/>
          </a:xfrm>
          <a:prstGeom prst="ellipse">
            <a:avLst/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2597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44FF131F-3F50-B59B-284D-810524166C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853750"/>
            <a:ext cx="10515600" cy="3151883"/>
          </a:xfrm>
          <a:prstGeom prst="roundRect">
            <a:avLst>
              <a:gd name="adj" fmla="val 4469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5872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00815A46-4F9E-7207-D93B-6BD44CA18C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08009" y="1853751"/>
            <a:ext cx="2645791" cy="4112152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3214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6544"/>
            <a:ext cx="5257800" cy="209513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8476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4F6479-AED2-87E0-C474-13DC693468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8376" y="1866581"/>
            <a:ext cx="2038037" cy="4493995"/>
          </a:xfrm>
          <a:custGeom>
            <a:avLst/>
            <a:gdLst>
              <a:gd name="connsiteX0" fmla="*/ 471212 w 2038037"/>
              <a:gd name="connsiteY0" fmla="*/ 2796 h 4493995"/>
              <a:gd name="connsiteX1" fmla="*/ 506939 w 2038037"/>
              <a:gd name="connsiteY1" fmla="*/ 37200 h 4493995"/>
              <a:gd name="connsiteX2" fmla="*/ 628677 w 2038037"/>
              <a:gd name="connsiteY2" fmla="*/ 136442 h 4493995"/>
              <a:gd name="connsiteX3" fmla="*/ 1408061 w 2038037"/>
              <a:gd name="connsiteY3" fmla="*/ 136442 h 4493995"/>
              <a:gd name="connsiteX4" fmla="*/ 1415921 w 2038037"/>
              <a:gd name="connsiteY4" fmla="*/ 137242 h 4493995"/>
              <a:gd name="connsiteX5" fmla="*/ 1529798 w 2038037"/>
              <a:gd name="connsiteY5" fmla="*/ 37200 h 4493995"/>
              <a:gd name="connsiteX6" fmla="*/ 1564202 w 2038037"/>
              <a:gd name="connsiteY6" fmla="*/ 2796 h 4493995"/>
              <a:gd name="connsiteX7" fmla="*/ 1859283 w 2038037"/>
              <a:gd name="connsiteY7" fmla="*/ 26614 h 4493995"/>
              <a:gd name="connsiteX8" fmla="*/ 2008809 w 2038037"/>
              <a:gd name="connsiteY8" fmla="*/ 178785 h 4493995"/>
              <a:gd name="connsiteX9" fmla="*/ 2033950 w 2038037"/>
              <a:gd name="connsiteY9" fmla="*/ 473866 h 4493995"/>
              <a:gd name="connsiteX10" fmla="*/ 2033950 w 2038037"/>
              <a:gd name="connsiteY10" fmla="*/ 4016160 h 4493995"/>
              <a:gd name="connsiteX11" fmla="*/ 2014102 w 2038037"/>
              <a:gd name="connsiteY11" fmla="*/ 4316534 h 4493995"/>
              <a:gd name="connsiteX12" fmla="*/ 1864576 w 2038037"/>
              <a:gd name="connsiteY12" fmla="*/ 4467383 h 4493995"/>
              <a:gd name="connsiteX13" fmla="*/ 1569495 w 2038037"/>
              <a:gd name="connsiteY13" fmla="*/ 4491201 h 4493995"/>
              <a:gd name="connsiteX14" fmla="*/ 476505 w 2038037"/>
              <a:gd name="connsiteY14" fmla="*/ 4491201 h 4493995"/>
              <a:gd name="connsiteX15" fmla="*/ 181424 w 2038037"/>
              <a:gd name="connsiteY15" fmla="*/ 4467383 h 4493995"/>
              <a:gd name="connsiteX16" fmla="*/ 26606 w 2038037"/>
              <a:gd name="connsiteY16" fmla="*/ 4312565 h 4493995"/>
              <a:gd name="connsiteX17" fmla="*/ 2788 w 2038037"/>
              <a:gd name="connsiteY17" fmla="*/ 4016160 h 4493995"/>
              <a:gd name="connsiteX18" fmla="*/ 2788 w 2038037"/>
              <a:gd name="connsiteY18" fmla="*/ 473866 h 4493995"/>
              <a:gd name="connsiteX19" fmla="*/ 26606 w 2038037"/>
              <a:gd name="connsiteY19" fmla="*/ 178785 h 4493995"/>
              <a:gd name="connsiteX20" fmla="*/ 181424 w 2038037"/>
              <a:gd name="connsiteY20" fmla="*/ 26614 h 4493995"/>
              <a:gd name="connsiteX21" fmla="*/ 471212 w 2038037"/>
              <a:gd name="connsiteY21" fmla="*/ 2796 h 449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38037" h="4493995">
                <a:moveTo>
                  <a:pt x="471212" y="2796"/>
                </a:moveTo>
                <a:cubicBezTo>
                  <a:pt x="497677" y="2796"/>
                  <a:pt x="506939" y="16028"/>
                  <a:pt x="506939" y="37200"/>
                </a:cubicBezTo>
                <a:cubicBezTo>
                  <a:pt x="513555" y="99391"/>
                  <a:pt x="550606" y="136442"/>
                  <a:pt x="628677" y="136442"/>
                </a:cubicBezTo>
                <a:lnTo>
                  <a:pt x="1408061" y="136442"/>
                </a:lnTo>
                <a:cubicBezTo>
                  <a:pt x="1410667" y="136806"/>
                  <a:pt x="1413287" y="137072"/>
                  <a:pt x="1415921" y="137242"/>
                </a:cubicBezTo>
                <a:cubicBezTo>
                  <a:pt x="1474990" y="141062"/>
                  <a:pt x="1525974" y="96271"/>
                  <a:pt x="1529798" y="37200"/>
                </a:cubicBezTo>
                <a:cubicBezTo>
                  <a:pt x="1531121" y="16028"/>
                  <a:pt x="1537738" y="2796"/>
                  <a:pt x="1564202" y="2796"/>
                </a:cubicBezTo>
                <a:cubicBezTo>
                  <a:pt x="1663207" y="-4842"/>
                  <a:pt x="1762793" y="3196"/>
                  <a:pt x="1859283" y="26614"/>
                </a:cubicBezTo>
                <a:cubicBezTo>
                  <a:pt x="1930328" y="50932"/>
                  <a:pt x="1985745" y="107328"/>
                  <a:pt x="2008809" y="178785"/>
                </a:cubicBezTo>
                <a:cubicBezTo>
                  <a:pt x="2032521" y="275235"/>
                  <a:pt x="2041003" y="374797"/>
                  <a:pt x="2033950" y="473866"/>
                </a:cubicBezTo>
                <a:lnTo>
                  <a:pt x="2033950" y="4016160"/>
                </a:lnTo>
                <a:cubicBezTo>
                  <a:pt x="2043292" y="4116699"/>
                  <a:pt x="2036597" y="4218099"/>
                  <a:pt x="2014102" y="4316534"/>
                </a:cubicBezTo>
                <a:cubicBezTo>
                  <a:pt x="1990680" y="4387485"/>
                  <a:pt x="1935316" y="4443339"/>
                  <a:pt x="1864576" y="4467383"/>
                </a:cubicBezTo>
                <a:cubicBezTo>
                  <a:pt x="1768086" y="4490804"/>
                  <a:pt x="1668499" y="4498836"/>
                  <a:pt x="1569495" y="4491201"/>
                </a:cubicBezTo>
                <a:lnTo>
                  <a:pt x="476505" y="4491201"/>
                </a:lnTo>
                <a:cubicBezTo>
                  <a:pt x="377504" y="4498836"/>
                  <a:pt x="277918" y="4490804"/>
                  <a:pt x="181424" y="4467383"/>
                </a:cubicBezTo>
                <a:cubicBezTo>
                  <a:pt x="107751" y="4443961"/>
                  <a:pt x="50030" y="4386242"/>
                  <a:pt x="26606" y="4312565"/>
                </a:cubicBezTo>
                <a:cubicBezTo>
                  <a:pt x="3201" y="4215625"/>
                  <a:pt x="-4836" y="4115601"/>
                  <a:pt x="2788" y="4016160"/>
                </a:cubicBezTo>
                <a:lnTo>
                  <a:pt x="2788" y="473866"/>
                </a:lnTo>
                <a:cubicBezTo>
                  <a:pt x="-4697" y="374866"/>
                  <a:pt x="3340" y="275304"/>
                  <a:pt x="26606" y="178785"/>
                </a:cubicBezTo>
                <a:cubicBezTo>
                  <a:pt x="50754" y="106125"/>
                  <a:pt x="108359" y="49504"/>
                  <a:pt x="181424" y="26614"/>
                </a:cubicBezTo>
                <a:cubicBezTo>
                  <a:pt x="276208" y="3748"/>
                  <a:pt x="373965" y="-4287"/>
                  <a:pt x="471212" y="279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5395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560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723448"/>
            <a:ext cx="3997750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829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47040" y="810705"/>
            <a:ext cx="5257800" cy="5403064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247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46656" y="1768237"/>
            <a:ext cx="5802579" cy="4305300"/>
          </a:xfrm>
          <a:prstGeom prst="roundRect">
            <a:avLst>
              <a:gd name="adj" fmla="val 437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1115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715255-B815-9DE3-B946-CA793C237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922512-EF4D-E2B7-2B06-39330B79E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FD129-7C65-6601-8016-60BBCBCAB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9347A6-F9C7-37D9-84BF-282E4B81B1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2530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4166C-BB67-01BB-E695-E3629E1B7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3F9ED-CDD4-0022-DBB8-AAE045FA8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4EAFC-CBE8-1088-BC82-C076B2D5F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00A9B4-1A7C-74C4-EAE5-EE77E64ED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D976E0-8CB6-FC7E-5A35-C49A7BB9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3876B-12CC-68F3-04C1-B59260D0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9903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93957-800C-C5C5-A544-FA442D180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5D6C0D-1283-BA4E-19E3-C51EF08C4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E22E0-46DF-DF78-D57E-8038A78B7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E4690-7D74-2713-AF8B-2312979D1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51AA2-CA3A-3779-173B-D9465712B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68F5F-EA7B-349B-D8E3-5D928E11B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6688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C2374-D6A9-4750-CA4E-B3E84389E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47F0BD-97F1-54D9-4AE7-91555B48E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1DE32-4867-A6F7-0539-4366900D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3A875-DD27-179E-1475-93D8C08FA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7A9ED-F37A-8BBB-8B1C-876377069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91535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CA53E2-FD80-CBB6-B380-23DB52D9E0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30FC5-D655-535C-A997-E2EBFBBC3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74FCA-EA98-95CD-2A03-58ECCCC98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0E491-3A47-E785-3A34-62D3B2C10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831C1-3EF6-8BCD-E770-65EA55225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73986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3513" y="1805940"/>
            <a:ext cx="2160000" cy="216000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17939" y="1805940"/>
            <a:ext cx="2160000" cy="216000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0152" y="1805940"/>
            <a:ext cx="2160000" cy="216000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Picture Placeholder 16">
            <a:extLst>
              <a:ext uri="{FF2B5EF4-FFF2-40B4-BE49-F238E27FC236}">
                <a16:creationId xmlns:a16="http://schemas.microsoft.com/office/drawing/2014/main" id="{D6031E1F-0E3E-5C59-0FDA-085EBCB17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25726" y="1805940"/>
            <a:ext cx="2160000" cy="216000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56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99DBA9DA-8A83-D668-568E-0A4332A19285}"/>
              </a:ext>
            </a:extLst>
          </p:cNvPr>
          <p:cNvGrpSpPr/>
          <p:nvPr userDrawn="1"/>
        </p:nvGrpSpPr>
        <p:grpSpPr>
          <a:xfrm>
            <a:off x="-24000" y="5709075"/>
            <a:ext cx="12240000" cy="1148925"/>
            <a:chOff x="-24000" y="5577100"/>
            <a:chExt cx="12240000" cy="1148925"/>
          </a:xfrm>
        </p:grpSpPr>
        <p:sp>
          <p:nvSpPr>
            <p:cNvPr id="7" name="标题 1">
              <a:extLst>
                <a:ext uri="{FF2B5EF4-FFF2-40B4-BE49-F238E27FC236}">
                  <a16:creationId xmlns:a16="http://schemas.microsoft.com/office/drawing/2014/main" id="{48BD9AC2-A197-C48F-8D40-AD55AA75E8BD}"/>
                </a:ext>
              </a:extLst>
            </p:cNvPr>
            <p:cNvSpPr txBox="1"/>
            <p:nvPr userDrawn="1"/>
          </p:nvSpPr>
          <p:spPr>
            <a:xfrm>
              <a:off x="-24000" y="6066000"/>
              <a:ext cx="12240000" cy="66002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标题 1">
              <a:extLst>
                <a:ext uri="{FF2B5EF4-FFF2-40B4-BE49-F238E27FC236}">
                  <a16:creationId xmlns:a16="http://schemas.microsoft.com/office/drawing/2014/main" id="{340848F0-65BC-F138-8BFF-AAF075114676}"/>
                </a:ext>
              </a:extLst>
            </p:cNvPr>
            <p:cNvSpPr txBox="1"/>
            <p:nvPr userDrawn="1"/>
          </p:nvSpPr>
          <p:spPr>
            <a:xfrm>
              <a:off x="75411" y="5577100"/>
              <a:ext cx="989818" cy="494909"/>
            </a:xfrm>
            <a:custGeom>
              <a:avLst/>
              <a:gdLst>
                <a:gd name="connsiteX0" fmla="*/ 2857500 w 2857500"/>
                <a:gd name="connsiteY0" fmla="*/ 1428750 h 1428750"/>
                <a:gd name="connsiteX1" fmla="*/ 1428750 w 2857500"/>
                <a:gd name="connsiteY1" fmla="*/ 0 h 1428750"/>
                <a:gd name="connsiteX2" fmla="*/ 0 w 2857500"/>
                <a:gd name="connsiteY2" fmla="*/ 1428750 h 1428750"/>
              </a:gdLst>
              <a:ahLst/>
              <a:cxnLst/>
              <a:rect l="l" t="t" r="r" b="b"/>
              <a:pathLst>
                <a:path w="2857500" h="142875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2A74A4-F6D8-E035-BE49-4C4D98D4E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291F2-7F3A-1464-12D9-D7AD58EA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FCF09-3EB8-F410-06F6-DAE99ECADA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8A7AA-3261-96E0-1C50-65EB4E98EB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0A9CB-6FD1-F509-A78D-A7FF35F66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5E4A8B45-BD36-E2F8-6E26-5951C7C1ED39}"/>
              </a:ext>
            </a:extLst>
          </p:cNvPr>
          <p:cNvSpPr txBox="1"/>
          <p:nvPr userDrawn="1"/>
        </p:nvSpPr>
        <p:spPr>
          <a:xfrm flipV="1">
            <a:off x="10287481" y="0"/>
            <a:ext cx="842838" cy="421419"/>
          </a:xfrm>
          <a:custGeom>
            <a:avLst/>
            <a:gdLst>
              <a:gd name="connsiteX0" fmla="*/ 2857500 w 2857500"/>
              <a:gd name="connsiteY0" fmla="*/ 1428750 h 1428750"/>
              <a:gd name="connsiteX1" fmla="*/ 1428750 w 2857500"/>
              <a:gd name="connsiteY1" fmla="*/ 0 h 1428750"/>
              <a:gd name="connsiteX2" fmla="*/ 0 w 2857500"/>
              <a:gd name="connsiteY2" fmla="*/ 1428750 h 1428750"/>
            </a:gdLst>
            <a:ahLst/>
            <a:cxnLst/>
            <a:rect l="l" t="t" r="r" b="b"/>
            <a:pathLst>
              <a:path w="2857500" h="1428750">
                <a:moveTo>
                  <a:pt x="2857500" y="1428750"/>
                </a:moveTo>
                <a:cubicBezTo>
                  <a:pt x="2068420" y="1428750"/>
                  <a:pt x="1428750" y="789077"/>
                  <a:pt x="1428750" y="0"/>
                </a:cubicBezTo>
                <a:cubicBezTo>
                  <a:pt x="1428750" y="789077"/>
                  <a:pt x="789077" y="1428750"/>
                  <a:pt x="0" y="14287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56142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9" r:id="rId7"/>
    <p:sldLayoutId id="2147483668" r:id="rId8"/>
    <p:sldLayoutId id="2147483666" r:id="rId9"/>
    <p:sldLayoutId id="2147483665" r:id="rId10"/>
    <p:sldLayoutId id="2147483661" r:id="rId11"/>
    <p:sldLayoutId id="2147483660" r:id="rId12"/>
    <p:sldLayoutId id="2147483663" r:id="rId13"/>
    <p:sldLayoutId id="2147483662" r:id="rId14"/>
    <p:sldLayoutId id="2147483664" r:id="rId15"/>
    <p:sldLayoutId id="2147483655" r:id="rId16"/>
    <p:sldLayoutId id="2147483656" r:id="rId17"/>
    <p:sldLayoutId id="2147483657" r:id="rId18"/>
    <p:sldLayoutId id="2147483658" r:id="rId19"/>
    <p:sldLayoutId id="2147483659" r:id="rId20"/>
    <p:sldLayoutId id="214748366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535D3-73D6-9A98-D2DF-68779E7693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4534" y="1582732"/>
            <a:ext cx="5477620" cy="2565648"/>
          </a:xfrm>
        </p:spPr>
        <p:txBody>
          <a:bodyPr>
            <a:normAutofit/>
          </a:bodyPr>
          <a:lstStyle/>
          <a:p>
            <a:r>
              <a:rPr lang="en-CA" b="0" i="0" dirty="0">
                <a:solidFill>
                  <a:srgbClr val="000000"/>
                </a:solidFill>
                <a:effectLst/>
              </a:rPr>
              <a:t>Management Consulting </a:t>
            </a:r>
            <a:r>
              <a:rPr lang="en-CA" b="0" i="0" dirty="0">
                <a:solidFill>
                  <a:schemeClr val="accent2"/>
                </a:solidFill>
                <a:effectLst/>
              </a:rPr>
              <a:t>Presentation</a:t>
            </a:r>
            <a:endParaRPr lang="en-CA" b="0" dirty="0">
              <a:solidFill>
                <a:schemeClr val="accent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5B91D2-DA1C-3239-FEE0-4164E326AC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>
                <a:solidFill>
                  <a:schemeClr val="tx2">
                    <a:lumMod val="85000"/>
                    <a:lumOff val="15000"/>
                  </a:schemeClr>
                </a:solidFill>
              </a:rPr>
              <a:t>John Deo, CEO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A47EB7A-A7B3-8298-10B4-A48EE4EEEC6B}"/>
              </a:ext>
            </a:extLst>
          </p:cNvPr>
          <p:cNvGrpSpPr/>
          <p:nvPr/>
        </p:nvGrpSpPr>
        <p:grpSpPr>
          <a:xfrm>
            <a:off x="1031120" y="1218608"/>
            <a:ext cx="1449739" cy="861572"/>
            <a:chOff x="2106021" y="1537375"/>
            <a:chExt cx="1449739" cy="861572"/>
          </a:xfrm>
        </p:grpSpPr>
        <p:sp>
          <p:nvSpPr>
            <p:cNvPr id="13" name="标题 1">
              <a:extLst>
                <a:ext uri="{FF2B5EF4-FFF2-40B4-BE49-F238E27FC236}">
                  <a16:creationId xmlns:a16="http://schemas.microsoft.com/office/drawing/2014/main" id="{C9A5DB2C-A71A-ACA8-C457-E1CE42CBF27A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4" name="标题 1">
              <a:extLst>
                <a:ext uri="{FF2B5EF4-FFF2-40B4-BE49-F238E27FC236}">
                  <a16:creationId xmlns:a16="http://schemas.microsoft.com/office/drawing/2014/main" id="{DF6F0182-82CF-22DB-7D7D-90287C4FCCAA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pic>
        <p:nvPicPr>
          <p:cNvPr id="22" name="Picture Placeholder 21" descr="A person sitting at a table&#10;&#10;AI-generated content may be incorrect.">
            <a:extLst>
              <a:ext uri="{FF2B5EF4-FFF2-40B4-BE49-F238E27FC236}">
                <a16:creationId xmlns:a16="http://schemas.microsoft.com/office/drawing/2014/main" id="{3A394A7E-7E78-775C-9E59-DF021B206E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12700">
            <a:noFill/>
            <a:prstDash val="dash"/>
          </a:ln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1F6091C6-5EE6-F5C7-D174-37C934F054FB}"/>
              </a:ext>
            </a:extLst>
          </p:cNvPr>
          <p:cNvGrpSpPr/>
          <p:nvPr/>
        </p:nvGrpSpPr>
        <p:grpSpPr>
          <a:xfrm>
            <a:off x="10426790" y="3947949"/>
            <a:ext cx="1673664" cy="1673664"/>
            <a:chOff x="5988559" y="4015268"/>
            <a:chExt cx="2520000" cy="2520000"/>
          </a:xfrm>
        </p:grpSpPr>
        <p:sp>
          <p:nvSpPr>
            <p:cNvPr id="24" name="标题 1">
              <a:extLst>
                <a:ext uri="{FF2B5EF4-FFF2-40B4-BE49-F238E27FC236}">
                  <a16:creationId xmlns:a16="http://schemas.microsoft.com/office/drawing/2014/main" id="{9AED6541-4C79-2502-E875-BBFB512D1DF8}"/>
                </a:ext>
              </a:extLst>
            </p:cNvPr>
            <p:cNvSpPr txBox="1"/>
            <p:nvPr/>
          </p:nvSpPr>
          <p:spPr>
            <a:xfrm flipH="1">
              <a:off x="5988559" y="4015268"/>
              <a:ext cx="2520000" cy="2520000"/>
            </a:xfrm>
            <a:prstGeom prst="ellipse">
              <a:avLst/>
            </a:prstGeom>
            <a:solidFill>
              <a:schemeClr val="accent3"/>
            </a:solidFill>
            <a:ln w="12700" cap="sq">
              <a:solidFill>
                <a:schemeClr val="tx1">
                  <a:lumMod val="85000"/>
                  <a:lumOff val="15000"/>
                </a:schemeClr>
              </a:solidFill>
              <a:prstDash val="solid"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E4192DEC-ACBD-2E7A-8EEA-E519BA0349D2}"/>
                </a:ext>
              </a:extLst>
            </p:cNvPr>
            <p:cNvSpPr/>
            <p:nvPr/>
          </p:nvSpPr>
          <p:spPr>
            <a:xfrm>
              <a:off x="6793546" y="4850626"/>
              <a:ext cx="910026" cy="849284"/>
            </a:xfrm>
            <a:custGeom>
              <a:avLst/>
              <a:gdLst>
                <a:gd name="connsiteX0" fmla="*/ 78110 w 1664973"/>
                <a:gd name="connsiteY0" fmla="*/ 1514608 h 1553844"/>
                <a:gd name="connsiteX1" fmla="*/ 39055 w 1664973"/>
                <a:gd name="connsiteY1" fmla="*/ 1553660 h 1553844"/>
                <a:gd name="connsiteX2" fmla="*/ 0 w 1664973"/>
                <a:gd name="connsiteY2" fmla="*/ 1514608 h 1553844"/>
                <a:gd name="connsiteX3" fmla="*/ 0 w 1664973"/>
                <a:gd name="connsiteY3" fmla="*/ 1375716 h 1553844"/>
                <a:gd name="connsiteX4" fmla="*/ 95579 w 1664973"/>
                <a:gd name="connsiteY4" fmla="*/ 1145774 h 1553844"/>
                <a:gd name="connsiteX5" fmla="*/ 325527 w 1664973"/>
                <a:gd name="connsiteY5" fmla="*/ 1050195 h 1553844"/>
                <a:gd name="connsiteX6" fmla="*/ 555474 w 1664973"/>
                <a:gd name="connsiteY6" fmla="*/ 1145774 h 1553844"/>
                <a:gd name="connsiteX7" fmla="*/ 651053 w 1664973"/>
                <a:gd name="connsiteY7" fmla="*/ 1375716 h 1553844"/>
                <a:gd name="connsiteX8" fmla="*/ 651053 w 1664973"/>
                <a:gd name="connsiteY8" fmla="*/ 1514608 h 1553844"/>
                <a:gd name="connsiteX9" fmla="*/ 611999 w 1664973"/>
                <a:gd name="connsiteY9" fmla="*/ 1553660 h 1553844"/>
                <a:gd name="connsiteX10" fmla="*/ 572944 w 1664973"/>
                <a:gd name="connsiteY10" fmla="*/ 1514608 h 1553844"/>
                <a:gd name="connsiteX11" fmla="*/ 572944 w 1664973"/>
                <a:gd name="connsiteY11" fmla="*/ 1375716 h 1553844"/>
                <a:gd name="connsiteX12" fmla="*/ 500213 w 1664973"/>
                <a:gd name="connsiteY12" fmla="*/ 1200980 h 1553844"/>
                <a:gd name="connsiteX13" fmla="*/ 325471 w 1664973"/>
                <a:gd name="connsiteY13" fmla="*/ 1128249 h 1553844"/>
                <a:gd name="connsiteX14" fmla="*/ 150730 w 1664973"/>
                <a:gd name="connsiteY14" fmla="*/ 1200980 h 1553844"/>
                <a:gd name="connsiteX15" fmla="*/ 77999 w 1664973"/>
                <a:gd name="connsiteY15" fmla="*/ 1375716 h 1553844"/>
                <a:gd name="connsiteX16" fmla="*/ 77999 w 1664973"/>
                <a:gd name="connsiteY16" fmla="*/ 1514608 h 1553844"/>
                <a:gd name="connsiteX17" fmla="*/ 659552 w 1664973"/>
                <a:gd name="connsiteY17" fmla="*/ 0 h 1553844"/>
                <a:gd name="connsiteX18" fmla="*/ 1152208 w 1664973"/>
                <a:gd name="connsiteY18" fmla="*/ 0 h 1553844"/>
                <a:gd name="connsiteX19" fmla="*/ 1191262 w 1664973"/>
                <a:gd name="connsiteY19" fmla="*/ 39055 h 1553844"/>
                <a:gd name="connsiteX20" fmla="*/ 1191262 w 1664973"/>
                <a:gd name="connsiteY20" fmla="*/ 437254 h 1553844"/>
                <a:gd name="connsiteX21" fmla="*/ 1152208 w 1664973"/>
                <a:gd name="connsiteY21" fmla="*/ 476309 h 1553844"/>
                <a:gd name="connsiteX22" fmla="*/ 806762 w 1664973"/>
                <a:gd name="connsiteY22" fmla="*/ 476309 h 1553844"/>
                <a:gd name="connsiteX23" fmla="*/ 687936 w 1664973"/>
                <a:gd name="connsiteY23" fmla="*/ 602641 h 1553844"/>
                <a:gd name="connsiteX24" fmla="*/ 632874 w 1664973"/>
                <a:gd name="connsiteY24" fmla="*/ 604302 h 1553844"/>
                <a:gd name="connsiteX25" fmla="*/ 620586 w 1664973"/>
                <a:gd name="connsiteY25" fmla="*/ 575939 h 1553844"/>
                <a:gd name="connsiteX26" fmla="*/ 620519 w 1664973"/>
                <a:gd name="connsiteY26" fmla="*/ 39060 h 1553844"/>
                <a:gd name="connsiteX27" fmla="*/ 659574 w 1664973"/>
                <a:gd name="connsiteY27" fmla="*/ 6 h 1553844"/>
                <a:gd name="connsiteX28" fmla="*/ 1179499 w 1664973"/>
                <a:gd name="connsiteY28" fmla="*/ 603236 h 1553844"/>
                <a:gd name="connsiteX29" fmla="*/ 1339575 w 1664973"/>
                <a:gd name="connsiteY29" fmla="*/ 536948 h 1553844"/>
                <a:gd name="connsiteX30" fmla="*/ 1499655 w 1664973"/>
                <a:gd name="connsiteY30" fmla="*/ 603236 h 1553844"/>
                <a:gd name="connsiteX31" fmla="*/ 1565941 w 1664973"/>
                <a:gd name="connsiteY31" fmla="*/ 763312 h 1553844"/>
                <a:gd name="connsiteX32" fmla="*/ 1499655 w 1664973"/>
                <a:gd name="connsiteY32" fmla="*/ 923388 h 1553844"/>
                <a:gd name="connsiteX33" fmla="*/ 1339575 w 1664973"/>
                <a:gd name="connsiteY33" fmla="*/ 989676 h 1553844"/>
                <a:gd name="connsiteX34" fmla="*/ 1179499 w 1664973"/>
                <a:gd name="connsiteY34" fmla="*/ 923388 h 1553844"/>
                <a:gd name="connsiteX35" fmla="*/ 1113211 w 1664973"/>
                <a:gd name="connsiteY35" fmla="*/ 763312 h 1553844"/>
                <a:gd name="connsiteX36" fmla="*/ 1179499 w 1664973"/>
                <a:gd name="connsiteY36" fmla="*/ 603236 h 1553844"/>
                <a:gd name="connsiteX37" fmla="*/ 1092023 w 1664973"/>
                <a:gd name="connsiteY37" fmla="*/ 1514792 h 1553844"/>
                <a:gd name="connsiteX38" fmla="*/ 1052968 w 1664973"/>
                <a:gd name="connsiteY38" fmla="*/ 1553844 h 1553844"/>
                <a:gd name="connsiteX39" fmla="*/ 1013913 w 1664973"/>
                <a:gd name="connsiteY39" fmla="*/ 1514792 h 1553844"/>
                <a:gd name="connsiteX40" fmla="*/ 1013913 w 1664973"/>
                <a:gd name="connsiteY40" fmla="*/ 1375900 h 1553844"/>
                <a:gd name="connsiteX41" fmla="*/ 1109493 w 1664973"/>
                <a:gd name="connsiteY41" fmla="*/ 1145959 h 1553844"/>
                <a:gd name="connsiteX42" fmla="*/ 1339440 w 1664973"/>
                <a:gd name="connsiteY42" fmla="*/ 1050379 h 1553844"/>
                <a:gd name="connsiteX43" fmla="*/ 1569384 w 1664973"/>
                <a:gd name="connsiteY43" fmla="*/ 1145959 h 1553844"/>
                <a:gd name="connsiteX44" fmla="*/ 1664974 w 1664973"/>
                <a:gd name="connsiteY44" fmla="*/ 1375900 h 1553844"/>
                <a:gd name="connsiteX45" fmla="*/ 1664974 w 1664973"/>
                <a:gd name="connsiteY45" fmla="*/ 1514792 h 1553844"/>
                <a:gd name="connsiteX46" fmla="*/ 1625908 w 1664973"/>
                <a:gd name="connsiteY46" fmla="*/ 1553844 h 1553844"/>
                <a:gd name="connsiteX47" fmla="*/ 1586856 w 1664973"/>
                <a:gd name="connsiteY47" fmla="*/ 1514792 h 1553844"/>
                <a:gd name="connsiteX48" fmla="*/ 1586856 w 1664973"/>
                <a:gd name="connsiteY48" fmla="*/ 1375900 h 1553844"/>
                <a:gd name="connsiteX49" fmla="*/ 1514122 w 1664973"/>
                <a:gd name="connsiteY49" fmla="*/ 1201164 h 1553844"/>
                <a:gd name="connsiteX50" fmla="*/ 1339385 w 1664973"/>
                <a:gd name="connsiteY50" fmla="*/ 1128433 h 1553844"/>
                <a:gd name="connsiteX51" fmla="*/ 1164643 w 1664973"/>
                <a:gd name="connsiteY51" fmla="*/ 1201164 h 1553844"/>
                <a:gd name="connsiteX52" fmla="*/ 1091912 w 1664973"/>
                <a:gd name="connsiteY52" fmla="*/ 1375900 h 1553844"/>
                <a:gd name="connsiteX53" fmla="*/ 1091912 w 1664973"/>
                <a:gd name="connsiteY53" fmla="*/ 1514792 h 1553844"/>
                <a:gd name="connsiteX54" fmla="*/ 165517 w 1664973"/>
                <a:gd name="connsiteY54" fmla="*/ 603236 h 1553844"/>
                <a:gd name="connsiteX55" fmla="*/ 325593 w 1664973"/>
                <a:gd name="connsiteY55" fmla="*/ 536948 h 1553844"/>
                <a:gd name="connsiteX56" fmla="*/ 485669 w 1664973"/>
                <a:gd name="connsiteY56" fmla="*/ 603236 h 1553844"/>
                <a:gd name="connsiteX57" fmla="*/ 551957 w 1664973"/>
                <a:gd name="connsiteY57" fmla="*/ 763312 h 1553844"/>
                <a:gd name="connsiteX58" fmla="*/ 485669 w 1664973"/>
                <a:gd name="connsiteY58" fmla="*/ 923388 h 1553844"/>
                <a:gd name="connsiteX59" fmla="*/ 325593 w 1664973"/>
                <a:gd name="connsiteY59" fmla="*/ 989676 h 1553844"/>
                <a:gd name="connsiteX60" fmla="*/ 165517 w 1664973"/>
                <a:gd name="connsiteY60" fmla="*/ 923388 h 1553844"/>
                <a:gd name="connsiteX61" fmla="*/ 99230 w 1664973"/>
                <a:gd name="connsiteY61" fmla="*/ 763312 h 1553844"/>
                <a:gd name="connsiteX62" fmla="*/ 165517 w 1664973"/>
                <a:gd name="connsiteY62" fmla="*/ 603236 h 155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64973" h="1553844">
                  <a:moveTo>
                    <a:pt x="78110" y="1514608"/>
                  </a:moveTo>
                  <a:cubicBezTo>
                    <a:pt x="78110" y="1536132"/>
                    <a:pt x="60641" y="1553660"/>
                    <a:pt x="39055" y="1553660"/>
                  </a:cubicBezTo>
                  <a:cubicBezTo>
                    <a:pt x="17534" y="1553660"/>
                    <a:pt x="0" y="1536189"/>
                    <a:pt x="0" y="1514608"/>
                  </a:cubicBezTo>
                  <a:lnTo>
                    <a:pt x="0" y="1375716"/>
                  </a:lnTo>
                  <a:cubicBezTo>
                    <a:pt x="0" y="1286120"/>
                    <a:pt x="36598" y="1204749"/>
                    <a:pt x="95579" y="1145774"/>
                  </a:cubicBezTo>
                  <a:cubicBezTo>
                    <a:pt x="154561" y="1086804"/>
                    <a:pt x="235993" y="1050195"/>
                    <a:pt x="325527" y="1050195"/>
                  </a:cubicBezTo>
                  <a:cubicBezTo>
                    <a:pt x="415128" y="1050195"/>
                    <a:pt x="496499" y="1086793"/>
                    <a:pt x="555474" y="1145774"/>
                  </a:cubicBezTo>
                  <a:cubicBezTo>
                    <a:pt x="614456" y="1204823"/>
                    <a:pt x="651053" y="1286188"/>
                    <a:pt x="651053" y="1375716"/>
                  </a:cubicBezTo>
                  <a:lnTo>
                    <a:pt x="651053" y="1514608"/>
                  </a:lnTo>
                  <a:cubicBezTo>
                    <a:pt x="651053" y="1536132"/>
                    <a:pt x="633585" y="1553660"/>
                    <a:pt x="611999" y="1553660"/>
                  </a:cubicBezTo>
                  <a:cubicBezTo>
                    <a:pt x="590478" y="1553660"/>
                    <a:pt x="572944" y="1536189"/>
                    <a:pt x="572944" y="1514608"/>
                  </a:cubicBezTo>
                  <a:lnTo>
                    <a:pt x="572944" y="1375716"/>
                  </a:lnTo>
                  <a:cubicBezTo>
                    <a:pt x="572944" y="1307640"/>
                    <a:pt x="545113" y="1245802"/>
                    <a:pt x="500213" y="1200980"/>
                  </a:cubicBezTo>
                  <a:cubicBezTo>
                    <a:pt x="455312" y="1156079"/>
                    <a:pt x="393475" y="1128249"/>
                    <a:pt x="325471" y="1128249"/>
                  </a:cubicBezTo>
                  <a:cubicBezTo>
                    <a:pt x="257462" y="1128249"/>
                    <a:pt x="195618" y="1156080"/>
                    <a:pt x="150730" y="1200980"/>
                  </a:cubicBezTo>
                  <a:cubicBezTo>
                    <a:pt x="105828" y="1245881"/>
                    <a:pt x="77999" y="1307718"/>
                    <a:pt x="77999" y="1375716"/>
                  </a:cubicBezTo>
                  <a:lnTo>
                    <a:pt x="77999" y="1514608"/>
                  </a:lnTo>
                  <a:close/>
                  <a:moveTo>
                    <a:pt x="659552" y="0"/>
                  </a:moveTo>
                  <a:lnTo>
                    <a:pt x="1152208" y="0"/>
                  </a:lnTo>
                  <a:cubicBezTo>
                    <a:pt x="1173729" y="0"/>
                    <a:pt x="1191262" y="17469"/>
                    <a:pt x="1191262" y="39055"/>
                  </a:cubicBezTo>
                  <a:lnTo>
                    <a:pt x="1191262" y="437254"/>
                  </a:lnTo>
                  <a:cubicBezTo>
                    <a:pt x="1191262" y="458775"/>
                    <a:pt x="1173794" y="476309"/>
                    <a:pt x="1152208" y="476309"/>
                  </a:cubicBezTo>
                  <a:lnTo>
                    <a:pt x="806762" y="476309"/>
                  </a:lnTo>
                  <a:lnTo>
                    <a:pt x="687936" y="602641"/>
                  </a:lnTo>
                  <a:cubicBezTo>
                    <a:pt x="673191" y="618316"/>
                    <a:pt x="648548" y="619047"/>
                    <a:pt x="632874" y="604302"/>
                  </a:cubicBezTo>
                  <a:cubicBezTo>
                    <a:pt x="624770" y="596663"/>
                    <a:pt x="620652" y="586302"/>
                    <a:pt x="620586" y="575939"/>
                  </a:cubicBezTo>
                  <a:lnTo>
                    <a:pt x="620519" y="39060"/>
                  </a:lnTo>
                  <a:cubicBezTo>
                    <a:pt x="620519" y="17539"/>
                    <a:pt x="637987" y="6"/>
                    <a:pt x="659574" y="6"/>
                  </a:cubicBezTo>
                  <a:close/>
                  <a:moveTo>
                    <a:pt x="1179499" y="603236"/>
                  </a:moveTo>
                  <a:cubicBezTo>
                    <a:pt x="1220480" y="562254"/>
                    <a:pt x="1277070" y="536948"/>
                    <a:pt x="1339575" y="536948"/>
                  </a:cubicBezTo>
                  <a:cubicBezTo>
                    <a:pt x="1402082" y="536948"/>
                    <a:pt x="1458662" y="562321"/>
                    <a:pt x="1499655" y="603236"/>
                  </a:cubicBezTo>
                  <a:cubicBezTo>
                    <a:pt x="1540634" y="644218"/>
                    <a:pt x="1565941" y="700808"/>
                    <a:pt x="1565941" y="763312"/>
                  </a:cubicBezTo>
                  <a:cubicBezTo>
                    <a:pt x="1565941" y="825814"/>
                    <a:pt x="1540563" y="882405"/>
                    <a:pt x="1499655" y="923388"/>
                  </a:cubicBezTo>
                  <a:cubicBezTo>
                    <a:pt x="1458662" y="964370"/>
                    <a:pt x="1402082" y="989676"/>
                    <a:pt x="1339575" y="989676"/>
                  </a:cubicBezTo>
                  <a:cubicBezTo>
                    <a:pt x="1277070" y="989676"/>
                    <a:pt x="1220482" y="964303"/>
                    <a:pt x="1179499" y="923388"/>
                  </a:cubicBezTo>
                  <a:cubicBezTo>
                    <a:pt x="1138517" y="882406"/>
                    <a:pt x="1113211" y="825816"/>
                    <a:pt x="1113211" y="763312"/>
                  </a:cubicBezTo>
                  <a:cubicBezTo>
                    <a:pt x="1113211" y="700811"/>
                    <a:pt x="1138583" y="644219"/>
                    <a:pt x="1179499" y="603236"/>
                  </a:cubicBezTo>
                  <a:close/>
                  <a:moveTo>
                    <a:pt x="1092023" y="1514792"/>
                  </a:moveTo>
                  <a:cubicBezTo>
                    <a:pt x="1092023" y="1536316"/>
                    <a:pt x="1074554" y="1553844"/>
                    <a:pt x="1052968" y="1553844"/>
                  </a:cubicBezTo>
                  <a:cubicBezTo>
                    <a:pt x="1031447" y="1553844"/>
                    <a:pt x="1013913" y="1536373"/>
                    <a:pt x="1013913" y="1514792"/>
                  </a:cubicBezTo>
                  <a:lnTo>
                    <a:pt x="1013913" y="1375900"/>
                  </a:lnTo>
                  <a:cubicBezTo>
                    <a:pt x="1013913" y="1286305"/>
                    <a:pt x="1050511" y="1204933"/>
                    <a:pt x="1109493" y="1145959"/>
                  </a:cubicBezTo>
                  <a:cubicBezTo>
                    <a:pt x="1168474" y="1086988"/>
                    <a:pt x="1249907" y="1050379"/>
                    <a:pt x="1339440" y="1050379"/>
                  </a:cubicBezTo>
                  <a:cubicBezTo>
                    <a:pt x="1429047" y="1050379"/>
                    <a:pt x="1510410" y="1086977"/>
                    <a:pt x="1569384" y="1145959"/>
                  </a:cubicBezTo>
                  <a:cubicBezTo>
                    <a:pt x="1628373" y="1205007"/>
                    <a:pt x="1664974" y="1286373"/>
                    <a:pt x="1664974" y="1375900"/>
                  </a:cubicBezTo>
                  <a:lnTo>
                    <a:pt x="1664974" y="1514792"/>
                  </a:lnTo>
                  <a:cubicBezTo>
                    <a:pt x="1664974" y="1536316"/>
                    <a:pt x="1647502" y="1553844"/>
                    <a:pt x="1625908" y="1553844"/>
                  </a:cubicBezTo>
                  <a:cubicBezTo>
                    <a:pt x="1604398" y="1553844"/>
                    <a:pt x="1586856" y="1536373"/>
                    <a:pt x="1586856" y="1514792"/>
                  </a:cubicBezTo>
                  <a:lnTo>
                    <a:pt x="1586856" y="1375900"/>
                  </a:lnTo>
                  <a:cubicBezTo>
                    <a:pt x="1586856" y="1307891"/>
                    <a:pt x="1559026" y="1246053"/>
                    <a:pt x="1514122" y="1201164"/>
                  </a:cubicBezTo>
                  <a:cubicBezTo>
                    <a:pt x="1469232" y="1156269"/>
                    <a:pt x="1407395" y="1128433"/>
                    <a:pt x="1339385" y="1128433"/>
                  </a:cubicBezTo>
                  <a:cubicBezTo>
                    <a:pt x="1271303" y="1128433"/>
                    <a:pt x="1209465" y="1156264"/>
                    <a:pt x="1164643" y="1201164"/>
                  </a:cubicBezTo>
                  <a:cubicBezTo>
                    <a:pt x="1119742" y="1246065"/>
                    <a:pt x="1091912" y="1307902"/>
                    <a:pt x="1091912" y="1375900"/>
                  </a:cubicBezTo>
                  <a:lnTo>
                    <a:pt x="1091912" y="1514792"/>
                  </a:lnTo>
                  <a:close/>
                  <a:moveTo>
                    <a:pt x="165517" y="603236"/>
                  </a:moveTo>
                  <a:cubicBezTo>
                    <a:pt x="206499" y="562254"/>
                    <a:pt x="263089" y="536948"/>
                    <a:pt x="325593" y="536948"/>
                  </a:cubicBezTo>
                  <a:cubicBezTo>
                    <a:pt x="388098" y="536948"/>
                    <a:pt x="444686" y="562321"/>
                    <a:pt x="485669" y="603236"/>
                  </a:cubicBezTo>
                  <a:cubicBezTo>
                    <a:pt x="526651" y="644218"/>
                    <a:pt x="551957" y="700808"/>
                    <a:pt x="551957" y="763312"/>
                  </a:cubicBezTo>
                  <a:cubicBezTo>
                    <a:pt x="551957" y="825814"/>
                    <a:pt x="526585" y="882405"/>
                    <a:pt x="485669" y="923388"/>
                  </a:cubicBezTo>
                  <a:cubicBezTo>
                    <a:pt x="444688" y="964370"/>
                    <a:pt x="388098" y="989676"/>
                    <a:pt x="325593" y="989676"/>
                  </a:cubicBezTo>
                  <a:cubicBezTo>
                    <a:pt x="263089" y="989676"/>
                    <a:pt x="206501" y="964303"/>
                    <a:pt x="165517" y="923388"/>
                  </a:cubicBezTo>
                  <a:cubicBezTo>
                    <a:pt x="124535" y="882406"/>
                    <a:pt x="99230" y="825816"/>
                    <a:pt x="99230" y="763312"/>
                  </a:cubicBezTo>
                  <a:cubicBezTo>
                    <a:pt x="99230" y="700811"/>
                    <a:pt x="124602" y="644219"/>
                    <a:pt x="165517" y="60323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4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26" name="사각형: 둥근 모서리 12">
            <a:extLst>
              <a:ext uri="{FF2B5EF4-FFF2-40B4-BE49-F238E27FC236}">
                <a16:creationId xmlns:a16="http://schemas.microsoft.com/office/drawing/2014/main" id="{77DF6A5A-A9FC-3559-6486-3793A097F330}"/>
              </a:ext>
            </a:extLst>
          </p:cNvPr>
          <p:cNvSpPr/>
          <p:nvPr/>
        </p:nvSpPr>
        <p:spPr>
          <a:xfrm>
            <a:off x="1454534" y="5844619"/>
            <a:ext cx="2929759" cy="522001"/>
          </a:xfrm>
          <a:prstGeom prst="rect">
            <a:avLst/>
          </a:prstGeom>
          <a:noFill/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altLang="ko-KR" sz="1400" i="1" dirty="0">
                <a:solidFill>
                  <a:schemeClr val="bg2">
                    <a:lumMod val="50000"/>
                  </a:schemeClr>
                </a:solidFill>
              </a:rPr>
              <a:t>26 March, 20XX</a:t>
            </a:r>
            <a:endParaRPr lang="ko-KR" altLang="en-US" sz="14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23BAEF9-E9C4-BA37-CB0D-5231895245B0}"/>
              </a:ext>
            </a:extLst>
          </p:cNvPr>
          <p:cNvSpPr txBox="1"/>
          <p:nvPr/>
        </p:nvSpPr>
        <p:spPr>
          <a:xfrm>
            <a:off x="1454534" y="170479"/>
            <a:ext cx="33044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i="1" dirty="0">
                <a:solidFill>
                  <a:schemeClr val="bg2">
                    <a:lumMod val="50000"/>
                  </a:schemeClr>
                </a:solidFill>
                <a:cs typeface="Arial" panose="020B0604020202020204" pitchFamily="34" charset="0"/>
              </a:rPr>
              <a:t>Company name</a:t>
            </a:r>
            <a:endParaRPr lang="ko-KR" altLang="en-US" sz="1100" i="1" dirty="0">
              <a:solidFill>
                <a:schemeClr val="bg2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133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标题 1">
            <a:extLst>
              <a:ext uri="{FF2B5EF4-FFF2-40B4-BE49-F238E27FC236}">
                <a16:creationId xmlns:a16="http://schemas.microsoft.com/office/drawing/2014/main" id="{5F5FFF47-3B22-4D1E-BFF3-397399910A48}"/>
              </a:ext>
            </a:extLst>
          </p:cNvPr>
          <p:cNvSpPr txBox="1"/>
          <p:nvPr/>
        </p:nvSpPr>
        <p:spPr>
          <a:xfrm>
            <a:off x="892980" y="1788550"/>
            <a:ext cx="2182356" cy="4644766"/>
          </a:xfrm>
          <a:custGeom>
            <a:avLst/>
            <a:gdLst>
              <a:gd name="connsiteX0" fmla="*/ 4109456 w 4114890"/>
              <a:gd name="connsiteY0" fmla="*/ 7734676 h 8757829"/>
              <a:gd name="connsiteX1" fmla="*/ 4057061 w 4114890"/>
              <a:gd name="connsiteY1" fmla="*/ 8333474 h 8757829"/>
              <a:gd name="connsiteX2" fmla="*/ 3690298 w 4114890"/>
              <a:gd name="connsiteY2" fmla="*/ 8702732 h 8757829"/>
              <a:gd name="connsiteX3" fmla="*/ 3089005 w 4114890"/>
              <a:gd name="connsiteY3" fmla="*/ 8752632 h 8757829"/>
              <a:gd name="connsiteX4" fmla="*/ 1023153 w 4114890"/>
              <a:gd name="connsiteY4" fmla="*/ 8752632 h 8757829"/>
              <a:gd name="connsiteX5" fmla="*/ 424356 w 4114890"/>
              <a:gd name="connsiteY5" fmla="*/ 8702732 h 8757829"/>
              <a:gd name="connsiteX6" fmla="*/ 55097 w 4114890"/>
              <a:gd name="connsiteY6" fmla="*/ 8333474 h 8757829"/>
              <a:gd name="connsiteX7" fmla="*/ 5197 w 4114890"/>
              <a:gd name="connsiteY7" fmla="*/ 7734676 h 8757829"/>
              <a:gd name="connsiteX8" fmla="*/ 5197 w 4114890"/>
              <a:gd name="connsiteY8" fmla="*/ 1023153 h 8757829"/>
              <a:gd name="connsiteX9" fmla="*/ 55097 w 4114890"/>
              <a:gd name="connsiteY9" fmla="*/ 424356 h 8757829"/>
              <a:gd name="connsiteX10" fmla="*/ 424356 w 4114890"/>
              <a:gd name="connsiteY10" fmla="*/ 55097 h 8757829"/>
              <a:gd name="connsiteX11" fmla="*/ 1023153 w 4114890"/>
              <a:gd name="connsiteY11" fmla="*/ 5197 h 8757829"/>
              <a:gd name="connsiteX12" fmla="*/ 3089005 w 4114890"/>
              <a:gd name="connsiteY12" fmla="*/ 5197 h 8757829"/>
              <a:gd name="connsiteX13" fmla="*/ 3690298 w 4114890"/>
              <a:gd name="connsiteY13" fmla="*/ 55097 h 8757829"/>
              <a:gd name="connsiteX14" fmla="*/ 4057061 w 4114890"/>
              <a:gd name="connsiteY14" fmla="*/ 424356 h 8757829"/>
              <a:gd name="connsiteX15" fmla="*/ 4109456 w 4114890"/>
              <a:gd name="connsiteY15" fmla="*/ 1023153 h 8757829"/>
            </a:gdLst>
            <a:ahLst/>
            <a:cxnLst/>
            <a:rect l="l" t="t" r="r" b="b"/>
            <a:pathLst>
              <a:path w="4114890" h="8757829">
                <a:moveTo>
                  <a:pt x="4109456" y="7734676"/>
                </a:moveTo>
                <a:cubicBezTo>
                  <a:pt x="4124950" y="7935798"/>
                  <a:pt x="4107260" y="8138091"/>
                  <a:pt x="4057061" y="8333474"/>
                </a:cubicBezTo>
                <a:cubicBezTo>
                  <a:pt x="3996857" y="8505629"/>
                  <a:pt x="3862053" y="8641356"/>
                  <a:pt x="3690298" y="8702732"/>
                </a:cubicBezTo>
                <a:cubicBezTo>
                  <a:pt x="3493667" y="8750412"/>
                  <a:pt x="3290800" y="8767228"/>
                  <a:pt x="3089005" y="8752632"/>
                </a:cubicBezTo>
                <a:lnTo>
                  <a:pt x="1023153" y="8752632"/>
                </a:lnTo>
                <a:cubicBezTo>
                  <a:pt x="822172" y="8767427"/>
                  <a:pt x="620115" y="8750587"/>
                  <a:pt x="424356" y="8702732"/>
                </a:cubicBezTo>
                <a:cubicBezTo>
                  <a:pt x="251455" y="8642304"/>
                  <a:pt x="115521" y="8506377"/>
                  <a:pt x="55097" y="8333474"/>
                </a:cubicBezTo>
                <a:cubicBezTo>
                  <a:pt x="7241" y="8137717"/>
                  <a:pt x="-9597" y="7935648"/>
                  <a:pt x="5197" y="7734676"/>
                </a:cubicBezTo>
                <a:lnTo>
                  <a:pt x="5197" y="1023153"/>
                </a:lnTo>
                <a:cubicBezTo>
                  <a:pt x="-9597" y="822172"/>
                  <a:pt x="7241" y="620115"/>
                  <a:pt x="55097" y="424356"/>
                </a:cubicBezTo>
                <a:cubicBezTo>
                  <a:pt x="115521" y="251455"/>
                  <a:pt x="251455" y="115521"/>
                  <a:pt x="424356" y="55097"/>
                </a:cubicBezTo>
                <a:cubicBezTo>
                  <a:pt x="620115" y="7241"/>
                  <a:pt x="822172" y="-9597"/>
                  <a:pt x="1023153" y="5197"/>
                </a:cubicBezTo>
                <a:lnTo>
                  <a:pt x="3089005" y="5197"/>
                </a:lnTo>
                <a:cubicBezTo>
                  <a:pt x="3290800" y="-9408"/>
                  <a:pt x="3493667" y="7426"/>
                  <a:pt x="3690298" y="55097"/>
                </a:cubicBezTo>
                <a:cubicBezTo>
                  <a:pt x="3862053" y="116471"/>
                  <a:pt x="3996857" y="252191"/>
                  <a:pt x="4057061" y="424356"/>
                </a:cubicBezTo>
                <a:cubicBezTo>
                  <a:pt x="4107260" y="619731"/>
                  <a:pt x="4124950" y="822032"/>
                  <a:pt x="4109456" y="1023153"/>
                </a:cubicBezTo>
                <a:close/>
              </a:path>
            </a:pathLst>
          </a:custGeom>
          <a:solidFill>
            <a:schemeClr val="tx1"/>
          </a:solidFill>
          <a:ln w="24933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5" name="Picture Placeholder 4" descr="A person holding a pile of coins&#10;&#10;AI-generated content may be incorrect.">
            <a:extLst>
              <a:ext uri="{FF2B5EF4-FFF2-40B4-BE49-F238E27FC236}">
                <a16:creationId xmlns:a16="http://schemas.microsoft.com/office/drawing/2014/main" id="{8AD3F3B2-51C6-8C6A-851C-1EC02481CBE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780E540-A744-571E-F13D-309E6D272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pc="-77" dirty="0">
                <a:ea typeface="Arial Bold"/>
                <a:cs typeface="Arial Bold"/>
                <a:sym typeface="Arial Bold"/>
              </a:rPr>
              <a:t>Table of contents </a:t>
            </a:r>
            <a:endParaRPr lang="en-CA" dirty="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A87F0C6-32B3-0D28-19B3-6DEF5776EF13}"/>
              </a:ext>
            </a:extLst>
          </p:cNvPr>
          <p:cNvGrpSpPr/>
          <p:nvPr/>
        </p:nvGrpSpPr>
        <p:grpSpPr>
          <a:xfrm>
            <a:off x="4029030" y="1822741"/>
            <a:ext cx="6843920" cy="4528967"/>
            <a:chOff x="4029030" y="1822741"/>
            <a:chExt cx="6843920" cy="452896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298AA69-3623-D795-411E-5040D342D986}"/>
                </a:ext>
              </a:extLst>
            </p:cNvPr>
            <p:cNvGrpSpPr/>
            <p:nvPr/>
          </p:nvGrpSpPr>
          <p:grpSpPr>
            <a:xfrm>
              <a:off x="4029030" y="1822741"/>
              <a:ext cx="3181065" cy="4528967"/>
              <a:chOff x="5955313" y="1508566"/>
              <a:chExt cx="3622700" cy="4430386"/>
            </a:xfrm>
          </p:grpSpPr>
          <p:grpSp>
            <p:nvGrpSpPr>
              <p:cNvPr id="7" name="Group 14">
                <a:extLst>
                  <a:ext uri="{FF2B5EF4-FFF2-40B4-BE49-F238E27FC236}">
                    <a16:creationId xmlns:a16="http://schemas.microsoft.com/office/drawing/2014/main" id="{C1071C6E-2A0C-1CA9-79B3-1255E91DEB43}"/>
                  </a:ext>
                </a:extLst>
              </p:cNvPr>
              <p:cNvGrpSpPr/>
              <p:nvPr/>
            </p:nvGrpSpPr>
            <p:grpSpPr>
              <a:xfrm>
                <a:off x="5955313" y="1508566"/>
                <a:ext cx="3622700" cy="470145"/>
                <a:chOff x="0" y="0"/>
                <a:chExt cx="1417549" cy="183966"/>
              </a:xfrm>
            </p:grpSpPr>
            <p:sp>
              <p:nvSpPr>
                <p:cNvPr id="33" name="Freeform 15">
                  <a:extLst>
                    <a:ext uri="{FF2B5EF4-FFF2-40B4-BE49-F238E27FC236}">
                      <a16:creationId xmlns:a16="http://schemas.microsoft.com/office/drawing/2014/main" id="{08098F7D-485F-336B-C912-EF3FA1936BD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4" name="TextBox 16">
                  <a:extLst>
                    <a:ext uri="{FF2B5EF4-FFF2-40B4-BE49-F238E27FC236}">
                      <a16:creationId xmlns:a16="http://schemas.microsoft.com/office/drawing/2014/main" id="{B31CC4C1-4B40-5028-4C4B-C17C5DA191CB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8" name="Group 17">
                <a:extLst>
                  <a:ext uri="{FF2B5EF4-FFF2-40B4-BE49-F238E27FC236}">
                    <a16:creationId xmlns:a16="http://schemas.microsoft.com/office/drawing/2014/main" id="{522A0956-4E3D-47AE-5057-FA5F6BE642BB}"/>
                  </a:ext>
                </a:extLst>
              </p:cNvPr>
              <p:cNvGrpSpPr/>
              <p:nvPr/>
            </p:nvGrpSpPr>
            <p:grpSpPr>
              <a:xfrm>
                <a:off x="5955313" y="2169298"/>
                <a:ext cx="3622700" cy="470145"/>
                <a:chOff x="0" y="0"/>
                <a:chExt cx="1417549" cy="183966"/>
              </a:xfrm>
            </p:grpSpPr>
            <p:sp>
              <p:nvSpPr>
                <p:cNvPr id="31" name="Freeform 18">
                  <a:extLst>
                    <a:ext uri="{FF2B5EF4-FFF2-40B4-BE49-F238E27FC236}">
                      <a16:creationId xmlns:a16="http://schemas.microsoft.com/office/drawing/2014/main" id="{F5CDE6CC-6E13-5D55-5090-F0002493233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2" name="TextBox 19">
                  <a:extLst>
                    <a:ext uri="{FF2B5EF4-FFF2-40B4-BE49-F238E27FC236}">
                      <a16:creationId xmlns:a16="http://schemas.microsoft.com/office/drawing/2014/main" id="{AFFABB79-2DC9-9C2B-150C-F5446350CF1B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9" name="Group 20">
                <a:extLst>
                  <a:ext uri="{FF2B5EF4-FFF2-40B4-BE49-F238E27FC236}">
                    <a16:creationId xmlns:a16="http://schemas.microsoft.com/office/drawing/2014/main" id="{1388009D-F5D5-0EC8-8095-27062392C111}"/>
                  </a:ext>
                </a:extLst>
              </p:cNvPr>
              <p:cNvGrpSpPr/>
              <p:nvPr/>
            </p:nvGrpSpPr>
            <p:grpSpPr>
              <a:xfrm>
                <a:off x="5955313" y="2829200"/>
                <a:ext cx="3622700" cy="470145"/>
                <a:chOff x="0" y="0"/>
                <a:chExt cx="1417549" cy="183966"/>
              </a:xfrm>
            </p:grpSpPr>
            <p:sp>
              <p:nvSpPr>
                <p:cNvPr id="29" name="Freeform 21">
                  <a:extLst>
                    <a:ext uri="{FF2B5EF4-FFF2-40B4-BE49-F238E27FC236}">
                      <a16:creationId xmlns:a16="http://schemas.microsoft.com/office/drawing/2014/main" id="{CF98495F-B06A-2B66-8168-D1313EBF79E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TextBox 22">
                  <a:extLst>
                    <a:ext uri="{FF2B5EF4-FFF2-40B4-BE49-F238E27FC236}">
                      <a16:creationId xmlns:a16="http://schemas.microsoft.com/office/drawing/2014/main" id="{8174A9E2-443F-0474-C145-F5E8CE8D1553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0" name="Group 23">
                <a:extLst>
                  <a:ext uri="{FF2B5EF4-FFF2-40B4-BE49-F238E27FC236}">
                    <a16:creationId xmlns:a16="http://schemas.microsoft.com/office/drawing/2014/main" id="{70746EE6-062B-7558-FE30-DF89DE5172A0}"/>
                  </a:ext>
                </a:extLst>
              </p:cNvPr>
              <p:cNvGrpSpPr/>
              <p:nvPr/>
            </p:nvGrpSpPr>
            <p:grpSpPr>
              <a:xfrm>
                <a:off x="5955313" y="3489102"/>
                <a:ext cx="3622700" cy="470145"/>
                <a:chOff x="0" y="0"/>
                <a:chExt cx="1417549" cy="183966"/>
              </a:xfrm>
            </p:grpSpPr>
            <p:sp>
              <p:nvSpPr>
                <p:cNvPr id="27" name="Freeform 24">
                  <a:extLst>
                    <a:ext uri="{FF2B5EF4-FFF2-40B4-BE49-F238E27FC236}">
                      <a16:creationId xmlns:a16="http://schemas.microsoft.com/office/drawing/2014/main" id="{1DC71340-72A0-BD15-46DF-CF6226A15A6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8" name="TextBox 25">
                  <a:extLst>
                    <a:ext uri="{FF2B5EF4-FFF2-40B4-BE49-F238E27FC236}">
                      <a16:creationId xmlns:a16="http://schemas.microsoft.com/office/drawing/2014/main" id="{2D98AA05-C46D-D5D2-2578-C0FF6A465B04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1" name="Group 26">
                <a:extLst>
                  <a:ext uri="{FF2B5EF4-FFF2-40B4-BE49-F238E27FC236}">
                    <a16:creationId xmlns:a16="http://schemas.microsoft.com/office/drawing/2014/main" id="{3BB4480B-DCCA-070C-81C6-E0951DA62402}"/>
                  </a:ext>
                </a:extLst>
              </p:cNvPr>
              <p:cNvGrpSpPr/>
              <p:nvPr/>
            </p:nvGrpSpPr>
            <p:grpSpPr>
              <a:xfrm>
                <a:off x="5955313" y="4149004"/>
                <a:ext cx="3622700" cy="470145"/>
                <a:chOff x="0" y="0"/>
                <a:chExt cx="1417549" cy="183966"/>
              </a:xfrm>
            </p:grpSpPr>
            <p:sp>
              <p:nvSpPr>
                <p:cNvPr id="25" name="Freeform 27">
                  <a:extLst>
                    <a:ext uri="{FF2B5EF4-FFF2-40B4-BE49-F238E27FC236}">
                      <a16:creationId xmlns:a16="http://schemas.microsoft.com/office/drawing/2014/main" id="{35B5B828-F058-C3BF-5B52-67C790AA619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6" name="TextBox 28">
                  <a:extLst>
                    <a:ext uri="{FF2B5EF4-FFF2-40B4-BE49-F238E27FC236}">
                      <a16:creationId xmlns:a16="http://schemas.microsoft.com/office/drawing/2014/main" id="{B16CD50B-F565-D6EA-B1FC-5AB2C6C105A9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2" name="Group 29">
                <a:extLst>
                  <a:ext uri="{FF2B5EF4-FFF2-40B4-BE49-F238E27FC236}">
                    <a16:creationId xmlns:a16="http://schemas.microsoft.com/office/drawing/2014/main" id="{E1916E58-465D-4F7D-9BC9-6215B3373750}"/>
                  </a:ext>
                </a:extLst>
              </p:cNvPr>
              <p:cNvGrpSpPr/>
              <p:nvPr/>
            </p:nvGrpSpPr>
            <p:grpSpPr>
              <a:xfrm>
                <a:off x="5955313" y="4808905"/>
                <a:ext cx="3622700" cy="470145"/>
                <a:chOff x="0" y="0"/>
                <a:chExt cx="1417549" cy="183966"/>
              </a:xfrm>
            </p:grpSpPr>
            <p:sp>
              <p:nvSpPr>
                <p:cNvPr id="23" name="Freeform 30">
                  <a:extLst>
                    <a:ext uri="{FF2B5EF4-FFF2-40B4-BE49-F238E27FC236}">
                      <a16:creationId xmlns:a16="http://schemas.microsoft.com/office/drawing/2014/main" id="{F585649A-DE48-2C5F-4D78-157F77C248F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TextBox 31">
                  <a:extLst>
                    <a:ext uri="{FF2B5EF4-FFF2-40B4-BE49-F238E27FC236}">
                      <a16:creationId xmlns:a16="http://schemas.microsoft.com/office/drawing/2014/main" id="{21C4E8D4-151B-C625-0F03-FE147420BA82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3" name="Group 32">
                <a:extLst>
                  <a:ext uri="{FF2B5EF4-FFF2-40B4-BE49-F238E27FC236}">
                    <a16:creationId xmlns:a16="http://schemas.microsoft.com/office/drawing/2014/main" id="{FC67A11D-CDC0-E7FF-328B-DDDDC7198BFE}"/>
                  </a:ext>
                </a:extLst>
              </p:cNvPr>
              <p:cNvGrpSpPr/>
              <p:nvPr/>
            </p:nvGrpSpPr>
            <p:grpSpPr>
              <a:xfrm>
                <a:off x="5955313" y="5468807"/>
                <a:ext cx="3622700" cy="470145"/>
                <a:chOff x="0" y="0"/>
                <a:chExt cx="1417549" cy="183966"/>
              </a:xfrm>
            </p:grpSpPr>
            <p:sp>
              <p:nvSpPr>
                <p:cNvPr id="21" name="Freeform 33">
                  <a:extLst>
                    <a:ext uri="{FF2B5EF4-FFF2-40B4-BE49-F238E27FC236}">
                      <a16:creationId xmlns:a16="http://schemas.microsoft.com/office/drawing/2014/main" id="{2BDBA477-7A1B-08C8-1B1E-D2730B099CF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TextBox 34">
                  <a:extLst>
                    <a:ext uri="{FF2B5EF4-FFF2-40B4-BE49-F238E27FC236}">
                      <a16:creationId xmlns:a16="http://schemas.microsoft.com/office/drawing/2014/main" id="{FB37C92B-9A29-5E18-EB50-BA8D6A43A22B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14" name="TextBox 39">
                <a:extLst>
                  <a:ext uri="{FF2B5EF4-FFF2-40B4-BE49-F238E27FC236}">
                    <a16:creationId xmlns:a16="http://schemas.microsoft.com/office/drawing/2014/main" id="{2F8C0825-D93B-9955-7551-486134682163}"/>
                  </a:ext>
                </a:extLst>
              </p:cNvPr>
              <p:cNvSpPr txBox="1"/>
              <p:nvPr/>
            </p:nvSpPr>
            <p:spPr>
              <a:xfrm>
                <a:off x="6282298" y="1677080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15" name="TextBox 40">
                <a:extLst>
                  <a:ext uri="{FF2B5EF4-FFF2-40B4-BE49-F238E27FC236}">
                    <a16:creationId xmlns:a16="http://schemas.microsoft.com/office/drawing/2014/main" id="{918BEB5C-5983-2ABF-6C59-674982DDBEB4}"/>
                  </a:ext>
                </a:extLst>
              </p:cNvPr>
              <p:cNvSpPr txBox="1"/>
              <p:nvPr/>
            </p:nvSpPr>
            <p:spPr>
              <a:xfrm>
                <a:off x="6282298" y="2337812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16" name="TextBox 42">
                <a:extLst>
                  <a:ext uri="{FF2B5EF4-FFF2-40B4-BE49-F238E27FC236}">
                    <a16:creationId xmlns:a16="http://schemas.microsoft.com/office/drawing/2014/main" id="{F3197BE5-12F1-2DE6-C1DA-74FD48642CDC}"/>
                  </a:ext>
                </a:extLst>
              </p:cNvPr>
              <p:cNvSpPr txBox="1"/>
              <p:nvPr/>
            </p:nvSpPr>
            <p:spPr>
              <a:xfrm>
                <a:off x="6282298" y="2997714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17" name="TextBox 43">
                <a:extLst>
                  <a:ext uri="{FF2B5EF4-FFF2-40B4-BE49-F238E27FC236}">
                    <a16:creationId xmlns:a16="http://schemas.microsoft.com/office/drawing/2014/main" id="{E1EC9E05-463F-B151-204B-1D0624BF3B9A}"/>
                  </a:ext>
                </a:extLst>
              </p:cNvPr>
              <p:cNvSpPr txBox="1"/>
              <p:nvPr/>
            </p:nvSpPr>
            <p:spPr>
              <a:xfrm>
                <a:off x="6282298" y="3657616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18" name="TextBox 44">
                <a:extLst>
                  <a:ext uri="{FF2B5EF4-FFF2-40B4-BE49-F238E27FC236}">
                    <a16:creationId xmlns:a16="http://schemas.microsoft.com/office/drawing/2014/main" id="{486F48E0-097D-4289-4590-0B6F3B40216B}"/>
                  </a:ext>
                </a:extLst>
              </p:cNvPr>
              <p:cNvSpPr txBox="1"/>
              <p:nvPr/>
            </p:nvSpPr>
            <p:spPr>
              <a:xfrm>
                <a:off x="6282298" y="4317517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19" name="TextBox 45">
                <a:extLst>
                  <a:ext uri="{FF2B5EF4-FFF2-40B4-BE49-F238E27FC236}">
                    <a16:creationId xmlns:a16="http://schemas.microsoft.com/office/drawing/2014/main" id="{239B6064-F04E-9ACD-36E5-8A47490B2B69}"/>
                  </a:ext>
                </a:extLst>
              </p:cNvPr>
              <p:cNvSpPr txBox="1"/>
              <p:nvPr/>
            </p:nvSpPr>
            <p:spPr>
              <a:xfrm>
                <a:off x="6282298" y="4977419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20" name="TextBox 46">
                <a:extLst>
                  <a:ext uri="{FF2B5EF4-FFF2-40B4-BE49-F238E27FC236}">
                    <a16:creationId xmlns:a16="http://schemas.microsoft.com/office/drawing/2014/main" id="{C98D1D4A-2AC7-F934-52D8-63D8189047D5}"/>
                  </a:ext>
                </a:extLst>
              </p:cNvPr>
              <p:cNvSpPr txBox="1"/>
              <p:nvPr/>
            </p:nvSpPr>
            <p:spPr>
              <a:xfrm>
                <a:off x="6282298" y="5637321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A7E438D-ACB9-1784-73CA-ED52AD5DC590}"/>
                </a:ext>
              </a:extLst>
            </p:cNvPr>
            <p:cNvGrpSpPr/>
            <p:nvPr/>
          </p:nvGrpSpPr>
          <p:grpSpPr>
            <a:xfrm>
              <a:off x="7691885" y="1822741"/>
              <a:ext cx="3181065" cy="4528967"/>
              <a:chOff x="5955313" y="1508566"/>
              <a:chExt cx="3622700" cy="4430386"/>
            </a:xfrm>
          </p:grpSpPr>
          <p:grpSp>
            <p:nvGrpSpPr>
              <p:cNvPr id="37" name="Group 14">
                <a:extLst>
                  <a:ext uri="{FF2B5EF4-FFF2-40B4-BE49-F238E27FC236}">
                    <a16:creationId xmlns:a16="http://schemas.microsoft.com/office/drawing/2014/main" id="{346AB053-9FFF-6665-43E6-A9C46467965C}"/>
                  </a:ext>
                </a:extLst>
              </p:cNvPr>
              <p:cNvGrpSpPr/>
              <p:nvPr/>
            </p:nvGrpSpPr>
            <p:grpSpPr>
              <a:xfrm>
                <a:off x="5955313" y="1508566"/>
                <a:ext cx="3622700" cy="470145"/>
                <a:chOff x="0" y="0"/>
                <a:chExt cx="1417549" cy="183966"/>
              </a:xfrm>
            </p:grpSpPr>
            <p:sp>
              <p:nvSpPr>
                <p:cNvPr id="63" name="Freeform 15">
                  <a:extLst>
                    <a:ext uri="{FF2B5EF4-FFF2-40B4-BE49-F238E27FC236}">
                      <a16:creationId xmlns:a16="http://schemas.microsoft.com/office/drawing/2014/main" id="{AD358FA0-6529-DC5D-20DC-2A3AFFF55A7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4" name="TextBox 16">
                  <a:extLst>
                    <a:ext uri="{FF2B5EF4-FFF2-40B4-BE49-F238E27FC236}">
                      <a16:creationId xmlns:a16="http://schemas.microsoft.com/office/drawing/2014/main" id="{C2165C06-CBEA-709D-A40B-CA2490C10CA5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38" name="Group 17">
                <a:extLst>
                  <a:ext uri="{FF2B5EF4-FFF2-40B4-BE49-F238E27FC236}">
                    <a16:creationId xmlns:a16="http://schemas.microsoft.com/office/drawing/2014/main" id="{9EEF6036-BD0F-14AC-021B-2D20CF83E18A}"/>
                  </a:ext>
                </a:extLst>
              </p:cNvPr>
              <p:cNvGrpSpPr/>
              <p:nvPr/>
            </p:nvGrpSpPr>
            <p:grpSpPr>
              <a:xfrm>
                <a:off x="5955313" y="2169298"/>
                <a:ext cx="3622700" cy="470145"/>
                <a:chOff x="0" y="0"/>
                <a:chExt cx="1417549" cy="183966"/>
              </a:xfrm>
            </p:grpSpPr>
            <p:sp>
              <p:nvSpPr>
                <p:cNvPr id="61" name="Freeform 18">
                  <a:extLst>
                    <a:ext uri="{FF2B5EF4-FFF2-40B4-BE49-F238E27FC236}">
                      <a16:creationId xmlns:a16="http://schemas.microsoft.com/office/drawing/2014/main" id="{09C656A0-C4AF-B7B3-00CE-3482EFA0D44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2" name="TextBox 19">
                  <a:extLst>
                    <a:ext uri="{FF2B5EF4-FFF2-40B4-BE49-F238E27FC236}">
                      <a16:creationId xmlns:a16="http://schemas.microsoft.com/office/drawing/2014/main" id="{B8DDD729-AFC9-1561-FAA2-D70C79798C79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39" name="Group 20">
                <a:extLst>
                  <a:ext uri="{FF2B5EF4-FFF2-40B4-BE49-F238E27FC236}">
                    <a16:creationId xmlns:a16="http://schemas.microsoft.com/office/drawing/2014/main" id="{7BDE173C-33A8-ED6A-1D6D-92E8AFE7EE11}"/>
                  </a:ext>
                </a:extLst>
              </p:cNvPr>
              <p:cNvGrpSpPr/>
              <p:nvPr/>
            </p:nvGrpSpPr>
            <p:grpSpPr>
              <a:xfrm>
                <a:off x="5955313" y="2829200"/>
                <a:ext cx="3622700" cy="470145"/>
                <a:chOff x="0" y="0"/>
                <a:chExt cx="1417549" cy="183966"/>
              </a:xfrm>
            </p:grpSpPr>
            <p:sp>
              <p:nvSpPr>
                <p:cNvPr id="59" name="Freeform 21">
                  <a:extLst>
                    <a:ext uri="{FF2B5EF4-FFF2-40B4-BE49-F238E27FC236}">
                      <a16:creationId xmlns:a16="http://schemas.microsoft.com/office/drawing/2014/main" id="{19361A4B-55D2-2FAF-A0F4-006128075B3A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0" name="TextBox 22">
                  <a:extLst>
                    <a:ext uri="{FF2B5EF4-FFF2-40B4-BE49-F238E27FC236}">
                      <a16:creationId xmlns:a16="http://schemas.microsoft.com/office/drawing/2014/main" id="{EAC75C2A-CA20-6723-4A69-6446A7A48EFC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40" name="Group 23">
                <a:extLst>
                  <a:ext uri="{FF2B5EF4-FFF2-40B4-BE49-F238E27FC236}">
                    <a16:creationId xmlns:a16="http://schemas.microsoft.com/office/drawing/2014/main" id="{D8045894-990A-80AE-28A6-91FC7FE167F2}"/>
                  </a:ext>
                </a:extLst>
              </p:cNvPr>
              <p:cNvGrpSpPr/>
              <p:nvPr/>
            </p:nvGrpSpPr>
            <p:grpSpPr>
              <a:xfrm>
                <a:off x="5955313" y="3489102"/>
                <a:ext cx="3622700" cy="470145"/>
                <a:chOff x="0" y="0"/>
                <a:chExt cx="1417549" cy="183966"/>
              </a:xfrm>
            </p:grpSpPr>
            <p:sp>
              <p:nvSpPr>
                <p:cNvPr id="57" name="Freeform 24">
                  <a:extLst>
                    <a:ext uri="{FF2B5EF4-FFF2-40B4-BE49-F238E27FC236}">
                      <a16:creationId xmlns:a16="http://schemas.microsoft.com/office/drawing/2014/main" id="{0BD69AB1-3E2C-417E-A08D-24FA6809AF4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8" name="TextBox 25">
                  <a:extLst>
                    <a:ext uri="{FF2B5EF4-FFF2-40B4-BE49-F238E27FC236}">
                      <a16:creationId xmlns:a16="http://schemas.microsoft.com/office/drawing/2014/main" id="{3899FF3F-4583-E510-F1E3-A540192FFB29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41" name="Group 26">
                <a:extLst>
                  <a:ext uri="{FF2B5EF4-FFF2-40B4-BE49-F238E27FC236}">
                    <a16:creationId xmlns:a16="http://schemas.microsoft.com/office/drawing/2014/main" id="{8D8A08A6-9848-7C9F-73C3-F1403A9F3ED7}"/>
                  </a:ext>
                </a:extLst>
              </p:cNvPr>
              <p:cNvGrpSpPr/>
              <p:nvPr/>
            </p:nvGrpSpPr>
            <p:grpSpPr>
              <a:xfrm>
                <a:off x="5955313" y="4149004"/>
                <a:ext cx="3622700" cy="470145"/>
                <a:chOff x="0" y="0"/>
                <a:chExt cx="1417549" cy="183966"/>
              </a:xfrm>
            </p:grpSpPr>
            <p:sp>
              <p:nvSpPr>
                <p:cNvPr id="55" name="Freeform 27">
                  <a:extLst>
                    <a:ext uri="{FF2B5EF4-FFF2-40B4-BE49-F238E27FC236}">
                      <a16:creationId xmlns:a16="http://schemas.microsoft.com/office/drawing/2014/main" id="{AFE292E9-AF04-CEAC-1164-3C82B67E29CA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6" name="TextBox 28">
                  <a:extLst>
                    <a:ext uri="{FF2B5EF4-FFF2-40B4-BE49-F238E27FC236}">
                      <a16:creationId xmlns:a16="http://schemas.microsoft.com/office/drawing/2014/main" id="{DAFC2B6B-4662-329D-B675-4636E60A8BA3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42" name="Group 29">
                <a:extLst>
                  <a:ext uri="{FF2B5EF4-FFF2-40B4-BE49-F238E27FC236}">
                    <a16:creationId xmlns:a16="http://schemas.microsoft.com/office/drawing/2014/main" id="{615B9F5E-1BD6-BC65-DB3E-DDB7417DAD56}"/>
                  </a:ext>
                </a:extLst>
              </p:cNvPr>
              <p:cNvGrpSpPr/>
              <p:nvPr/>
            </p:nvGrpSpPr>
            <p:grpSpPr>
              <a:xfrm>
                <a:off x="5955313" y="4808905"/>
                <a:ext cx="3622700" cy="470145"/>
                <a:chOff x="0" y="0"/>
                <a:chExt cx="1417549" cy="183966"/>
              </a:xfrm>
            </p:grpSpPr>
            <p:sp>
              <p:nvSpPr>
                <p:cNvPr id="53" name="Freeform 30">
                  <a:extLst>
                    <a:ext uri="{FF2B5EF4-FFF2-40B4-BE49-F238E27FC236}">
                      <a16:creationId xmlns:a16="http://schemas.microsoft.com/office/drawing/2014/main" id="{B014CAAA-1AEC-B63B-389F-9D81C72B791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4" name="TextBox 31">
                  <a:extLst>
                    <a:ext uri="{FF2B5EF4-FFF2-40B4-BE49-F238E27FC236}">
                      <a16:creationId xmlns:a16="http://schemas.microsoft.com/office/drawing/2014/main" id="{8DCA3E3A-1441-26C6-BBA5-9CCA3CDFA150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43" name="Group 32">
                <a:extLst>
                  <a:ext uri="{FF2B5EF4-FFF2-40B4-BE49-F238E27FC236}">
                    <a16:creationId xmlns:a16="http://schemas.microsoft.com/office/drawing/2014/main" id="{BE3D2E20-4910-98DA-0DEB-4272BD139FE7}"/>
                  </a:ext>
                </a:extLst>
              </p:cNvPr>
              <p:cNvGrpSpPr/>
              <p:nvPr/>
            </p:nvGrpSpPr>
            <p:grpSpPr>
              <a:xfrm>
                <a:off x="5955313" y="5468807"/>
                <a:ext cx="3622700" cy="470145"/>
                <a:chOff x="0" y="0"/>
                <a:chExt cx="1417549" cy="183966"/>
              </a:xfrm>
            </p:grpSpPr>
            <p:sp>
              <p:nvSpPr>
                <p:cNvPr id="51" name="Freeform 33">
                  <a:extLst>
                    <a:ext uri="{FF2B5EF4-FFF2-40B4-BE49-F238E27FC236}">
                      <a16:creationId xmlns:a16="http://schemas.microsoft.com/office/drawing/2014/main" id="{B69E2A58-ED0D-6329-3E04-5CEFFCC475F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2" name="TextBox 34">
                  <a:extLst>
                    <a:ext uri="{FF2B5EF4-FFF2-40B4-BE49-F238E27FC236}">
                      <a16:creationId xmlns:a16="http://schemas.microsoft.com/office/drawing/2014/main" id="{E0497F3C-D177-AEC8-DEFD-F227F29620F6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44" name="TextBox 39">
                <a:extLst>
                  <a:ext uri="{FF2B5EF4-FFF2-40B4-BE49-F238E27FC236}">
                    <a16:creationId xmlns:a16="http://schemas.microsoft.com/office/drawing/2014/main" id="{686ECFEF-E18F-C12A-B264-7650F1B555DD}"/>
                  </a:ext>
                </a:extLst>
              </p:cNvPr>
              <p:cNvSpPr txBox="1"/>
              <p:nvPr/>
            </p:nvSpPr>
            <p:spPr>
              <a:xfrm>
                <a:off x="6282298" y="1677080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45" name="TextBox 40">
                <a:extLst>
                  <a:ext uri="{FF2B5EF4-FFF2-40B4-BE49-F238E27FC236}">
                    <a16:creationId xmlns:a16="http://schemas.microsoft.com/office/drawing/2014/main" id="{E63C0ECC-360A-FE34-0A93-6DDA8CF5E628}"/>
                  </a:ext>
                </a:extLst>
              </p:cNvPr>
              <p:cNvSpPr txBox="1"/>
              <p:nvPr/>
            </p:nvSpPr>
            <p:spPr>
              <a:xfrm>
                <a:off x="6282298" y="2337812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46" name="TextBox 42">
                <a:extLst>
                  <a:ext uri="{FF2B5EF4-FFF2-40B4-BE49-F238E27FC236}">
                    <a16:creationId xmlns:a16="http://schemas.microsoft.com/office/drawing/2014/main" id="{D2B4B7FC-BD46-BA2E-A987-195623D72E4D}"/>
                  </a:ext>
                </a:extLst>
              </p:cNvPr>
              <p:cNvSpPr txBox="1"/>
              <p:nvPr/>
            </p:nvSpPr>
            <p:spPr>
              <a:xfrm>
                <a:off x="6282298" y="2997714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47" name="TextBox 43">
                <a:extLst>
                  <a:ext uri="{FF2B5EF4-FFF2-40B4-BE49-F238E27FC236}">
                    <a16:creationId xmlns:a16="http://schemas.microsoft.com/office/drawing/2014/main" id="{F425EAE9-7575-581C-19BB-92D741C25406}"/>
                  </a:ext>
                </a:extLst>
              </p:cNvPr>
              <p:cNvSpPr txBox="1"/>
              <p:nvPr/>
            </p:nvSpPr>
            <p:spPr>
              <a:xfrm>
                <a:off x="6282298" y="3657616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48" name="TextBox 44">
                <a:extLst>
                  <a:ext uri="{FF2B5EF4-FFF2-40B4-BE49-F238E27FC236}">
                    <a16:creationId xmlns:a16="http://schemas.microsoft.com/office/drawing/2014/main" id="{94DAE358-F847-69FC-8D95-BE2BD7BB3947}"/>
                  </a:ext>
                </a:extLst>
              </p:cNvPr>
              <p:cNvSpPr txBox="1"/>
              <p:nvPr/>
            </p:nvSpPr>
            <p:spPr>
              <a:xfrm>
                <a:off x="6282298" y="4317517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49" name="TextBox 45">
                <a:extLst>
                  <a:ext uri="{FF2B5EF4-FFF2-40B4-BE49-F238E27FC236}">
                    <a16:creationId xmlns:a16="http://schemas.microsoft.com/office/drawing/2014/main" id="{D17CC252-8F82-4C6F-3B5E-FF1207832A54}"/>
                  </a:ext>
                </a:extLst>
              </p:cNvPr>
              <p:cNvSpPr txBox="1"/>
              <p:nvPr/>
            </p:nvSpPr>
            <p:spPr>
              <a:xfrm>
                <a:off x="6282298" y="4977419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50" name="TextBox 46">
                <a:extLst>
                  <a:ext uri="{FF2B5EF4-FFF2-40B4-BE49-F238E27FC236}">
                    <a16:creationId xmlns:a16="http://schemas.microsoft.com/office/drawing/2014/main" id="{E3850074-8839-729F-4964-A882718D909D}"/>
                  </a:ext>
                </a:extLst>
              </p:cNvPr>
              <p:cNvSpPr txBox="1"/>
              <p:nvPr/>
            </p:nvSpPr>
            <p:spPr>
              <a:xfrm>
                <a:off x="6282298" y="5637321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1020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02A74-7683-EC43-7E22-0A0A14F01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6543"/>
            <a:ext cx="5257800" cy="2446713"/>
          </a:xfrm>
        </p:spPr>
        <p:txBody>
          <a:bodyPr>
            <a:noAutofit/>
          </a:bodyPr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,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consectetur</a:t>
            </a:r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adipisicing</a:t>
            </a:r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elit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5145DDC-4A60-078C-4533-08A859FCAC06}"/>
              </a:ext>
            </a:extLst>
          </p:cNvPr>
          <p:cNvGrpSpPr/>
          <p:nvPr/>
        </p:nvGrpSpPr>
        <p:grpSpPr>
          <a:xfrm>
            <a:off x="886771" y="1160109"/>
            <a:ext cx="10409172" cy="4721347"/>
            <a:chOff x="1369655" y="1562100"/>
            <a:chExt cx="9649666" cy="4376854"/>
          </a:xfrm>
        </p:grpSpPr>
        <p:grpSp>
          <p:nvGrpSpPr>
            <p:cNvPr id="4" name="Group 6">
              <a:extLst>
                <a:ext uri="{FF2B5EF4-FFF2-40B4-BE49-F238E27FC236}">
                  <a16:creationId xmlns:a16="http://schemas.microsoft.com/office/drawing/2014/main" id="{4D4A0D7A-63C9-075D-D547-D68375A503F8}"/>
                </a:ext>
              </a:extLst>
            </p:cNvPr>
            <p:cNvGrpSpPr/>
            <p:nvPr/>
          </p:nvGrpSpPr>
          <p:grpSpPr>
            <a:xfrm>
              <a:off x="1369655" y="3732487"/>
              <a:ext cx="4726345" cy="2206467"/>
              <a:chOff x="0" y="0"/>
              <a:chExt cx="1867198" cy="871690"/>
            </a:xfrm>
          </p:grpSpPr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DC6B521B-783A-591B-94C2-B693A7CCB9D3}"/>
                  </a:ext>
                </a:extLst>
              </p:cNvPr>
              <p:cNvSpPr/>
              <p:nvPr/>
            </p:nvSpPr>
            <p:spPr>
              <a:xfrm>
                <a:off x="0" y="0"/>
                <a:ext cx="1867198" cy="871690"/>
              </a:xfrm>
              <a:custGeom>
                <a:avLst/>
                <a:gdLst/>
                <a:ahLst/>
                <a:cxnLst/>
                <a:rect l="l" t="t" r="r" b="b"/>
                <a:pathLst>
                  <a:path w="1867198" h="871690">
                    <a:moveTo>
                      <a:pt x="41497" y="0"/>
                    </a:moveTo>
                    <a:lnTo>
                      <a:pt x="1825701" y="0"/>
                    </a:lnTo>
                    <a:cubicBezTo>
                      <a:pt x="1836707" y="0"/>
                      <a:pt x="1847262" y="4372"/>
                      <a:pt x="1855044" y="12154"/>
                    </a:cubicBezTo>
                    <a:cubicBezTo>
                      <a:pt x="1862826" y="19936"/>
                      <a:pt x="1867198" y="30491"/>
                      <a:pt x="1867198" y="41497"/>
                    </a:cubicBezTo>
                    <a:lnTo>
                      <a:pt x="1867198" y="830194"/>
                    </a:lnTo>
                    <a:cubicBezTo>
                      <a:pt x="1867198" y="853112"/>
                      <a:pt x="1848620" y="871690"/>
                      <a:pt x="1825701" y="871690"/>
                    </a:cubicBezTo>
                    <a:lnTo>
                      <a:pt x="41497" y="871690"/>
                    </a:lnTo>
                    <a:cubicBezTo>
                      <a:pt x="30491" y="871690"/>
                      <a:pt x="19936" y="867318"/>
                      <a:pt x="12154" y="859536"/>
                    </a:cubicBezTo>
                    <a:cubicBezTo>
                      <a:pt x="4372" y="851754"/>
                      <a:pt x="0" y="841199"/>
                      <a:pt x="0" y="830194"/>
                    </a:cubicBezTo>
                    <a:lnTo>
                      <a:pt x="0" y="41497"/>
                    </a:lnTo>
                    <a:cubicBezTo>
                      <a:pt x="0" y="30491"/>
                      <a:pt x="4372" y="19936"/>
                      <a:pt x="12154" y="12154"/>
                    </a:cubicBezTo>
                    <a:cubicBezTo>
                      <a:pt x="19936" y="4372"/>
                      <a:pt x="30491" y="0"/>
                      <a:pt x="41497" y="0"/>
                    </a:cubicBezTo>
                    <a:close/>
                  </a:path>
                </a:pathLst>
              </a:cu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6" name="TextBox 8">
                <a:extLst>
                  <a:ext uri="{FF2B5EF4-FFF2-40B4-BE49-F238E27FC236}">
                    <a16:creationId xmlns:a16="http://schemas.microsoft.com/office/drawing/2014/main" id="{9E9694DD-000D-4601-279B-699E4AE3FABA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867198" cy="85264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24" name="TextBox 11">
              <a:extLst>
                <a:ext uri="{FF2B5EF4-FFF2-40B4-BE49-F238E27FC236}">
                  <a16:creationId xmlns:a16="http://schemas.microsoft.com/office/drawing/2014/main" id="{DC481ED5-8244-1440-F243-A966596382F7}"/>
                </a:ext>
              </a:extLst>
            </p:cNvPr>
            <p:cNvSpPr txBox="1"/>
            <p:nvPr/>
          </p:nvSpPr>
          <p:spPr>
            <a:xfrm>
              <a:off x="6292977" y="4806074"/>
              <a:ext cx="4388683" cy="113287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70D34B56-914F-25F0-90DA-AF88C55BC3FD}"/>
                </a:ext>
              </a:extLst>
            </p:cNvPr>
            <p:cNvGrpSpPr/>
            <p:nvPr/>
          </p:nvGrpSpPr>
          <p:grpSpPr>
            <a:xfrm>
              <a:off x="6292977" y="1562100"/>
              <a:ext cx="4726344" cy="3010241"/>
              <a:chOff x="0" y="0"/>
              <a:chExt cx="1867197" cy="1189231"/>
            </a:xfrm>
          </p:grpSpPr>
          <p:sp>
            <p:nvSpPr>
              <p:cNvPr id="21" name="Freeform 13">
                <a:extLst>
                  <a:ext uri="{FF2B5EF4-FFF2-40B4-BE49-F238E27FC236}">
                    <a16:creationId xmlns:a16="http://schemas.microsoft.com/office/drawing/2014/main" id="{D70DA74F-76BE-5E76-1A95-37F26CC726ED}"/>
                  </a:ext>
                </a:extLst>
              </p:cNvPr>
              <p:cNvSpPr/>
              <p:nvPr/>
            </p:nvSpPr>
            <p:spPr>
              <a:xfrm>
                <a:off x="0" y="0"/>
                <a:ext cx="1867197" cy="1189231"/>
              </a:xfrm>
              <a:custGeom>
                <a:avLst/>
                <a:gdLst/>
                <a:ahLst/>
                <a:cxnLst/>
                <a:rect l="l" t="t" r="r" b="b"/>
                <a:pathLst>
                  <a:path w="1733801" h="1189231">
                    <a:moveTo>
                      <a:pt x="44690" y="0"/>
                    </a:moveTo>
                    <a:lnTo>
                      <a:pt x="1689111" y="0"/>
                    </a:lnTo>
                    <a:cubicBezTo>
                      <a:pt x="1713792" y="0"/>
                      <a:pt x="1733801" y="20008"/>
                      <a:pt x="1733801" y="44690"/>
                    </a:cubicBezTo>
                    <a:lnTo>
                      <a:pt x="1733801" y="1144541"/>
                    </a:lnTo>
                    <a:cubicBezTo>
                      <a:pt x="1733801" y="1156394"/>
                      <a:pt x="1729092" y="1167761"/>
                      <a:pt x="1720711" y="1176141"/>
                    </a:cubicBezTo>
                    <a:cubicBezTo>
                      <a:pt x="1712330" y="1184522"/>
                      <a:pt x="1700963" y="1189231"/>
                      <a:pt x="1689111" y="1189231"/>
                    </a:cubicBezTo>
                    <a:lnTo>
                      <a:pt x="44690" y="1189231"/>
                    </a:lnTo>
                    <a:cubicBezTo>
                      <a:pt x="32837" y="1189231"/>
                      <a:pt x="21470" y="1184522"/>
                      <a:pt x="13089" y="1176141"/>
                    </a:cubicBezTo>
                    <a:cubicBezTo>
                      <a:pt x="4708" y="1167761"/>
                      <a:pt x="0" y="1156394"/>
                      <a:pt x="0" y="1144541"/>
                    </a:cubicBezTo>
                    <a:lnTo>
                      <a:pt x="0" y="44690"/>
                    </a:lnTo>
                    <a:cubicBezTo>
                      <a:pt x="0" y="32837"/>
                      <a:pt x="4708" y="21470"/>
                      <a:pt x="13089" y="13089"/>
                    </a:cubicBezTo>
                    <a:cubicBezTo>
                      <a:pt x="21470" y="4708"/>
                      <a:pt x="32837" y="0"/>
                      <a:pt x="44690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2" name="TextBox 14">
                <a:extLst>
                  <a:ext uri="{FF2B5EF4-FFF2-40B4-BE49-F238E27FC236}">
                    <a16:creationId xmlns:a16="http://schemas.microsoft.com/office/drawing/2014/main" id="{01FB71EE-9D9B-7BBB-A3AC-28733E6F3024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733800" cy="117018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7" name="Group 15">
              <a:extLst>
                <a:ext uri="{FF2B5EF4-FFF2-40B4-BE49-F238E27FC236}">
                  <a16:creationId xmlns:a16="http://schemas.microsoft.com/office/drawing/2014/main" id="{6521406B-29C8-210A-63AC-82A4FC142169}"/>
                </a:ext>
              </a:extLst>
            </p:cNvPr>
            <p:cNvGrpSpPr/>
            <p:nvPr/>
          </p:nvGrpSpPr>
          <p:grpSpPr>
            <a:xfrm>
              <a:off x="1829917" y="4025576"/>
              <a:ext cx="450589" cy="450589"/>
              <a:chOff x="0" y="0"/>
              <a:chExt cx="812800" cy="812800"/>
            </a:xfrm>
          </p:grpSpPr>
          <p:sp>
            <p:nvSpPr>
              <p:cNvPr id="19" name="Freeform 16">
                <a:extLst>
                  <a:ext uri="{FF2B5EF4-FFF2-40B4-BE49-F238E27FC236}">
                    <a16:creationId xmlns:a16="http://schemas.microsoft.com/office/drawing/2014/main" id="{10C83377-DF57-C502-A29D-99A77E529AC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0" name="TextBox 17">
                <a:extLst>
                  <a:ext uri="{FF2B5EF4-FFF2-40B4-BE49-F238E27FC236}">
                    <a16:creationId xmlns:a16="http://schemas.microsoft.com/office/drawing/2014/main" id="{23394DC4-5D59-97FB-2763-50E783991B6C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8" name="Freeform 18">
              <a:extLst>
                <a:ext uri="{FF2B5EF4-FFF2-40B4-BE49-F238E27FC236}">
                  <a16:creationId xmlns:a16="http://schemas.microsoft.com/office/drawing/2014/main" id="{B5B273EC-5EFE-2B64-32C4-269514C44B0F}"/>
                </a:ext>
              </a:extLst>
            </p:cNvPr>
            <p:cNvSpPr/>
            <p:nvPr/>
          </p:nvSpPr>
          <p:spPr>
            <a:xfrm>
              <a:off x="1919749" y="4174272"/>
              <a:ext cx="270926" cy="153196"/>
            </a:xfrm>
            <a:custGeom>
              <a:avLst/>
              <a:gdLst/>
              <a:ahLst/>
              <a:cxnLst/>
              <a:rect l="l" t="t" r="r" b="b"/>
              <a:pathLst>
                <a:path w="406389" h="229794">
                  <a:moveTo>
                    <a:pt x="0" y="0"/>
                  </a:moveTo>
                  <a:lnTo>
                    <a:pt x="406389" y="0"/>
                  </a:lnTo>
                  <a:lnTo>
                    <a:pt x="406389" y="229795"/>
                  </a:lnTo>
                  <a:lnTo>
                    <a:pt x="0" y="229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9" name="Group 19">
              <a:extLst>
                <a:ext uri="{FF2B5EF4-FFF2-40B4-BE49-F238E27FC236}">
                  <a16:creationId xmlns:a16="http://schemas.microsoft.com/office/drawing/2014/main" id="{CD911E74-D349-196B-2976-73C64FEECF9E}"/>
                </a:ext>
              </a:extLst>
            </p:cNvPr>
            <p:cNvGrpSpPr/>
            <p:nvPr/>
          </p:nvGrpSpPr>
          <p:grpSpPr>
            <a:xfrm>
              <a:off x="6786465" y="1884487"/>
              <a:ext cx="450589" cy="450589"/>
              <a:chOff x="0" y="0"/>
              <a:chExt cx="812800" cy="812800"/>
            </a:xfrm>
          </p:grpSpPr>
          <p:sp>
            <p:nvSpPr>
              <p:cNvPr id="17" name="Freeform 20">
                <a:extLst>
                  <a:ext uri="{FF2B5EF4-FFF2-40B4-BE49-F238E27FC236}">
                    <a16:creationId xmlns:a16="http://schemas.microsoft.com/office/drawing/2014/main" id="{81FA9826-9484-5619-5F1C-05439334385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3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8" name="TextBox 21">
                <a:extLst>
                  <a:ext uri="{FF2B5EF4-FFF2-40B4-BE49-F238E27FC236}">
                    <a16:creationId xmlns:a16="http://schemas.microsoft.com/office/drawing/2014/main" id="{99C557A2-1E84-49FF-8329-138499FED045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10" name="Freeform 22">
              <a:extLst>
                <a:ext uri="{FF2B5EF4-FFF2-40B4-BE49-F238E27FC236}">
                  <a16:creationId xmlns:a16="http://schemas.microsoft.com/office/drawing/2014/main" id="{0C749A8E-45BC-729B-CE83-C693CF73990C}"/>
                </a:ext>
              </a:extLst>
            </p:cNvPr>
            <p:cNvSpPr/>
            <p:nvPr/>
          </p:nvSpPr>
          <p:spPr>
            <a:xfrm>
              <a:off x="6864192" y="1962762"/>
              <a:ext cx="326183" cy="303573"/>
            </a:xfrm>
            <a:custGeom>
              <a:avLst/>
              <a:gdLst/>
              <a:ahLst/>
              <a:cxnLst/>
              <a:rect l="l" t="t" r="r" b="b"/>
              <a:pathLst>
                <a:path w="489274" h="455359">
                  <a:moveTo>
                    <a:pt x="0" y="0"/>
                  </a:moveTo>
                  <a:lnTo>
                    <a:pt x="489274" y="0"/>
                  </a:lnTo>
                  <a:lnTo>
                    <a:pt x="489274" y="455359"/>
                  </a:lnTo>
                  <a:lnTo>
                    <a:pt x="0" y="45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TextBox 29">
              <a:extLst>
                <a:ext uri="{FF2B5EF4-FFF2-40B4-BE49-F238E27FC236}">
                  <a16:creationId xmlns:a16="http://schemas.microsoft.com/office/drawing/2014/main" id="{029A847A-ABA2-A569-2E53-8BACDF08D50B}"/>
                </a:ext>
              </a:extLst>
            </p:cNvPr>
            <p:cNvSpPr txBox="1"/>
            <p:nvPr/>
          </p:nvSpPr>
          <p:spPr>
            <a:xfrm>
              <a:off x="1829917" y="4572058"/>
              <a:ext cx="1991472" cy="2054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01"/>
                </a:lnSpc>
              </a:pPr>
              <a:r>
                <a:rPr lang="en-US" sz="1636" b="1" spc="-69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Arial Bold"/>
                  <a:cs typeface="Arial Bold"/>
                  <a:sym typeface="Arial Bold"/>
                </a:rPr>
                <a:t>VISION</a:t>
              </a:r>
            </a:p>
          </p:txBody>
        </p:sp>
        <p:sp>
          <p:nvSpPr>
            <p:cNvPr id="13" name="TextBox 30">
              <a:extLst>
                <a:ext uri="{FF2B5EF4-FFF2-40B4-BE49-F238E27FC236}">
                  <a16:creationId xmlns:a16="http://schemas.microsoft.com/office/drawing/2014/main" id="{E611A7E4-332D-5A2F-50C8-87B3C7C4CFE6}"/>
                </a:ext>
              </a:extLst>
            </p:cNvPr>
            <p:cNvSpPr txBox="1"/>
            <p:nvPr/>
          </p:nvSpPr>
          <p:spPr>
            <a:xfrm>
              <a:off x="6786465" y="2473456"/>
              <a:ext cx="2033318" cy="2054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01"/>
                </a:lnSpc>
              </a:pPr>
              <a:r>
                <a:rPr lang="en-US" sz="1636" b="1" spc="-69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Arial Bold"/>
                  <a:cs typeface="Arial Bold"/>
                  <a:sym typeface="Arial Bold"/>
                </a:rPr>
                <a:t>MISSION</a:t>
              </a:r>
            </a:p>
          </p:txBody>
        </p:sp>
        <p:sp>
          <p:nvSpPr>
            <p:cNvPr id="14" name="TextBox 31">
              <a:extLst>
                <a:ext uri="{FF2B5EF4-FFF2-40B4-BE49-F238E27FC236}">
                  <a16:creationId xmlns:a16="http://schemas.microsoft.com/office/drawing/2014/main" id="{6E4C55AA-5F26-CCFE-C2A8-AEA6769CA464}"/>
                </a:ext>
              </a:extLst>
            </p:cNvPr>
            <p:cNvSpPr txBox="1"/>
            <p:nvPr/>
          </p:nvSpPr>
          <p:spPr>
            <a:xfrm>
              <a:off x="6758318" y="4912823"/>
              <a:ext cx="4092172" cy="85595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</a:t>
              </a:r>
            </a:p>
          </p:txBody>
        </p:sp>
        <p:sp>
          <p:nvSpPr>
            <p:cNvPr id="15" name="TextBox 32">
              <a:extLst>
                <a:ext uri="{FF2B5EF4-FFF2-40B4-BE49-F238E27FC236}">
                  <a16:creationId xmlns:a16="http://schemas.microsoft.com/office/drawing/2014/main" id="{07A7363B-AF36-DBAE-EDD5-2F624B43B0A0}"/>
                </a:ext>
              </a:extLst>
            </p:cNvPr>
            <p:cNvSpPr txBox="1"/>
            <p:nvPr/>
          </p:nvSpPr>
          <p:spPr>
            <a:xfrm>
              <a:off x="1829917" y="4961053"/>
              <a:ext cx="3805821" cy="4493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exercitation. </a:t>
              </a:r>
            </a:p>
          </p:txBody>
        </p:sp>
        <p:sp>
          <p:nvSpPr>
            <p:cNvPr id="16" name="TextBox 33">
              <a:extLst>
                <a:ext uri="{FF2B5EF4-FFF2-40B4-BE49-F238E27FC236}">
                  <a16:creationId xmlns:a16="http://schemas.microsoft.com/office/drawing/2014/main" id="{F490363E-5BDE-37F2-2114-3EF1FDAB60DD}"/>
                </a:ext>
              </a:extLst>
            </p:cNvPr>
            <p:cNvSpPr txBox="1"/>
            <p:nvPr/>
          </p:nvSpPr>
          <p:spPr>
            <a:xfrm>
              <a:off x="6786465" y="2820609"/>
              <a:ext cx="3401707" cy="748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673F903-0B83-16BF-6915-6B8D167DF9F5}"/>
              </a:ext>
            </a:extLst>
          </p:cNvPr>
          <p:cNvGrpSpPr/>
          <p:nvPr/>
        </p:nvGrpSpPr>
        <p:grpSpPr>
          <a:xfrm>
            <a:off x="176547" y="617166"/>
            <a:ext cx="1449739" cy="861572"/>
            <a:chOff x="2106021" y="1537375"/>
            <a:chExt cx="1449739" cy="861572"/>
          </a:xfrm>
        </p:grpSpPr>
        <p:sp>
          <p:nvSpPr>
            <p:cNvPr id="11" name="标题 1">
              <a:extLst>
                <a:ext uri="{FF2B5EF4-FFF2-40B4-BE49-F238E27FC236}">
                  <a16:creationId xmlns:a16="http://schemas.microsoft.com/office/drawing/2014/main" id="{E0031642-1356-5493-812B-28794F6A7340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23" name="标题 1">
              <a:extLst>
                <a:ext uri="{FF2B5EF4-FFF2-40B4-BE49-F238E27FC236}">
                  <a16:creationId xmlns:a16="http://schemas.microsoft.com/office/drawing/2014/main" id="{ED1A44D4-4C52-2957-4489-801161F02661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69336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FC58E-A277-0253-F812-737E231C4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6C5418-C6AF-1EAD-3A25-73C99AD632A5}"/>
              </a:ext>
            </a:extLst>
          </p:cNvPr>
          <p:cNvGrpSpPr/>
          <p:nvPr/>
        </p:nvGrpSpPr>
        <p:grpSpPr>
          <a:xfrm>
            <a:off x="656212" y="1715798"/>
            <a:ext cx="10879576" cy="4578939"/>
            <a:chOff x="1369655" y="2019766"/>
            <a:chExt cx="9312004" cy="3919188"/>
          </a:xfrm>
        </p:grpSpPr>
        <p:sp>
          <p:nvSpPr>
            <p:cNvPr id="49" name="TextBox 8">
              <a:extLst>
                <a:ext uri="{FF2B5EF4-FFF2-40B4-BE49-F238E27FC236}">
                  <a16:creationId xmlns:a16="http://schemas.microsoft.com/office/drawing/2014/main" id="{12EA82EA-A0C1-DE04-E3CF-6AAE1C8CAAF4}"/>
                </a:ext>
              </a:extLst>
            </p:cNvPr>
            <p:cNvSpPr txBox="1"/>
            <p:nvPr/>
          </p:nvSpPr>
          <p:spPr>
            <a:xfrm>
              <a:off x="4761556" y="2778509"/>
              <a:ext cx="2668889" cy="41020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3FC2F345-CE43-434D-EB25-44F3DCAB557A}"/>
                </a:ext>
              </a:extLst>
            </p:cNvPr>
            <p:cNvGrpSpPr/>
            <p:nvPr/>
          </p:nvGrpSpPr>
          <p:grpSpPr>
            <a:xfrm>
              <a:off x="1369655" y="3642592"/>
              <a:ext cx="1697911" cy="2296362"/>
              <a:chOff x="0" y="0"/>
              <a:chExt cx="670780" cy="907205"/>
            </a:xfrm>
          </p:grpSpPr>
          <p:sp>
            <p:nvSpPr>
              <p:cNvPr id="46" name="Freeform 13">
                <a:extLst>
                  <a:ext uri="{FF2B5EF4-FFF2-40B4-BE49-F238E27FC236}">
                    <a16:creationId xmlns:a16="http://schemas.microsoft.com/office/drawing/2014/main" id="{09B949B3-F31C-EA9E-B605-AE360E54D6A0}"/>
                  </a:ext>
                </a:extLst>
              </p:cNvPr>
              <p:cNvSpPr/>
              <p:nvPr/>
            </p:nvSpPr>
            <p:spPr>
              <a:xfrm>
                <a:off x="0" y="0"/>
                <a:ext cx="670780" cy="907205"/>
              </a:xfrm>
              <a:custGeom>
                <a:avLst/>
                <a:gdLst/>
                <a:ahLst/>
                <a:cxnLst/>
                <a:rect l="l" t="t" r="r" b="b"/>
                <a:pathLst>
                  <a:path w="670780" h="907205">
                    <a:moveTo>
                      <a:pt x="85114" y="0"/>
                    </a:moveTo>
                    <a:lnTo>
                      <a:pt x="585666" y="0"/>
                    </a:lnTo>
                    <a:cubicBezTo>
                      <a:pt x="632673" y="0"/>
                      <a:pt x="670780" y="38107"/>
                      <a:pt x="670780" y="85114"/>
                    </a:cubicBezTo>
                    <a:lnTo>
                      <a:pt x="670780" y="822091"/>
                    </a:lnTo>
                    <a:cubicBezTo>
                      <a:pt x="670780" y="869098"/>
                      <a:pt x="632673" y="907205"/>
                      <a:pt x="585666" y="907205"/>
                    </a:cubicBezTo>
                    <a:lnTo>
                      <a:pt x="85114" y="907205"/>
                    </a:lnTo>
                    <a:cubicBezTo>
                      <a:pt x="38107" y="907205"/>
                      <a:pt x="0" y="869098"/>
                      <a:pt x="0" y="822091"/>
                    </a:cubicBezTo>
                    <a:lnTo>
                      <a:pt x="0" y="85114"/>
                    </a:lnTo>
                    <a:cubicBezTo>
                      <a:pt x="0" y="38107"/>
                      <a:pt x="38107" y="0"/>
                      <a:pt x="85114" y="0"/>
                    </a:cubicBezTo>
                    <a:close/>
                  </a:path>
                </a:pathLst>
              </a:cu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7" name="TextBox 14">
                <a:extLst>
                  <a:ext uri="{FF2B5EF4-FFF2-40B4-BE49-F238E27FC236}">
                    <a16:creationId xmlns:a16="http://schemas.microsoft.com/office/drawing/2014/main" id="{A99172A2-010A-6E07-D3F0-8B8CE548B9D8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6" name="Group 15">
              <a:extLst>
                <a:ext uri="{FF2B5EF4-FFF2-40B4-BE49-F238E27FC236}">
                  <a16:creationId xmlns:a16="http://schemas.microsoft.com/office/drawing/2014/main" id="{171710B9-B9DE-1EB5-FCAD-3C3E2A1A1D96}"/>
                </a:ext>
              </a:extLst>
            </p:cNvPr>
            <p:cNvGrpSpPr/>
            <p:nvPr/>
          </p:nvGrpSpPr>
          <p:grpSpPr>
            <a:xfrm>
              <a:off x="3274577" y="3642592"/>
              <a:ext cx="1697911" cy="2296362"/>
              <a:chOff x="0" y="0"/>
              <a:chExt cx="670780" cy="907205"/>
            </a:xfrm>
          </p:grpSpPr>
          <p:sp>
            <p:nvSpPr>
              <p:cNvPr id="44" name="Freeform 16">
                <a:extLst>
                  <a:ext uri="{FF2B5EF4-FFF2-40B4-BE49-F238E27FC236}">
                    <a16:creationId xmlns:a16="http://schemas.microsoft.com/office/drawing/2014/main" id="{19DAA1DA-3A93-1BC3-7AF3-380876DE0BEC}"/>
                  </a:ext>
                </a:extLst>
              </p:cNvPr>
              <p:cNvSpPr/>
              <p:nvPr/>
            </p:nvSpPr>
            <p:spPr>
              <a:xfrm>
                <a:off x="0" y="0"/>
                <a:ext cx="670780" cy="907205"/>
              </a:xfrm>
              <a:custGeom>
                <a:avLst/>
                <a:gdLst/>
                <a:ahLst/>
                <a:cxnLst/>
                <a:rect l="l" t="t" r="r" b="b"/>
                <a:pathLst>
                  <a:path w="670780" h="907205">
                    <a:moveTo>
                      <a:pt x="85114" y="0"/>
                    </a:moveTo>
                    <a:lnTo>
                      <a:pt x="585666" y="0"/>
                    </a:lnTo>
                    <a:cubicBezTo>
                      <a:pt x="632673" y="0"/>
                      <a:pt x="670780" y="38107"/>
                      <a:pt x="670780" y="85114"/>
                    </a:cubicBezTo>
                    <a:lnTo>
                      <a:pt x="670780" y="822091"/>
                    </a:lnTo>
                    <a:cubicBezTo>
                      <a:pt x="670780" y="869098"/>
                      <a:pt x="632673" y="907205"/>
                      <a:pt x="585666" y="907205"/>
                    </a:cubicBezTo>
                    <a:lnTo>
                      <a:pt x="85114" y="907205"/>
                    </a:lnTo>
                    <a:cubicBezTo>
                      <a:pt x="38107" y="907205"/>
                      <a:pt x="0" y="869098"/>
                      <a:pt x="0" y="822091"/>
                    </a:cubicBezTo>
                    <a:lnTo>
                      <a:pt x="0" y="85114"/>
                    </a:lnTo>
                    <a:cubicBezTo>
                      <a:pt x="0" y="38107"/>
                      <a:pt x="38107" y="0"/>
                      <a:pt x="85114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5" name="TextBox 17">
                <a:extLst>
                  <a:ext uri="{FF2B5EF4-FFF2-40B4-BE49-F238E27FC236}">
                    <a16:creationId xmlns:a16="http://schemas.microsoft.com/office/drawing/2014/main" id="{97E34FE2-8DAC-C6A3-DA06-B22AF13ACB28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7" name="Group 18">
              <a:extLst>
                <a:ext uri="{FF2B5EF4-FFF2-40B4-BE49-F238E27FC236}">
                  <a16:creationId xmlns:a16="http://schemas.microsoft.com/office/drawing/2014/main" id="{CB385756-F451-EB03-415D-A418A06E00DC}"/>
                </a:ext>
              </a:extLst>
            </p:cNvPr>
            <p:cNvGrpSpPr/>
            <p:nvPr/>
          </p:nvGrpSpPr>
          <p:grpSpPr>
            <a:xfrm>
              <a:off x="5177634" y="3642592"/>
              <a:ext cx="1697911" cy="2296362"/>
              <a:chOff x="0" y="0"/>
              <a:chExt cx="670780" cy="907205"/>
            </a:xfrm>
          </p:grpSpPr>
          <p:sp>
            <p:nvSpPr>
              <p:cNvPr id="42" name="Freeform 19">
                <a:extLst>
                  <a:ext uri="{FF2B5EF4-FFF2-40B4-BE49-F238E27FC236}">
                    <a16:creationId xmlns:a16="http://schemas.microsoft.com/office/drawing/2014/main" id="{A3F11C0B-3086-56A6-A1FD-6796D9664202}"/>
                  </a:ext>
                </a:extLst>
              </p:cNvPr>
              <p:cNvSpPr/>
              <p:nvPr/>
            </p:nvSpPr>
            <p:spPr>
              <a:xfrm>
                <a:off x="0" y="0"/>
                <a:ext cx="670780" cy="907205"/>
              </a:xfrm>
              <a:custGeom>
                <a:avLst/>
                <a:gdLst/>
                <a:ahLst/>
                <a:cxnLst/>
                <a:rect l="l" t="t" r="r" b="b"/>
                <a:pathLst>
                  <a:path w="670780" h="907205">
                    <a:moveTo>
                      <a:pt x="85114" y="0"/>
                    </a:moveTo>
                    <a:lnTo>
                      <a:pt x="585666" y="0"/>
                    </a:lnTo>
                    <a:cubicBezTo>
                      <a:pt x="632673" y="0"/>
                      <a:pt x="670780" y="38107"/>
                      <a:pt x="670780" y="85114"/>
                    </a:cubicBezTo>
                    <a:lnTo>
                      <a:pt x="670780" y="822091"/>
                    </a:lnTo>
                    <a:cubicBezTo>
                      <a:pt x="670780" y="869098"/>
                      <a:pt x="632673" y="907205"/>
                      <a:pt x="585666" y="907205"/>
                    </a:cubicBezTo>
                    <a:lnTo>
                      <a:pt x="85114" y="907205"/>
                    </a:lnTo>
                    <a:cubicBezTo>
                      <a:pt x="38107" y="907205"/>
                      <a:pt x="0" y="869098"/>
                      <a:pt x="0" y="822091"/>
                    </a:cubicBezTo>
                    <a:lnTo>
                      <a:pt x="0" y="85114"/>
                    </a:lnTo>
                    <a:cubicBezTo>
                      <a:pt x="0" y="38107"/>
                      <a:pt x="38107" y="0"/>
                      <a:pt x="85114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3" name="TextBox 20">
                <a:extLst>
                  <a:ext uri="{FF2B5EF4-FFF2-40B4-BE49-F238E27FC236}">
                    <a16:creationId xmlns:a16="http://schemas.microsoft.com/office/drawing/2014/main" id="{D598A38B-B1CA-4458-1887-2F520B15D531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" name="Group 21">
              <a:extLst>
                <a:ext uri="{FF2B5EF4-FFF2-40B4-BE49-F238E27FC236}">
                  <a16:creationId xmlns:a16="http://schemas.microsoft.com/office/drawing/2014/main" id="{4CD022FF-BECA-3AAB-DD77-C17C4A763D69}"/>
                </a:ext>
              </a:extLst>
            </p:cNvPr>
            <p:cNvGrpSpPr/>
            <p:nvPr/>
          </p:nvGrpSpPr>
          <p:grpSpPr>
            <a:xfrm>
              <a:off x="7080691" y="3642592"/>
              <a:ext cx="1697911" cy="2296362"/>
              <a:chOff x="0" y="0"/>
              <a:chExt cx="670780" cy="907205"/>
            </a:xfrm>
          </p:grpSpPr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2E001B0C-8134-503C-F938-17E91B284E8D}"/>
                  </a:ext>
                </a:extLst>
              </p:cNvPr>
              <p:cNvSpPr/>
              <p:nvPr/>
            </p:nvSpPr>
            <p:spPr>
              <a:xfrm>
                <a:off x="0" y="0"/>
                <a:ext cx="670780" cy="907205"/>
              </a:xfrm>
              <a:custGeom>
                <a:avLst/>
                <a:gdLst/>
                <a:ahLst/>
                <a:cxnLst/>
                <a:rect l="l" t="t" r="r" b="b"/>
                <a:pathLst>
                  <a:path w="670780" h="907205">
                    <a:moveTo>
                      <a:pt x="85114" y="0"/>
                    </a:moveTo>
                    <a:lnTo>
                      <a:pt x="585666" y="0"/>
                    </a:lnTo>
                    <a:cubicBezTo>
                      <a:pt x="632673" y="0"/>
                      <a:pt x="670780" y="38107"/>
                      <a:pt x="670780" y="85114"/>
                    </a:cubicBezTo>
                    <a:lnTo>
                      <a:pt x="670780" y="822091"/>
                    </a:lnTo>
                    <a:cubicBezTo>
                      <a:pt x="670780" y="869098"/>
                      <a:pt x="632673" y="907205"/>
                      <a:pt x="585666" y="907205"/>
                    </a:cubicBezTo>
                    <a:lnTo>
                      <a:pt x="85114" y="907205"/>
                    </a:lnTo>
                    <a:cubicBezTo>
                      <a:pt x="38107" y="907205"/>
                      <a:pt x="0" y="869098"/>
                      <a:pt x="0" y="822091"/>
                    </a:cubicBezTo>
                    <a:lnTo>
                      <a:pt x="0" y="85114"/>
                    </a:lnTo>
                    <a:cubicBezTo>
                      <a:pt x="0" y="38107"/>
                      <a:pt x="38107" y="0"/>
                      <a:pt x="85114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1" name="TextBox 23">
                <a:extLst>
                  <a:ext uri="{FF2B5EF4-FFF2-40B4-BE49-F238E27FC236}">
                    <a16:creationId xmlns:a16="http://schemas.microsoft.com/office/drawing/2014/main" id="{1C240E73-FF0F-6147-A356-E2DC14953AE1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9" name="Group 24">
              <a:extLst>
                <a:ext uri="{FF2B5EF4-FFF2-40B4-BE49-F238E27FC236}">
                  <a16:creationId xmlns:a16="http://schemas.microsoft.com/office/drawing/2014/main" id="{F3C82B02-7393-7701-B655-879F55033469}"/>
                </a:ext>
              </a:extLst>
            </p:cNvPr>
            <p:cNvGrpSpPr/>
            <p:nvPr/>
          </p:nvGrpSpPr>
          <p:grpSpPr>
            <a:xfrm>
              <a:off x="8983748" y="3642592"/>
              <a:ext cx="1697911" cy="2296362"/>
              <a:chOff x="0" y="0"/>
              <a:chExt cx="670780" cy="907205"/>
            </a:xfrm>
          </p:grpSpPr>
          <p:sp>
            <p:nvSpPr>
              <p:cNvPr id="38" name="Freeform 25">
                <a:extLst>
                  <a:ext uri="{FF2B5EF4-FFF2-40B4-BE49-F238E27FC236}">
                    <a16:creationId xmlns:a16="http://schemas.microsoft.com/office/drawing/2014/main" id="{6DE500C7-143C-D1EC-25AE-A5F6C4098507}"/>
                  </a:ext>
                </a:extLst>
              </p:cNvPr>
              <p:cNvSpPr/>
              <p:nvPr/>
            </p:nvSpPr>
            <p:spPr>
              <a:xfrm>
                <a:off x="0" y="0"/>
                <a:ext cx="670780" cy="907205"/>
              </a:xfrm>
              <a:custGeom>
                <a:avLst/>
                <a:gdLst/>
                <a:ahLst/>
                <a:cxnLst/>
                <a:rect l="l" t="t" r="r" b="b"/>
                <a:pathLst>
                  <a:path w="670780" h="907205">
                    <a:moveTo>
                      <a:pt x="85114" y="0"/>
                    </a:moveTo>
                    <a:lnTo>
                      <a:pt x="585666" y="0"/>
                    </a:lnTo>
                    <a:cubicBezTo>
                      <a:pt x="632673" y="0"/>
                      <a:pt x="670780" y="38107"/>
                      <a:pt x="670780" y="85114"/>
                    </a:cubicBezTo>
                    <a:lnTo>
                      <a:pt x="670780" y="822091"/>
                    </a:lnTo>
                    <a:cubicBezTo>
                      <a:pt x="670780" y="869098"/>
                      <a:pt x="632673" y="907205"/>
                      <a:pt x="585666" y="907205"/>
                    </a:cubicBezTo>
                    <a:lnTo>
                      <a:pt x="85114" y="907205"/>
                    </a:lnTo>
                    <a:cubicBezTo>
                      <a:pt x="38107" y="907205"/>
                      <a:pt x="0" y="869098"/>
                      <a:pt x="0" y="822091"/>
                    </a:cubicBezTo>
                    <a:lnTo>
                      <a:pt x="0" y="85114"/>
                    </a:lnTo>
                    <a:cubicBezTo>
                      <a:pt x="0" y="38107"/>
                      <a:pt x="38107" y="0"/>
                      <a:pt x="85114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9" name="TextBox 26">
                <a:extLst>
                  <a:ext uri="{FF2B5EF4-FFF2-40B4-BE49-F238E27FC236}">
                    <a16:creationId xmlns:a16="http://schemas.microsoft.com/office/drawing/2014/main" id="{AFC43842-7C0C-C5EB-5ADC-E38DB6B68573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0" name="Group 27">
              <a:extLst>
                <a:ext uri="{FF2B5EF4-FFF2-40B4-BE49-F238E27FC236}">
                  <a16:creationId xmlns:a16="http://schemas.microsoft.com/office/drawing/2014/main" id="{2430293D-245B-96AA-D08A-BAD1AD8E9FE2}"/>
                </a:ext>
              </a:extLst>
            </p:cNvPr>
            <p:cNvGrpSpPr/>
            <p:nvPr/>
          </p:nvGrpSpPr>
          <p:grpSpPr>
            <a:xfrm>
              <a:off x="4479958" y="5486801"/>
              <a:ext cx="281598" cy="281598"/>
              <a:chOff x="0" y="0"/>
              <a:chExt cx="812800" cy="812800"/>
            </a:xfrm>
          </p:grpSpPr>
          <p:sp>
            <p:nvSpPr>
              <p:cNvPr id="36" name="Freeform 28">
                <a:extLst>
                  <a:ext uri="{FF2B5EF4-FFF2-40B4-BE49-F238E27FC236}">
                    <a16:creationId xmlns:a16="http://schemas.microsoft.com/office/drawing/2014/main" id="{A2D44CDE-24FC-985C-7B86-C11153DF01A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9525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7" name="TextBox 29">
                <a:extLst>
                  <a:ext uri="{FF2B5EF4-FFF2-40B4-BE49-F238E27FC236}">
                    <a16:creationId xmlns:a16="http://schemas.microsoft.com/office/drawing/2014/main" id="{310165C7-238C-8D4F-60B6-5B3CB27E80F6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1" name="Group 30">
              <a:extLst>
                <a:ext uri="{FF2B5EF4-FFF2-40B4-BE49-F238E27FC236}">
                  <a16:creationId xmlns:a16="http://schemas.microsoft.com/office/drawing/2014/main" id="{54E6F737-BBE9-048F-9356-605573430611}"/>
                </a:ext>
              </a:extLst>
            </p:cNvPr>
            <p:cNvGrpSpPr/>
            <p:nvPr/>
          </p:nvGrpSpPr>
          <p:grpSpPr>
            <a:xfrm>
              <a:off x="2573879" y="5486801"/>
              <a:ext cx="281598" cy="281598"/>
              <a:chOff x="0" y="0"/>
              <a:chExt cx="812800" cy="812800"/>
            </a:xfrm>
          </p:grpSpPr>
          <p:sp>
            <p:nvSpPr>
              <p:cNvPr id="34" name="Freeform 31">
                <a:extLst>
                  <a:ext uri="{FF2B5EF4-FFF2-40B4-BE49-F238E27FC236}">
                    <a16:creationId xmlns:a16="http://schemas.microsoft.com/office/drawing/2014/main" id="{F03C5D2C-57B9-2DE4-3D24-45AB5350256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5" name="TextBox 32">
                <a:extLst>
                  <a:ext uri="{FF2B5EF4-FFF2-40B4-BE49-F238E27FC236}">
                    <a16:creationId xmlns:a16="http://schemas.microsoft.com/office/drawing/2014/main" id="{C774B61C-917C-0B00-B51F-C7B7C59B7899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2" name="Group 33">
              <a:extLst>
                <a:ext uri="{FF2B5EF4-FFF2-40B4-BE49-F238E27FC236}">
                  <a16:creationId xmlns:a16="http://schemas.microsoft.com/office/drawing/2014/main" id="{E9493116-713C-374A-9C60-86C355F2A77C}"/>
                </a:ext>
              </a:extLst>
            </p:cNvPr>
            <p:cNvGrpSpPr/>
            <p:nvPr/>
          </p:nvGrpSpPr>
          <p:grpSpPr>
            <a:xfrm>
              <a:off x="6382188" y="5486801"/>
              <a:ext cx="281598" cy="281598"/>
              <a:chOff x="0" y="0"/>
              <a:chExt cx="812800" cy="812800"/>
            </a:xfrm>
          </p:grpSpPr>
          <p:sp>
            <p:nvSpPr>
              <p:cNvPr id="32" name="Freeform 34">
                <a:extLst>
                  <a:ext uri="{FF2B5EF4-FFF2-40B4-BE49-F238E27FC236}">
                    <a16:creationId xmlns:a16="http://schemas.microsoft.com/office/drawing/2014/main" id="{67AA1CD7-1995-AC14-8BE8-0723A1493D4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9525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3" name="TextBox 35">
                <a:extLst>
                  <a:ext uri="{FF2B5EF4-FFF2-40B4-BE49-F238E27FC236}">
                    <a16:creationId xmlns:a16="http://schemas.microsoft.com/office/drawing/2014/main" id="{0FE4861C-BD1D-3ABB-7E8A-C04E4C5E4E6F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14" name="Freeform 37">
              <a:extLst>
                <a:ext uri="{FF2B5EF4-FFF2-40B4-BE49-F238E27FC236}">
                  <a16:creationId xmlns:a16="http://schemas.microsoft.com/office/drawing/2014/main" id="{1CE7A335-31CC-8C6E-0BCA-E45AF9923D6E}"/>
                </a:ext>
              </a:extLst>
            </p:cNvPr>
            <p:cNvSpPr/>
            <p:nvPr/>
          </p:nvSpPr>
          <p:spPr>
            <a:xfrm rot="-5400000">
              <a:off x="4561894" y="5589506"/>
              <a:ext cx="142531" cy="76189"/>
            </a:xfrm>
            <a:custGeom>
              <a:avLst/>
              <a:gdLst/>
              <a:ahLst/>
              <a:cxnLst/>
              <a:rect l="l" t="t" r="r" b="b"/>
              <a:pathLst>
                <a:path w="213796" h="114284">
                  <a:moveTo>
                    <a:pt x="0" y="0"/>
                  </a:moveTo>
                  <a:lnTo>
                    <a:pt x="213796" y="0"/>
                  </a:lnTo>
                  <a:lnTo>
                    <a:pt x="213796" y="114283"/>
                  </a:lnTo>
                  <a:lnTo>
                    <a:pt x="0" y="114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Freeform 38">
              <a:extLst>
                <a:ext uri="{FF2B5EF4-FFF2-40B4-BE49-F238E27FC236}">
                  <a16:creationId xmlns:a16="http://schemas.microsoft.com/office/drawing/2014/main" id="{13D661CA-870D-607D-8049-B0A44DF2EB03}"/>
                </a:ext>
              </a:extLst>
            </p:cNvPr>
            <p:cNvSpPr/>
            <p:nvPr/>
          </p:nvSpPr>
          <p:spPr>
            <a:xfrm rot="-5400000">
              <a:off x="2655815" y="5589506"/>
              <a:ext cx="142531" cy="76189"/>
            </a:xfrm>
            <a:custGeom>
              <a:avLst/>
              <a:gdLst/>
              <a:ahLst/>
              <a:cxnLst/>
              <a:rect l="l" t="t" r="r" b="b"/>
              <a:pathLst>
                <a:path w="213796" h="114284">
                  <a:moveTo>
                    <a:pt x="0" y="0"/>
                  </a:moveTo>
                  <a:lnTo>
                    <a:pt x="213796" y="0"/>
                  </a:lnTo>
                  <a:lnTo>
                    <a:pt x="213796" y="114283"/>
                  </a:lnTo>
                  <a:lnTo>
                    <a:pt x="0" y="114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Freeform 39">
              <a:extLst>
                <a:ext uri="{FF2B5EF4-FFF2-40B4-BE49-F238E27FC236}">
                  <a16:creationId xmlns:a16="http://schemas.microsoft.com/office/drawing/2014/main" id="{9FA3FEE7-FB95-D90F-06C7-04FA7E802865}"/>
                </a:ext>
              </a:extLst>
            </p:cNvPr>
            <p:cNvSpPr/>
            <p:nvPr/>
          </p:nvSpPr>
          <p:spPr>
            <a:xfrm rot="-5400000">
              <a:off x="6464125" y="5589506"/>
              <a:ext cx="142531" cy="76189"/>
            </a:xfrm>
            <a:custGeom>
              <a:avLst/>
              <a:gdLst/>
              <a:ahLst/>
              <a:cxnLst/>
              <a:rect l="l" t="t" r="r" b="b"/>
              <a:pathLst>
                <a:path w="213796" h="114284">
                  <a:moveTo>
                    <a:pt x="0" y="0"/>
                  </a:moveTo>
                  <a:lnTo>
                    <a:pt x="213796" y="0"/>
                  </a:lnTo>
                  <a:lnTo>
                    <a:pt x="213796" y="114283"/>
                  </a:lnTo>
                  <a:lnTo>
                    <a:pt x="0" y="114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TextBox 42">
              <a:extLst>
                <a:ext uri="{FF2B5EF4-FFF2-40B4-BE49-F238E27FC236}">
                  <a16:creationId xmlns:a16="http://schemas.microsoft.com/office/drawing/2014/main" id="{0E59907A-0006-4F95-3305-4D0D6D59D20E}"/>
                </a:ext>
              </a:extLst>
            </p:cNvPr>
            <p:cNvSpPr txBox="1"/>
            <p:nvPr/>
          </p:nvSpPr>
          <p:spPr>
            <a:xfrm>
              <a:off x="4594177" y="2889319"/>
              <a:ext cx="2848256" cy="237088"/>
            </a:xfrm>
            <a:prstGeom prst="rect">
              <a:avLst/>
            </a:prstGeom>
          </p:spPr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kumimoji="0" lang="en-CA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</a:t>
              </a:r>
              <a:endPara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TextBox 45">
              <a:extLst>
                <a:ext uri="{FF2B5EF4-FFF2-40B4-BE49-F238E27FC236}">
                  <a16:creationId xmlns:a16="http://schemas.microsoft.com/office/drawing/2014/main" id="{50BCD9B1-2FCC-76A6-FE86-2647C78D5BCD}"/>
                </a:ext>
              </a:extLst>
            </p:cNvPr>
            <p:cNvSpPr txBox="1"/>
            <p:nvPr/>
          </p:nvSpPr>
          <p:spPr>
            <a:xfrm>
              <a:off x="2312469" y="2019766"/>
              <a:ext cx="7426377" cy="553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</a:t>
              </a:r>
            </a:p>
          </p:txBody>
        </p:sp>
        <p:sp>
          <p:nvSpPr>
            <p:cNvPr id="19" name="TextBox 46">
              <a:extLst>
                <a:ext uri="{FF2B5EF4-FFF2-40B4-BE49-F238E27FC236}">
                  <a16:creationId xmlns:a16="http://schemas.microsoft.com/office/drawing/2014/main" id="{4F041E5F-99D8-3028-B98C-792231F28526}"/>
                </a:ext>
              </a:extLst>
            </p:cNvPr>
            <p:cNvSpPr txBox="1"/>
            <p:nvPr/>
          </p:nvSpPr>
          <p:spPr>
            <a:xfrm>
              <a:off x="1630715" y="4002285"/>
              <a:ext cx="1191445" cy="7934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1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0" name="TextBox 47">
              <a:extLst>
                <a:ext uri="{FF2B5EF4-FFF2-40B4-BE49-F238E27FC236}">
                  <a16:creationId xmlns:a16="http://schemas.microsoft.com/office/drawing/2014/main" id="{50B1A14B-32AB-5F9C-41DF-396A0DDD6BB4}"/>
                </a:ext>
              </a:extLst>
            </p:cNvPr>
            <p:cNvSpPr txBox="1"/>
            <p:nvPr/>
          </p:nvSpPr>
          <p:spPr>
            <a:xfrm>
              <a:off x="3535635" y="4002285"/>
              <a:ext cx="1377375" cy="5959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1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1" name="TextBox 48">
              <a:extLst>
                <a:ext uri="{FF2B5EF4-FFF2-40B4-BE49-F238E27FC236}">
                  <a16:creationId xmlns:a16="http://schemas.microsoft.com/office/drawing/2014/main" id="{70AD4218-E0E6-1F09-1834-5303E5742409}"/>
                </a:ext>
              </a:extLst>
            </p:cNvPr>
            <p:cNvSpPr txBox="1"/>
            <p:nvPr/>
          </p:nvSpPr>
          <p:spPr>
            <a:xfrm>
              <a:off x="5440558" y="4002285"/>
              <a:ext cx="1471274" cy="5959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1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2" name="TextBox 49">
              <a:extLst>
                <a:ext uri="{FF2B5EF4-FFF2-40B4-BE49-F238E27FC236}">
                  <a16:creationId xmlns:a16="http://schemas.microsoft.com/office/drawing/2014/main" id="{2A541217-549B-70AB-E5B5-CCF9EB9081E4}"/>
                </a:ext>
              </a:extLst>
            </p:cNvPr>
            <p:cNvSpPr txBox="1"/>
            <p:nvPr/>
          </p:nvSpPr>
          <p:spPr>
            <a:xfrm>
              <a:off x="7345480" y="4002285"/>
              <a:ext cx="1368670" cy="5959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1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3" name="TextBox 50">
              <a:extLst>
                <a:ext uri="{FF2B5EF4-FFF2-40B4-BE49-F238E27FC236}">
                  <a16:creationId xmlns:a16="http://schemas.microsoft.com/office/drawing/2014/main" id="{4182F990-0FB7-387D-D9E2-44560270CB9C}"/>
                </a:ext>
              </a:extLst>
            </p:cNvPr>
            <p:cNvSpPr txBox="1"/>
            <p:nvPr/>
          </p:nvSpPr>
          <p:spPr>
            <a:xfrm>
              <a:off x="9250402" y="4002285"/>
              <a:ext cx="1191445" cy="7934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1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grpSp>
          <p:nvGrpSpPr>
            <p:cNvPr id="24" name="Group 51">
              <a:extLst>
                <a:ext uri="{FF2B5EF4-FFF2-40B4-BE49-F238E27FC236}">
                  <a16:creationId xmlns:a16="http://schemas.microsoft.com/office/drawing/2014/main" id="{BBF987FE-2CEA-AE07-2F6E-D610CE7968E7}"/>
                </a:ext>
              </a:extLst>
            </p:cNvPr>
            <p:cNvGrpSpPr/>
            <p:nvPr/>
          </p:nvGrpSpPr>
          <p:grpSpPr>
            <a:xfrm>
              <a:off x="8284418" y="5486801"/>
              <a:ext cx="281598" cy="281598"/>
              <a:chOff x="0" y="0"/>
              <a:chExt cx="812800" cy="812800"/>
            </a:xfrm>
          </p:grpSpPr>
          <p:sp>
            <p:nvSpPr>
              <p:cNvPr id="30" name="Freeform 52">
                <a:extLst>
                  <a:ext uri="{FF2B5EF4-FFF2-40B4-BE49-F238E27FC236}">
                    <a16:creationId xmlns:a16="http://schemas.microsoft.com/office/drawing/2014/main" id="{40AFB998-4DD7-5C9F-C23B-C3250C2BEED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9525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1" name="TextBox 53">
                <a:extLst>
                  <a:ext uri="{FF2B5EF4-FFF2-40B4-BE49-F238E27FC236}">
                    <a16:creationId xmlns:a16="http://schemas.microsoft.com/office/drawing/2014/main" id="{3964EF40-9E90-692C-1DCB-29A366CBDA81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25" name="Freeform 54">
              <a:extLst>
                <a:ext uri="{FF2B5EF4-FFF2-40B4-BE49-F238E27FC236}">
                  <a16:creationId xmlns:a16="http://schemas.microsoft.com/office/drawing/2014/main" id="{F541442B-5453-D6EB-D1CA-42E407598A27}"/>
                </a:ext>
              </a:extLst>
            </p:cNvPr>
            <p:cNvSpPr/>
            <p:nvPr/>
          </p:nvSpPr>
          <p:spPr>
            <a:xfrm rot="-5400000">
              <a:off x="8366355" y="5589506"/>
              <a:ext cx="142531" cy="76189"/>
            </a:xfrm>
            <a:custGeom>
              <a:avLst/>
              <a:gdLst/>
              <a:ahLst/>
              <a:cxnLst/>
              <a:rect l="l" t="t" r="r" b="b"/>
              <a:pathLst>
                <a:path w="213796" h="114284">
                  <a:moveTo>
                    <a:pt x="0" y="0"/>
                  </a:moveTo>
                  <a:lnTo>
                    <a:pt x="213796" y="0"/>
                  </a:lnTo>
                  <a:lnTo>
                    <a:pt x="213796" y="114283"/>
                  </a:lnTo>
                  <a:lnTo>
                    <a:pt x="0" y="114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6" name="Group 55">
              <a:extLst>
                <a:ext uri="{FF2B5EF4-FFF2-40B4-BE49-F238E27FC236}">
                  <a16:creationId xmlns:a16="http://schemas.microsoft.com/office/drawing/2014/main" id="{F89EBE33-B545-C4B7-C384-C6A8040DEAA9}"/>
                </a:ext>
              </a:extLst>
            </p:cNvPr>
            <p:cNvGrpSpPr/>
            <p:nvPr/>
          </p:nvGrpSpPr>
          <p:grpSpPr>
            <a:xfrm>
              <a:off x="10186650" y="5486801"/>
              <a:ext cx="281598" cy="281598"/>
              <a:chOff x="3" y="0"/>
              <a:chExt cx="812800" cy="812800"/>
            </a:xfrm>
          </p:grpSpPr>
          <p:sp>
            <p:nvSpPr>
              <p:cNvPr id="28" name="Freeform 56">
                <a:extLst>
                  <a:ext uri="{FF2B5EF4-FFF2-40B4-BE49-F238E27FC236}">
                    <a16:creationId xmlns:a16="http://schemas.microsoft.com/office/drawing/2014/main" id="{D62329FA-2465-3CA0-F5D4-2DE7EBCB07F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9525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9" name="TextBox 57">
                <a:extLst>
                  <a:ext uri="{FF2B5EF4-FFF2-40B4-BE49-F238E27FC236}">
                    <a16:creationId xmlns:a16="http://schemas.microsoft.com/office/drawing/2014/main" id="{8CA71959-6037-A1C2-9DCC-F490B53015EE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27" name="Freeform 58">
              <a:extLst>
                <a:ext uri="{FF2B5EF4-FFF2-40B4-BE49-F238E27FC236}">
                  <a16:creationId xmlns:a16="http://schemas.microsoft.com/office/drawing/2014/main" id="{CA9CD234-319A-1DA5-8A08-61EEBFA4DA0F}"/>
                </a:ext>
              </a:extLst>
            </p:cNvPr>
            <p:cNvSpPr/>
            <p:nvPr/>
          </p:nvSpPr>
          <p:spPr>
            <a:xfrm rot="-5400000">
              <a:off x="10268585" y="5589506"/>
              <a:ext cx="142531" cy="76189"/>
            </a:xfrm>
            <a:custGeom>
              <a:avLst/>
              <a:gdLst/>
              <a:ahLst/>
              <a:cxnLst/>
              <a:rect l="l" t="t" r="r" b="b"/>
              <a:pathLst>
                <a:path w="213796" h="114284">
                  <a:moveTo>
                    <a:pt x="0" y="0"/>
                  </a:moveTo>
                  <a:lnTo>
                    <a:pt x="213796" y="0"/>
                  </a:lnTo>
                  <a:lnTo>
                    <a:pt x="213796" y="114283"/>
                  </a:lnTo>
                  <a:lnTo>
                    <a:pt x="0" y="114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A8FC118-037B-5B1E-7CEE-3CB12D219189}"/>
              </a:ext>
            </a:extLst>
          </p:cNvPr>
          <p:cNvGrpSpPr/>
          <p:nvPr/>
        </p:nvGrpSpPr>
        <p:grpSpPr>
          <a:xfrm>
            <a:off x="2063154" y="393129"/>
            <a:ext cx="1449739" cy="861572"/>
            <a:chOff x="2106021" y="1537375"/>
            <a:chExt cx="1449739" cy="861572"/>
          </a:xfrm>
        </p:grpSpPr>
        <p:sp>
          <p:nvSpPr>
            <p:cNvPr id="51" name="标题 1">
              <a:extLst>
                <a:ext uri="{FF2B5EF4-FFF2-40B4-BE49-F238E27FC236}">
                  <a16:creationId xmlns:a16="http://schemas.microsoft.com/office/drawing/2014/main" id="{1D19F4B3-1CAB-28CB-398C-2A411010E702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52" name="标题 1">
              <a:extLst>
                <a:ext uri="{FF2B5EF4-FFF2-40B4-BE49-F238E27FC236}">
                  <a16:creationId xmlns:a16="http://schemas.microsoft.com/office/drawing/2014/main" id="{3CEEC7A5-406A-6D6C-EF2B-738D62E342BA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819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A person and person looking at a computer&#10;&#10;AI-generated content may be incorrect.">
            <a:extLst>
              <a:ext uri="{FF2B5EF4-FFF2-40B4-BE49-F238E27FC236}">
                <a16:creationId xmlns:a16="http://schemas.microsoft.com/office/drawing/2014/main" id="{386A10A1-FD9F-0DDF-02A8-0269C75D573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7C1B87D-F317-23FB-7BF3-375C17EF55D3}"/>
              </a:ext>
            </a:extLst>
          </p:cNvPr>
          <p:cNvGrpSpPr/>
          <p:nvPr/>
        </p:nvGrpSpPr>
        <p:grpSpPr>
          <a:xfrm>
            <a:off x="838200" y="2260314"/>
            <a:ext cx="10515600" cy="3236359"/>
            <a:chOff x="838200" y="2260314"/>
            <a:chExt cx="10515600" cy="3236359"/>
          </a:xfrm>
        </p:grpSpPr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7ABB5FB0-249C-0AB5-323C-BD74BA4DE01C}"/>
                </a:ext>
              </a:extLst>
            </p:cNvPr>
            <p:cNvSpPr/>
            <p:nvPr/>
          </p:nvSpPr>
          <p:spPr>
            <a:xfrm>
              <a:off x="838200" y="2260314"/>
              <a:ext cx="10515600" cy="3236359"/>
            </a:xfrm>
            <a:prstGeom prst="roundRect">
              <a:avLst>
                <a:gd name="adj" fmla="val 6152"/>
              </a:avLst>
            </a:prstGeom>
            <a:solidFill>
              <a:schemeClr val="accent3">
                <a:alpha val="57000"/>
              </a:schemeClr>
            </a:solidFill>
          </p:spPr>
          <p:txBody>
            <a:bodyPr/>
            <a:lstStyle/>
            <a:p>
              <a:pPr algn="ctr"/>
              <a:endParaRPr lang="en-CA" sz="1200" b="1">
                <a:solidFill>
                  <a:schemeClr val="bg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11B0977-2F3C-B393-813A-227EAAEE1081}"/>
                </a:ext>
              </a:extLst>
            </p:cNvPr>
            <p:cNvSpPr txBox="1"/>
            <p:nvPr/>
          </p:nvSpPr>
          <p:spPr>
            <a:xfrm>
              <a:off x="1152846" y="3111980"/>
              <a:ext cx="9886308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29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0CAC5-3D5D-415F-575E-DC080C104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6F302D8-6DA3-D965-024B-2C10A871CF89}"/>
              </a:ext>
            </a:extLst>
          </p:cNvPr>
          <p:cNvGrpSpPr/>
          <p:nvPr/>
        </p:nvGrpSpPr>
        <p:grpSpPr>
          <a:xfrm>
            <a:off x="4798159" y="1984749"/>
            <a:ext cx="6402703" cy="3815705"/>
            <a:chOff x="5412018" y="1367259"/>
            <a:chExt cx="6402703" cy="381570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0D6F278-175B-106F-EB8E-948D31955464}"/>
                </a:ext>
              </a:extLst>
            </p:cNvPr>
            <p:cNvSpPr txBox="1"/>
            <p:nvPr/>
          </p:nvSpPr>
          <p:spPr>
            <a:xfrm>
              <a:off x="5424719" y="2311503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1" name="직사각형 6">
              <a:extLst>
                <a:ext uri="{FF2B5EF4-FFF2-40B4-BE49-F238E27FC236}">
                  <a16:creationId xmlns:a16="http://schemas.microsoft.com/office/drawing/2014/main" id="{9A1072B8-C5FC-E038-26AA-85AB57E7EC65}"/>
                </a:ext>
              </a:extLst>
            </p:cNvPr>
            <p:cNvSpPr/>
            <p:nvPr/>
          </p:nvSpPr>
          <p:spPr>
            <a:xfrm>
              <a:off x="5424718" y="1862004"/>
              <a:ext cx="2920243" cy="369332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직사각형 7">
              <a:extLst>
                <a:ext uri="{FF2B5EF4-FFF2-40B4-BE49-F238E27FC236}">
                  <a16:creationId xmlns:a16="http://schemas.microsoft.com/office/drawing/2014/main" id="{B44AF1D5-997F-8A77-EA03-B9AE6367B32E}"/>
                </a:ext>
              </a:extLst>
            </p:cNvPr>
            <p:cNvSpPr/>
            <p:nvPr/>
          </p:nvSpPr>
          <p:spPr>
            <a:xfrm>
              <a:off x="5412018" y="1367259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01.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47CAB61-AAF1-EA68-E709-4C10C0BBDA3A}"/>
                </a:ext>
              </a:extLst>
            </p:cNvPr>
            <p:cNvSpPr txBox="1"/>
            <p:nvPr/>
          </p:nvSpPr>
          <p:spPr>
            <a:xfrm>
              <a:off x="8675411" y="2311503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4" name="직사각형 9">
              <a:extLst>
                <a:ext uri="{FF2B5EF4-FFF2-40B4-BE49-F238E27FC236}">
                  <a16:creationId xmlns:a16="http://schemas.microsoft.com/office/drawing/2014/main" id="{173EDDFC-F2E6-7E1E-59BA-28375B31A098}"/>
                </a:ext>
              </a:extLst>
            </p:cNvPr>
            <p:cNvSpPr/>
            <p:nvPr/>
          </p:nvSpPr>
          <p:spPr>
            <a:xfrm>
              <a:off x="8675410" y="1862004"/>
              <a:ext cx="2920243" cy="369332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직사각형 10">
              <a:extLst>
                <a:ext uri="{FF2B5EF4-FFF2-40B4-BE49-F238E27FC236}">
                  <a16:creationId xmlns:a16="http://schemas.microsoft.com/office/drawing/2014/main" id="{A3A0B681-8255-F244-462D-AB3C71C5F6FA}"/>
                </a:ext>
              </a:extLst>
            </p:cNvPr>
            <p:cNvSpPr/>
            <p:nvPr/>
          </p:nvSpPr>
          <p:spPr>
            <a:xfrm>
              <a:off x="8662710" y="1367259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02.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456BE28-4175-C171-7FF3-BC89774C276C}"/>
                </a:ext>
              </a:extLst>
            </p:cNvPr>
            <p:cNvSpPr txBox="1"/>
            <p:nvPr/>
          </p:nvSpPr>
          <p:spPr>
            <a:xfrm>
              <a:off x="5424719" y="4659744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7" name="직사각형 12">
              <a:extLst>
                <a:ext uri="{FF2B5EF4-FFF2-40B4-BE49-F238E27FC236}">
                  <a16:creationId xmlns:a16="http://schemas.microsoft.com/office/drawing/2014/main" id="{38688AE6-6A0F-4952-4D55-A0FA19DED4DA}"/>
                </a:ext>
              </a:extLst>
            </p:cNvPr>
            <p:cNvSpPr/>
            <p:nvPr/>
          </p:nvSpPr>
          <p:spPr>
            <a:xfrm>
              <a:off x="5424718" y="4210245"/>
              <a:ext cx="2920243" cy="369332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직사각형 13">
              <a:extLst>
                <a:ext uri="{FF2B5EF4-FFF2-40B4-BE49-F238E27FC236}">
                  <a16:creationId xmlns:a16="http://schemas.microsoft.com/office/drawing/2014/main" id="{A6BA6B93-C671-AECA-A5C0-7531436BCCA8}"/>
                </a:ext>
              </a:extLst>
            </p:cNvPr>
            <p:cNvSpPr/>
            <p:nvPr/>
          </p:nvSpPr>
          <p:spPr>
            <a:xfrm>
              <a:off x="5412018" y="3715500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03.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440AFCA-CC7E-1DFB-A709-4370E6D3C011}"/>
                </a:ext>
              </a:extLst>
            </p:cNvPr>
            <p:cNvSpPr txBox="1"/>
            <p:nvPr/>
          </p:nvSpPr>
          <p:spPr>
            <a:xfrm>
              <a:off x="8675411" y="4659744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0" name="직사각형 15">
              <a:extLst>
                <a:ext uri="{FF2B5EF4-FFF2-40B4-BE49-F238E27FC236}">
                  <a16:creationId xmlns:a16="http://schemas.microsoft.com/office/drawing/2014/main" id="{6862E69E-D2C6-D37C-0753-65E22E630380}"/>
                </a:ext>
              </a:extLst>
            </p:cNvPr>
            <p:cNvSpPr/>
            <p:nvPr/>
          </p:nvSpPr>
          <p:spPr>
            <a:xfrm>
              <a:off x="8675410" y="4210245"/>
              <a:ext cx="2920243" cy="369332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직사각형 16">
              <a:extLst>
                <a:ext uri="{FF2B5EF4-FFF2-40B4-BE49-F238E27FC236}">
                  <a16:creationId xmlns:a16="http://schemas.microsoft.com/office/drawing/2014/main" id="{28046BF0-A081-F22F-55AC-064A2DF07FE6}"/>
                </a:ext>
              </a:extLst>
            </p:cNvPr>
            <p:cNvSpPr/>
            <p:nvPr/>
          </p:nvSpPr>
          <p:spPr>
            <a:xfrm>
              <a:off x="8662710" y="3715500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5F0C0E2-FA21-68C5-1B27-A0743B564FFD}"/>
              </a:ext>
            </a:extLst>
          </p:cNvPr>
          <p:cNvGrpSpPr/>
          <p:nvPr/>
        </p:nvGrpSpPr>
        <p:grpSpPr>
          <a:xfrm>
            <a:off x="838200" y="1481717"/>
            <a:ext cx="3622700" cy="4410375"/>
            <a:chOff x="838200" y="1816254"/>
            <a:chExt cx="3622700" cy="44103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49580EA-016D-934E-70FE-B9D989304236}"/>
                </a:ext>
              </a:extLst>
            </p:cNvPr>
            <p:cNvGrpSpPr/>
            <p:nvPr/>
          </p:nvGrpSpPr>
          <p:grpSpPr>
            <a:xfrm>
              <a:off x="838200" y="1816254"/>
              <a:ext cx="3622700" cy="4410375"/>
              <a:chOff x="6273676" y="1528578"/>
              <a:chExt cx="3622700" cy="4410375"/>
            </a:xfrm>
          </p:grpSpPr>
          <p:grpSp>
            <p:nvGrpSpPr>
              <p:cNvPr id="9" name="Group 9"/>
              <p:cNvGrpSpPr/>
              <p:nvPr/>
            </p:nvGrpSpPr>
            <p:grpSpPr>
              <a:xfrm>
                <a:off x="6273676" y="3489102"/>
                <a:ext cx="3622700" cy="470145"/>
                <a:chOff x="0" y="0"/>
                <a:chExt cx="1417549" cy="183966"/>
              </a:xfrm>
            </p:grpSpPr>
            <p:sp>
              <p:nvSpPr>
                <p:cNvPr id="10" name="Freeform 10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1" name="TextBox 11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2" name="Group 12"/>
              <p:cNvGrpSpPr/>
              <p:nvPr/>
            </p:nvGrpSpPr>
            <p:grpSpPr>
              <a:xfrm>
                <a:off x="6273676" y="1528578"/>
                <a:ext cx="3622700" cy="1682085"/>
                <a:chOff x="0" y="0"/>
                <a:chExt cx="1417549" cy="658194"/>
              </a:xfrm>
            </p:grpSpPr>
            <p:sp>
              <p:nvSpPr>
                <p:cNvPr id="13" name="Freeform 13"/>
                <p:cNvSpPr/>
                <p:nvPr/>
              </p:nvSpPr>
              <p:spPr>
                <a:xfrm>
                  <a:off x="0" y="0"/>
                  <a:ext cx="1417549" cy="658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7549" h="658194">
                      <a:moveTo>
                        <a:pt x="29919" y="0"/>
                      </a:moveTo>
                      <a:lnTo>
                        <a:pt x="1387630" y="0"/>
                      </a:lnTo>
                      <a:cubicBezTo>
                        <a:pt x="1404154" y="0"/>
                        <a:pt x="1417549" y="13395"/>
                        <a:pt x="1417549" y="29919"/>
                      </a:cubicBezTo>
                      <a:lnTo>
                        <a:pt x="1417549" y="628275"/>
                      </a:lnTo>
                      <a:cubicBezTo>
                        <a:pt x="1417549" y="644799"/>
                        <a:pt x="1404154" y="658194"/>
                        <a:pt x="1387630" y="658194"/>
                      </a:cubicBezTo>
                      <a:lnTo>
                        <a:pt x="29919" y="658194"/>
                      </a:lnTo>
                      <a:cubicBezTo>
                        <a:pt x="13395" y="658194"/>
                        <a:pt x="0" y="644799"/>
                        <a:pt x="0" y="628275"/>
                      </a:cubicBezTo>
                      <a:lnTo>
                        <a:pt x="0" y="29919"/>
                      </a:lnTo>
                      <a:cubicBezTo>
                        <a:pt x="0" y="13395"/>
                        <a:pt x="13395" y="0"/>
                        <a:pt x="2991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4" name="TextBox 14"/>
                <p:cNvSpPr txBox="1"/>
                <p:nvPr/>
              </p:nvSpPr>
              <p:spPr>
                <a:xfrm>
                  <a:off x="0" y="19050"/>
                  <a:ext cx="1417549" cy="639144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5" name="Group 15"/>
              <p:cNvGrpSpPr/>
              <p:nvPr/>
            </p:nvGrpSpPr>
            <p:grpSpPr>
              <a:xfrm>
                <a:off x="6273676" y="4149004"/>
                <a:ext cx="3622700" cy="470145"/>
                <a:chOff x="0" y="0"/>
                <a:chExt cx="1417549" cy="183966"/>
              </a:xfrm>
            </p:grpSpPr>
            <p:sp>
              <p:nvSpPr>
                <p:cNvPr id="16" name="Freeform 16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7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8" name="Group 18"/>
              <p:cNvGrpSpPr/>
              <p:nvPr/>
            </p:nvGrpSpPr>
            <p:grpSpPr>
              <a:xfrm>
                <a:off x="6273676" y="4808906"/>
                <a:ext cx="3622700" cy="470145"/>
                <a:chOff x="0" y="0"/>
                <a:chExt cx="1417549" cy="183966"/>
              </a:xfrm>
            </p:grpSpPr>
            <p:sp>
              <p:nvSpPr>
                <p:cNvPr id="19" name="Freeform 19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0" name="TextBox 20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1" name="Group 21"/>
              <p:cNvGrpSpPr/>
              <p:nvPr/>
            </p:nvGrpSpPr>
            <p:grpSpPr>
              <a:xfrm>
                <a:off x="6273676" y="5468808"/>
                <a:ext cx="3622700" cy="470145"/>
                <a:chOff x="0" y="0"/>
                <a:chExt cx="1417549" cy="183966"/>
              </a:xfrm>
            </p:grpSpPr>
            <p:sp>
              <p:nvSpPr>
                <p:cNvPr id="22" name="Freeform 22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3" name="TextBox 23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29" name="TextBox 29"/>
              <p:cNvSpPr txBox="1"/>
              <p:nvPr/>
            </p:nvSpPr>
            <p:spPr>
              <a:xfrm>
                <a:off x="6600661" y="3657616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6600661" y="4317517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6600661" y="4977419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6600661" y="5637321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6600661" y="1869358"/>
                <a:ext cx="1093897" cy="83099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en-US" b="1" spc="-92" dirty="0">
                    <a:solidFill>
                      <a:schemeClr val="bg2"/>
                    </a:solidFill>
                    <a:latin typeface="Arial Bold"/>
                    <a:ea typeface="Arial Bold"/>
                    <a:cs typeface="Arial Bold"/>
                    <a:sym typeface="Arial Bold"/>
                  </a:rPr>
                  <a:t>Key Trends Highlights</a:t>
                </a:r>
              </a:p>
            </p:txBody>
          </p:sp>
        </p:grp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4F82F0D-CBAA-E29A-ACE4-5301784130C8}"/>
                </a:ext>
              </a:extLst>
            </p:cNvPr>
            <p:cNvSpPr/>
            <p:nvPr/>
          </p:nvSpPr>
          <p:spPr>
            <a:xfrm>
              <a:off x="2903913" y="2190360"/>
              <a:ext cx="922262" cy="922255"/>
            </a:xfrm>
            <a:custGeom>
              <a:avLst/>
              <a:gdLst>
                <a:gd name="connsiteX0" fmla="*/ 136938 w 922262"/>
                <a:gd name="connsiteY0" fmla="*/ 594344 h 922255"/>
                <a:gd name="connsiteX1" fmla="*/ 299048 w 922262"/>
                <a:gd name="connsiteY1" fmla="*/ 594344 h 922255"/>
                <a:gd name="connsiteX2" fmla="*/ 326066 w 922262"/>
                <a:gd name="connsiteY2" fmla="*/ 621361 h 922255"/>
                <a:gd name="connsiteX3" fmla="*/ 326066 w 922262"/>
                <a:gd name="connsiteY3" fmla="*/ 787163 h 922255"/>
                <a:gd name="connsiteX4" fmla="*/ 299048 w 922262"/>
                <a:gd name="connsiteY4" fmla="*/ 814183 h 922255"/>
                <a:gd name="connsiteX5" fmla="*/ 136938 w 922262"/>
                <a:gd name="connsiteY5" fmla="*/ 814183 h 922255"/>
                <a:gd name="connsiteX6" fmla="*/ 109920 w 922262"/>
                <a:gd name="connsiteY6" fmla="*/ 787163 h 922255"/>
                <a:gd name="connsiteX7" fmla="*/ 109920 w 922262"/>
                <a:gd name="connsiteY7" fmla="*/ 621361 h 922255"/>
                <a:gd name="connsiteX8" fmla="*/ 136938 w 922262"/>
                <a:gd name="connsiteY8" fmla="*/ 594344 h 922255"/>
                <a:gd name="connsiteX9" fmla="*/ 407122 w 922262"/>
                <a:gd name="connsiteY9" fmla="*/ 432237 h 922255"/>
                <a:gd name="connsiteX10" fmla="*/ 569230 w 922262"/>
                <a:gd name="connsiteY10" fmla="*/ 432237 h 922255"/>
                <a:gd name="connsiteX11" fmla="*/ 596250 w 922262"/>
                <a:gd name="connsiteY11" fmla="*/ 459254 h 922255"/>
                <a:gd name="connsiteX12" fmla="*/ 596250 w 922262"/>
                <a:gd name="connsiteY12" fmla="*/ 787166 h 922255"/>
                <a:gd name="connsiteX13" fmla="*/ 569230 w 922262"/>
                <a:gd name="connsiteY13" fmla="*/ 814183 h 922255"/>
                <a:gd name="connsiteX14" fmla="*/ 407122 w 922262"/>
                <a:gd name="connsiteY14" fmla="*/ 814183 h 922255"/>
                <a:gd name="connsiteX15" fmla="*/ 380104 w 922262"/>
                <a:gd name="connsiteY15" fmla="*/ 787166 h 922255"/>
                <a:gd name="connsiteX16" fmla="*/ 380104 w 922262"/>
                <a:gd name="connsiteY16" fmla="*/ 459254 h 922255"/>
                <a:gd name="connsiteX17" fmla="*/ 407122 w 922262"/>
                <a:gd name="connsiteY17" fmla="*/ 432237 h 922255"/>
                <a:gd name="connsiteX18" fmla="*/ 758273 w 922262"/>
                <a:gd name="connsiteY18" fmla="*/ 108943 h 922255"/>
                <a:gd name="connsiteX19" fmla="*/ 781221 w 922262"/>
                <a:gd name="connsiteY19" fmla="*/ 120722 h 922255"/>
                <a:gd name="connsiteX20" fmla="*/ 918162 w 922262"/>
                <a:gd name="connsiteY20" fmla="*/ 336866 h 922255"/>
                <a:gd name="connsiteX21" fmla="*/ 918853 w 922262"/>
                <a:gd name="connsiteY21" fmla="*/ 364344 h 922255"/>
                <a:gd name="connsiteX22" fmla="*/ 895299 w 922262"/>
                <a:gd name="connsiteY22" fmla="*/ 378200 h 922255"/>
                <a:gd name="connsiteX23" fmla="*/ 868282 w 922262"/>
                <a:gd name="connsiteY23" fmla="*/ 378200 h 922255"/>
                <a:gd name="connsiteX24" fmla="*/ 868282 w 922262"/>
                <a:gd name="connsiteY24" fmla="*/ 787166 h 922255"/>
                <a:gd name="connsiteX25" fmla="*/ 841262 w 922262"/>
                <a:gd name="connsiteY25" fmla="*/ 814183 h 922255"/>
                <a:gd name="connsiteX26" fmla="*/ 677306 w 922262"/>
                <a:gd name="connsiteY26" fmla="*/ 814183 h 922255"/>
                <a:gd name="connsiteX27" fmla="*/ 650286 w 922262"/>
                <a:gd name="connsiteY27" fmla="*/ 787166 h 922255"/>
                <a:gd name="connsiteX28" fmla="*/ 650286 w 922262"/>
                <a:gd name="connsiteY28" fmla="*/ 378200 h 922255"/>
                <a:gd name="connsiteX29" fmla="*/ 623268 w 922262"/>
                <a:gd name="connsiteY29" fmla="*/ 378200 h 922255"/>
                <a:gd name="connsiteX30" fmla="*/ 599715 w 922262"/>
                <a:gd name="connsiteY30" fmla="*/ 364344 h 922255"/>
                <a:gd name="connsiteX31" fmla="*/ 600406 w 922262"/>
                <a:gd name="connsiteY31" fmla="*/ 336866 h 922255"/>
                <a:gd name="connsiteX32" fmla="*/ 735499 w 922262"/>
                <a:gd name="connsiteY32" fmla="*/ 120722 h 922255"/>
                <a:gd name="connsiteX33" fmla="*/ 758273 w 922262"/>
                <a:gd name="connsiteY33" fmla="*/ 108943 h 922255"/>
                <a:gd name="connsiteX34" fmla="*/ 456771 w 922262"/>
                <a:gd name="connsiteY34" fmla="*/ 108020 h 922255"/>
                <a:gd name="connsiteX35" fmla="*/ 569463 w 922262"/>
                <a:gd name="connsiteY35" fmla="*/ 108020 h 922255"/>
                <a:gd name="connsiteX36" fmla="*/ 596480 w 922262"/>
                <a:gd name="connsiteY36" fmla="*/ 135037 h 922255"/>
                <a:gd name="connsiteX37" fmla="*/ 596480 w 922262"/>
                <a:gd name="connsiteY37" fmla="*/ 243110 h 922255"/>
                <a:gd name="connsiteX38" fmla="*/ 550065 w 922262"/>
                <a:gd name="connsiteY38" fmla="*/ 263201 h 922255"/>
                <a:gd name="connsiteX39" fmla="*/ 542445 w 922262"/>
                <a:gd name="connsiteY39" fmla="*/ 247728 h 922255"/>
                <a:gd name="connsiteX40" fmla="*/ 542445 w 922262"/>
                <a:gd name="connsiteY40" fmla="*/ 200389 h 922255"/>
                <a:gd name="connsiteX41" fmla="*/ 366712 w 922262"/>
                <a:gd name="connsiteY41" fmla="*/ 376122 h 922255"/>
                <a:gd name="connsiteX42" fmla="*/ 339692 w 922262"/>
                <a:gd name="connsiteY42" fmla="*/ 376122 h 922255"/>
                <a:gd name="connsiteX43" fmla="*/ 299049 w 922262"/>
                <a:gd name="connsiteY43" fmla="*/ 335479 h 922255"/>
                <a:gd name="connsiteX44" fmla="*/ 156106 w 922262"/>
                <a:gd name="connsiteY44" fmla="*/ 478421 h 922255"/>
                <a:gd name="connsiteX45" fmla="*/ 109230 w 922262"/>
                <a:gd name="connsiteY45" fmla="*/ 459715 h 922255"/>
                <a:gd name="connsiteX46" fmla="*/ 114772 w 922262"/>
                <a:gd name="connsiteY46" fmla="*/ 443321 h 922255"/>
                <a:gd name="connsiteX47" fmla="*/ 285657 w 922262"/>
                <a:gd name="connsiteY47" fmla="*/ 272438 h 922255"/>
                <a:gd name="connsiteX48" fmla="*/ 312674 w 922262"/>
                <a:gd name="connsiteY48" fmla="*/ 272438 h 922255"/>
                <a:gd name="connsiteX49" fmla="*/ 353317 w 922262"/>
                <a:gd name="connsiteY49" fmla="*/ 313080 h 922255"/>
                <a:gd name="connsiteX50" fmla="*/ 504341 w 922262"/>
                <a:gd name="connsiteY50" fmla="*/ 162055 h 922255"/>
                <a:gd name="connsiteX51" fmla="*/ 461390 w 922262"/>
                <a:gd name="connsiteY51" fmla="*/ 162055 h 922255"/>
                <a:gd name="connsiteX52" fmla="*/ 441299 w 922262"/>
                <a:gd name="connsiteY52" fmla="*/ 115640 h 922255"/>
                <a:gd name="connsiteX53" fmla="*/ 456771 w 922262"/>
                <a:gd name="connsiteY53" fmla="*/ 108020 h 922255"/>
                <a:gd name="connsiteX54" fmla="*/ 30019 w 922262"/>
                <a:gd name="connsiteY54" fmla="*/ 178 h 922255"/>
                <a:gd name="connsiteX55" fmla="*/ 54035 w 922262"/>
                <a:gd name="connsiteY55" fmla="*/ 27656 h 922255"/>
                <a:gd name="connsiteX56" fmla="*/ 54035 w 922262"/>
                <a:gd name="connsiteY56" fmla="*/ 868218 h 922255"/>
                <a:gd name="connsiteX57" fmla="*/ 894603 w 922262"/>
                <a:gd name="connsiteY57" fmla="*/ 868218 h 922255"/>
                <a:gd name="connsiteX58" fmla="*/ 922084 w 922262"/>
                <a:gd name="connsiteY58" fmla="*/ 892234 h 922255"/>
                <a:gd name="connsiteX59" fmla="*/ 895296 w 922262"/>
                <a:gd name="connsiteY59" fmla="*/ 922255 h 922255"/>
                <a:gd name="connsiteX60" fmla="*/ 27017 w 922262"/>
                <a:gd name="connsiteY60" fmla="*/ 922255 h 922255"/>
                <a:gd name="connsiteX61" fmla="*/ 0 w 922262"/>
                <a:gd name="connsiteY61" fmla="*/ 895238 h 922255"/>
                <a:gd name="connsiteX62" fmla="*/ 0 w 922262"/>
                <a:gd name="connsiteY62" fmla="*/ 26965 h 922255"/>
                <a:gd name="connsiteX63" fmla="*/ 30019 w 922262"/>
                <a:gd name="connsiteY63" fmla="*/ 178 h 92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922262" h="922255">
                  <a:moveTo>
                    <a:pt x="136938" y="594344"/>
                  </a:moveTo>
                  <a:lnTo>
                    <a:pt x="299048" y="594344"/>
                  </a:lnTo>
                  <a:cubicBezTo>
                    <a:pt x="314058" y="594344"/>
                    <a:pt x="326066" y="606352"/>
                    <a:pt x="326066" y="621361"/>
                  </a:cubicBezTo>
                  <a:lnTo>
                    <a:pt x="326066" y="787163"/>
                  </a:lnTo>
                  <a:cubicBezTo>
                    <a:pt x="326066" y="802175"/>
                    <a:pt x="314058" y="814183"/>
                    <a:pt x="299048" y="814183"/>
                  </a:cubicBezTo>
                  <a:lnTo>
                    <a:pt x="136938" y="814183"/>
                  </a:lnTo>
                  <a:cubicBezTo>
                    <a:pt x="121928" y="814183"/>
                    <a:pt x="109920" y="801943"/>
                    <a:pt x="109920" y="787163"/>
                  </a:cubicBezTo>
                  <a:lnTo>
                    <a:pt x="109920" y="621361"/>
                  </a:lnTo>
                  <a:cubicBezTo>
                    <a:pt x="109920" y="606352"/>
                    <a:pt x="121928" y="594344"/>
                    <a:pt x="136938" y="594344"/>
                  </a:cubicBezTo>
                  <a:close/>
                  <a:moveTo>
                    <a:pt x="407122" y="432237"/>
                  </a:moveTo>
                  <a:lnTo>
                    <a:pt x="569230" y="432237"/>
                  </a:lnTo>
                  <a:cubicBezTo>
                    <a:pt x="584242" y="432237"/>
                    <a:pt x="596250" y="444475"/>
                    <a:pt x="596250" y="459254"/>
                  </a:cubicBezTo>
                  <a:lnTo>
                    <a:pt x="596250" y="787166"/>
                  </a:lnTo>
                  <a:cubicBezTo>
                    <a:pt x="596250" y="802175"/>
                    <a:pt x="584242" y="814183"/>
                    <a:pt x="569230" y="814183"/>
                  </a:cubicBezTo>
                  <a:lnTo>
                    <a:pt x="407122" y="814183"/>
                  </a:lnTo>
                  <a:cubicBezTo>
                    <a:pt x="392112" y="814183"/>
                    <a:pt x="380104" y="802175"/>
                    <a:pt x="380104" y="787166"/>
                  </a:cubicBezTo>
                  <a:lnTo>
                    <a:pt x="380104" y="459254"/>
                  </a:lnTo>
                  <a:cubicBezTo>
                    <a:pt x="380104" y="444245"/>
                    <a:pt x="392112" y="432237"/>
                    <a:pt x="407122" y="432237"/>
                  </a:cubicBezTo>
                  <a:close/>
                  <a:moveTo>
                    <a:pt x="758273" y="108943"/>
                  </a:moveTo>
                  <a:cubicBezTo>
                    <a:pt x="767250" y="108943"/>
                    <a:pt x="776256" y="112869"/>
                    <a:pt x="781221" y="120722"/>
                  </a:cubicBezTo>
                  <a:lnTo>
                    <a:pt x="918162" y="336866"/>
                  </a:lnTo>
                  <a:cubicBezTo>
                    <a:pt x="923241" y="345179"/>
                    <a:pt x="923704" y="355801"/>
                    <a:pt x="918853" y="364344"/>
                  </a:cubicBezTo>
                  <a:cubicBezTo>
                    <a:pt x="914234" y="372888"/>
                    <a:pt x="905227" y="378200"/>
                    <a:pt x="895299" y="378200"/>
                  </a:cubicBezTo>
                  <a:lnTo>
                    <a:pt x="868282" y="378200"/>
                  </a:lnTo>
                  <a:lnTo>
                    <a:pt x="868282" y="787166"/>
                  </a:lnTo>
                  <a:cubicBezTo>
                    <a:pt x="868282" y="802175"/>
                    <a:pt x="856271" y="814183"/>
                    <a:pt x="841262" y="814183"/>
                  </a:cubicBezTo>
                  <a:lnTo>
                    <a:pt x="677306" y="814183"/>
                  </a:lnTo>
                  <a:cubicBezTo>
                    <a:pt x="662294" y="814183"/>
                    <a:pt x="650286" y="802175"/>
                    <a:pt x="650286" y="787166"/>
                  </a:cubicBezTo>
                  <a:lnTo>
                    <a:pt x="650286" y="378200"/>
                  </a:lnTo>
                  <a:lnTo>
                    <a:pt x="623268" y="378200"/>
                  </a:lnTo>
                  <a:cubicBezTo>
                    <a:pt x="613570" y="378200"/>
                    <a:pt x="604333" y="372888"/>
                    <a:pt x="599715" y="364344"/>
                  </a:cubicBezTo>
                  <a:cubicBezTo>
                    <a:pt x="594864" y="355801"/>
                    <a:pt x="595096" y="345179"/>
                    <a:pt x="600406" y="336866"/>
                  </a:cubicBezTo>
                  <a:lnTo>
                    <a:pt x="735499" y="120722"/>
                  </a:lnTo>
                  <a:cubicBezTo>
                    <a:pt x="740348" y="112869"/>
                    <a:pt x="749296" y="108943"/>
                    <a:pt x="758273" y="108943"/>
                  </a:cubicBezTo>
                  <a:close/>
                  <a:moveTo>
                    <a:pt x="456771" y="108020"/>
                  </a:moveTo>
                  <a:lnTo>
                    <a:pt x="569463" y="108020"/>
                  </a:lnTo>
                  <a:cubicBezTo>
                    <a:pt x="584242" y="108020"/>
                    <a:pt x="596480" y="120028"/>
                    <a:pt x="596480" y="135037"/>
                  </a:cubicBezTo>
                  <a:lnTo>
                    <a:pt x="596480" y="243110"/>
                  </a:lnTo>
                  <a:cubicBezTo>
                    <a:pt x="596480" y="264124"/>
                    <a:pt x="572234" y="279597"/>
                    <a:pt x="550065" y="263201"/>
                  </a:cubicBezTo>
                  <a:cubicBezTo>
                    <a:pt x="545216" y="259736"/>
                    <a:pt x="542445" y="253731"/>
                    <a:pt x="542445" y="247728"/>
                  </a:cubicBezTo>
                  <a:lnTo>
                    <a:pt x="542445" y="200389"/>
                  </a:lnTo>
                  <a:lnTo>
                    <a:pt x="366712" y="376122"/>
                  </a:lnTo>
                  <a:cubicBezTo>
                    <a:pt x="359320" y="383511"/>
                    <a:pt x="347081" y="383511"/>
                    <a:pt x="339692" y="376122"/>
                  </a:cubicBezTo>
                  <a:lnTo>
                    <a:pt x="299049" y="335479"/>
                  </a:lnTo>
                  <a:lnTo>
                    <a:pt x="156106" y="478421"/>
                  </a:lnTo>
                  <a:cubicBezTo>
                    <a:pt x="141096" y="493431"/>
                    <a:pt x="113155" y="487195"/>
                    <a:pt x="109230" y="459715"/>
                  </a:cubicBezTo>
                  <a:cubicBezTo>
                    <a:pt x="108306" y="453712"/>
                    <a:pt x="110384" y="447707"/>
                    <a:pt x="114772" y="443321"/>
                  </a:cubicBezTo>
                  <a:lnTo>
                    <a:pt x="285657" y="272438"/>
                  </a:lnTo>
                  <a:cubicBezTo>
                    <a:pt x="293046" y="265048"/>
                    <a:pt x="305285" y="265048"/>
                    <a:pt x="312674" y="272438"/>
                  </a:cubicBezTo>
                  <a:lnTo>
                    <a:pt x="353317" y="313080"/>
                  </a:lnTo>
                  <a:lnTo>
                    <a:pt x="504341" y="162055"/>
                  </a:lnTo>
                  <a:lnTo>
                    <a:pt x="461390" y="162055"/>
                  </a:lnTo>
                  <a:cubicBezTo>
                    <a:pt x="440375" y="162055"/>
                    <a:pt x="424903" y="137809"/>
                    <a:pt x="441299" y="115640"/>
                  </a:cubicBezTo>
                  <a:cubicBezTo>
                    <a:pt x="444763" y="110791"/>
                    <a:pt x="450766" y="108020"/>
                    <a:pt x="456771" y="108020"/>
                  </a:cubicBezTo>
                  <a:close/>
                  <a:moveTo>
                    <a:pt x="30019" y="178"/>
                  </a:moveTo>
                  <a:cubicBezTo>
                    <a:pt x="43874" y="1562"/>
                    <a:pt x="54035" y="13801"/>
                    <a:pt x="54035" y="27656"/>
                  </a:cubicBezTo>
                  <a:lnTo>
                    <a:pt x="54035" y="868218"/>
                  </a:lnTo>
                  <a:lnTo>
                    <a:pt x="894603" y="868218"/>
                  </a:lnTo>
                  <a:cubicBezTo>
                    <a:pt x="908458" y="868218"/>
                    <a:pt x="920699" y="878378"/>
                    <a:pt x="922084" y="892234"/>
                  </a:cubicBezTo>
                  <a:cubicBezTo>
                    <a:pt x="923931" y="908400"/>
                    <a:pt x="911229" y="922255"/>
                    <a:pt x="895296" y="922255"/>
                  </a:cubicBezTo>
                  <a:lnTo>
                    <a:pt x="27017" y="922255"/>
                  </a:lnTo>
                  <a:cubicBezTo>
                    <a:pt x="12008" y="922255"/>
                    <a:pt x="0" y="910247"/>
                    <a:pt x="0" y="895238"/>
                  </a:cubicBezTo>
                  <a:lnTo>
                    <a:pt x="0" y="26965"/>
                  </a:lnTo>
                  <a:cubicBezTo>
                    <a:pt x="0" y="11030"/>
                    <a:pt x="13625" y="-1669"/>
                    <a:pt x="30019" y="178"/>
                  </a:cubicBezTo>
                  <a:close/>
                </a:path>
              </a:pathLst>
            </a:custGeom>
            <a:solidFill>
              <a:schemeClr val="bg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>
                <a:solidFill>
                  <a:schemeClr val="bg2"/>
                </a:solidFill>
                <a:latin typeface="+mj-lt"/>
              </a:endParaRPr>
            </a:p>
          </p:txBody>
        </p:sp>
      </p:grpSp>
      <p:sp>
        <p:nvSpPr>
          <p:cNvPr id="5" name="标题 1">
            <a:extLst>
              <a:ext uri="{FF2B5EF4-FFF2-40B4-BE49-F238E27FC236}">
                <a16:creationId xmlns:a16="http://schemas.microsoft.com/office/drawing/2014/main" id="{ABD74207-720F-FAB7-1CCB-B6181499FCE8}"/>
              </a:ext>
            </a:extLst>
          </p:cNvPr>
          <p:cNvSpPr txBox="1"/>
          <p:nvPr userDrawn="1"/>
        </p:nvSpPr>
        <p:spPr>
          <a:xfrm flipH="1">
            <a:off x="11299543" y="1701009"/>
            <a:ext cx="646092" cy="646092"/>
          </a:xfrm>
          <a:custGeom>
            <a:avLst/>
            <a:gdLst>
              <a:gd name="connsiteX0" fmla="*/ 2857500 w 2857500"/>
              <a:gd name="connsiteY0" fmla="*/ 1428750 h 2857500"/>
              <a:gd name="connsiteX1" fmla="*/ 1428750 w 2857500"/>
              <a:gd name="connsiteY1" fmla="*/ 0 h 2857500"/>
              <a:gd name="connsiteX2" fmla="*/ 0 w 2857500"/>
              <a:gd name="connsiteY2" fmla="*/ 1428750 h 2857500"/>
              <a:gd name="connsiteX3" fmla="*/ 1428750 w 2857500"/>
              <a:gd name="connsiteY3" fmla="*/ 2857500 h 2857500"/>
              <a:gd name="connsiteX4" fmla="*/ 2857500 w 2857500"/>
              <a:gd name="connsiteY4" fmla="*/ 1428750 h 2857500"/>
            </a:gdLst>
            <a:ahLst/>
            <a:cxnLst/>
            <a:rect l="l" t="t" r="r" b="b"/>
            <a:pathLst>
              <a:path w="2857500" h="2857500">
                <a:moveTo>
                  <a:pt x="2857500" y="1428750"/>
                </a:moveTo>
                <a:cubicBezTo>
                  <a:pt x="2068420" y="1428750"/>
                  <a:pt x="1428750" y="789077"/>
                  <a:pt x="1428750" y="0"/>
                </a:cubicBezTo>
                <a:cubicBezTo>
                  <a:pt x="1428750" y="789077"/>
                  <a:pt x="789077" y="1428750"/>
                  <a:pt x="0" y="1428750"/>
                </a:cubicBezTo>
                <a:cubicBezTo>
                  <a:pt x="789077" y="1428750"/>
                  <a:pt x="1428750" y="2068420"/>
                  <a:pt x="1428750" y="2857500"/>
                </a:cubicBezTo>
                <a:cubicBezTo>
                  <a:pt x="1428750" y="2068420"/>
                  <a:pt x="2068420" y="1428750"/>
                  <a:pt x="2857500" y="14287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21710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C86F-A4CF-F869-FB8E-C90B964B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F13869B-5FB7-A35D-2271-83951D6D759C}"/>
              </a:ext>
            </a:extLst>
          </p:cNvPr>
          <p:cNvGrpSpPr/>
          <p:nvPr/>
        </p:nvGrpSpPr>
        <p:grpSpPr>
          <a:xfrm>
            <a:off x="774719" y="1690688"/>
            <a:ext cx="10642562" cy="4273033"/>
            <a:chOff x="312337" y="1468307"/>
            <a:chExt cx="11669557" cy="468537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D8FC3AB-D4C4-C7F3-BD9C-A9964D95698D}"/>
                </a:ext>
              </a:extLst>
            </p:cNvPr>
            <p:cNvGrpSpPr/>
            <p:nvPr/>
          </p:nvGrpSpPr>
          <p:grpSpPr>
            <a:xfrm>
              <a:off x="312337" y="1468307"/>
              <a:ext cx="2523684" cy="4685375"/>
              <a:chOff x="312337" y="1471620"/>
              <a:chExt cx="2523684" cy="4685375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AC9050F8-F5E6-6875-A0C8-B853170A1E65}"/>
                  </a:ext>
                </a:extLst>
              </p:cNvPr>
              <p:cNvSpPr/>
              <p:nvPr/>
            </p:nvSpPr>
            <p:spPr>
              <a:xfrm>
                <a:off x="312337" y="1471620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BBC6B7-4969-36D6-7B34-B812E06D249D}"/>
                  </a:ext>
                </a:extLst>
              </p:cNvPr>
              <p:cNvSpPr txBox="1"/>
              <p:nvPr/>
            </p:nvSpPr>
            <p:spPr>
              <a:xfrm>
                <a:off x="791989" y="1485637"/>
                <a:ext cx="1566583" cy="18223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S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771DEE0-6AE3-69E7-E059-B178A441085F}"/>
                  </a:ext>
                </a:extLst>
              </p:cNvPr>
              <p:cNvSpPr txBox="1"/>
              <p:nvPr/>
            </p:nvSpPr>
            <p:spPr>
              <a:xfrm>
                <a:off x="314539" y="4233379"/>
                <a:ext cx="2521482" cy="1923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C619D67-0793-993C-AE5B-1F92FBB9C6B6}"/>
                  </a:ext>
                </a:extLst>
              </p:cNvPr>
              <p:cNvSpPr txBox="1"/>
              <p:nvPr/>
            </p:nvSpPr>
            <p:spPr>
              <a:xfrm>
                <a:off x="930944" y="3172365"/>
                <a:ext cx="1288669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Strengths</a:t>
                </a:r>
                <a:endParaRPr 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2E1D9CD-C77B-EE91-92D4-5729E67A5FA9}"/>
                </a:ext>
              </a:extLst>
            </p:cNvPr>
            <p:cNvGrpSpPr/>
            <p:nvPr/>
          </p:nvGrpSpPr>
          <p:grpSpPr>
            <a:xfrm>
              <a:off x="3361695" y="1468307"/>
              <a:ext cx="2519416" cy="4685375"/>
              <a:chOff x="3360538" y="1488554"/>
              <a:chExt cx="2519416" cy="4685375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75BC68D2-E36B-3526-147F-C385C0FF3E02}"/>
                  </a:ext>
                </a:extLst>
              </p:cNvPr>
              <p:cNvSpPr/>
              <p:nvPr/>
            </p:nvSpPr>
            <p:spPr>
              <a:xfrm>
                <a:off x="3360538" y="1488554"/>
                <a:ext cx="2517506" cy="2517506"/>
              </a:xfrm>
              <a:prstGeom prst="roundRect">
                <a:avLst>
                  <a:gd name="adj" fmla="val 10613"/>
                </a:avLst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7ABCD14-4509-E561-2AE9-EF080D7EBE3B}"/>
                  </a:ext>
                </a:extLst>
              </p:cNvPr>
              <p:cNvGrpSpPr/>
              <p:nvPr/>
            </p:nvGrpSpPr>
            <p:grpSpPr>
              <a:xfrm>
                <a:off x="3367009" y="1502571"/>
                <a:ext cx="2512945" cy="4671358"/>
                <a:chOff x="3367009" y="1502571"/>
                <a:chExt cx="2512945" cy="4671358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7ACCBF2-2E72-50D2-FC8B-3C9A11FFC77D}"/>
                    </a:ext>
                  </a:extLst>
                </p:cNvPr>
                <p:cNvSpPr txBox="1"/>
                <p:nvPr/>
              </p:nvSpPr>
              <p:spPr>
                <a:xfrm>
                  <a:off x="3840190" y="1502571"/>
                  <a:ext cx="1566582" cy="18223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02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W</a:t>
                  </a:r>
                  <a:endPara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9F472F0-1F1B-980C-F293-DCDFC5A88554}"/>
                    </a:ext>
                  </a:extLst>
                </p:cNvPr>
                <p:cNvSpPr txBox="1"/>
                <p:nvPr/>
              </p:nvSpPr>
              <p:spPr>
                <a:xfrm>
                  <a:off x="3367009" y="4250313"/>
                  <a:ext cx="2512945" cy="192361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9662D2C-DD1A-9162-A5C0-279DAC4CA9E4}"/>
                    </a:ext>
                  </a:extLst>
                </p:cNvPr>
                <p:cNvSpPr txBox="1"/>
                <p:nvPr/>
              </p:nvSpPr>
              <p:spPr>
                <a:xfrm>
                  <a:off x="3794555" y="3189299"/>
                  <a:ext cx="1657854" cy="4387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Weaknesses</a:t>
                  </a:r>
                  <a:endParaRPr lang="en-IN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856671D-3394-D998-EB93-5C6235344670}"/>
                </a:ext>
              </a:extLst>
            </p:cNvPr>
            <p:cNvGrpSpPr/>
            <p:nvPr/>
          </p:nvGrpSpPr>
          <p:grpSpPr>
            <a:xfrm>
              <a:off x="6412946" y="1468307"/>
              <a:ext cx="2517506" cy="4685376"/>
              <a:chOff x="6411124" y="1468307"/>
              <a:chExt cx="2517506" cy="4685376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CAF21976-63F2-A1AB-AE1D-BB1A86CB191A}"/>
                  </a:ext>
                </a:extLst>
              </p:cNvPr>
              <p:cNvSpPr/>
              <p:nvPr/>
            </p:nvSpPr>
            <p:spPr>
              <a:xfrm>
                <a:off x="6411124" y="1468307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5BC331-CC74-00F1-1B47-8179AB17DA78}"/>
                  </a:ext>
                </a:extLst>
              </p:cNvPr>
              <p:cNvSpPr txBox="1"/>
              <p:nvPr/>
            </p:nvSpPr>
            <p:spPr>
              <a:xfrm>
                <a:off x="6890776" y="1482324"/>
                <a:ext cx="1566583" cy="18223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O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3DFDA58-9851-48AB-CD4D-BE1DC2BF46C6}"/>
                  </a:ext>
                </a:extLst>
              </p:cNvPr>
              <p:cNvSpPr txBox="1"/>
              <p:nvPr/>
            </p:nvSpPr>
            <p:spPr>
              <a:xfrm>
                <a:off x="6422400" y="4230066"/>
                <a:ext cx="2503334" cy="19236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7A1638-761A-0146-FCDE-262EA2E615C9}"/>
                  </a:ext>
                </a:extLst>
              </p:cNvPr>
              <p:cNvSpPr txBox="1"/>
              <p:nvPr/>
            </p:nvSpPr>
            <p:spPr>
              <a:xfrm>
                <a:off x="6790651" y="3169052"/>
                <a:ext cx="1766831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Opportunities</a:t>
                </a:r>
                <a:endParaRPr 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9128069-4C15-5933-23E2-B4E7623BBD0E}"/>
                </a:ext>
              </a:extLst>
            </p:cNvPr>
            <p:cNvGrpSpPr/>
            <p:nvPr/>
          </p:nvGrpSpPr>
          <p:grpSpPr>
            <a:xfrm>
              <a:off x="9461812" y="1468307"/>
              <a:ext cx="2520082" cy="4685375"/>
              <a:chOff x="9461812" y="1468307"/>
              <a:chExt cx="2520082" cy="4685375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FAE806B9-6DA6-A1C7-C3BC-7170A691EDE1}"/>
                  </a:ext>
                </a:extLst>
              </p:cNvPr>
              <p:cNvSpPr/>
              <p:nvPr/>
            </p:nvSpPr>
            <p:spPr>
              <a:xfrm>
                <a:off x="9461812" y="1468307"/>
                <a:ext cx="2517506" cy="2517506"/>
              </a:xfrm>
              <a:prstGeom prst="roundRect">
                <a:avLst>
                  <a:gd name="adj" fmla="val 11370"/>
                </a:avLst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CCEABF-4C08-A1C5-0C41-492D481D4D9A}"/>
                  </a:ext>
                </a:extLst>
              </p:cNvPr>
              <p:cNvSpPr txBox="1"/>
              <p:nvPr/>
            </p:nvSpPr>
            <p:spPr>
              <a:xfrm>
                <a:off x="9941710" y="1482324"/>
                <a:ext cx="1566583" cy="18223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T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D786854-ECF9-66F0-FE47-DE3239F358FD}"/>
                  </a:ext>
                </a:extLst>
              </p:cNvPr>
              <p:cNvSpPr txBox="1"/>
              <p:nvPr/>
            </p:nvSpPr>
            <p:spPr>
              <a:xfrm>
                <a:off x="9468109" y="4230066"/>
                <a:ext cx="2513785" cy="1923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28D1C49-4CBC-AF15-A5B3-590FD71CAE6F}"/>
                  </a:ext>
                </a:extLst>
              </p:cNvPr>
              <p:cNvSpPr txBox="1"/>
              <p:nvPr/>
            </p:nvSpPr>
            <p:spPr>
              <a:xfrm>
                <a:off x="10199346" y="3169052"/>
                <a:ext cx="1051310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Threats</a:t>
                </a:r>
                <a:endParaRPr 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8980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sitting at a desk with his head in his hands&#10;&#10;AI-generated content may be incorrect.">
            <a:extLst>
              <a:ext uri="{FF2B5EF4-FFF2-40B4-BE49-F238E27FC236}">
                <a16:creationId xmlns:a16="http://schemas.microsoft.com/office/drawing/2014/main" id="{3A610BEA-10AD-764B-11B6-1203129AE47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DCBFDD-303B-8029-F9BA-1C50E8DB4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B69172E-69ED-2205-AE55-6DFFFDB1B142}"/>
              </a:ext>
            </a:extLst>
          </p:cNvPr>
          <p:cNvGrpSpPr/>
          <p:nvPr/>
        </p:nvGrpSpPr>
        <p:grpSpPr>
          <a:xfrm>
            <a:off x="649683" y="1831602"/>
            <a:ext cx="7916246" cy="4382167"/>
            <a:chOff x="1369655" y="1556787"/>
            <a:chExt cx="7916246" cy="4382167"/>
          </a:xfrm>
        </p:grpSpPr>
        <p:grpSp>
          <p:nvGrpSpPr>
            <p:cNvPr id="12" name="Group 6"/>
            <p:cNvGrpSpPr/>
            <p:nvPr/>
          </p:nvGrpSpPr>
          <p:grpSpPr>
            <a:xfrm>
              <a:off x="1369655" y="1556787"/>
              <a:ext cx="7916246" cy="4382167"/>
              <a:chOff x="0" y="19050"/>
              <a:chExt cx="3127405" cy="1731226"/>
            </a:xfrm>
          </p:grpSpPr>
          <p:sp>
            <p:nvSpPr>
              <p:cNvPr id="15" name="Freeform 7"/>
              <p:cNvSpPr/>
              <p:nvPr/>
            </p:nvSpPr>
            <p:spPr>
              <a:xfrm>
                <a:off x="0" y="19050"/>
                <a:ext cx="3127405" cy="1430242"/>
              </a:xfrm>
              <a:prstGeom prst="roundRect">
                <a:avLst>
                  <a:gd name="adj" fmla="val 8354"/>
                </a:avLst>
              </a:prstGeom>
              <a:solidFill>
                <a:schemeClr val="accent1">
                  <a:alpha val="82000"/>
                </a:schemeClr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6" name="TextBox 8"/>
              <p:cNvSpPr txBox="1"/>
              <p:nvPr/>
            </p:nvSpPr>
            <p:spPr>
              <a:xfrm>
                <a:off x="0" y="19050"/>
                <a:ext cx="1834320" cy="173122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13" name="TextBox 33"/>
            <p:cNvSpPr txBox="1"/>
            <p:nvPr/>
          </p:nvSpPr>
          <p:spPr>
            <a:xfrm>
              <a:off x="1874316" y="2051388"/>
              <a:ext cx="6865048" cy="101168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945"/>
                </a:lnSpc>
              </a:pPr>
              <a:r>
                <a:rPr kumimoji="0" lang="en-CA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endParaRPr lang="en-US" sz="3794" b="1" spc="-159" dirty="0">
                <a:solidFill>
                  <a:schemeClr val="tx1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14" name="TextBox 35"/>
            <p:cNvSpPr txBox="1"/>
            <p:nvPr/>
          </p:nvSpPr>
          <p:spPr>
            <a:xfrm>
              <a:off x="1874316" y="3788835"/>
              <a:ext cx="6980662" cy="4847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05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05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E137F8E-6084-1575-AE5F-56E637E349CE}"/>
              </a:ext>
            </a:extLst>
          </p:cNvPr>
          <p:cNvGrpSpPr/>
          <p:nvPr/>
        </p:nvGrpSpPr>
        <p:grpSpPr>
          <a:xfrm>
            <a:off x="178598" y="291944"/>
            <a:ext cx="1449739" cy="861572"/>
            <a:chOff x="2106021" y="1537375"/>
            <a:chExt cx="1449739" cy="861572"/>
          </a:xfrm>
        </p:grpSpPr>
        <p:sp>
          <p:nvSpPr>
            <p:cNvPr id="8" name="标题 1">
              <a:extLst>
                <a:ext uri="{FF2B5EF4-FFF2-40B4-BE49-F238E27FC236}">
                  <a16:creationId xmlns:a16="http://schemas.microsoft.com/office/drawing/2014/main" id="{E27A0842-5B7F-7F8A-7E9F-C1B62497FEF7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0" name="标题 1">
              <a:extLst>
                <a:ext uri="{FF2B5EF4-FFF2-40B4-BE49-F238E27FC236}">
                  <a16:creationId xmlns:a16="http://schemas.microsoft.com/office/drawing/2014/main" id="{617405E9-F0E1-0A17-7BAB-84B109C38384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56846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62BF9-DAB7-AF83-2A47-7537F43A4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F38276D-19AD-CCA3-14E4-0179BD2ED009}"/>
              </a:ext>
            </a:extLst>
          </p:cNvPr>
          <p:cNvGrpSpPr/>
          <p:nvPr/>
        </p:nvGrpSpPr>
        <p:grpSpPr>
          <a:xfrm>
            <a:off x="838199" y="1659316"/>
            <a:ext cx="10515601" cy="4610812"/>
            <a:chOff x="838199" y="1515480"/>
            <a:chExt cx="10515601" cy="4610812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86E04E4A-AA58-BD88-805B-FB70B6CB49E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21206051"/>
                </p:ext>
              </p:extLst>
            </p:nvPr>
          </p:nvGraphicFramePr>
          <p:xfrm>
            <a:off x="2742273" y="1515480"/>
            <a:ext cx="6707454" cy="46108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AF1F880-9849-F470-46FB-7B747B16C068}"/>
                </a:ext>
              </a:extLst>
            </p:cNvPr>
            <p:cNvGrpSpPr/>
            <p:nvPr/>
          </p:nvGrpSpPr>
          <p:grpSpPr>
            <a:xfrm>
              <a:off x="838199" y="1908634"/>
              <a:ext cx="10515601" cy="3774141"/>
              <a:chOff x="838199" y="2059356"/>
              <a:chExt cx="10515601" cy="377414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C9CC93BD-DC4A-ECDA-4563-6A07E7137073}"/>
                  </a:ext>
                </a:extLst>
              </p:cNvPr>
              <p:cNvGrpSpPr/>
              <p:nvPr/>
            </p:nvGrpSpPr>
            <p:grpSpPr>
              <a:xfrm>
                <a:off x="8377171" y="2059356"/>
                <a:ext cx="2976629" cy="1548152"/>
                <a:chOff x="1130087" y="3599110"/>
                <a:chExt cx="2976629" cy="1548152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015EF22-BF47-325D-CAF4-AC0CB72F3107}"/>
                    </a:ext>
                  </a:extLst>
                </p:cNvPr>
                <p:cNvSpPr txBox="1"/>
                <p:nvPr/>
              </p:nvSpPr>
              <p:spPr>
                <a:xfrm>
                  <a:off x="1130087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A9C0B47-F0FD-6630-7F14-48E51EAE7D22}"/>
                    </a:ext>
                  </a:extLst>
                </p:cNvPr>
                <p:cNvSpPr txBox="1"/>
                <p:nvPr/>
              </p:nvSpPr>
              <p:spPr>
                <a:xfrm>
                  <a:off x="1130087" y="4039266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C35ACFF8-9D57-DB5A-5A7C-DFD48B321F6A}"/>
                  </a:ext>
                </a:extLst>
              </p:cNvPr>
              <p:cNvGrpSpPr/>
              <p:nvPr/>
            </p:nvGrpSpPr>
            <p:grpSpPr>
              <a:xfrm>
                <a:off x="8377171" y="4285345"/>
                <a:ext cx="2976629" cy="1548152"/>
                <a:chOff x="1130087" y="4008038"/>
                <a:chExt cx="2976629" cy="1548152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AA5A415-AFE9-62BE-32C3-5F97DC84E09A}"/>
                    </a:ext>
                  </a:extLst>
                </p:cNvPr>
                <p:cNvSpPr txBox="1"/>
                <p:nvPr/>
              </p:nvSpPr>
              <p:spPr>
                <a:xfrm>
                  <a:off x="1130087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E08AB5E-C5E7-31F3-BD2E-658112F0A15E}"/>
                    </a:ext>
                  </a:extLst>
                </p:cNvPr>
                <p:cNvSpPr txBox="1"/>
                <p:nvPr/>
              </p:nvSpPr>
              <p:spPr>
                <a:xfrm>
                  <a:off x="1130087" y="4448194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4A85411-0AD2-6E1F-3860-3974BC1242D7}"/>
                  </a:ext>
                </a:extLst>
              </p:cNvPr>
              <p:cNvGrpSpPr/>
              <p:nvPr/>
            </p:nvGrpSpPr>
            <p:grpSpPr>
              <a:xfrm flipH="1">
                <a:off x="838199" y="2059356"/>
                <a:ext cx="2940914" cy="1548152"/>
                <a:chOff x="1139818" y="3599110"/>
                <a:chExt cx="2940914" cy="1548152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D282AB9-1EC7-7F5C-44DC-0909A09EDC55}"/>
                    </a:ext>
                  </a:extLst>
                </p:cNvPr>
                <p:cNvSpPr txBox="1"/>
                <p:nvPr/>
              </p:nvSpPr>
              <p:spPr>
                <a:xfrm>
                  <a:off x="1139818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1878070-54A7-38BB-3FAD-62511D143093}"/>
                    </a:ext>
                  </a:extLst>
                </p:cNvPr>
                <p:cNvSpPr txBox="1"/>
                <p:nvPr/>
              </p:nvSpPr>
              <p:spPr>
                <a:xfrm>
                  <a:off x="1139819" y="4039266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CE5785F-570C-A8E7-BCF2-39EB35CEFF10}"/>
                  </a:ext>
                </a:extLst>
              </p:cNvPr>
              <p:cNvGrpSpPr/>
              <p:nvPr/>
            </p:nvGrpSpPr>
            <p:grpSpPr>
              <a:xfrm flipH="1">
                <a:off x="838199" y="4285345"/>
                <a:ext cx="2940914" cy="1548152"/>
                <a:chOff x="1139818" y="4008038"/>
                <a:chExt cx="2940914" cy="1548152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9E9E84E-7899-811E-32A5-740B4A824E9B}"/>
                    </a:ext>
                  </a:extLst>
                </p:cNvPr>
                <p:cNvSpPr txBox="1"/>
                <p:nvPr/>
              </p:nvSpPr>
              <p:spPr>
                <a:xfrm>
                  <a:off x="1139818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2D49646D-CF78-6549-7BE7-2C80AF5E64D3}"/>
                    </a:ext>
                  </a:extLst>
                </p:cNvPr>
                <p:cNvSpPr txBox="1"/>
                <p:nvPr/>
              </p:nvSpPr>
              <p:spPr>
                <a:xfrm>
                  <a:off x="1139819" y="4448194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  <p:sp>
          <p:nvSpPr>
            <p:cNvPr id="17" name="TextBox 25">
              <a:extLst>
                <a:ext uri="{FF2B5EF4-FFF2-40B4-BE49-F238E27FC236}">
                  <a16:creationId xmlns:a16="http://schemas.microsoft.com/office/drawing/2014/main" id="{94EF60A2-0C83-4F08-8A10-BF502E2FA3B7}"/>
                </a:ext>
              </a:extLst>
            </p:cNvPr>
            <p:cNvSpPr txBox="1"/>
            <p:nvPr/>
          </p:nvSpPr>
          <p:spPr>
            <a:xfrm>
              <a:off x="1283110" y="5839608"/>
              <a:ext cx="9625781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tx1">
                    <a:lumMod val="85000"/>
                    <a:lumOff val="15000"/>
                  </a:schemeClr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DB03CE-7761-C399-D67A-3CDA88F22C2D}"/>
              </a:ext>
            </a:extLst>
          </p:cNvPr>
          <p:cNvGrpSpPr/>
          <p:nvPr/>
        </p:nvGrpSpPr>
        <p:grpSpPr>
          <a:xfrm>
            <a:off x="178598" y="291944"/>
            <a:ext cx="1449739" cy="861572"/>
            <a:chOff x="2106021" y="1537375"/>
            <a:chExt cx="1449739" cy="861572"/>
          </a:xfrm>
        </p:grpSpPr>
        <p:sp>
          <p:nvSpPr>
            <p:cNvPr id="19" name="标题 1">
              <a:extLst>
                <a:ext uri="{FF2B5EF4-FFF2-40B4-BE49-F238E27FC236}">
                  <a16:creationId xmlns:a16="http://schemas.microsoft.com/office/drawing/2014/main" id="{51A36CCC-330E-68DB-FA25-9D13D494452E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20" name="标题 1">
              <a:extLst>
                <a:ext uri="{FF2B5EF4-FFF2-40B4-BE49-F238E27FC236}">
                  <a16:creationId xmlns:a16="http://schemas.microsoft.com/office/drawing/2014/main" id="{215384B5-89F2-D625-29DB-D8B6EA4E3FAF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5153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D0CB5-54AE-3790-EDF3-95D44B06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EDACF2-466B-7071-0B24-19272AFDDC63}"/>
              </a:ext>
            </a:extLst>
          </p:cNvPr>
          <p:cNvGrpSpPr/>
          <p:nvPr/>
        </p:nvGrpSpPr>
        <p:grpSpPr>
          <a:xfrm>
            <a:off x="989290" y="2206476"/>
            <a:ext cx="10213420" cy="3401477"/>
            <a:chOff x="989290" y="2206476"/>
            <a:chExt cx="10213420" cy="340147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FE80CC0-055F-41DC-904E-B78F57C42B9A}"/>
                </a:ext>
              </a:extLst>
            </p:cNvPr>
            <p:cNvGrpSpPr/>
            <p:nvPr/>
          </p:nvGrpSpPr>
          <p:grpSpPr>
            <a:xfrm>
              <a:off x="989290" y="2206476"/>
              <a:ext cx="10213420" cy="3401477"/>
              <a:chOff x="560823" y="1546553"/>
              <a:chExt cx="10794526" cy="3595009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A0838791-0B67-AC71-4E43-0E69F7C755C7}"/>
                  </a:ext>
                </a:extLst>
              </p:cNvPr>
              <p:cNvGrpSpPr/>
              <p:nvPr/>
            </p:nvGrpSpPr>
            <p:grpSpPr>
              <a:xfrm>
                <a:off x="560823" y="3317651"/>
                <a:ext cx="10794526" cy="1823911"/>
                <a:chOff x="920147" y="3397858"/>
                <a:chExt cx="9921398" cy="1676382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08F051C-54F4-5880-B60F-6813D04E2CFD}"/>
                    </a:ext>
                  </a:extLst>
                </p:cNvPr>
                <p:cNvGrpSpPr/>
                <p:nvPr/>
              </p:nvGrpSpPr>
              <p:grpSpPr>
                <a:xfrm>
                  <a:off x="3521059" y="3397860"/>
                  <a:ext cx="2118661" cy="1676376"/>
                  <a:chOff x="3521060" y="3621796"/>
                  <a:chExt cx="2118661" cy="1676376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098AFCE6-F733-625D-608F-598600B47E14}"/>
                      </a:ext>
                    </a:extLst>
                  </p:cNvPr>
                  <p:cNvSpPr txBox="1"/>
                  <p:nvPr/>
                </p:nvSpPr>
                <p:spPr>
                  <a:xfrm>
                    <a:off x="3799248" y="3621796"/>
                    <a:ext cx="1586318" cy="3288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4460D814-C19F-1A5A-7B63-92768A4A5304}"/>
                      </a:ext>
                    </a:extLst>
                  </p:cNvPr>
                  <p:cNvSpPr txBox="1"/>
                  <p:nvPr/>
                </p:nvSpPr>
                <p:spPr>
                  <a:xfrm>
                    <a:off x="3521060" y="4057419"/>
                    <a:ext cx="2118661" cy="124075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Ut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enim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 ad minim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veniam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,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quis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nostrud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 exercitation.</a:t>
                    </a: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D8BA7DD6-E969-E6EF-0679-63192B7E426C}"/>
                    </a:ext>
                  </a:extLst>
                </p:cNvPr>
                <p:cNvGrpSpPr/>
                <p:nvPr/>
              </p:nvGrpSpPr>
              <p:grpSpPr>
                <a:xfrm>
                  <a:off x="6121971" y="3397859"/>
                  <a:ext cx="2118661" cy="1676381"/>
                  <a:chOff x="6091087" y="3621795"/>
                  <a:chExt cx="2118661" cy="1676381"/>
                </a:xfrm>
              </p:grpSpPr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C6F11E86-EB2A-8E52-4DD0-6A8BDA8CFAA4}"/>
                      </a:ext>
                    </a:extLst>
                  </p:cNvPr>
                  <p:cNvSpPr txBox="1"/>
                  <p:nvPr/>
                </p:nvSpPr>
                <p:spPr>
                  <a:xfrm>
                    <a:off x="6369275" y="3621795"/>
                    <a:ext cx="1586318" cy="3288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36EFD1A4-37CB-A56D-4EAD-B1201B6B62AF}"/>
                      </a:ext>
                    </a:extLst>
                  </p:cNvPr>
                  <p:cNvSpPr txBox="1"/>
                  <p:nvPr/>
                </p:nvSpPr>
                <p:spPr>
                  <a:xfrm>
                    <a:off x="6091087" y="4057423"/>
                    <a:ext cx="2118661" cy="124075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8651E66E-FDB9-0A13-8203-A6380CA16711}"/>
                    </a:ext>
                  </a:extLst>
                </p:cNvPr>
                <p:cNvGrpSpPr/>
                <p:nvPr/>
              </p:nvGrpSpPr>
              <p:grpSpPr>
                <a:xfrm>
                  <a:off x="8722884" y="3397858"/>
                  <a:ext cx="2118661" cy="1676381"/>
                  <a:chOff x="8722884" y="3621794"/>
                  <a:chExt cx="2118661" cy="1676381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C6D7BF4A-A002-ABA5-F523-524B8078FCB6}"/>
                      </a:ext>
                    </a:extLst>
                  </p:cNvPr>
                  <p:cNvSpPr txBox="1"/>
                  <p:nvPr/>
                </p:nvSpPr>
                <p:spPr>
                  <a:xfrm>
                    <a:off x="9001072" y="3621794"/>
                    <a:ext cx="1586318" cy="3288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FAB525CF-5E15-9756-BDD2-FFD803F6596F}"/>
                      </a:ext>
                    </a:extLst>
                  </p:cNvPr>
                  <p:cNvSpPr txBox="1"/>
                  <p:nvPr/>
                </p:nvSpPr>
                <p:spPr>
                  <a:xfrm>
                    <a:off x="8722884" y="4057422"/>
                    <a:ext cx="2118661" cy="124075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755862F6-C696-6FF9-8BCD-C1A3B5A67F3B}"/>
                    </a:ext>
                  </a:extLst>
                </p:cNvPr>
                <p:cNvGrpSpPr/>
                <p:nvPr/>
              </p:nvGrpSpPr>
              <p:grpSpPr>
                <a:xfrm>
                  <a:off x="920147" y="3397858"/>
                  <a:ext cx="2118661" cy="1676378"/>
                  <a:chOff x="1438247" y="3953439"/>
                  <a:chExt cx="1989276" cy="1574003"/>
                </a:xfrm>
              </p:grpSpPr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1997E589-5AF4-FDCB-1944-FE35B8412286}"/>
                      </a:ext>
                    </a:extLst>
                  </p:cNvPr>
                  <p:cNvSpPr txBox="1"/>
                  <p:nvPr/>
                </p:nvSpPr>
                <p:spPr>
                  <a:xfrm>
                    <a:off x="1699446" y="3953439"/>
                    <a:ext cx="1489443" cy="30879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9DABF33E-EAB9-8CDF-8077-0B6BA1C7096D}"/>
                      </a:ext>
                    </a:extLst>
                  </p:cNvPr>
                  <p:cNvSpPr txBox="1"/>
                  <p:nvPr/>
                </p:nvSpPr>
                <p:spPr>
                  <a:xfrm>
                    <a:off x="1438247" y="4362461"/>
                    <a:ext cx="1989276" cy="116498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3E80F8ED-C5E2-47BA-4B64-24DD301A5221}"/>
                  </a:ext>
                </a:extLst>
              </p:cNvPr>
              <p:cNvGrpSpPr/>
              <p:nvPr/>
            </p:nvGrpSpPr>
            <p:grpSpPr>
              <a:xfrm>
                <a:off x="662265" y="1546553"/>
                <a:ext cx="10591648" cy="1173555"/>
                <a:chOff x="736295" y="1546553"/>
                <a:chExt cx="11202551" cy="1173555"/>
              </a:xfrm>
            </p:grpSpPr>
            <p:sp>
              <p:nvSpPr>
                <p:cNvPr id="6" name="Rectangle: Top Corners Rounded 5">
                  <a:extLst>
                    <a:ext uri="{FF2B5EF4-FFF2-40B4-BE49-F238E27FC236}">
                      <a16:creationId xmlns:a16="http://schemas.microsoft.com/office/drawing/2014/main" id="{4C220316-2E17-53D0-1237-BAF82D8701F7}"/>
                    </a:ext>
                  </a:extLst>
                </p:cNvPr>
                <p:cNvSpPr/>
                <p:nvPr/>
              </p:nvSpPr>
              <p:spPr>
                <a:xfrm rot="5400000">
                  <a:off x="4335892" y="776759"/>
                  <a:ext cx="1173553" cy="271314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" name="Rectangle: Top Corners Rounded 6">
                  <a:extLst>
                    <a:ext uri="{FF2B5EF4-FFF2-40B4-BE49-F238E27FC236}">
                      <a16:creationId xmlns:a16="http://schemas.microsoft.com/office/drawing/2014/main" id="{E0E08F45-A30A-A118-7E04-2832971AB2CD}"/>
                    </a:ext>
                  </a:extLst>
                </p:cNvPr>
                <p:cNvSpPr/>
                <p:nvPr/>
              </p:nvSpPr>
              <p:spPr>
                <a:xfrm rot="5400000">
                  <a:off x="7165698" y="776759"/>
                  <a:ext cx="1173554" cy="2713144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" name="Rectangle: Top Corners Rounded 7">
                  <a:extLst>
                    <a:ext uri="{FF2B5EF4-FFF2-40B4-BE49-F238E27FC236}">
                      <a16:creationId xmlns:a16="http://schemas.microsoft.com/office/drawing/2014/main" id="{3837AD6E-518D-9032-0CFE-5DA1AAA4CC08}"/>
                    </a:ext>
                  </a:extLst>
                </p:cNvPr>
                <p:cNvSpPr/>
                <p:nvPr/>
              </p:nvSpPr>
              <p:spPr>
                <a:xfrm rot="5400000">
                  <a:off x="9995499" y="776759"/>
                  <a:ext cx="1173550" cy="2713144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9" name="Rectangle: Top Corners Rounded 8">
                  <a:extLst>
                    <a:ext uri="{FF2B5EF4-FFF2-40B4-BE49-F238E27FC236}">
                      <a16:creationId xmlns:a16="http://schemas.microsoft.com/office/drawing/2014/main" id="{C5AD5A9A-636E-FBFA-E953-A7BB1EE62D9C}"/>
                    </a:ext>
                  </a:extLst>
                </p:cNvPr>
                <p:cNvSpPr/>
                <p:nvPr/>
              </p:nvSpPr>
              <p:spPr>
                <a:xfrm rot="5400000">
                  <a:off x="1506090" y="776759"/>
                  <a:ext cx="1173554" cy="2713143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7D8F086-6D9E-46E8-F2A4-522FFE372078}"/>
                </a:ext>
              </a:extLst>
            </p:cNvPr>
            <p:cNvSpPr txBox="1"/>
            <p:nvPr/>
          </p:nvSpPr>
          <p:spPr>
            <a:xfrm>
              <a:off x="1428351" y="2532394"/>
              <a:ext cx="16382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Phase 01</a:t>
              </a:r>
              <a:endParaRPr lang="en-I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B80DE58-E51E-3975-F79A-D18B9CFC185A}"/>
                </a:ext>
              </a:extLst>
            </p:cNvPr>
            <p:cNvSpPr txBox="1"/>
            <p:nvPr/>
          </p:nvSpPr>
          <p:spPr>
            <a:xfrm>
              <a:off x="3953132" y="2532394"/>
              <a:ext cx="16382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Phase 02</a:t>
              </a:r>
              <a:endParaRPr lang="en-I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E915F0E-8240-ABC1-AC0A-EAB47C2BF70B}"/>
                </a:ext>
              </a:extLst>
            </p:cNvPr>
            <p:cNvSpPr txBox="1"/>
            <p:nvPr/>
          </p:nvSpPr>
          <p:spPr>
            <a:xfrm>
              <a:off x="6507146" y="2532394"/>
              <a:ext cx="16382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Phase 03</a:t>
              </a:r>
              <a:endParaRPr lang="en-I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BDD0736-5142-0D9F-FACD-05D8E95B9F87}"/>
                </a:ext>
              </a:extLst>
            </p:cNvPr>
            <p:cNvSpPr txBox="1"/>
            <p:nvPr/>
          </p:nvSpPr>
          <p:spPr>
            <a:xfrm>
              <a:off x="8934243" y="2532394"/>
              <a:ext cx="16382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Phase 04</a:t>
              </a:r>
              <a:endParaRPr lang="en-I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8436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F5DA4-DC22-4F68-C3D4-4F9A261E5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pic>
        <p:nvPicPr>
          <p:cNvPr id="8" name="Picture Placeholder 7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807C7954-CD0C-D471-DDB1-88D0CE9CA09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icture Placeholder 11" descr="A person with a backpack&#10;&#10;AI-generated content may be incorrect.">
            <a:extLst>
              <a:ext uri="{FF2B5EF4-FFF2-40B4-BE49-F238E27FC236}">
                <a16:creationId xmlns:a16="http://schemas.microsoft.com/office/drawing/2014/main" id="{95245C31-8989-8D30-A057-0BD35A8FB2F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 descr="A person looking to the side&#10;&#10;AI-generated content may be incorrect.">
            <a:extLst>
              <a:ext uri="{FF2B5EF4-FFF2-40B4-BE49-F238E27FC236}">
                <a16:creationId xmlns:a16="http://schemas.microsoft.com/office/drawing/2014/main" id="{C7323E75-A521-06C2-8BCD-3D21F091797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Picture Placeholder 9" descr="A person wearing glasses smiling&#10;&#10;AI-generated content may be incorrect.">
            <a:extLst>
              <a:ext uri="{FF2B5EF4-FFF2-40B4-BE49-F238E27FC236}">
                <a16:creationId xmlns:a16="http://schemas.microsoft.com/office/drawing/2014/main" id="{AA873324-4CB1-D7D9-0EFE-73DE4A3270A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232BC06-AC6F-F0FC-34E2-F5055B7CA228}"/>
              </a:ext>
            </a:extLst>
          </p:cNvPr>
          <p:cNvGrpSpPr/>
          <p:nvPr/>
        </p:nvGrpSpPr>
        <p:grpSpPr>
          <a:xfrm>
            <a:off x="765538" y="3954196"/>
            <a:ext cx="2295950" cy="1933613"/>
            <a:chOff x="774719" y="3975604"/>
            <a:chExt cx="2295950" cy="1933613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A0213058-4C27-E25C-5BC5-CAD28A758C79}"/>
                </a:ext>
              </a:extLst>
            </p:cNvPr>
            <p:cNvSpPr/>
            <p:nvPr/>
          </p:nvSpPr>
          <p:spPr>
            <a:xfrm>
              <a:off x="774719" y="3975604"/>
              <a:ext cx="2295950" cy="51087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D261FBA-D3BC-D236-A055-BCCA39FC43E9}"/>
                </a:ext>
              </a:extLst>
            </p:cNvPr>
            <p:cNvGrpSpPr/>
            <p:nvPr/>
          </p:nvGrpSpPr>
          <p:grpSpPr>
            <a:xfrm>
              <a:off x="903001" y="4073745"/>
              <a:ext cx="2059549" cy="1835472"/>
              <a:chOff x="990371" y="4435695"/>
              <a:chExt cx="2059549" cy="1835472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4A822119-2B6B-850D-1B82-10E0D96AC230}"/>
                  </a:ext>
                </a:extLst>
              </p:cNvPr>
              <p:cNvGrpSpPr/>
              <p:nvPr/>
            </p:nvGrpSpPr>
            <p:grpSpPr>
              <a:xfrm>
                <a:off x="991844" y="4435695"/>
                <a:ext cx="2058076" cy="837363"/>
                <a:chOff x="1536792" y="3983204"/>
                <a:chExt cx="2058076" cy="837363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6391216D-5BFB-A077-F6EB-84FC6FD3CBDC}"/>
                    </a:ext>
                  </a:extLst>
                </p:cNvPr>
                <p:cNvSpPr txBox="1"/>
                <p:nvPr/>
              </p:nvSpPr>
              <p:spPr>
                <a:xfrm>
                  <a:off x="1536792" y="3983204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556AE9B-3610-3E28-400F-F787E2914F2C}"/>
                    </a:ext>
                  </a:extLst>
                </p:cNvPr>
                <p:cNvSpPr txBox="1"/>
                <p:nvPr/>
              </p:nvSpPr>
              <p:spPr>
                <a:xfrm>
                  <a:off x="1723324" y="4512790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3BD8FE6-7F18-6D39-A01D-63A91153195F}"/>
                  </a:ext>
                </a:extLst>
              </p:cNvPr>
              <p:cNvSpPr txBox="1"/>
              <p:nvPr/>
            </p:nvSpPr>
            <p:spPr>
              <a:xfrm>
                <a:off x="990371" y="5332448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A94A119-14E8-7E48-D329-9121A991B7C5}"/>
              </a:ext>
            </a:extLst>
          </p:cNvPr>
          <p:cNvGrpSpPr/>
          <p:nvPr/>
        </p:nvGrpSpPr>
        <p:grpSpPr>
          <a:xfrm>
            <a:off x="3564287" y="3954196"/>
            <a:ext cx="2295950" cy="1933613"/>
            <a:chOff x="774719" y="3975604"/>
            <a:chExt cx="2295950" cy="193361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8658D4E7-93E0-2DDA-C427-1B6BB71D4CA6}"/>
                </a:ext>
              </a:extLst>
            </p:cNvPr>
            <p:cNvSpPr/>
            <p:nvPr/>
          </p:nvSpPr>
          <p:spPr>
            <a:xfrm>
              <a:off x="774719" y="3975604"/>
              <a:ext cx="2295950" cy="510875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4691CAB-DBE2-D868-EA93-2DBE113C5032}"/>
                </a:ext>
              </a:extLst>
            </p:cNvPr>
            <p:cNvGrpSpPr/>
            <p:nvPr/>
          </p:nvGrpSpPr>
          <p:grpSpPr>
            <a:xfrm>
              <a:off x="903001" y="4073745"/>
              <a:ext cx="2059549" cy="1835472"/>
              <a:chOff x="990371" y="4435695"/>
              <a:chExt cx="2059549" cy="1835472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0D40885D-2A92-2752-70C8-1D67ED3DA032}"/>
                  </a:ext>
                </a:extLst>
              </p:cNvPr>
              <p:cNvGrpSpPr/>
              <p:nvPr/>
            </p:nvGrpSpPr>
            <p:grpSpPr>
              <a:xfrm>
                <a:off x="991844" y="4435695"/>
                <a:ext cx="2058076" cy="837363"/>
                <a:chOff x="1536792" y="3983204"/>
                <a:chExt cx="2058076" cy="837363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30E6D40-8AE7-E4E5-4B6A-D4CB5F88D66C}"/>
                    </a:ext>
                  </a:extLst>
                </p:cNvPr>
                <p:cNvSpPr txBox="1"/>
                <p:nvPr/>
              </p:nvSpPr>
              <p:spPr>
                <a:xfrm>
                  <a:off x="1536792" y="3983204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012A47D7-20F3-9E91-2595-4F50CF0E0AB5}"/>
                    </a:ext>
                  </a:extLst>
                </p:cNvPr>
                <p:cNvSpPr txBox="1"/>
                <p:nvPr/>
              </p:nvSpPr>
              <p:spPr>
                <a:xfrm>
                  <a:off x="1723324" y="4512790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FEF79EA-6188-FE9A-E229-F0CC2F837CCE}"/>
                  </a:ext>
                </a:extLst>
              </p:cNvPr>
              <p:cNvSpPr txBox="1"/>
              <p:nvPr/>
            </p:nvSpPr>
            <p:spPr>
              <a:xfrm>
                <a:off x="990371" y="5332448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4BA32DC-FFC0-6D05-1645-12E135B015FA}"/>
              </a:ext>
            </a:extLst>
          </p:cNvPr>
          <p:cNvGrpSpPr/>
          <p:nvPr/>
        </p:nvGrpSpPr>
        <p:grpSpPr>
          <a:xfrm>
            <a:off x="6363036" y="3954196"/>
            <a:ext cx="2295950" cy="1933613"/>
            <a:chOff x="774719" y="3975604"/>
            <a:chExt cx="2295950" cy="1933613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DFB848F3-1E4D-13AA-3BCF-A4EC201C0A02}"/>
                </a:ext>
              </a:extLst>
            </p:cNvPr>
            <p:cNvSpPr/>
            <p:nvPr/>
          </p:nvSpPr>
          <p:spPr>
            <a:xfrm>
              <a:off x="774719" y="3975604"/>
              <a:ext cx="2295950" cy="51087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6D01647-64F8-BCEA-5B7D-D9CA9D109371}"/>
                </a:ext>
              </a:extLst>
            </p:cNvPr>
            <p:cNvGrpSpPr/>
            <p:nvPr/>
          </p:nvGrpSpPr>
          <p:grpSpPr>
            <a:xfrm>
              <a:off x="903001" y="4073745"/>
              <a:ext cx="2059549" cy="1835472"/>
              <a:chOff x="990371" y="4435695"/>
              <a:chExt cx="2059549" cy="1835472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A1BD346B-C30F-8553-6989-A08AE4A45523}"/>
                  </a:ext>
                </a:extLst>
              </p:cNvPr>
              <p:cNvGrpSpPr/>
              <p:nvPr/>
            </p:nvGrpSpPr>
            <p:grpSpPr>
              <a:xfrm>
                <a:off x="991844" y="4435695"/>
                <a:ext cx="2058076" cy="837363"/>
                <a:chOff x="1536792" y="3983204"/>
                <a:chExt cx="2058076" cy="837363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9FFA873-658F-094F-DBF8-DDE624F29EFF}"/>
                    </a:ext>
                  </a:extLst>
                </p:cNvPr>
                <p:cNvSpPr txBox="1"/>
                <p:nvPr/>
              </p:nvSpPr>
              <p:spPr>
                <a:xfrm>
                  <a:off x="1536792" y="3983204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CA5CED69-0C65-5C7B-EB70-B73540C41FBC}"/>
                    </a:ext>
                  </a:extLst>
                </p:cNvPr>
                <p:cNvSpPr txBox="1"/>
                <p:nvPr/>
              </p:nvSpPr>
              <p:spPr>
                <a:xfrm>
                  <a:off x="1723324" y="4512790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7A813AE-2EC4-032D-3881-ABF812A2198B}"/>
                  </a:ext>
                </a:extLst>
              </p:cNvPr>
              <p:cNvSpPr txBox="1"/>
              <p:nvPr/>
            </p:nvSpPr>
            <p:spPr>
              <a:xfrm>
                <a:off x="990371" y="5332448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EDEA1C9-D35C-1CC0-01BC-8999CC19B7AF}"/>
              </a:ext>
            </a:extLst>
          </p:cNvPr>
          <p:cNvGrpSpPr/>
          <p:nvPr/>
        </p:nvGrpSpPr>
        <p:grpSpPr>
          <a:xfrm>
            <a:off x="9161786" y="3954196"/>
            <a:ext cx="2295950" cy="1933613"/>
            <a:chOff x="774719" y="3975604"/>
            <a:chExt cx="2295950" cy="1933613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F68FF7B0-F96F-2407-4DC5-5525F658FB82}"/>
                </a:ext>
              </a:extLst>
            </p:cNvPr>
            <p:cNvSpPr/>
            <p:nvPr/>
          </p:nvSpPr>
          <p:spPr>
            <a:xfrm>
              <a:off x="774719" y="3975604"/>
              <a:ext cx="2295950" cy="51087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</a:endParaRP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D01C4DE0-8E4E-DCB9-1E2F-A698E8F7AD3D}"/>
                </a:ext>
              </a:extLst>
            </p:cNvPr>
            <p:cNvGrpSpPr/>
            <p:nvPr/>
          </p:nvGrpSpPr>
          <p:grpSpPr>
            <a:xfrm>
              <a:off x="903001" y="4073745"/>
              <a:ext cx="2059549" cy="1835472"/>
              <a:chOff x="990371" y="4435695"/>
              <a:chExt cx="2059549" cy="1835472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87CBB44B-2C6E-39C9-9A78-99A1FD1D47ED}"/>
                  </a:ext>
                </a:extLst>
              </p:cNvPr>
              <p:cNvGrpSpPr/>
              <p:nvPr/>
            </p:nvGrpSpPr>
            <p:grpSpPr>
              <a:xfrm>
                <a:off x="991844" y="4435695"/>
                <a:ext cx="2058076" cy="837363"/>
                <a:chOff x="1536792" y="3983204"/>
                <a:chExt cx="2058076" cy="837363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86978DC4-F1E0-B297-9C35-40DC0D747E83}"/>
                    </a:ext>
                  </a:extLst>
                </p:cNvPr>
                <p:cNvSpPr txBox="1"/>
                <p:nvPr/>
              </p:nvSpPr>
              <p:spPr>
                <a:xfrm>
                  <a:off x="1536792" y="3983204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4E6F2FDD-7DDD-CE3F-C87B-31BE1C6DE87F}"/>
                    </a:ext>
                  </a:extLst>
                </p:cNvPr>
                <p:cNvSpPr txBox="1"/>
                <p:nvPr/>
              </p:nvSpPr>
              <p:spPr>
                <a:xfrm>
                  <a:off x="1723324" y="4512790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4AA0BE3-0F8E-9AA1-D829-28CD37216B40}"/>
                  </a:ext>
                </a:extLst>
              </p:cNvPr>
              <p:cNvSpPr txBox="1"/>
              <p:nvPr/>
            </p:nvSpPr>
            <p:spPr>
              <a:xfrm>
                <a:off x="990371" y="5332448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7376953-52BC-B520-2976-97DE4B40EF45}"/>
              </a:ext>
            </a:extLst>
          </p:cNvPr>
          <p:cNvGrpSpPr/>
          <p:nvPr/>
        </p:nvGrpSpPr>
        <p:grpSpPr>
          <a:xfrm>
            <a:off x="5840629" y="1454642"/>
            <a:ext cx="1449739" cy="861572"/>
            <a:chOff x="2106021" y="1537375"/>
            <a:chExt cx="1449739" cy="861572"/>
          </a:xfrm>
        </p:grpSpPr>
        <p:sp>
          <p:nvSpPr>
            <p:cNvPr id="4" name="标题 1">
              <a:extLst>
                <a:ext uri="{FF2B5EF4-FFF2-40B4-BE49-F238E27FC236}">
                  <a16:creationId xmlns:a16="http://schemas.microsoft.com/office/drawing/2014/main" id="{7CD3760E-3564-1BF3-4CDE-F2FDB6FB3213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5" name="标题 1">
              <a:extLst>
                <a:ext uri="{FF2B5EF4-FFF2-40B4-BE49-F238E27FC236}">
                  <a16:creationId xmlns:a16="http://schemas.microsoft.com/office/drawing/2014/main" id="{8A3E5358-39E9-B307-B1BD-AEE8DBA66B96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EC0FDA5-1BF0-99E7-C4EB-87420BBBCE67}"/>
              </a:ext>
            </a:extLst>
          </p:cNvPr>
          <p:cNvGrpSpPr/>
          <p:nvPr/>
        </p:nvGrpSpPr>
        <p:grpSpPr>
          <a:xfrm>
            <a:off x="312351" y="1454642"/>
            <a:ext cx="1449739" cy="861572"/>
            <a:chOff x="2106021" y="1537375"/>
            <a:chExt cx="1449739" cy="861572"/>
          </a:xfrm>
        </p:grpSpPr>
        <p:sp>
          <p:nvSpPr>
            <p:cNvPr id="7" name="标题 1">
              <a:extLst>
                <a:ext uri="{FF2B5EF4-FFF2-40B4-BE49-F238E27FC236}">
                  <a16:creationId xmlns:a16="http://schemas.microsoft.com/office/drawing/2014/main" id="{F137A8A0-5D91-0C92-51CF-FCC1F5FA343D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9" name="标题 1">
              <a:extLst>
                <a:ext uri="{FF2B5EF4-FFF2-40B4-BE49-F238E27FC236}">
                  <a16:creationId xmlns:a16="http://schemas.microsoft.com/office/drawing/2014/main" id="{A144E54D-9FF1-B619-6DBC-A4C171DAC5CA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07686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Placeholder 27" descr="A person holding a stack of coins&#10;&#10;AI-generated content may be incorrect.">
            <a:extLst>
              <a:ext uri="{FF2B5EF4-FFF2-40B4-BE49-F238E27FC236}">
                <a16:creationId xmlns:a16="http://schemas.microsoft.com/office/drawing/2014/main" id="{8484DD23-32A0-7069-6779-F1663E3302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EA3668-8154-E675-3062-14A1FFB4A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8F421A6-8B0F-B2EC-229E-2A0C69BCEF93}"/>
              </a:ext>
            </a:extLst>
          </p:cNvPr>
          <p:cNvGrpSpPr/>
          <p:nvPr/>
        </p:nvGrpSpPr>
        <p:grpSpPr>
          <a:xfrm>
            <a:off x="838199" y="1860016"/>
            <a:ext cx="10515601" cy="4000173"/>
            <a:chOff x="838199" y="2216854"/>
            <a:chExt cx="10515601" cy="400017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1C9745F-546B-63C9-AE27-4971EF03616A}"/>
                </a:ext>
              </a:extLst>
            </p:cNvPr>
            <p:cNvGrpSpPr/>
            <p:nvPr/>
          </p:nvGrpSpPr>
          <p:grpSpPr>
            <a:xfrm>
              <a:off x="3939584" y="2440472"/>
              <a:ext cx="4312830" cy="3552936"/>
              <a:chOff x="3743539" y="1935646"/>
              <a:chExt cx="4701961" cy="3873506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1ACF27C-95CA-ED0E-D71B-13D816FEF309}"/>
                  </a:ext>
                </a:extLst>
              </p:cNvPr>
              <p:cNvSpPr/>
              <p:nvPr/>
            </p:nvSpPr>
            <p:spPr>
              <a:xfrm>
                <a:off x="3743539" y="1935649"/>
                <a:ext cx="783388" cy="783389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+mn-ea"/>
                    <a:cs typeface="+mn-cs"/>
                  </a:rPr>
                  <a:t>01</a:t>
                </a:r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E19AA053-9462-6D21-E224-10F0FB44C66E}"/>
                  </a:ext>
                </a:extLst>
              </p:cNvPr>
              <p:cNvSpPr/>
              <p:nvPr/>
            </p:nvSpPr>
            <p:spPr>
              <a:xfrm rot="10800000" flipH="1" flipV="1">
                <a:off x="7662113" y="5025766"/>
                <a:ext cx="783387" cy="783386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+mn-ea"/>
                    <a:cs typeface="+mn-cs"/>
                  </a:rPr>
                  <a:t>03</a:t>
                </a:r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DF6A52CA-DBF5-969C-2F93-3CE4EE4FAF7D}"/>
                  </a:ext>
                </a:extLst>
              </p:cNvPr>
              <p:cNvSpPr/>
              <p:nvPr/>
            </p:nvSpPr>
            <p:spPr>
              <a:xfrm rot="10800000" flipV="1">
                <a:off x="3743539" y="5025765"/>
                <a:ext cx="783388" cy="783386"/>
              </a:xfrm>
              <a:prstGeom prst="ellipse">
                <a:avLst/>
              </a:pr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+mn-ea"/>
                    <a:cs typeface="+mn-cs"/>
                  </a:rPr>
                  <a:t>04</a:t>
                </a: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3ED19534-08B0-9E60-3C5A-F6D1702A884E}"/>
                  </a:ext>
                </a:extLst>
              </p:cNvPr>
              <p:cNvSpPr/>
              <p:nvPr/>
            </p:nvSpPr>
            <p:spPr>
              <a:xfrm flipH="1">
                <a:off x="7662113" y="1935646"/>
                <a:ext cx="783387" cy="783388"/>
              </a:xfrm>
              <a:prstGeom prst="ellipse">
                <a:avLst/>
              </a:pr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+mn-ea"/>
                    <a:cs typeface="+mn-cs"/>
                  </a:rPr>
                  <a:t>02</a:t>
                </a: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884EFB8E-0084-19FA-187C-A3E6EE85E88A}"/>
                  </a:ext>
                </a:extLst>
              </p:cNvPr>
              <p:cNvSpPr/>
              <p:nvPr/>
            </p:nvSpPr>
            <p:spPr>
              <a:xfrm>
                <a:off x="4546871" y="2323274"/>
                <a:ext cx="1459766" cy="1459766"/>
              </a:xfrm>
              <a:custGeom>
                <a:avLst/>
                <a:gdLst>
                  <a:gd name="connsiteX0" fmla="*/ 1272060 w 1272060"/>
                  <a:gd name="connsiteY0" fmla="*/ 0 h 1272060"/>
                  <a:gd name="connsiteX1" fmla="*/ 1272060 w 1272060"/>
                  <a:gd name="connsiteY1" fmla="*/ 162069 h 1272060"/>
                  <a:gd name="connsiteX2" fmla="*/ 1228078 w 1272060"/>
                  <a:gd name="connsiteY2" fmla="*/ 164290 h 1272060"/>
                  <a:gd name="connsiteX3" fmla="*/ 164291 w 1272060"/>
                  <a:gd name="connsiteY3" fmla="*/ 1228077 h 1272060"/>
                  <a:gd name="connsiteX4" fmla="*/ 162070 w 1272060"/>
                  <a:gd name="connsiteY4" fmla="*/ 1272060 h 1272060"/>
                  <a:gd name="connsiteX5" fmla="*/ 0 w 1272060"/>
                  <a:gd name="connsiteY5" fmla="*/ 1272060 h 1272060"/>
                  <a:gd name="connsiteX6" fmla="*/ 3058 w 1272060"/>
                  <a:gd name="connsiteY6" fmla="*/ 1211506 h 1272060"/>
                  <a:gd name="connsiteX7" fmla="*/ 1211506 w 1272060"/>
                  <a:gd name="connsiteY7" fmla="*/ 3058 h 1272060"/>
                  <a:gd name="connsiteX8" fmla="*/ 1272060 w 1272060"/>
                  <a:gd name="connsiteY8" fmla="*/ 0 h 1272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60" h="1272060">
                    <a:moveTo>
                      <a:pt x="1272060" y="0"/>
                    </a:moveTo>
                    <a:lnTo>
                      <a:pt x="1272060" y="162069"/>
                    </a:lnTo>
                    <a:lnTo>
                      <a:pt x="1228078" y="164290"/>
                    </a:lnTo>
                    <a:cubicBezTo>
                      <a:pt x="667173" y="221253"/>
                      <a:pt x="221254" y="667172"/>
                      <a:pt x="164291" y="1228077"/>
                    </a:cubicBezTo>
                    <a:lnTo>
                      <a:pt x="162070" y="1272060"/>
                    </a:lnTo>
                    <a:lnTo>
                      <a:pt x="0" y="1272060"/>
                    </a:lnTo>
                    <a:lnTo>
                      <a:pt x="3058" y="1211506"/>
                    </a:lnTo>
                    <a:cubicBezTo>
                      <a:pt x="67767" y="574326"/>
                      <a:pt x="574325" y="67767"/>
                      <a:pt x="1211506" y="3058"/>
                    </a:cubicBezTo>
                    <a:lnTo>
                      <a:pt x="127206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53B13710-CA6E-BFCC-BCF2-F56E488E309B}"/>
                  </a:ext>
                </a:extLst>
              </p:cNvPr>
              <p:cNvSpPr/>
              <p:nvPr/>
            </p:nvSpPr>
            <p:spPr>
              <a:xfrm>
                <a:off x="6185364" y="2323274"/>
                <a:ext cx="1459765" cy="1459766"/>
              </a:xfrm>
              <a:custGeom>
                <a:avLst/>
                <a:gdLst>
                  <a:gd name="connsiteX0" fmla="*/ 0 w 1272059"/>
                  <a:gd name="connsiteY0" fmla="*/ 0 h 1272060"/>
                  <a:gd name="connsiteX1" fmla="*/ 60553 w 1272059"/>
                  <a:gd name="connsiteY1" fmla="*/ 3058 h 1272060"/>
                  <a:gd name="connsiteX2" fmla="*/ 1269001 w 1272059"/>
                  <a:gd name="connsiteY2" fmla="*/ 1211506 h 1272060"/>
                  <a:gd name="connsiteX3" fmla="*/ 1272059 w 1272059"/>
                  <a:gd name="connsiteY3" fmla="*/ 1272060 h 1272060"/>
                  <a:gd name="connsiteX4" fmla="*/ 1109990 w 1272059"/>
                  <a:gd name="connsiteY4" fmla="*/ 1272060 h 1272060"/>
                  <a:gd name="connsiteX5" fmla="*/ 1107769 w 1272059"/>
                  <a:gd name="connsiteY5" fmla="*/ 1228077 h 1272060"/>
                  <a:gd name="connsiteX6" fmla="*/ 43982 w 1272059"/>
                  <a:gd name="connsiteY6" fmla="*/ 164290 h 1272060"/>
                  <a:gd name="connsiteX7" fmla="*/ 0 w 1272059"/>
                  <a:gd name="connsiteY7" fmla="*/ 162069 h 1272060"/>
                  <a:gd name="connsiteX8" fmla="*/ 0 w 1272059"/>
                  <a:gd name="connsiteY8" fmla="*/ 0 h 1272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59" h="1272060">
                    <a:moveTo>
                      <a:pt x="0" y="0"/>
                    </a:moveTo>
                    <a:lnTo>
                      <a:pt x="60553" y="3058"/>
                    </a:lnTo>
                    <a:cubicBezTo>
                      <a:pt x="697734" y="67767"/>
                      <a:pt x="1204292" y="574326"/>
                      <a:pt x="1269001" y="1211506"/>
                    </a:cubicBezTo>
                    <a:lnTo>
                      <a:pt x="1272059" y="1272060"/>
                    </a:lnTo>
                    <a:lnTo>
                      <a:pt x="1109990" y="1272060"/>
                    </a:lnTo>
                    <a:lnTo>
                      <a:pt x="1107769" y="1228077"/>
                    </a:lnTo>
                    <a:cubicBezTo>
                      <a:pt x="1050806" y="667172"/>
                      <a:pt x="604887" y="221253"/>
                      <a:pt x="43982" y="164290"/>
                    </a:cubicBezTo>
                    <a:lnTo>
                      <a:pt x="0" y="1620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AF8AFDFA-E5DF-3771-9BAB-F454B6108E5B}"/>
                  </a:ext>
                </a:extLst>
              </p:cNvPr>
              <p:cNvSpPr/>
              <p:nvPr/>
            </p:nvSpPr>
            <p:spPr>
              <a:xfrm>
                <a:off x="4546871" y="3961765"/>
                <a:ext cx="1459766" cy="1459765"/>
              </a:xfrm>
              <a:custGeom>
                <a:avLst/>
                <a:gdLst>
                  <a:gd name="connsiteX0" fmla="*/ 0 w 1272060"/>
                  <a:gd name="connsiteY0" fmla="*/ 0 h 1272059"/>
                  <a:gd name="connsiteX1" fmla="*/ 162070 w 1272060"/>
                  <a:gd name="connsiteY1" fmla="*/ 0 h 1272059"/>
                  <a:gd name="connsiteX2" fmla="*/ 164291 w 1272060"/>
                  <a:gd name="connsiteY2" fmla="*/ 43982 h 1272059"/>
                  <a:gd name="connsiteX3" fmla="*/ 1228078 w 1272060"/>
                  <a:gd name="connsiteY3" fmla="*/ 1107769 h 1272059"/>
                  <a:gd name="connsiteX4" fmla="*/ 1272060 w 1272060"/>
                  <a:gd name="connsiteY4" fmla="*/ 1109990 h 1272059"/>
                  <a:gd name="connsiteX5" fmla="*/ 1272060 w 1272060"/>
                  <a:gd name="connsiteY5" fmla="*/ 1272059 h 1272059"/>
                  <a:gd name="connsiteX6" fmla="*/ 1211506 w 1272060"/>
                  <a:gd name="connsiteY6" fmla="*/ 1269001 h 1272059"/>
                  <a:gd name="connsiteX7" fmla="*/ 3058 w 1272060"/>
                  <a:gd name="connsiteY7" fmla="*/ 60553 h 1272059"/>
                  <a:gd name="connsiteX8" fmla="*/ 0 w 1272060"/>
                  <a:gd name="connsiteY8" fmla="*/ 0 h 127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60" h="1272059">
                    <a:moveTo>
                      <a:pt x="0" y="0"/>
                    </a:moveTo>
                    <a:lnTo>
                      <a:pt x="162070" y="0"/>
                    </a:lnTo>
                    <a:lnTo>
                      <a:pt x="164291" y="43982"/>
                    </a:lnTo>
                    <a:cubicBezTo>
                      <a:pt x="221254" y="604887"/>
                      <a:pt x="667173" y="1050806"/>
                      <a:pt x="1228078" y="1107769"/>
                    </a:cubicBezTo>
                    <a:lnTo>
                      <a:pt x="1272060" y="1109990"/>
                    </a:lnTo>
                    <a:lnTo>
                      <a:pt x="1272060" y="1272059"/>
                    </a:lnTo>
                    <a:lnTo>
                      <a:pt x="1211506" y="1269001"/>
                    </a:lnTo>
                    <a:cubicBezTo>
                      <a:pt x="574325" y="1204292"/>
                      <a:pt x="67767" y="697734"/>
                      <a:pt x="3058" y="6055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74EC1CE3-BA0E-7A0B-5689-EA7F0D413B03}"/>
                  </a:ext>
                </a:extLst>
              </p:cNvPr>
              <p:cNvSpPr/>
              <p:nvPr/>
            </p:nvSpPr>
            <p:spPr>
              <a:xfrm>
                <a:off x="6185364" y="3961765"/>
                <a:ext cx="1459765" cy="1459765"/>
              </a:xfrm>
              <a:custGeom>
                <a:avLst/>
                <a:gdLst>
                  <a:gd name="connsiteX0" fmla="*/ 1109990 w 1272059"/>
                  <a:gd name="connsiteY0" fmla="*/ 0 h 1272059"/>
                  <a:gd name="connsiteX1" fmla="*/ 1272059 w 1272059"/>
                  <a:gd name="connsiteY1" fmla="*/ 0 h 1272059"/>
                  <a:gd name="connsiteX2" fmla="*/ 1269001 w 1272059"/>
                  <a:gd name="connsiteY2" fmla="*/ 60553 h 1272059"/>
                  <a:gd name="connsiteX3" fmla="*/ 60553 w 1272059"/>
                  <a:gd name="connsiteY3" fmla="*/ 1269001 h 1272059"/>
                  <a:gd name="connsiteX4" fmla="*/ 0 w 1272059"/>
                  <a:gd name="connsiteY4" fmla="*/ 1272059 h 1272059"/>
                  <a:gd name="connsiteX5" fmla="*/ 0 w 1272059"/>
                  <a:gd name="connsiteY5" fmla="*/ 1109990 h 1272059"/>
                  <a:gd name="connsiteX6" fmla="*/ 43982 w 1272059"/>
                  <a:gd name="connsiteY6" fmla="*/ 1107769 h 1272059"/>
                  <a:gd name="connsiteX7" fmla="*/ 1107769 w 1272059"/>
                  <a:gd name="connsiteY7" fmla="*/ 43982 h 1272059"/>
                  <a:gd name="connsiteX8" fmla="*/ 1109990 w 1272059"/>
                  <a:gd name="connsiteY8" fmla="*/ 0 h 127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59" h="1272059">
                    <a:moveTo>
                      <a:pt x="1109990" y="0"/>
                    </a:moveTo>
                    <a:lnTo>
                      <a:pt x="1272059" y="0"/>
                    </a:lnTo>
                    <a:lnTo>
                      <a:pt x="1269001" y="60553"/>
                    </a:lnTo>
                    <a:cubicBezTo>
                      <a:pt x="1204292" y="697734"/>
                      <a:pt x="697734" y="1204292"/>
                      <a:pt x="60553" y="1269001"/>
                    </a:cubicBezTo>
                    <a:lnTo>
                      <a:pt x="0" y="1272059"/>
                    </a:lnTo>
                    <a:lnTo>
                      <a:pt x="0" y="1109990"/>
                    </a:lnTo>
                    <a:lnTo>
                      <a:pt x="43982" y="1107769"/>
                    </a:lnTo>
                    <a:cubicBezTo>
                      <a:pt x="604887" y="1050806"/>
                      <a:pt x="1050806" y="604887"/>
                      <a:pt x="1107769" y="43982"/>
                    </a:cubicBezTo>
                    <a:lnTo>
                      <a:pt x="110999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A5121F2-1009-973B-2B2C-1A8DC783ED54}"/>
                </a:ext>
              </a:extLst>
            </p:cNvPr>
            <p:cNvGrpSpPr/>
            <p:nvPr/>
          </p:nvGrpSpPr>
          <p:grpSpPr>
            <a:xfrm>
              <a:off x="838199" y="2216854"/>
              <a:ext cx="10515601" cy="4000173"/>
              <a:chOff x="838199" y="2216854"/>
              <a:chExt cx="10515601" cy="4000173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73C66E37-C61F-203D-4B28-8757AEA43115}"/>
                  </a:ext>
                </a:extLst>
              </p:cNvPr>
              <p:cNvGrpSpPr/>
              <p:nvPr/>
            </p:nvGrpSpPr>
            <p:grpSpPr>
              <a:xfrm>
                <a:off x="838199" y="2216854"/>
                <a:ext cx="10515601" cy="1383768"/>
                <a:chOff x="838199" y="2216854"/>
                <a:chExt cx="10515601" cy="1383768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7D66FB3-E398-8143-2BD7-FB8DA3E644F3}"/>
                    </a:ext>
                  </a:extLst>
                </p:cNvPr>
                <p:cNvSpPr txBox="1"/>
                <p:nvPr/>
              </p:nvSpPr>
              <p:spPr>
                <a:xfrm>
                  <a:off x="8377171" y="2216854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4A296C6-50EF-B3E7-F7FD-FA96A50EA41F}"/>
                    </a:ext>
                  </a:extLst>
                </p:cNvPr>
                <p:cNvSpPr txBox="1"/>
                <p:nvPr/>
              </p:nvSpPr>
              <p:spPr>
                <a:xfrm>
                  <a:off x="8377171" y="2492626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3322550-2A7F-10B5-D4C8-4540582D5A3F}"/>
                    </a:ext>
                  </a:extLst>
                </p:cNvPr>
                <p:cNvSpPr txBox="1"/>
                <p:nvPr/>
              </p:nvSpPr>
              <p:spPr>
                <a:xfrm flipH="1">
                  <a:off x="1285589" y="2216854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0DCDE9AD-0066-A598-088E-6D260026D104}"/>
                    </a:ext>
                  </a:extLst>
                </p:cNvPr>
                <p:cNvSpPr txBox="1"/>
                <p:nvPr/>
              </p:nvSpPr>
              <p:spPr>
                <a:xfrm flipH="1">
                  <a:off x="838199" y="2492626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AD154FD1-F857-F1B7-9532-A81020ED1355}"/>
                  </a:ext>
                </a:extLst>
              </p:cNvPr>
              <p:cNvGrpSpPr/>
              <p:nvPr/>
            </p:nvGrpSpPr>
            <p:grpSpPr>
              <a:xfrm>
                <a:off x="838199" y="4833259"/>
                <a:ext cx="10515601" cy="1383768"/>
                <a:chOff x="838199" y="4442843"/>
                <a:chExt cx="10515601" cy="1383768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3DF5E21-9B6A-DEC1-2EDC-5FF524F283DF}"/>
                    </a:ext>
                  </a:extLst>
                </p:cNvPr>
                <p:cNvSpPr txBox="1"/>
                <p:nvPr/>
              </p:nvSpPr>
              <p:spPr>
                <a:xfrm>
                  <a:off x="8377171" y="4442843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47EA37C-80B7-1E64-A40C-382B0FB76825}"/>
                    </a:ext>
                  </a:extLst>
                </p:cNvPr>
                <p:cNvSpPr txBox="1"/>
                <p:nvPr/>
              </p:nvSpPr>
              <p:spPr>
                <a:xfrm flipH="1">
                  <a:off x="1285589" y="4442843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80C8EA25-956E-40AC-F5BE-96F869A1199B}"/>
                    </a:ext>
                  </a:extLst>
                </p:cNvPr>
                <p:cNvSpPr txBox="1"/>
                <p:nvPr/>
              </p:nvSpPr>
              <p:spPr>
                <a:xfrm flipH="1">
                  <a:off x="838199" y="4718615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3501222-653B-878A-BB44-FDC8AA7A5609}"/>
                    </a:ext>
                  </a:extLst>
                </p:cNvPr>
                <p:cNvSpPr txBox="1"/>
                <p:nvPr/>
              </p:nvSpPr>
              <p:spPr>
                <a:xfrm>
                  <a:off x="8377171" y="4718615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0FCFEE6-5909-D9A7-7FCE-0B4B376F1DAC}"/>
              </a:ext>
            </a:extLst>
          </p:cNvPr>
          <p:cNvGrpSpPr/>
          <p:nvPr/>
        </p:nvGrpSpPr>
        <p:grpSpPr>
          <a:xfrm>
            <a:off x="301199" y="345108"/>
            <a:ext cx="1449739" cy="861572"/>
            <a:chOff x="2106021" y="1537375"/>
            <a:chExt cx="1449739" cy="861572"/>
          </a:xfrm>
        </p:grpSpPr>
        <p:sp>
          <p:nvSpPr>
            <p:cNvPr id="25" name="标题 1">
              <a:extLst>
                <a:ext uri="{FF2B5EF4-FFF2-40B4-BE49-F238E27FC236}">
                  <a16:creationId xmlns:a16="http://schemas.microsoft.com/office/drawing/2014/main" id="{2EFDE8B3-F9ED-D3E6-F56F-779BC7B5782F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26" name="标题 1">
              <a:extLst>
                <a:ext uri="{FF2B5EF4-FFF2-40B4-BE49-F238E27FC236}">
                  <a16:creationId xmlns:a16="http://schemas.microsoft.com/office/drawing/2014/main" id="{7EA48905-CC20-90E1-C6C8-02B1692EB95D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99494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E57E9-FD84-7BA9-1372-80DFE4A4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</a:t>
            </a:r>
            <a:endParaRPr lang="en-CA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C530509-A2DA-568C-41C2-072664EEF4DB}"/>
              </a:ext>
            </a:extLst>
          </p:cNvPr>
          <p:cNvGrpSpPr/>
          <p:nvPr/>
        </p:nvGrpSpPr>
        <p:grpSpPr>
          <a:xfrm>
            <a:off x="5048390" y="1756288"/>
            <a:ext cx="6684697" cy="4294758"/>
            <a:chOff x="5048390" y="1901255"/>
            <a:chExt cx="6684697" cy="429475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295930D-8664-71EF-0EB2-003714E00774}"/>
                </a:ext>
              </a:extLst>
            </p:cNvPr>
            <p:cNvSpPr/>
            <p:nvPr/>
          </p:nvSpPr>
          <p:spPr>
            <a:xfrm>
              <a:off x="5048390" y="1901255"/>
              <a:ext cx="6684697" cy="4294758"/>
            </a:xfrm>
            <a:prstGeom prst="roundRect">
              <a:avLst>
                <a:gd name="adj" fmla="val 374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3531560-9C21-797E-1787-0A75AFE6C638}"/>
                </a:ext>
              </a:extLst>
            </p:cNvPr>
            <p:cNvGrpSpPr/>
            <p:nvPr/>
          </p:nvGrpSpPr>
          <p:grpSpPr>
            <a:xfrm>
              <a:off x="5187798" y="2069046"/>
              <a:ext cx="6093227" cy="4055050"/>
              <a:chOff x="6355990" y="1638408"/>
              <a:chExt cx="6666622" cy="4436644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997F289-FAE6-7C04-BD38-8BB3AB760D97}"/>
                  </a:ext>
                </a:extLst>
              </p:cNvPr>
              <p:cNvGrpSpPr/>
              <p:nvPr/>
            </p:nvGrpSpPr>
            <p:grpSpPr>
              <a:xfrm>
                <a:off x="6355990" y="1638408"/>
                <a:ext cx="6666622" cy="1287332"/>
                <a:chOff x="1591713" y="2770382"/>
                <a:chExt cx="6666622" cy="1287332"/>
              </a:xfrm>
            </p:grpSpPr>
            <p:sp>
              <p:nvSpPr>
                <p:cNvPr id="43" name="Google Shape;4822;p73">
                  <a:extLst>
                    <a:ext uri="{FF2B5EF4-FFF2-40B4-BE49-F238E27FC236}">
                      <a16:creationId xmlns:a16="http://schemas.microsoft.com/office/drawing/2014/main" id="{9D0E7176-C261-FCBA-96E1-50935988BBD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2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B93FBE72-8419-8CDE-1878-32CCBD5BE171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45" name="Google Shape;4547;p70">
                    <a:extLst>
                      <a:ext uri="{FF2B5EF4-FFF2-40B4-BE49-F238E27FC236}">
                        <a16:creationId xmlns:a16="http://schemas.microsoft.com/office/drawing/2014/main" id="{942744A8-0E8B-23FC-1D65-764F399B8D17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6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C52FB6C9-E35D-9738-28DD-1834F65D595E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7" name="Google Shape;4550;p70">
                    <a:extLst>
                      <a:ext uri="{FF2B5EF4-FFF2-40B4-BE49-F238E27FC236}">
                        <a16:creationId xmlns:a16="http://schemas.microsoft.com/office/drawing/2014/main" id="{B861F33F-CD3C-128B-95AF-4D38F98B3DEC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01.</a:t>
                    </a:r>
                  </a:p>
                </p:txBody>
              </p:sp>
              <p:sp>
                <p:nvSpPr>
                  <p:cNvPr id="48" name="Google Shape;4563;p70">
                    <a:extLst>
                      <a:ext uri="{FF2B5EF4-FFF2-40B4-BE49-F238E27FC236}">
                        <a16:creationId xmlns:a16="http://schemas.microsoft.com/office/drawing/2014/main" id="{69A71169-6203-3ADB-58AB-BE58A386809C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7826F36-29AD-8E2F-4722-1DCAF31C1FE1}"/>
                  </a:ext>
                </a:extLst>
              </p:cNvPr>
              <p:cNvGrpSpPr/>
              <p:nvPr/>
            </p:nvGrpSpPr>
            <p:grpSpPr>
              <a:xfrm>
                <a:off x="6355990" y="3213064"/>
                <a:ext cx="6666622" cy="1287332"/>
                <a:chOff x="1591713" y="2770382"/>
                <a:chExt cx="6666622" cy="1287332"/>
              </a:xfrm>
            </p:grpSpPr>
            <p:sp>
              <p:nvSpPr>
                <p:cNvPr id="37" name="Google Shape;4822;p73">
                  <a:extLst>
                    <a:ext uri="{FF2B5EF4-FFF2-40B4-BE49-F238E27FC236}">
                      <a16:creationId xmlns:a16="http://schemas.microsoft.com/office/drawing/2014/main" id="{3B07F374-7F2A-5002-2BC8-146FD4CB332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2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0DD806D4-690A-A447-1F9E-560D8B327B10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39" name="Google Shape;4547;p70">
                    <a:extLst>
                      <a:ext uri="{FF2B5EF4-FFF2-40B4-BE49-F238E27FC236}">
                        <a16:creationId xmlns:a16="http://schemas.microsoft.com/office/drawing/2014/main" id="{536229D9-B7F9-4540-BA2A-773557A7B74E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0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18C1F7E3-8E21-8798-848D-34F2AD967DAC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1" name="Google Shape;4550;p70">
                    <a:extLst>
                      <a:ext uri="{FF2B5EF4-FFF2-40B4-BE49-F238E27FC236}">
                        <a16:creationId xmlns:a16="http://schemas.microsoft.com/office/drawing/2014/main" id="{A92EBB56-092F-629C-7CB4-95A2E2206FF3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02.</a:t>
                    </a:r>
                  </a:p>
                </p:txBody>
              </p:sp>
              <p:sp>
                <p:nvSpPr>
                  <p:cNvPr id="42" name="Google Shape;4563;p70">
                    <a:extLst>
                      <a:ext uri="{FF2B5EF4-FFF2-40B4-BE49-F238E27FC236}">
                        <a16:creationId xmlns:a16="http://schemas.microsoft.com/office/drawing/2014/main" id="{767A3D2F-1CB9-75D4-F234-7976DB70C0BE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22E842E9-462E-4B3A-D830-69C9AA4AB2B6}"/>
                  </a:ext>
                </a:extLst>
              </p:cNvPr>
              <p:cNvGrpSpPr/>
              <p:nvPr/>
            </p:nvGrpSpPr>
            <p:grpSpPr>
              <a:xfrm>
                <a:off x="6355990" y="4787720"/>
                <a:ext cx="6666621" cy="1287332"/>
                <a:chOff x="1591713" y="2770382"/>
                <a:chExt cx="6666621" cy="1287332"/>
              </a:xfrm>
            </p:grpSpPr>
            <p:sp>
              <p:nvSpPr>
                <p:cNvPr id="26" name="Google Shape;4822;p73">
                  <a:extLst>
                    <a:ext uri="{FF2B5EF4-FFF2-40B4-BE49-F238E27FC236}">
                      <a16:creationId xmlns:a16="http://schemas.microsoft.com/office/drawing/2014/main" id="{9CEB7072-8927-BA45-E9A1-3084533FB7B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1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ABF243C7-0B9D-5EBC-1ED8-9C664C55FEE4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28" name="Google Shape;4547;p70">
                    <a:extLst>
                      <a:ext uri="{FF2B5EF4-FFF2-40B4-BE49-F238E27FC236}">
                        <a16:creationId xmlns:a16="http://schemas.microsoft.com/office/drawing/2014/main" id="{01C52891-223A-4F84-94F9-1EFB3C434C49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3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1C30B23F-E195-20E6-9752-C298FB36E6A8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5" name="Google Shape;4550;p70">
                    <a:extLst>
                      <a:ext uri="{FF2B5EF4-FFF2-40B4-BE49-F238E27FC236}">
                        <a16:creationId xmlns:a16="http://schemas.microsoft.com/office/drawing/2014/main" id="{A6E2D040-1F4A-6DBD-DCB6-F56C51E7288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03.</a:t>
                    </a:r>
                  </a:p>
                </p:txBody>
              </p:sp>
              <p:sp>
                <p:nvSpPr>
                  <p:cNvPr id="36" name="Google Shape;4563;p70">
                    <a:extLst>
                      <a:ext uri="{FF2B5EF4-FFF2-40B4-BE49-F238E27FC236}">
                        <a16:creationId xmlns:a16="http://schemas.microsoft.com/office/drawing/2014/main" id="{7D384415-10EF-63BE-DB13-9A07078BDA1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</p:grpSp>
      </p:grpSp>
      <p:pic>
        <p:nvPicPr>
          <p:cNvPr id="16" name="Picture Placeholder 15" descr="A person using a computer&#10;&#10;AI-generated content may be incorrect.">
            <a:extLst>
              <a:ext uri="{FF2B5EF4-FFF2-40B4-BE49-F238E27FC236}">
                <a16:creationId xmlns:a16="http://schemas.microsoft.com/office/drawing/2014/main" id="{7D8489BA-972D-921E-8A0A-C365A8A64E7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E6EF5D10-C26E-FC2A-CA27-4E7B8A4B8F1B}"/>
              </a:ext>
            </a:extLst>
          </p:cNvPr>
          <p:cNvGrpSpPr/>
          <p:nvPr/>
        </p:nvGrpSpPr>
        <p:grpSpPr>
          <a:xfrm>
            <a:off x="245443" y="365125"/>
            <a:ext cx="1449739" cy="861572"/>
            <a:chOff x="2106021" y="1537375"/>
            <a:chExt cx="1449739" cy="861572"/>
          </a:xfrm>
        </p:grpSpPr>
        <p:sp>
          <p:nvSpPr>
            <p:cNvPr id="18" name="标题 1">
              <a:extLst>
                <a:ext uri="{FF2B5EF4-FFF2-40B4-BE49-F238E27FC236}">
                  <a16:creationId xmlns:a16="http://schemas.microsoft.com/office/drawing/2014/main" id="{3350A7C5-D3F4-BB4F-03F4-13BC662844C0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9" name="标题 1">
              <a:extLst>
                <a:ext uri="{FF2B5EF4-FFF2-40B4-BE49-F238E27FC236}">
                  <a16:creationId xmlns:a16="http://schemas.microsoft.com/office/drawing/2014/main" id="{FD708D34-F820-A8D0-D33C-97F135021E1D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92031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7AEC7-8C36-0A64-B724-DC50772EA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A6797F3-E5F2-6313-6335-4A96599C1BA4}"/>
              </a:ext>
            </a:extLst>
          </p:cNvPr>
          <p:cNvGrpSpPr/>
          <p:nvPr/>
        </p:nvGrpSpPr>
        <p:grpSpPr>
          <a:xfrm>
            <a:off x="895109" y="1548717"/>
            <a:ext cx="2930239" cy="4336077"/>
            <a:chOff x="813237" y="2212946"/>
            <a:chExt cx="2930239" cy="433607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2A9A46A-2F01-D8DA-31F0-A2D22488DDF2}"/>
                </a:ext>
              </a:extLst>
            </p:cNvPr>
            <p:cNvGrpSpPr/>
            <p:nvPr/>
          </p:nvGrpSpPr>
          <p:grpSpPr>
            <a:xfrm>
              <a:off x="813237" y="2212946"/>
              <a:ext cx="2912557" cy="1306812"/>
              <a:chOff x="5304627" y="1391182"/>
              <a:chExt cx="4502823" cy="130681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6D834AD-83BF-D04E-827E-995B7138FE3A}"/>
                  </a:ext>
                </a:extLst>
              </p:cNvPr>
              <p:cNvSpPr txBox="1"/>
              <p:nvPr/>
            </p:nvSpPr>
            <p:spPr>
              <a:xfrm>
                <a:off x="5304627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A996C13-60FA-2797-7F26-519677F68CB1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1B41246-AE66-C97F-AAB4-C7F72880DEF1}"/>
                </a:ext>
              </a:extLst>
            </p:cNvPr>
            <p:cNvGrpSpPr/>
            <p:nvPr/>
          </p:nvGrpSpPr>
          <p:grpSpPr>
            <a:xfrm>
              <a:off x="830920" y="3693740"/>
              <a:ext cx="2912556" cy="1306812"/>
              <a:chOff x="5304628" y="1391182"/>
              <a:chExt cx="4502822" cy="130681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81BC97-B1B5-9B20-D4A4-57BDE1EBC8D2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37E8576-CBA7-9B9C-C9C9-8C692AFD1D2D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280ABB-E07B-57F5-088B-A07F86E74776}"/>
                </a:ext>
              </a:extLst>
            </p:cNvPr>
            <p:cNvGrpSpPr/>
            <p:nvPr/>
          </p:nvGrpSpPr>
          <p:grpSpPr>
            <a:xfrm>
              <a:off x="830920" y="5242211"/>
              <a:ext cx="2912556" cy="1306812"/>
              <a:chOff x="5304628" y="1391182"/>
              <a:chExt cx="4502822" cy="1306812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5B27B20-7075-F78F-95DB-051334BFCD71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6933335-BD3F-298D-EBA6-F9CE541224CB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5F05DF-16CE-9B68-5AA0-37A6F64C0E86}"/>
              </a:ext>
            </a:extLst>
          </p:cNvPr>
          <p:cNvGrpSpPr/>
          <p:nvPr/>
        </p:nvGrpSpPr>
        <p:grpSpPr>
          <a:xfrm>
            <a:off x="3973013" y="1650627"/>
            <a:ext cx="7133351" cy="4396152"/>
            <a:chOff x="3990697" y="1547447"/>
            <a:chExt cx="7681877" cy="4396152"/>
          </a:xfrm>
        </p:grpSpPr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68EC4EC2-57B2-27D5-D299-81A41281883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52502904"/>
                </p:ext>
              </p:extLst>
            </p:nvPr>
          </p:nvGraphicFramePr>
          <p:xfrm>
            <a:off x="3990697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5" name="TextBox 25">
              <a:extLst>
                <a:ext uri="{FF2B5EF4-FFF2-40B4-BE49-F238E27FC236}">
                  <a16:creationId xmlns:a16="http://schemas.microsoft.com/office/drawing/2014/main" id="{DB0D97D5-08DD-B352-7F0C-E7015E519AAB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>
                      <a:lumMod val="50000"/>
                    </a:schemeClr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>
                    <a:lumMod val="50000"/>
                  </a:schemeClr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1D81196-552D-9E7B-450B-29E99AB54E2F}"/>
              </a:ext>
            </a:extLst>
          </p:cNvPr>
          <p:cNvGrpSpPr/>
          <p:nvPr/>
        </p:nvGrpSpPr>
        <p:grpSpPr>
          <a:xfrm>
            <a:off x="267745" y="304809"/>
            <a:ext cx="1449739" cy="861572"/>
            <a:chOff x="2106021" y="1537375"/>
            <a:chExt cx="1449739" cy="861572"/>
          </a:xfrm>
        </p:grpSpPr>
        <p:sp>
          <p:nvSpPr>
            <p:cNvPr id="17" name="标题 1">
              <a:extLst>
                <a:ext uri="{FF2B5EF4-FFF2-40B4-BE49-F238E27FC236}">
                  <a16:creationId xmlns:a16="http://schemas.microsoft.com/office/drawing/2014/main" id="{293C2736-4170-31AB-66F1-BE2F8A5D6058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8" name="标题 1">
              <a:extLst>
                <a:ext uri="{FF2B5EF4-FFF2-40B4-BE49-F238E27FC236}">
                  <a16:creationId xmlns:a16="http://schemas.microsoft.com/office/drawing/2014/main" id="{5BB953DE-AF03-32AE-978C-A8CC78208BAC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2785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C1EFA-7964-3E73-FB1C-1E0F6A935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2954A3D-3E7A-AB64-A40A-A19978A58517}"/>
              </a:ext>
            </a:extLst>
          </p:cNvPr>
          <p:cNvGrpSpPr/>
          <p:nvPr/>
        </p:nvGrpSpPr>
        <p:grpSpPr>
          <a:xfrm>
            <a:off x="736846" y="1764201"/>
            <a:ext cx="4729008" cy="4264155"/>
            <a:chOff x="6681187" y="1666904"/>
            <a:chExt cx="4729008" cy="4264155"/>
          </a:xfrm>
        </p:grpSpPr>
        <p:sp>
          <p:nvSpPr>
            <p:cNvPr id="16" name="TextBox 16"/>
            <p:cNvSpPr txBox="1"/>
            <p:nvPr/>
          </p:nvSpPr>
          <p:spPr>
            <a:xfrm>
              <a:off x="6773656" y="1666904"/>
              <a:ext cx="3908004" cy="73866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600" b="1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600" b="1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600" b="1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600" b="1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600" b="1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600" b="1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600" b="1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600" b="1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600" b="1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600" b="1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600" b="1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600" b="1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600" b="1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600" b="1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6681188" y="2583776"/>
              <a:ext cx="4729007" cy="1006524"/>
              <a:chOff x="-379721" y="0"/>
              <a:chExt cx="1850443" cy="393849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-379721" y="0"/>
                <a:ext cx="1850443" cy="393849"/>
              </a:xfrm>
              <a:prstGeom prst="roundRect">
                <a:avLst>
                  <a:gd name="adj" fmla="val 22303"/>
                </a:avLst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19050"/>
                <a:ext cx="1185649" cy="37479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6681187" y="3754156"/>
              <a:ext cx="4729006" cy="1006524"/>
            </a:xfrm>
            <a:prstGeom prst="roundRect">
              <a:avLst>
                <a:gd name="adj" fmla="val 22303"/>
              </a:avLst>
            </a:prstGeom>
            <a:solidFill>
              <a:schemeClr val="accent3"/>
            </a:solidFill>
          </p:spPr>
          <p:txBody>
            <a:bodyPr/>
            <a:lstStyle/>
            <a:p>
              <a:endParaRPr lang="en-CA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907222" y="2747405"/>
              <a:ext cx="3450264" cy="3231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907222" y="3905618"/>
              <a:ext cx="3450264" cy="3231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6681188" y="4924535"/>
              <a:ext cx="4729007" cy="1006524"/>
              <a:chOff x="-379721" y="0"/>
              <a:chExt cx="1850443" cy="39384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-379721" y="0"/>
                <a:ext cx="1850443" cy="393849"/>
              </a:xfrm>
              <a:prstGeom prst="roundRect">
                <a:avLst>
                  <a:gd name="adj" fmla="val 24518"/>
                </a:avLst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19050"/>
                <a:ext cx="1185649" cy="37479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6907222" y="5103279"/>
              <a:ext cx="3450264" cy="3231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</p:grpSp>
      <p:pic>
        <p:nvPicPr>
          <p:cNvPr id="15" name="Picture Placeholder 14" descr="A group of people writing on papers&#10;&#10;AI-generated content may be incorrect.">
            <a:extLst>
              <a:ext uri="{FF2B5EF4-FFF2-40B4-BE49-F238E27FC236}">
                <a16:creationId xmlns:a16="http://schemas.microsoft.com/office/drawing/2014/main" id="{F5C4EB29-F805-E464-04CB-336A51A413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标题 1">
            <a:extLst>
              <a:ext uri="{FF2B5EF4-FFF2-40B4-BE49-F238E27FC236}">
                <a16:creationId xmlns:a16="http://schemas.microsoft.com/office/drawing/2014/main" id="{33DB17BA-2DC0-FACB-4783-0C0C681EE3CE}"/>
              </a:ext>
            </a:extLst>
          </p:cNvPr>
          <p:cNvSpPr txBox="1"/>
          <p:nvPr userDrawn="1"/>
        </p:nvSpPr>
        <p:spPr>
          <a:xfrm>
            <a:off x="4629067" y="4645874"/>
            <a:ext cx="645348" cy="645348"/>
          </a:xfrm>
          <a:custGeom>
            <a:avLst/>
            <a:gdLst>
              <a:gd name="connsiteX0" fmla="*/ 2857500 w 2857500"/>
              <a:gd name="connsiteY0" fmla="*/ 1428750 h 2857500"/>
              <a:gd name="connsiteX1" fmla="*/ 1428750 w 2857500"/>
              <a:gd name="connsiteY1" fmla="*/ 0 h 2857500"/>
              <a:gd name="connsiteX2" fmla="*/ 0 w 2857500"/>
              <a:gd name="connsiteY2" fmla="*/ 1428750 h 2857500"/>
              <a:gd name="connsiteX3" fmla="*/ 1428750 w 2857500"/>
              <a:gd name="connsiteY3" fmla="*/ 2857500 h 2857500"/>
              <a:gd name="connsiteX4" fmla="*/ 2857500 w 2857500"/>
              <a:gd name="connsiteY4" fmla="*/ 1428750 h 2857500"/>
            </a:gdLst>
            <a:ahLst/>
            <a:cxnLst/>
            <a:rect l="l" t="t" r="r" b="b"/>
            <a:pathLst>
              <a:path w="2857500" h="2857500">
                <a:moveTo>
                  <a:pt x="2857500" y="1428750"/>
                </a:moveTo>
                <a:cubicBezTo>
                  <a:pt x="2068420" y="1428750"/>
                  <a:pt x="1428750" y="789077"/>
                  <a:pt x="1428750" y="0"/>
                </a:cubicBezTo>
                <a:cubicBezTo>
                  <a:pt x="1428750" y="789077"/>
                  <a:pt x="789077" y="1428750"/>
                  <a:pt x="0" y="1428750"/>
                </a:cubicBezTo>
                <a:cubicBezTo>
                  <a:pt x="789077" y="1428750"/>
                  <a:pt x="1428750" y="2068420"/>
                  <a:pt x="1428750" y="2857500"/>
                </a:cubicBezTo>
                <a:cubicBezTo>
                  <a:pt x="1428750" y="2068420"/>
                  <a:pt x="2068420" y="1428750"/>
                  <a:pt x="2857500" y="14287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1" name="标题 1">
            <a:extLst>
              <a:ext uri="{FF2B5EF4-FFF2-40B4-BE49-F238E27FC236}">
                <a16:creationId xmlns:a16="http://schemas.microsoft.com/office/drawing/2014/main" id="{B34B3064-F795-5C39-8817-B00AD0E239DD}"/>
              </a:ext>
            </a:extLst>
          </p:cNvPr>
          <p:cNvSpPr txBox="1"/>
          <p:nvPr/>
        </p:nvSpPr>
        <p:spPr>
          <a:xfrm>
            <a:off x="3796993" y="3334020"/>
            <a:ext cx="323286" cy="323286"/>
          </a:xfrm>
          <a:custGeom>
            <a:avLst/>
            <a:gdLst>
              <a:gd name="connsiteX0" fmla="*/ 2857500 w 2857500"/>
              <a:gd name="connsiteY0" fmla="*/ 1428750 h 2857500"/>
              <a:gd name="connsiteX1" fmla="*/ 1428750 w 2857500"/>
              <a:gd name="connsiteY1" fmla="*/ 0 h 2857500"/>
              <a:gd name="connsiteX2" fmla="*/ 0 w 2857500"/>
              <a:gd name="connsiteY2" fmla="*/ 1428750 h 2857500"/>
              <a:gd name="connsiteX3" fmla="*/ 1428750 w 2857500"/>
              <a:gd name="connsiteY3" fmla="*/ 2857500 h 2857500"/>
              <a:gd name="connsiteX4" fmla="*/ 2857500 w 2857500"/>
              <a:gd name="connsiteY4" fmla="*/ 1428750 h 2857500"/>
            </a:gdLst>
            <a:ahLst/>
            <a:cxnLst/>
            <a:rect l="l" t="t" r="r" b="b"/>
            <a:pathLst>
              <a:path w="2857500" h="2857500">
                <a:moveTo>
                  <a:pt x="2857500" y="1428750"/>
                </a:moveTo>
                <a:cubicBezTo>
                  <a:pt x="2068420" y="1428750"/>
                  <a:pt x="1428750" y="789077"/>
                  <a:pt x="1428750" y="0"/>
                </a:cubicBezTo>
                <a:cubicBezTo>
                  <a:pt x="1428750" y="789077"/>
                  <a:pt x="789077" y="1428750"/>
                  <a:pt x="0" y="1428750"/>
                </a:cubicBezTo>
                <a:cubicBezTo>
                  <a:pt x="789077" y="1428750"/>
                  <a:pt x="1428750" y="2068420"/>
                  <a:pt x="1428750" y="2857500"/>
                </a:cubicBezTo>
                <a:cubicBezTo>
                  <a:pt x="1428750" y="2068420"/>
                  <a:pt x="2068420" y="1428750"/>
                  <a:pt x="2857500" y="14287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99888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503DE-EA6A-94E4-3039-0348E6A4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BDB0AA4-ED8E-FAC2-10F5-352F24A53737}"/>
              </a:ext>
            </a:extLst>
          </p:cNvPr>
          <p:cNvGrpSpPr/>
          <p:nvPr/>
        </p:nvGrpSpPr>
        <p:grpSpPr>
          <a:xfrm>
            <a:off x="838200" y="1814161"/>
            <a:ext cx="7730447" cy="4430386"/>
            <a:chOff x="1369655" y="1508567"/>
            <a:chExt cx="6939951" cy="443038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F184234-2043-A542-7ED7-2ACE977D5273}"/>
                </a:ext>
              </a:extLst>
            </p:cNvPr>
            <p:cNvGrpSpPr/>
            <p:nvPr/>
          </p:nvGrpSpPr>
          <p:grpSpPr>
            <a:xfrm>
              <a:off x="1369655" y="1508567"/>
              <a:ext cx="6939951" cy="4430386"/>
              <a:chOff x="1369655" y="1508567"/>
              <a:chExt cx="6939951" cy="4430386"/>
            </a:xfrm>
          </p:grpSpPr>
          <p:grpSp>
            <p:nvGrpSpPr>
              <p:cNvPr id="5" name="Group 6"/>
              <p:cNvGrpSpPr/>
              <p:nvPr/>
            </p:nvGrpSpPr>
            <p:grpSpPr>
              <a:xfrm>
                <a:off x="1369655" y="3500553"/>
                <a:ext cx="2195844" cy="2438400"/>
                <a:chOff x="0" y="0"/>
                <a:chExt cx="867494" cy="963319"/>
              </a:xfrm>
            </p:grpSpPr>
            <p:sp>
              <p:nvSpPr>
                <p:cNvPr id="35" name="Freeform 7"/>
                <p:cNvSpPr/>
                <p:nvPr/>
              </p:nvSpPr>
              <p:spPr>
                <a:xfrm>
                  <a:off x="0" y="0"/>
                  <a:ext cx="867494" cy="842794"/>
                </a:xfrm>
                <a:prstGeom prst="roundRect">
                  <a:avLst>
                    <a:gd name="adj" fmla="val 6373"/>
                  </a:avLst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/>
                </a:p>
              </p:txBody>
            </p:sp>
            <p:sp>
              <p:nvSpPr>
                <p:cNvPr id="36" name="TextBox 8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/>
                </a:p>
              </p:txBody>
            </p:sp>
          </p:grpSp>
          <p:grpSp>
            <p:nvGrpSpPr>
              <p:cNvPr id="6" name="Group 9"/>
              <p:cNvGrpSpPr/>
              <p:nvPr/>
            </p:nvGrpSpPr>
            <p:grpSpPr>
              <a:xfrm>
                <a:off x="1369655" y="1508567"/>
                <a:ext cx="6939951" cy="1845089"/>
                <a:chOff x="0" y="0"/>
                <a:chExt cx="2741709" cy="728924"/>
              </a:xfrm>
            </p:grpSpPr>
            <p:sp>
              <p:nvSpPr>
                <p:cNvPr id="33" name="Freeform 10"/>
                <p:cNvSpPr/>
                <p:nvPr/>
              </p:nvSpPr>
              <p:spPr>
                <a:xfrm>
                  <a:off x="0" y="0"/>
                  <a:ext cx="2741709" cy="728924"/>
                </a:xfrm>
                <a:prstGeom prst="roundRect">
                  <a:avLst>
                    <a:gd name="adj" fmla="val 11320"/>
                  </a:avLst>
                </a:prstGeom>
                <a:solidFill>
                  <a:schemeClr val="accent3"/>
                </a:solidFill>
              </p:spPr>
              <p:txBody>
                <a:bodyPr/>
                <a:lstStyle/>
                <a:p>
                  <a:endParaRPr lang="en-CA" sz="1200"/>
                </a:p>
              </p:txBody>
            </p:sp>
            <p:sp>
              <p:nvSpPr>
                <p:cNvPr id="34" name="TextBox 11"/>
                <p:cNvSpPr txBox="1"/>
                <p:nvPr/>
              </p:nvSpPr>
              <p:spPr>
                <a:xfrm>
                  <a:off x="0" y="19050"/>
                  <a:ext cx="2741709" cy="675767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/>
                </a:p>
              </p:txBody>
            </p:sp>
          </p:grpSp>
          <p:grpSp>
            <p:nvGrpSpPr>
              <p:cNvPr id="18" name="Group 12"/>
              <p:cNvGrpSpPr/>
              <p:nvPr/>
            </p:nvGrpSpPr>
            <p:grpSpPr>
              <a:xfrm>
                <a:off x="3741708" y="3500553"/>
                <a:ext cx="2195844" cy="2438400"/>
                <a:chOff x="0" y="0"/>
                <a:chExt cx="867494" cy="963319"/>
              </a:xfrm>
            </p:grpSpPr>
            <p:sp>
              <p:nvSpPr>
                <p:cNvPr id="22" name="Freeform 13"/>
                <p:cNvSpPr/>
                <p:nvPr/>
              </p:nvSpPr>
              <p:spPr>
                <a:xfrm>
                  <a:off x="0" y="0"/>
                  <a:ext cx="867494" cy="842794"/>
                </a:xfrm>
                <a:prstGeom prst="roundRect">
                  <a:avLst>
                    <a:gd name="adj" fmla="val 5438"/>
                  </a:avLst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" name="TextBox 14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/>
                </a:p>
              </p:txBody>
            </p:sp>
          </p:grpSp>
          <p:grpSp>
            <p:nvGrpSpPr>
              <p:cNvPr id="19" name="Group 15"/>
              <p:cNvGrpSpPr/>
              <p:nvPr/>
            </p:nvGrpSpPr>
            <p:grpSpPr>
              <a:xfrm>
                <a:off x="6113761" y="3500553"/>
                <a:ext cx="2195844" cy="2438400"/>
                <a:chOff x="0" y="0"/>
                <a:chExt cx="867494" cy="963319"/>
              </a:xfrm>
            </p:grpSpPr>
            <p:sp>
              <p:nvSpPr>
                <p:cNvPr id="20" name="Freeform 16"/>
                <p:cNvSpPr/>
                <p:nvPr/>
              </p:nvSpPr>
              <p:spPr>
                <a:xfrm>
                  <a:off x="0" y="0"/>
                  <a:ext cx="867494" cy="853237"/>
                </a:xfrm>
                <a:prstGeom prst="roundRect">
                  <a:avLst>
                    <a:gd name="adj" fmla="val 5438"/>
                  </a:avLst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/>
                </a:p>
              </p:txBody>
            </p:sp>
            <p:sp>
              <p:nvSpPr>
                <p:cNvPr id="21" name="TextBox 17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/>
                </a:p>
              </p:txBody>
            </p:sp>
          </p:grpSp>
        </p:grpSp>
        <p:sp>
          <p:nvSpPr>
            <p:cNvPr id="24" name="TextBox 24"/>
            <p:cNvSpPr txBox="1"/>
            <p:nvPr/>
          </p:nvSpPr>
          <p:spPr>
            <a:xfrm>
              <a:off x="1722433" y="1896845"/>
              <a:ext cx="6234395" cy="11079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22434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138170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22434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138170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53905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553905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</p:grpSp>
      <p:pic>
        <p:nvPicPr>
          <p:cNvPr id="9" name="Picture Placeholder 8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36F93776-3BB7-DA54-D8FB-7C7093F751E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标题 1">
            <a:extLst>
              <a:ext uri="{FF2B5EF4-FFF2-40B4-BE49-F238E27FC236}">
                <a16:creationId xmlns:a16="http://schemas.microsoft.com/office/drawing/2014/main" id="{101CA39E-F98F-8D37-D7DC-C4097B4C382E}"/>
              </a:ext>
            </a:extLst>
          </p:cNvPr>
          <p:cNvSpPr txBox="1"/>
          <p:nvPr/>
        </p:nvSpPr>
        <p:spPr>
          <a:xfrm>
            <a:off x="7899616" y="3541169"/>
            <a:ext cx="645348" cy="645348"/>
          </a:xfrm>
          <a:custGeom>
            <a:avLst/>
            <a:gdLst>
              <a:gd name="connsiteX0" fmla="*/ 2857500 w 2857500"/>
              <a:gd name="connsiteY0" fmla="*/ 1428750 h 2857500"/>
              <a:gd name="connsiteX1" fmla="*/ 1428750 w 2857500"/>
              <a:gd name="connsiteY1" fmla="*/ 0 h 2857500"/>
              <a:gd name="connsiteX2" fmla="*/ 0 w 2857500"/>
              <a:gd name="connsiteY2" fmla="*/ 1428750 h 2857500"/>
              <a:gd name="connsiteX3" fmla="*/ 1428750 w 2857500"/>
              <a:gd name="connsiteY3" fmla="*/ 2857500 h 2857500"/>
              <a:gd name="connsiteX4" fmla="*/ 2857500 w 2857500"/>
              <a:gd name="connsiteY4" fmla="*/ 1428750 h 2857500"/>
            </a:gdLst>
            <a:ahLst/>
            <a:cxnLst/>
            <a:rect l="l" t="t" r="r" b="b"/>
            <a:pathLst>
              <a:path w="2857500" h="2857500">
                <a:moveTo>
                  <a:pt x="2857500" y="1428750"/>
                </a:moveTo>
                <a:cubicBezTo>
                  <a:pt x="2068420" y="1428750"/>
                  <a:pt x="1428750" y="789077"/>
                  <a:pt x="1428750" y="0"/>
                </a:cubicBezTo>
                <a:cubicBezTo>
                  <a:pt x="1428750" y="789077"/>
                  <a:pt x="789077" y="1428750"/>
                  <a:pt x="0" y="1428750"/>
                </a:cubicBezTo>
                <a:cubicBezTo>
                  <a:pt x="789077" y="1428750"/>
                  <a:pt x="1428750" y="2068420"/>
                  <a:pt x="1428750" y="2857500"/>
                </a:cubicBezTo>
                <a:cubicBezTo>
                  <a:pt x="1428750" y="2068420"/>
                  <a:pt x="2068420" y="1428750"/>
                  <a:pt x="2857500" y="14287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12ED0542-906C-3CF4-1100-0A675E667A45}"/>
              </a:ext>
            </a:extLst>
          </p:cNvPr>
          <p:cNvSpPr txBox="1"/>
          <p:nvPr/>
        </p:nvSpPr>
        <p:spPr>
          <a:xfrm>
            <a:off x="11355202" y="1814161"/>
            <a:ext cx="323286" cy="323286"/>
          </a:xfrm>
          <a:custGeom>
            <a:avLst/>
            <a:gdLst>
              <a:gd name="connsiteX0" fmla="*/ 2857500 w 2857500"/>
              <a:gd name="connsiteY0" fmla="*/ 1428750 h 2857500"/>
              <a:gd name="connsiteX1" fmla="*/ 1428750 w 2857500"/>
              <a:gd name="connsiteY1" fmla="*/ 0 h 2857500"/>
              <a:gd name="connsiteX2" fmla="*/ 0 w 2857500"/>
              <a:gd name="connsiteY2" fmla="*/ 1428750 h 2857500"/>
              <a:gd name="connsiteX3" fmla="*/ 1428750 w 2857500"/>
              <a:gd name="connsiteY3" fmla="*/ 2857500 h 2857500"/>
              <a:gd name="connsiteX4" fmla="*/ 2857500 w 2857500"/>
              <a:gd name="connsiteY4" fmla="*/ 1428750 h 2857500"/>
            </a:gdLst>
            <a:ahLst/>
            <a:cxnLst/>
            <a:rect l="l" t="t" r="r" b="b"/>
            <a:pathLst>
              <a:path w="2857500" h="2857500">
                <a:moveTo>
                  <a:pt x="2857500" y="1428750"/>
                </a:moveTo>
                <a:cubicBezTo>
                  <a:pt x="2068420" y="1428750"/>
                  <a:pt x="1428750" y="789077"/>
                  <a:pt x="1428750" y="0"/>
                </a:cubicBezTo>
                <a:cubicBezTo>
                  <a:pt x="1428750" y="789077"/>
                  <a:pt x="789077" y="1428750"/>
                  <a:pt x="0" y="1428750"/>
                </a:cubicBezTo>
                <a:cubicBezTo>
                  <a:pt x="789077" y="1428750"/>
                  <a:pt x="1428750" y="2068420"/>
                  <a:pt x="1428750" y="2857500"/>
                </a:cubicBezTo>
                <a:cubicBezTo>
                  <a:pt x="1428750" y="2068420"/>
                  <a:pt x="2068420" y="1428750"/>
                  <a:pt x="2857500" y="14287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2D28ADA-5207-08B6-58D7-31F9E3D3D1C6}"/>
              </a:ext>
            </a:extLst>
          </p:cNvPr>
          <p:cNvGrpSpPr/>
          <p:nvPr/>
        </p:nvGrpSpPr>
        <p:grpSpPr>
          <a:xfrm>
            <a:off x="267745" y="304809"/>
            <a:ext cx="1449739" cy="861572"/>
            <a:chOff x="2106021" y="1537375"/>
            <a:chExt cx="1449739" cy="861572"/>
          </a:xfrm>
        </p:grpSpPr>
        <p:sp>
          <p:nvSpPr>
            <p:cNvPr id="13" name="标题 1">
              <a:extLst>
                <a:ext uri="{FF2B5EF4-FFF2-40B4-BE49-F238E27FC236}">
                  <a16:creationId xmlns:a16="http://schemas.microsoft.com/office/drawing/2014/main" id="{53A98406-CEFC-0028-6008-C04CE762DB29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5" name="标题 1">
              <a:extLst>
                <a:ext uri="{FF2B5EF4-FFF2-40B4-BE49-F238E27FC236}">
                  <a16:creationId xmlns:a16="http://schemas.microsoft.com/office/drawing/2014/main" id="{749576DE-DD2D-7FCE-0345-0B11470D9D72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54129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24C7A-3766-C9DF-BB7F-25291F509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671FCD-1D3F-C6D6-BA04-82A4F52BA11C}"/>
              </a:ext>
            </a:extLst>
          </p:cNvPr>
          <p:cNvGrpSpPr/>
          <p:nvPr/>
        </p:nvGrpSpPr>
        <p:grpSpPr>
          <a:xfrm>
            <a:off x="838200" y="2260314"/>
            <a:ext cx="10515600" cy="3236359"/>
            <a:chOff x="838200" y="2260314"/>
            <a:chExt cx="10515600" cy="3236359"/>
          </a:xfrm>
        </p:grpSpPr>
        <p:sp>
          <p:nvSpPr>
            <p:cNvPr id="3" name="Freeform 10">
              <a:extLst>
                <a:ext uri="{FF2B5EF4-FFF2-40B4-BE49-F238E27FC236}">
                  <a16:creationId xmlns:a16="http://schemas.microsoft.com/office/drawing/2014/main" id="{4A68B61A-039F-762A-1E82-4C7F8A200B9D}"/>
                </a:ext>
              </a:extLst>
            </p:cNvPr>
            <p:cNvSpPr/>
            <p:nvPr/>
          </p:nvSpPr>
          <p:spPr>
            <a:xfrm>
              <a:off x="838200" y="2260314"/>
              <a:ext cx="10515600" cy="3236359"/>
            </a:xfrm>
            <a:prstGeom prst="roundRect">
              <a:avLst>
                <a:gd name="adj" fmla="val 15199"/>
              </a:avLst>
            </a:prstGeom>
            <a:solidFill>
              <a:schemeClr val="accent3"/>
            </a:solidFill>
          </p:spPr>
          <p:txBody>
            <a:bodyPr/>
            <a:lstStyle/>
            <a:p>
              <a:pPr algn="ctr"/>
              <a:endParaRPr lang="en-CA" sz="1200" b="1">
                <a:solidFill>
                  <a:schemeClr val="bg1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B1F43C2-6A13-D128-FAD3-017BB776D09C}"/>
                </a:ext>
              </a:extLst>
            </p:cNvPr>
            <p:cNvSpPr txBox="1"/>
            <p:nvPr/>
          </p:nvSpPr>
          <p:spPr>
            <a:xfrm>
              <a:off x="1152846" y="3111980"/>
              <a:ext cx="9886308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. </a:t>
              </a:r>
            </a:p>
          </p:txBody>
        </p:sp>
      </p:grpSp>
      <p:sp>
        <p:nvSpPr>
          <p:cNvPr id="4" name="标题 1">
            <a:extLst>
              <a:ext uri="{FF2B5EF4-FFF2-40B4-BE49-F238E27FC236}">
                <a16:creationId xmlns:a16="http://schemas.microsoft.com/office/drawing/2014/main" id="{75270779-A941-F9D6-D966-DA727651FE82}"/>
              </a:ext>
            </a:extLst>
          </p:cNvPr>
          <p:cNvSpPr txBox="1"/>
          <p:nvPr/>
        </p:nvSpPr>
        <p:spPr>
          <a:xfrm>
            <a:off x="9502150" y="4559261"/>
            <a:ext cx="645348" cy="645348"/>
          </a:xfrm>
          <a:custGeom>
            <a:avLst/>
            <a:gdLst>
              <a:gd name="connsiteX0" fmla="*/ 2857500 w 2857500"/>
              <a:gd name="connsiteY0" fmla="*/ 1428750 h 2857500"/>
              <a:gd name="connsiteX1" fmla="*/ 1428750 w 2857500"/>
              <a:gd name="connsiteY1" fmla="*/ 0 h 2857500"/>
              <a:gd name="connsiteX2" fmla="*/ 0 w 2857500"/>
              <a:gd name="connsiteY2" fmla="*/ 1428750 h 2857500"/>
              <a:gd name="connsiteX3" fmla="*/ 1428750 w 2857500"/>
              <a:gd name="connsiteY3" fmla="*/ 2857500 h 2857500"/>
              <a:gd name="connsiteX4" fmla="*/ 2857500 w 2857500"/>
              <a:gd name="connsiteY4" fmla="*/ 1428750 h 2857500"/>
            </a:gdLst>
            <a:ahLst/>
            <a:cxnLst/>
            <a:rect l="l" t="t" r="r" b="b"/>
            <a:pathLst>
              <a:path w="2857500" h="2857500">
                <a:moveTo>
                  <a:pt x="2857500" y="1428750"/>
                </a:moveTo>
                <a:cubicBezTo>
                  <a:pt x="2068420" y="1428750"/>
                  <a:pt x="1428750" y="789077"/>
                  <a:pt x="1428750" y="0"/>
                </a:cubicBezTo>
                <a:cubicBezTo>
                  <a:pt x="1428750" y="789077"/>
                  <a:pt x="789077" y="1428750"/>
                  <a:pt x="0" y="1428750"/>
                </a:cubicBezTo>
                <a:cubicBezTo>
                  <a:pt x="789077" y="1428750"/>
                  <a:pt x="1428750" y="2068420"/>
                  <a:pt x="1428750" y="2857500"/>
                </a:cubicBezTo>
                <a:cubicBezTo>
                  <a:pt x="1428750" y="2068420"/>
                  <a:pt x="2068420" y="1428750"/>
                  <a:pt x="2857500" y="14287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A60A7697-823C-5B25-014E-569D7921DDD6}"/>
              </a:ext>
            </a:extLst>
          </p:cNvPr>
          <p:cNvSpPr txBox="1"/>
          <p:nvPr/>
        </p:nvSpPr>
        <p:spPr>
          <a:xfrm>
            <a:off x="1923588" y="2299343"/>
            <a:ext cx="323286" cy="323286"/>
          </a:xfrm>
          <a:custGeom>
            <a:avLst/>
            <a:gdLst>
              <a:gd name="connsiteX0" fmla="*/ 2857500 w 2857500"/>
              <a:gd name="connsiteY0" fmla="*/ 1428750 h 2857500"/>
              <a:gd name="connsiteX1" fmla="*/ 1428750 w 2857500"/>
              <a:gd name="connsiteY1" fmla="*/ 0 h 2857500"/>
              <a:gd name="connsiteX2" fmla="*/ 0 w 2857500"/>
              <a:gd name="connsiteY2" fmla="*/ 1428750 h 2857500"/>
              <a:gd name="connsiteX3" fmla="*/ 1428750 w 2857500"/>
              <a:gd name="connsiteY3" fmla="*/ 2857500 h 2857500"/>
              <a:gd name="connsiteX4" fmla="*/ 2857500 w 2857500"/>
              <a:gd name="connsiteY4" fmla="*/ 1428750 h 2857500"/>
            </a:gdLst>
            <a:ahLst/>
            <a:cxnLst/>
            <a:rect l="l" t="t" r="r" b="b"/>
            <a:pathLst>
              <a:path w="2857500" h="2857500">
                <a:moveTo>
                  <a:pt x="2857500" y="1428750"/>
                </a:moveTo>
                <a:cubicBezTo>
                  <a:pt x="2068420" y="1428750"/>
                  <a:pt x="1428750" y="789077"/>
                  <a:pt x="1428750" y="0"/>
                </a:cubicBezTo>
                <a:cubicBezTo>
                  <a:pt x="1428750" y="789077"/>
                  <a:pt x="789077" y="1428750"/>
                  <a:pt x="0" y="1428750"/>
                </a:cubicBezTo>
                <a:cubicBezTo>
                  <a:pt x="789077" y="1428750"/>
                  <a:pt x="1428750" y="2068420"/>
                  <a:pt x="1428750" y="2857500"/>
                </a:cubicBezTo>
                <a:cubicBezTo>
                  <a:pt x="1428750" y="2068420"/>
                  <a:pt x="2068420" y="1428750"/>
                  <a:pt x="2857500" y="14287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F54C4D1-9F6A-9923-194E-6C1153148C89}"/>
              </a:ext>
            </a:extLst>
          </p:cNvPr>
          <p:cNvGrpSpPr/>
          <p:nvPr/>
        </p:nvGrpSpPr>
        <p:grpSpPr>
          <a:xfrm>
            <a:off x="267745" y="304809"/>
            <a:ext cx="1449739" cy="861572"/>
            <a:chOff x="2106021" y="1537375"/>
            <a:chExt cx="1449739" cy="861572"/>
          </a:xfrm>
        </p:grpSpPr>
        <p:sp>
          <p:nvSpPr>
            <p:cNvPr id="9" name="标题 1">
              <a:extLst>
                <a:ext uri="{FF2B5EF4-FFF2-40B4-BE49-F238E27FC236}">
                  <a16:creationId xmlns:a16="http://schemas.microsoft.com/office/drawing/2014/main" id="{9187DEAD-0488-6CDB-E07C-D8997ECACB64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0" name="标题 1">
              <a:extLst>
                <a:ext uri="{FF2B5EF4-FFF2-40B4-BE49-F238E27FC236}">
                  <a16:creationId xmlns:a16="http://schemas.microsoft.com/office/drawing/2014/main" id="{B5E4047D-CD3C-8A73-7929-0330124B19A5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9642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A986D-EBA6-29FD-405E-22F23160B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6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Thank You</a:t>
            </a:r>
            <a:endParaRPr lang="en-CA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Picture Placeholder 4" descr="A handshake over a blueprint with people around it&#10;&#10;AI-generated content may be incorrect.">
            <a:extLst>
              <a:ext uri="{FF2B5EF4-FFF2-40B4-BE49-F238E27FC236}">
                <a16:creationId xmlns:a16="http://schemas.microsoft.com/office/drawing/2014/main" id="{9CB82A55-B88A-4377-C32C-1A54720CF22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40353" b="40353"/>
          <a:stretch>
            <a:fillRect/>
          </a:stretch>
        </p:blipFill>
        <p:spPr/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71D75E5-173E-A515-FEC4-2F04B94DCFE5}"/>
              </a:ext>
            </a:extLst>
          </p:cNvPr>
          <p:cNvGrpSpPr/>
          <p:nvPr/>
        </p:nvGrpSpPr>
        <p:grpSpPr>
          <a:xfrm>
            <a:off x="1030616" y="4446082"/>
            <a:ext cx="10130767" cy="784879"/>
            <a:chOff x="850412" y="5286909"/>
            <a:chExt cx="10130767" cy="78487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7F775BB-D38F-313C-5379-AE81E6F813D2}"/>
                </a:ext>
              </a:extLst>
            </p:cNvPr>
            <p:cNvGrpSpPr/>
            <p:nvPr/>
          </p:nvGrpSpPr>
          <p:grpSpPr>
            <a:xfrm>
              <a:off x="850412" y="5286909"/>
              <a:ext cx="3468952" cy="784879"/>
              <a:chOff x="838200" y="2340963"/>
              <a:chExt cx="3468952" cy="78487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38BF236A-4BE1-AD83-4FF4-0D004BEBF67E}"/>
                  </a:ext>
                </a:extLst>
              </p:cNvPr>
              <p:cNvGrpSpPr/>
              <p:nvPr/>
            </p:nvGrpSpPr>
            <p:grpSpPr>
              <a:xfrm>
                <a:off x="838200" y="2340963"/>
                <a:ext cx="3468952" cy="784879"/>
                <a:chOff x="5462984" y="2992029"/>
                <a:chExt cx="3751800" cy="848876"/>
              </a:xfrm>
            </p:grpSpPr>
            <p:sp>
              <p:nvSpPr>
                <p:cNvPr id="20" name="Rectangle: Rounded Corners 19">
                  <a:extLst>
                    <a:ext uri="{FF2B5EF4-FFF2-40B4-BE49-F238E27FC236}">
                      <a16:creationId xmlns:a16="http://schemas.microsoft.com/office/drawing/2014/main" id="{AAE5A5E0-C1E3-7136-594C-ABB338E2CA45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>
                    <a:gd name="adj" fmla="val 22358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94F0AC55-281E-B8BD-CA1B-FD16F995FE3F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894872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Email: email@address.com</a:t>
                  </a:r>
                </a:p>
              </p:txBody>
            </p:sp>
          </p:grpSp>
          <p:sp>
            <p:nvSpPr>
              <p:cNvPr id="19" name="Graphic 8">
                <a:extLst>
                  <a:ext uri="{FF2B5EF4-FFF2-40B4-BE49-F238E27FC236}">
                    <a16:creationId xmlns:a16="http://schemas.microsoft.com/office/drawing/2014/main" id="{3C7063A8-E334-6FE7-33F0-00ADDBA549C2}"/>
                  </a:ext>
                </a:extLst>
              </p:cNvPr>
              <p:cNvSpPr/>
              <p:nvPr/>
            </p:nvSpPr>
            <p:spPr>
              <a:xfrm>
                <a:off x="1053956" y="2586684"/>
                <a:ext cx="352284" cy="293438"/>
              </a:xfrm>
              <a:custGeom>
                <a:avLst/>
                <a:gdLst>
                  <a:gd name="connsiteX0" fmla="*/ 162211 w 232539"/>
                  <a:gd name="connsiteY0" fmla="*/ 140895 h 219619"/>
                  <a:gd name="connsiteX1" fmla="*/ 156327 w 232539"/>
                  <a:gd name="connsiteY1" fmla="*/ 146745 h 219619"/>
                  <a:gd name="connsiteX2" fmla="*/ 104166 w 232539"/>
                  <a:gd name="connsiteY2" fmla="*/ 122693 h 219619"/>
                  <a:gd name="connsiteX3" fmla="*/ 79977 w 232539"/>
                  <a:gd name="connsiteY3" fmla="*/ 70828 h 219619"/>
                  <a:gd name="connsiteX4" fmla="*/ 83682 w 232539"/>
                  <a:gd name="connsiteY4" fmla="*/ 67144 h 219619"/>
                  <a:gd name="connsiteX5" fmla="*/ 85706 w 232539"/>
                  <a:gd name="connsiteY5" fmla="*/ 32859 h 219619"/>
                  <a:gd name="connsiteX6" fmla="*/ 69416 w 232539"/>
                  <a:gd name="connsiteY6" fmla="*/ 11098 h 219619"/>
                  <a:gd name="connsiteX7" fmla="*/ 29215 w 232539"/>
                  <a:gd name="connsiteY7" fmla="*/ 7426 h 219619"/>
                  <a:gd name="connsiteX8" fmla="*/ 8938 w 232539"/>
                  <a:gd name="connsiteY8" fmla="*/ 27588 h 219619"/>
                  <a:gd name="connsiteX9" fmla="*/ 37 w 232539"/>
                  <a:gd name="connsiteY9" fmla="*/ 48389 h 219619"/>
                  <a:gd name="connsiteX10" fmla="*/ 62209 w 232539"/>
                  <a:gd name="connsiteY10" fmla="*/ 164413 h 219619"/>
                  <a:gd name="connsiteX11" fmla="*/ 189601 w 232539"/>
                  <a:gd name="connsiteY11" fmla="*/ 219169 h 219619"/>
                  <a:gd name="connsiteX12" fmla="*/ 206716 w 232539"/>
                  <a:gd name="connsiteY12" fmla="*/ 210518 h 219619"/>
                  <a:gd name="connsiteX13" fmla="*/ 225068 w 232539"/>
                  <a:gd name="connsiteY13" fmla="*/ 192271 h 219619"/>
                  <a:gd name="connsiteX14" fmla="*/ 218113 w 232539"/>
                  <a:gd name="connsiteY14" fmla="*/ 150220 h 219619"/>
                  <a:gd name="connsiteX15" fmla="*/ 193431 w 232539"/>
                  <a:gd name="connsiteY15" fmla="*/ 136803 h 219619"/>
                  <a:gd name="connsiteX16" fmla="*/ 162211 w 232539"/>
                  <a:gd name="connsiteY16" fmla="*/ 140895 h 219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2539" h="219619">
                    <a:moveTo>
                      <a:pt x="162211" y="140895"/>
                    </a:moveTo>
                    <a:lnTo>
                      <a:pt x="156327" y="146745"/>
                    </a:lnTo>
                    <a:cubicBezTo>
                      <a:pt x="156327" y="146745"/>
                      <a:pt x="142341" y="160652"/>
                      <a:pt x="104166" y="122693"/>
                    </a:cubicBezTo>
                    <a:cubicBezTo>
                      <a:pt x="65991" y="84735"/>
                      <a:pt x="79977" y="70828"/>
                      <a:pt x="79977" y="70828"/>
                    </a:cubicBezTo>
                    <a:lnTo>
                      <a:pt x="83682" y="67144"/>
                    </a:lnTo>
                    <a:cubicBezTo>
                      <a:pt x="92810" y="58068"/>
                      <a:pt x="93671" y="43497"/>
                      <a:pt x="85706" y="32859"/>
                    </a:cubicBezTo>
                    <a:lnTo>
                      <a:pt x="69416" y="11098"/>
                    </a:lnTo>
                    <a:cubicBezTo>
                      <a:pt x="59559" y="-2068"/>
                      <a:pt x="40513" y="-3807"/>
                      <a:pt x="29215" y="7426"/>
                    </a:cubicBezTo>
                    <a:lnTo>
                      <a:pt x="8938" y="27588"/>
                    </a:lnTo>
                    <a:cubicBezTo>
                      <a:pt x="3336" y="33158"/>
                      <a:pt x="-418" y="40379"/>
                      <a:pt x="37" y="48389"/>
                    </a:cubicBezTo>
                    <a:cubicBezTo>
                      <a:pt x="1202" y="68881"/>
                      <a:pt x="10473" y="112971"/>
                      <a:pt x="62209" y="164413"/>
                    </a:cubicBezTo>
                    <a:cubicBezTo>
                      <a:pt x="117072" y="218964"/>
                      <a:pt x="168549" y="221132"/>
                      <a:pt x="189601" y="219169"/>
                    </a:cubicBezTo>
                    <a:cubicBezTo>
                      <a:pt x="196259" y="218549"/>
                      <a:pt x="202049" y="215158"/>
                      <a:pt x="206716" y="210518"/>
                    </a:cubicBezTo>
                    <a:lnTo>
                      <a:pt x="225068" y="192271"/>
                    </a:lnTo>
                    <a:cubicBezTo>
                      <a:pt x="237456" y="179953"/>
                      <a:pt x="233963" y="158836"/>
                      <a:pt x="218113" y="150220"/>
                    </a:cubicBezTo>
                    <a:lnTo>
                      <a:pt x="193431" y="136803"/>
                    </a:lnTo>
                    <a:cubicBezTo>
                      <a:pt x="183024" y="131145"/>
                      <a:pt x="170345" y="132807"/>
                      <a:pt x="162211" y="140895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C51BE82-8B7D-DD79-F2E2-9C6D70DBA3CA}"/>
                </a:ext>
              </a:extLst>
            </p:cNvPr>
            <p:cNvGrpSpPr/>
            <p:nvPr/>
          </p:nvGrpSpPr>
          <p:grpSpPr>
            <a:xfrm>
              <a:off x="7622060" y="5286909"/>
              <a:ext cx="3359119" cy="784879"/>
              <a:chOff x="838200" y="5493540"/>
              <a:chExt cx="3359119" cy="784879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580AD85-AB86-DA20-35B7-37EEB0FBA9D7}"/>
                  </a:ext>
                </a:extLst>
              </p:cNvPr>
              <p:cNvGrpSpPr/>
              <p:nvPr/>
            </p:nvGrpSpPr>
            <p:grpSpPr>
              <a:xfrm>
                <a:off x="838200" y="5493540"/>
                <a:ext cx="3359119" cy="784879"/>
                <a:chOff x="5462984" y="2992029"/>
                <a:chExt cx="3633012" cy="848876"/>
              </a:xfrm>
            </p:grpSpPr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5A2CE6A7-A5A4-545B-B699-9E5248DAC1C6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>
                    <a:gd name="adj" fmla="val 29471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900F0AE1-A267-F227-9DEF-3B13E3EE1EC1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776084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Website: www.website.com</a:t>
                  </a:r>
                </a:p>
              </p:txBody>
            </p:sp>
          </p:grp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F56E2B3-BFE4-AAC2-037C-F9ACA177D06B}"/>
                  </a:ext>
                </a:extLst>
              </p:cNvPr>
              <p:cNvSpPr/>
              <p:nvPr/>
            </p:nvSpPr>
            <p:spPr>
              <a:xfrm>
                <a:off x="1062485" y="5738153"/>
                <a:ext cx="335225" cy="295655"/>
              </a:xfrm>
              <a:custGeom>
                <a:avLst/>
                <a:gdLst>
                  <a:gd name="connsiteX0" fmla="*/ 212062 w 310052"/>
                  <a:gd name="connsiteY0" fmla="*/ 185357 h 310051"/>
                  <a:gd name="connsiteX1" fmla="*/ 238671 w 310052"/>
                  <a:gd name="connsiteY1" fmla="*/ 185357 h 310051"/>
                  <a:gd name="connsiteX2" fmla="*/ 196309 w 310052"/>
                  <a:gd name="connsiteY2" fmla="*/ 248669 h 310051"/>
                  <a:gd name="connsiteX3" fmla="*/ 197432 w 310052"/>
                  <a:gd name="connsiteY3" fmla="*/ 246493 h 310051"/>
                  <a:gd name="connsiteX4" fmla="*/ 212062 w 310052"/>
                  <a:gd name="connsiteY4" fmla="*/ 185357 h 310051"/>
                  <a:gd name="connsiteX5" fmla="*/ 165136 w 310052"/>
                  <a:gd name="connsiteY5" fmla="*/ 185357 h 310051"/>
                  <a:gd name="connsiteX6" fmla="*/ 191807 w 310052"/>
                  <a:gd name="connsiteY6" fmla="*/ 185357 h 310051"/>
                  <a:gd name="connsiteX7" fmla="*/ 179345 w 310052"/>
                  <a:gd name="connsiteY7" fmla="*/ 237451 h 310051"/>
                  <a:gd name="connsiteX8" fmla="*/ 165136 w 310052"/>
                  <a:gd name="connsiteY8" fmla="*/ 255829 h 310051"/>
                  <a:gd name="connsiteX9" fmla="*/ 118244 w 310052"/>
                  <a:gd name="connsiteY9" fmla="*/ 185357 h 310051"/>
                  <a:gd name="connsiteX10" fmla="*/ 144915 w 310052"/>
                  <a:gd name="connsiteY10" fmla="*/ 185357 h 310051"/>
                  <a:gd name="connsiteX11" fmla="*/ 144915 w 310052"/>
                  <a:gd name="connsiteY11" fmla="*/ 255829 h 310051"/>
                  <a:gd name="connsiteX12" fmla="*/ 130705 w 310052"/>
                  <a:gd name="connsiteY12" fmla="*/ 237451 h 310051"/>
                  <a:gd name="connsiteX13" fmla="*/ 118244 w 310052"/>
                  <a:gd name="connsiteY13" fmla="*/ 185357 h 310051"/>
                  <a:gd name="connsiteX14" fmla="*/ 71382 w 310052"/>
                  <a:gd name="connsiteY14" fmla="*/ 185357 h 310051"/>
                  <a:gd name="connsiteX15" fmla="*/ 97990 w 310052"/>
                  <a:gd name="connsiteY15" fmla="*/ 185357 h 310051"/>
                  <a:gd name="connsiteX16" fmla="*/ 112620 w 310052"/>
                  <a:gd name="connsiteY16" fmla="*/ 246493 h 310051"/>
                  <a:gd name="connsiteX17" fmla="*/ 113744 w 310052"/>
                  <a:gd name="connsiteY17" fmla="*/ 248669 h 310051"/>
                  <a:gd name="connsiteX18" fmla="*/ 71382 w 310052"/>
                  <a:gd name="connsiteY18" fmla="*/ 185357 h 310051"/>
                  <a:gd name="connsiteX19" fmla="*/ 196308 w 310052"/>
                  <a:gd name="connsiteY19" fmla="*/ 101824 h 310051"/>
                  <a:gd name="connsiteX20" fmla="*/ 238670 w 310052"/>
                  <a:gd name="connsiteY20" fmla="*/ 165136 h 310051"/>
                  <a:gd name="connsiteX21" fmla="*/ 212062 w 310052"/>
                  <a:gd name="connsiteY21" fmla="*/ 165136 h 310051"/>
                  <a:gd name="connsiteX22" fmla="*/ 197431 w 310052"/>
                  <a:gd name="connsiteY22" fmla="*/ 104000 h 310051"/>
                  <a:gd name="connsiteX23" fmla="*/ 196308 w 310052"/>
                  <a:gd name="connsiteY23" fmla="*/ 101824 h 310051"/>
                  <a:gd name="connsiteX24" fmla="*/ 113742 w 310052"/>
                  <a:gd name="connsiteY24" fmla="*/ 101824 h 310051"/>
                  <a:gd name="connsiteX25" fmla="*/ 112619 w 310052"/>
                  <a:gd name="connsiteY25" fmla="*/ 104000 h 310051"/>
                  <a:gd name="connsiteX26" fmla="*/ 97989 w 310052"/>
                  <a:gd name="connsiteY26" fmla="*/ 165136 h 310051"/>
                  <a:gd name="connsiteX27" fmla="*/ 71380 w 310052"/>
                  <a:gd name="connsiteY27" fmla="*/ 165136 h 310051"/>
                  <a:gd name="connsiteX28" fmla="*/ 113742 w 310052"/>
                  <a:gd name="connsiteY28" fmla="*/ 101824 h 310051"/>
                  <a:gd name="connsiteX29" fmla="*/ 165136 w 310052"/>
                  <a:gd name="connsiteY29" fmla="*/ 94664 h 310051"/>
                  <a:gd name="connsiteX30" fmla="*/ 179345 w 310052"/>
                  <a:gd name="connsiteY30" fmla="*/ 113042 h 310051"/>
                  <a:gd name="connsiteX31" fmla="*/ 191807 w 310052"/>
                  <a:gd name="connsiteY31" fmla="*/ 165136 h 310051"/>
                  <a:gd name="connsiteX32" fmla="*/ 165136 w 310052"/>
                  <a:gd name="connsiteY32" fmla="*/ 165136 h 310051"/>
                  <a:gd name="connsiteX33" fmla="*/ 144915 w 310052"/>
                  <a:gd name="connsiteY33" fmla="*/ 94664 h 310051"/>
                  <a:gd name="connsiteX34" fmla="*/ 144915 w 310052"/>
                  <a:gd name="connsiteY34" fmla="*/ 165136 h 310051"/>
                  <a:gd name="connsiteX35" fmla="*/ 118244 w 310052"/>
                  <a:gd name="connsiteY35" fmla="*/ 165136 h 310051"/>
                  <a:gd name="connsiteX36" fmla="*/ 130705 w 310052"/>
                  <a:gd name="connsiteY36" fmla="*/ 113042 h 310051"/>
                  <a:gd name="connsiteX37" fmla="*/ 144915 w 310052"/>
                  <a:gd name="connsiteY37" fmla="*/ 94664 h 310051"/>
                  <a:gd name="connsiteX38" fmla="*/ 155026 w 310052"/>
                  <a:gd name="connsiteY38" fmla="*/ 70772 h 310051"/>
                  <a:gd name="connsiteX39" fmla="*/ 50552 w 310052"/>
                  <a:gd name="connsiteY39" fmla="*/ 175246 h 310051"/>
                  <a:gd name="connsiteX40" fmla="*/ 155026 w 310052"/>
                  <a:gd name="connsiteY40" fmla="*/ 279720 h 310051"/>
                  <a:gd name="connsiteX41" fmla="*/ 259500 w 310052"/>
                  <a:gd name="connsiteY41" fmla="*/ 175246 h 310051"/>
                  <a:gd name="connsiteX42" fmla="*/ 155026 w 310052"/>
                  <a:gd name="connsiteY42" fmla="*/ 70772 h 310051"/>
                  <a:gd name="connsiteX43" fmla="*/ 0 w 310052"/>
                  <a:gd name="connsiteY43" fmla="*/ 50551 h 310051"/>
                  <a:gd name="connsiteX44" fmla="*/ 310052 w 310052"/>
                  <a:gd name="connsiteY44" fmla="*/ 50551 h 310051"/>
                  <a:gd name="connsiteX45" fmla="*/ 310052 w 310052"/>
                  <a:gd name="connsiteY45" fmla="*/ 310051 h 310051"/>
                  <a:gd name="connsiteX46" fmla="*/ 0 w 310052"/>
                  <a:gd name="connsiteY46" fmla="*/ 310051 h 310051"/>
                  <a:gd name="connsiteX47" fmla="*/ 266240 w 310052"/>
                  <a:gd name="connsiteY47" fmla="*/ 0 h 310051"/>
                  <a:gd name="connsiteX48" fmla="*/ 310052 w 310052"/>
                  <a:gd name="connsiteY48" fmla="*/ 0 h 310051"/>
                  <a:gd name="connsiteX49" fmla="*/ 310052 w 310052"/>
                  <a:gd name="connsiteY49" fmla="*/ 30331 h 310051"/>
                  <a:gd name="connsiteX50" fmla="*/ 266240 w 310052"/>
                  <a:gd name="connsiteY50" fmla="*/ 30331 h 310051"/>
                  <a:gd name="connsiteX51" fmla="*/ 0 w 310052"/>
                  <a:gd name="connsiteY51" fmla="*/ 0 h 310051"/>
                  <a:gd name="connsiteX52" fmla="*/ 246020 w 310052"/>
                  <a:gd name="connsiteY52" fmla="*/ 0 h 310051"/>
                  <a:gd name="connsiteX53" fmla="*/ 246020 w 310052"/>
                  <a:gd name="connsiteY53" fmla="*/ 30331 h 310051"/>
                  <a:gd name="connsiteX54" fmla="*/ 0 w 310052"/>
                  <a:gd name="connsiteY54" fmla="*/ 30331 h 310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10052" h="310051">
                    <a:moveTo>
                      <a:pt x="212062" y="185357"/>
                    </a:moveTo>
                    <a:lnTo>
                      <a:pt x="238671" y="185357"/>
                    </a:lnTo>
                    <a:cubicBezTo>
                      <a:pt x="235405" y="212537"/>
                      <a:pt x="219150" y="235776"/>
                      <a:pt x="196309" y="248669"/>
                    </a:cubicBezTo>
                    <a:cubicBezTo>
                      <a:pt x="196687" y="247954"/>
                      <a:pt x="197063" y="247231"/>
                      <a:pt x="197432" y="246493"/>
                    </a:cubicBezTo>
                    <a:cubicBezTo>
                      <a:pt x="205812" y="229732"/>
                      <a:pt x="210904" y="208319"/>
                      <a:pt x="212062" y="185357"/>
                    </a:cubicBezTo>
                    <a:close/>
                    <a:moveTo>
                      <a:pt x="165136" y="185357"/>
                    </a:moveTo>
                    <a:lnTo>
                      <a:pt x="191807" y="185357"/>
                    </a:lnTo>
                    <a:cubicBezTo>
                      <a:pt x="190705" y="205154"/>
                      <a:pt x="186384" y="223373"/>
                      <a:pt x="179345" y="237451"/>
                    </a:cubicBezTo>
                    <a:cubicBezTo>
                      <a:pt x="175119" y="245903"/>
                      <a:pt x="170216" y="252178"/>
                      <a:pt x="165136" y="255829"/>
                    </a:cubicBezTo>
                    <a:close/>
                    <a:moveTo>
                      <a:pt x="118244" y="185357"/>
                    </a:moveTo>
                    <a:lnTo>
                      <a:pt x="144915" y="185357"/>
                    </a:lnTo>
                    <a:lnTo>
                      <a:pt x="144915" y="255829"/>
                    </a:lnTo>
                    <a:cubicBezTo>
                      <a:pt x="139835" y="252177"/>
                      <a:pt x="134932" y="245904"/>
                      <a:pt x="130705" y="237451"/>
                    </a:cubicBezTo>
                    <a:cubicBezTo>
                      <a:pt x="123666" y="223373"/>
                      <a:pt x="119346" y="205154"/>
                      <a:pt x="118244" y="185357"/>
                    </a:cubicBezTo>
                    <a:close/>
                    <a:moveTo>
                      <a:pt x="71382" y="185357"/>
                    </a:moveTo>
                    <a:lnTo>
                      <a:pt x="97990" y="185357"/>
                    </a:lnTo>
                    <a:cubicBezTo>
                      <a:pt x="99149" y="208319"/>
                      <a:pt x="104240" y="229732"/>
                      <a:pt x="112620" y="246493"/>
                    </a:cubicBezTo>
                    <a:cubicBezTo>
                      <a:pt x="112989" y="247231"/>
                      <a:pt x="113364" y="247954"/>
                      <a:pt x="113744" y="248669"/>
                    </a:cubicBezTo>
                    <a:cubicBezTo>
                      <a:pt x="90903" y="235776"/>
                      <a:pt x="74648" y="212537"/>
                      <a:pt x="71382" y="185357"/>
                    </a:cubicBezTo>
                    <a:close/>
                    <a:moveTo>
                      <a:pt x="196308" y="101824"/>
                    </a:moveTo>
                    <a:cubicBezTo>
                      <a:pt x="219148" y="114717"/>
                      <a:pt x="235404" y="137956"/>
                      <a:pt x="238670" y="165136"/>
                    </a:cubicBezTo>
                    <a:lnTo>
                      <a:pt x="212062" y="165136"/>
                    </a:lnTo>
                    <a:cubicBezTo>
                      <a:pt x="210903" y="142174"/>
                      <a:pt x="205812" y="120761"/>
                      <a:pt x="197431" y="104000"/>
                    </a:cubicBezTo>
                    <a:cubicBezTo>
                      <a:pt x="197063" y="103262"/>
                      <a:pt x="196688" y="102539"/>
                      <a:pt x="196308" y="101824"/>
                    </a:cubicBezTo>
                    <a:close/>
                    <a:moveTo>
                      <a:pt x="113742" y="101824"/>
                    </a:moveTo>
                    <a:cubicBezTo>
                      <a:pt x="113364" y="102539"/>
                      <a:pt x="112988" y="103262"/>
                      <a:pt x="112619" y="104000"/>
                    </a:cubicBezTo>
                    <a:cubicBezTo>
                      <a:pt x="104239" y="120761"/>
                      <a:pt x="99147" y="142174"/>
                      <a:pt x="97989" y="165136"/>
                    </a:cubicBezTo>
                    <a:lnTo>
                      <a:pt x="71380" y="165136"/>
                    </a:lnTo>
                    <a:cubicBezTo>
                      <a:pt x="74645" y="137955"/>
                      <a:pt x="90901" y="114717"/>
                      <a:pt x="113742" y="101824"/>
                    </a:cubicBezTo>
                    <a:close/>
                    <a:moveTo>
                      <a:pt x="165136" y="94664"/>
                    </a:moveTo>
                    <a:cubicBezTo>
                      <a:pt x="170216" y="98316"/>
                      <a:pt x="175119" y="104589"/>
                      <a:pt x="179345" y="113042"/>
                    </a:cubicBezTo>
                    <a:cubicBezTo>
                      <a:pt x="186384" y="127120"/>
                      <a:pt x="190704" y="145338"/>
                      <a:pt x="191807" y="165136"/>
                    </a:cubicBezTo>
                    <a:lnTo>
                      <a:pt x="165136" y="165136"/>
                    </a:lnTo>
                    <a:close/>
                    <a:moveTo>
                      <a:pt x="144915" y="94664"/>
                    </a:moveTo>
                    <a:lnTo>
                      <a:pt x="144915" y="165136"/>
                    </a:lnTo>
                    <a:lnTo>
                      <a:pt x="118244" y="165136"/>
                    </a:lnTo>
                    <a:cubicBezTo>
                      <a:pt x="119346" y="145339"/>
                      <a:pt x="123667" y="127120"/>
                      <a:pt x="130705" y="113042"/>
                    </a:cubicBezTo>
                    <a:cubicBezTo>
                      <a:pt x="134932" y="104589"/>
                      <a:pt x="139835" y="98315"/>
                      <a:pt x="144915" y="94664"/>
                    </a:cubicBezTo>
                    <a:close/>
                    <a:moveTo>
                      <a:pt x="155026" y="70772"/>
                    </a:moveTo>
                    <a:cubicBezTo>
                      <a:pt x="97419" y="70772"/>
                      <a:pt x="50552" y="117638"/>
                      <a:pt x="50552" y="175246"/>
                    </a:cubicBezTo>
                    <a:cubicBezTo>
                      <a:pt x="50552" y="232854"/>
                      <a:pt x="97419" y="279720"/>
                      <a:pt x="155026" y="279720"/>
                    </a:cubicBezTo>
                    <a:cubicBezTo>
                      <a:pt x="212633" y="279720"/>
                      <a:pt x="259500" y="232854"/>
                      <a:pt x="259500" y="175246"/>
                    </a:cubicBezTo>
                    <a:cubicBezTo>
                      <a:pt x="259500" y="117639"/>
                      <a:pt x="212633" y="70772"/>
                      <a:pt x="155026" y="70772"/>
                    </a:cubicBezTo>
                    <a:close/>
                    <a:moveTo>
                      <a:pt x="0" y="50551"/>
                    </a:moveTo>
                    <a:lnTo>
                      <a:pt x="310052" y="50551"/>
                    </a:lnTo>
                    <a:lnTo>
                      <a:pt x="310052" y="310051"/>
                    </a:lnTo>
                    <a:lnTo>
                      <a:pt x="0" y="310051"/>
                    </a:lnTo>
                    <a:close/>
                    <a:moveTo>
                      <a:pt x="266240" y="0"/>
                    </a:moveTo>
                    <a:lnTo>
                      <a:pt x="310052" y="0"/>
                    </a:lnTo>
                    <a:lnTo>
                      <a:pt x="310052" y="30331"/>
                    </a:lnTo>
                    <a:lnTo>
                      <a:pt x="266240" y="30331"/>
                    </a:lnTo>
                    <a:close/>
                    <a:moveTo>
                      <a:pt x="0" y="0"/>
                    </a:moveTo>
                    <a:lnTo>
                      <a:pt x="246020" y="0"/>
                    </a:lnTo>
                    <a:lnTo>
                      <a:pt x="246020" y="30331"/>
                    </a:lnTo>
                    <a:lnTo>
                      <a:pt x="0" y="30331"/>
                    </a:lnTo>
                    <a:close/>
                  </a:path>
                </a:pathLst>
              </a:custGeom>
              <a:solidFill>
                <a:schemeClr val="bg2"/>
              </a:solidFill>
              <a:ln w="59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E1FB173-98E8-93E0-12C9-E655010FB4B1}"/>
                </a:ext>
              </a:extLst>
            </p:cNvPr>
            <p:cNvGrpSpPr/>
            <p:nvPr/>
          </p:nvGrpSpPr>
          <p:grpSpPr>
            <a:xfrm>
              <a:off x="4319364" y="5286909"/>
              <a:ext cx="3359119" cy="784879"/>
              <a:chOff x="838200" y="3917251"/>
              <a:chExt cx="3359119" cy="78487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90D7DEE-4C5A-6F1B-B3C8-E207231C1EE4}"/>
                  </a:ext>
                </a:extLst>
              </p:cNvPr>
              <p:cNvGrpSpPr/>
              <p:nvPr/>
            </p:nvGrpSpPr>
            <p:grpSpPr>
              <a:xfrm>
                <a:off x="838200" y="3917251"/>
                <a:ext cx="3359119" cy="784879"/>
                <a:chOff x="5462984" y="2992029"/>
                <a:chExt cx="3633012" cy="848876"/>
              </a:xfrm>
            </p:grpSpPr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B659B647-3432-F82E-DA2A-42FCCCA2B335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>
                    <a:gd name="adj" fmla="val 29471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92E9898-C83A-D942-B9CB-C3137B717F59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776084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Phone: 0123456789</a:t>
                  </a:r>
                </a:p>
              </p:txBody>
            </p:sp>
          </p:grp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46E61A79-AB2D-9ECB-3B5C-09771ED7B689}"/>
                  </a:ext>
                </a:extLst>
              </p:cNvPr>
              <p:cNvSpPr/>
              <p:nvPr/>
            </p:nvSpPr>
            <p:spPr>
              <a:xfrm>
                <a:off x="1053957" y="4176018"/>
                <a:ext cx="352282" cy="267347"/>
              </a:xfrm>
              <a:custGeom>
                <a:avLst/>
                <a:gdLst>
                  <a:gd name="connsiteX0" fmla="*/ 74283 w 277754"/>
                  <a:gd name="connsiteY0" fmla="*/ 0 h 238998"/>
                  <a:gd name="connsiteX1" fmla="*/ 20860 w 277754"/>
                  <a:gd name="connsiteY1" fmla="*/ 17930 h 238998"/>
                  <a:gd name="connsiteX2" fmla="*/ 0 w 277754"/>
                  <a:gd name="connsiteY2" fmla="*/ 74283 h 238998"/>
                  <a:gd name="connsiteX3" fmla="*/ 0 w 277754"/>
                  <a:gd name="connsiteY3" fmla="*/ 164715 h 238998"/>
                  <a:gd name="connsiteX4" fmla="*/ 20860 w 277754"/>
                  <a:gd name="connsiteY4" fmla="*/ 221068 h 238998"/>
                  <a:gd name="connsiteX5" fmla="*/ 74283 w 277754"/>
                  <a:gd name="connsiteY5" fmla="*/ 238998 h 238998"/>
                  <a:gd name="connsiteX6" fmla="*/ 203472 w 277754"/>
                  <a:gd name="connsiteY6" fmla="*/ 238998 h 238998"/>
                  <a:gd name="connsiteX7" fmla="*/ 256895 w 277754"/>
                  <a:gd name="connsiteY7" fmla="*/ 221068 h 238998"/>
                  <a:gd name="connsiteX8" fmla="*/ 277755 w 277754"/>
                  <a:gd name="connsiteY8" fmla="*/ 164715 h 238998"/>
                  <a:gd name="connsiteX9" fmla="*/ 277755 w 277754"/>
                  <a:gd name="connsiteY9" fmla="*/ 74283 h 238998"/>
                  <a:gd name="connsiteX10" fmla="*/ 256895 w 277754"/>
                  <a:gd name="connsiteY10" fmla="*/ 17930 h 238998"/>
                  <a:gd name="connsiteX11" fmla="*/ 203472 w 277754"/>
                  <a:gd name="connsiteY11" fmla="*/ 0 h 238998"/>
                  <a:gd name="connsiteX12" fmla="*/ 74283 w 277754"/>
                  <a:gd name="connsiteY12" fmla="*/ 0 h 238998"/>
                  <a:gd name="connsiteX13" fmla="*/ 232261 w 277754"/>
                  <a:gd name="connsiteY13" fmla="*/ 72504 h 238998"/>
                  <a:gd name="connsiteX14" fmla="*/ 234003 w 277754"/>
                  <a:gd name="connsiteY14" fmla="*/ 58913 h 238998"/>
                  <a:gd name="connsiteX15" fmla="*/ 220412 w 277754"/>
                  <a:gd name="connsiteY15" fmla="*/ 57171 h 238998"/>
                  <a:gd name="connsiteX16" fmla="*/ 148750 w 277754"/>
                  <a:gd name="connsiteY16" fmla="*/ 112544 h 238998"/>
                  <a:gd name="connsiteX17" fmla="*/ 129002 w 277754"/>
                  <a:gd name="connsiteY17" fmla="*/ 112544 h 238998"/>
                  <a:gd name="connsiteX18" fmla="*/ 57342 w 277754"/>
                  <a:gd name="connsiteY18" fmla="*/ 57171 h 238998"/>
                  <a:gd name="connsiteX19" fmla="*/ 43750 w 277754"/>
                  <a:gd name="connsiteY19" fmla="*/ 58913 h 238998"/>
                  <a:gd name="connsiteX20" fmla="*/ 45493 w 277754"/>
                  <a:gd name="connsiteY20" fmla="*/ 72504 h 238998"/>
                  <a:gd name="connsiteX21" fmla="*/ 117154 w 277754"/>
                  <a:gd name="connsiteY21" fmla="*/ 127878 h 238998"/>
                  <a:gd name="connsiteX22" fmla="*/ 160599 w 277754"/>
                  <a:gd name="connsiteY22" fmla="*/ 127878 h 238998"/>
                  <a:gd name="connsiteX23" fmla="*/ 232261 w 277754"/>
                  <a:gd name="connsiteY23" fmla="*/ 72504 h 238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7754" h="238998">
                    <a:moveTo>
                      <a:pt x="74283" y="0"/>
                    </a:moveTo>
                    <a:cubicBezTo>
                      <a:pt x="53420" y="0"/>
                      <a:pt x="34553" y="5214"/>
                      <a:pt x="20860" y="17930"/>
                    </a:cubicBezTo>
                    <a:cubicBezTo>
                      <a:pt x="7036" y="30766"/>
                      <a:pt x="0" y="49829"/>
                      <a:pt x="0" y="74283"/>
                    </a:cubicBezTo>
                    <a:lnTo>
                      <a:pt x="0" y="164715"/>
                    </a:lnTo>
                    <a:cubicBezTo>
                      <a:pt x="0" y="189170"/>
                      <a:pt x="7036" y="208232"/>
                      <a:pt x="20860" y="221068"/>
                    </a:cubicBezTo>
                    <a:cubicBezTo>
                      <a:pt x="34553" y="233784"/>
                      <a:pt x="53420" y="238998"/>
                      <a:pt x="74283" y="238998"/>
                    </a:cubicBezTo>
                    <a:lnTo>
                      <a:pt x="203472" y="238998"/>
                    </a:lnTo>
                    <a:cubicBezTo>
                      <a:pt x="224336" y="238998"/>
                      <a:pt x="243202" y="233784"/>
                      <a:pt x="256895" y="221068"/>
                    </a:cubicBezTo>
                    <a:cubicBezTo>
                      <a:pt x="270719" y="208232"/>
                      <a:pt x="277755" y="189170"/>
                      <a:pt x="277755" y="164715"/>
                    </a:cubicBezTo>
                    <a:lnTo>
                      <a:pt x="277755" y="74283"/>
                    </a:lnTo>
                    <a:cubicBezTo>
                      <a:pt x="277755" y="49829"/>
                      <a:pt x="270719" y="30766"/>
                      <a:pt x="256895" y="17930"/>
                    </a:cubicBezTo>
                    <a:cubicBezTo>
                      <a:pt x="243202" y="5214"/>
                      <a:pt x="224336" y="0"/>
                      <a:pt x="203472" y="0"/>
                    </a:cubicBezTo>
                    <a:lnTo>
                      <a:pt x="74283" y="0"/>
                    </a:lnTo>
                    <a:close/>
                    <a:moveTo>
                      <a:pt x="232261" y="72504"/>
                    </a:moveTo>
                    <a:cubicBezTo>
                      <a:pt x="236495" y="69233"/>
                      <a:pt x="237275" y="63148"/>
                      <a:pt x="234003" y="58913"/>
                    </a:cubicBezTo>
                    <a:cubicBezTo>
                      <a:pt x="230732" y="54679"/>
                      <a:pt x="224647" y="53899"/>
                      <a:pt x="220412" y="57171"/>
                    </a:cubicBezTo>
                    <a:lnTo>
                      <a:pt x="148750" y="112544"/>
                    </a:lnTo>
                    <a:cubicBezTo>
                      <a:pt x="142935" y="117038"/>
                      <a:pt x="134818" y="117038"/>
                      <a:pt x="129002" y="112544"/>
                    </a:cubicBezTo>
                    <a:lnTo>
                      <a:pt x="57342" y="57171"/>
                    </a:lnTo>
                    <a:cubicBezTo>
                      <a:pt x="53107" y="53899"/>
                      <a:pt x="47022" y="54679"/>
                      <a:pt x="43750" y="58913"/>
                    </a:cubicBezTo>
                    <a:cubicBezTo>
                      <a:pt x="40478" y="63148"/>
                      <a:pt x="41258" y="69233"/>
                      <a:pt x="45493" y="72504"/>
                    </a:cubicBezTo>
                    <a:lnTo>
                      <a:pt x="117154" y="127878"/>
                    </a:lnTo>
                    <a:cubicBezTo>
                      <a:pt x="129949" y="137764"/>
                      <a:pt x="147804" y="137764"/>
                      <a:pt x="160599" y="127878"/>
                    </a:cubicBezTo>
                    <a:lnTo>
                      <a:pt x="232261" y="72504"/>
                    </a:lnTo>
                    <a:close/>
                  </a:path>
                </a:pathLst>
              </a:custGeom>
              <a:solidFill>
                <a:schemeClr val="bg2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43473CC-51CC-A3EB-3925-98212DB633C2}"/>
              </a:ext>
            </a:extLst>
          </p:cNvPr>
          <p:cNvGrpSpPr/>
          <p:nvPr/>
        </p:nvGrpSpPr>
        <p:grpSpPr>
          <a:xfrm>
            <a:off x="3617868" y="2028826"/>
            <a:ext cx="1449739" cy="861572"/>
            <a:chOff x="2106021" y="1537375"/>
            <a:chExt cx="1449739" cy="861572"/>
          </a:xfrm>
        </p:grpSpPr>
        <p:sp>
          <p:nvSpPr>
            <p:cNvPr id="23" name="标题 1">
              <a:extLst>
                <a:ext uri="{FF2B5EF4-FFF2-40B4-BE49-F238E27FC236}">
                  <a16:creationId xmlns:a16="http://schemas.microsoft.com/office/drawing/2014/main" id="{DE94A32B-2641-8EEA-BA42-4531E002C21C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24" name="标题 1">
              <a:extLst>
                <a:ext uri="{FF2B5EF4-FFF2-40B4-BE49-F238E27FC236}">
                  <a16:creationId xmlns:a16="http://schemas.microsoft.com/office/drawing/2014/main" id="{9F26D98F-9FF1-55E7-EB42-C32C4B93413B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90962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09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B1D4DA"/>
      </a:accent1>
      <a:accent2>
        <a:srgbClr val="3F7B85"/>
      </a:accent2>
      <a:accent3>
        <a:srgbClr val="6EAFBA"/>
      </a:accent3>
      <a:accent4>
        <a:srgbClr val="6EAFBA"/>
      </a:accent4>
      <a:accent5>
        <a:srgbClr val="FFC000"/>
      </a:accent5>
      <a:accent6>
        <a:srgbClr val="E04130"/>
      </a:accent6>
      <a:hlink>
        <a:srgbClr val="0563C1"/>
      </a:hlink>
      <a:folHlink>
        <a:srgbClr val="954F72"/>
      </a:folHlink>
    </a:clrScheme>
    <a:fontScheme name="Custom 103">
      <a:majorFont>
        <a:latin typeface="Britannic Bold"/>
        <a:ea typeface=""/>
        <a:cs typeface=""/>
      </a:majorFont>
      <a:minorFont>
        <a:latin typeface="Aptos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1855</Words>
  <Application>Microsoft Office PowerPoint</Application>
  <PresentationFormat>Widescreen</PresentationFormat>
  <Paragraphs>170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Aparajita</vt:lpstr>
      <vt:lpstr>Aptos</vt:lpstr>
      <vt:lpstr>Aptos Display</vt:lpstr>
      <vt:lpstr>Arial</vt:lpstr>
      <vt:lpstr>Arial Bold</vt:lpstr>
      <vt:lpstr>Arial Rounded MT Bold</vt:lpstr>
      <vt:lpstr>Britannic Bold</vt:lpstr>
      <vt:lpstr>Century Gothic</vt:lpstr>
      <vt:lpstr>Courier New</vt:lpstr>
      <vt:lpstr>Roboto</vt:lpstr>
      <vt:lpstr>Office Theme</vt:lpstr>
      <vt:lpstr>Management Consulting Presentation</vt:lpstr>
      <vt:lpstr>Table of contents </vt:lpstr>
      <vt:lpstr>Lorem ipsum dolor sit amet, consectetur adipisicing elit</vt:lpstr>
      <vt:lpstr>Lorem ipsum dolor sit amet</vt:lpstr>
      <vt:lpstr>PowerPoint Presentation</vt:lpstr>
      <vt:lpstr>Lorem ipsum dolor sit amet</vt:lpstr>
      <vt:lpstr>Lorem ipsum dolor</vt:lpstr>
      <vt:lpstr>Lorem ipsum dolor</vt:lpstr>
      <vt:lpstr>Lorem ipsum dolor sit amet</vt:lpstr>
      <vt:lpstr>Lorem ipsum dolor</vt:lpstr>
      <vt:lpstr>Lorem ipsum dolor sit amet</vt:lpstr>
      <vt:lpstr>Lorem ipsum dolor</vt:lpstr>
      <vt:lpstr>Lorem ipsum dolor sit</vt:lpstr>
      <vt:lpstr>Lorem ipsum dolor sit amet</vt:lpstr>
      <vt:lpstr>Lorem ipsum dolor sit amet</vt:lpstr>
      <vt:lpstr>Lorem ipsum dolor</vt:lpstr>
      <vt:lpstr>Lorem ipsum dolor sit amet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2025-04-16T00:58:03Z</dcterms:created>
  <dcterms:modified xsi:type="dcterms:W3CDTF">2025-04-16T00:58:32Z</dcterms:modified>
</cp:coreProperties>
</file>