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0"/>
  </p:notesMasterIdLst>
  <p:sldIdLst>
    <p:sldId id="597" r:id="rId2"/>
    <p:sldId id="514" r:id="rId3"/>
    <p:sldId id="563" r:id="rId4"/>
    <p:sldId id="566" r:id="rId5"/>
    <p:sldId id="567" r:id="rId6"/>
    <p:sldId id="583" r:id="rId7"/>
    <p:sldId id="584" r:id="rId8"/>
    <p:sldId id="586" r:id="rId9"/>
    <p:sldId id="587" r:id="rId10"/>
    <p:sldId id="590" r:id="rId11"/>
    <p:sldId id="591" r:id="rId12"/>
    <p:sldId id="592" r:id="rId13"/>
    <p:sldId id="267" r:id="rId14"/>
    <p:sldId id="513" r:id="rId15"/>
    <p:sldId id="268" r:id="rId16"/>
    <p:sldId id="270" r:id="rId17"/>
    <p:sldId id="272" r:id="rId18"/>
    <p:sldId id="273" r:id="rId19"/>
    <p:sldId id="589" r:id="rId20"/>
    <p:sldId id="510" r:id="rId21"/>
    <p:sldId id="277" r:id="rId22"/>
    <p:sldId id="276" r:id="rId23"/>
    <p:sldId id="278" r:id="rId24"/>
    <p:sldId id="280" r:id="rId25"/>
    <p:sldId id="515" r:id="rId26"/>
    <p:sldId id="516" r:id="rId27"/>
    <p:sldId id="517" r:id="rId28"/>
    <p:sldId id="59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9D4130-EEE2-400A-855D-FD2F6AD69974}" v="124" dt="2025-04-16T00:58:56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88" y="30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70-4022-9166-C5DBFE505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0-4022-9166-C5DBFE505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0-4022-9166-C5DBFE5058A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0-4022-9166-C5DBFE5058A4}"/>
              </c:ext>
            </c:extLst>
          </c:dPt>
          <c:cat>
            <c:strRef>
              <c:f>Sheet1!$A$2:$A$5</c:f>
              <c:strCache>
                <c:ptCount val="4"/>
                <c:pt idx="0">
                  <c:v>Lorem 1</c:v>
                </c:pt>
                <c:pt idx="1">
                  <c:v>Lorem 2</c:v>
                </c:pt>
                <c:pt idx="2">
                  <c:v>Lorem 3</c:v>
                </c:pt>
                <c:pt idx="3">
                  <c:v>Lorem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70-4022-9166-C5DBFE50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89"/>
        <c:axId val="1500452032"/>
        <c:axId val="1500471712"/>
      </c:barChart>
      <c:catAx>
        <c:axId val="1500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71712"/>
        <c:crosses val="autoZero"/>
        <c:auto val="1"/>
        <c:lblAlgn val="ctr"/>
        <c:lblOffset val="100"/>
        <c:noMultiLvlLbl val="0"/>
      </c:catAx>
      <c:valAx>
        <c:axId val="1500471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5-4F22-8B2D-44474EA83A77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5-4F22-8B2D-44474EA83A77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5-4F22-8B2D-44474EA83A7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085-4F22-8B2D-44474EA83A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85-4F22-8B2D-44474EA83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9D8D3-D403-45A5-9771-1BEFEF8D034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586ED-29CD-407D-AE82-42BF8D0195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5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73188"/>
            <a:ext cx="6627920" cy="2565648"/>
          </a:xfrm>
        </p:spPr>
        <p:txBody>
          <a:bodyPr anchor="ctr"/>
          <a:lstStyle>
            <a:lvl1pPr algn="l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892674"/>
            <a:ext cx="6627920" cy="365126"/>
          </a:xfrm>
        </p:spPr>
        <p:txBody>
          <a:bodyPr anchor="ctr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EB0-BE21-4F47-9365-D1E8FA142D5B}" type="datetime1">
              <a:rPr lang="en-US" smtClean="0"/>
              <a:t>4/15/2025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72486A2-7AB3-1487-BF39-C0F79AEB35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80346" cy="6858000"/>
          </a:xfrm>
          <a:prstGeom prst="rect">
            <a:avLst/>
          </a:prstGeom>
          <a:noFill/>
        </p:spPr>
        <p:txBody>
          <a:bodyPr wrap="square" tIns="720000" anchor="ctr" anchorCtr="1">
            <a:noAutofit/>
          </a:bodyPr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8799-926C-46FB-B798-63C5FE801EA3}" type="datetime1">
              <a:rPr lang="en-US" smtClean="0"/>
              <a:t>4/15/2025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51DFB-643D-4E10-8A6C-C4D08D96DFF0}" type="datetime1">
              <a:rPr lang="en-US" smtClean="0"/>
              <a:t>4/15/2025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D8B1-787D-4AB3-8FFD-B2614AEF114E}" type="datetime1">
              <a:rPr lang="en-US" smtClean="0"/>
              <a:t>4/15/2025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76FC-1534-491D-BDDB-D86AA703B4D9}" type="datetime1">
              <a:rPr lang="en-US" smtClean="0"/>
              <a:t>4/15/2025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A5E9-75C4-425C-8081-46AC3A4FB6C7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B651-B5B9-41B4-84E4-880F70DBF66E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5119AFD8-FBA0-8A15-2AC4-0C17715FDB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144" y="1690688"/>
            <a:ext cx="2535811" cy="4665662"/>
          </a:xfrm>
          <a:prstGeom prst="roundRect">
            <a:avLst>
              <a:gd name="adj" fmla="val 50000"/>
            </a:avLst>
          </a:prstGeom>
          <a:noFill/>
        </p:spPr>
        <p:txBody>
          <a:bodyPr tIns="828000" anchor="ctr" anchorCtr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5625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2EDBE-3EC7-4157-857F-A361BA5CAAB5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그림 개체 틀 11">
            <a:extLst>
              <a:ext uri="{FF2B5EF4-FFF2-40B4-BE49-F238E27FC236}">
                <a16:creationId xmlns:a16="http://schemas.microsoft.com/office/drawing/2014/main" id="{37698506-9BCC-9582-F1C0-A4309DC5EB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251" y="805949"/>
            <a:ext cx="2341225" cy="4834824"/>
          </a:xfrm>
          <a:prstGeom prst="roundRect">
            <a:avLst>
              <a:gd name="adj" fmla="val 13697"/>
            </a:avLst>
          </a:prstGeom>
          <a:noFill/>
        </p:spPr>
        <p:txBody>
          <a:bodyPr anchor="b" anchorCtr="1"/>
          <a:lstStyle>
            <a:lvl1pPr>
              <a:defRPr lang="ko-KR" altLang="en-US" sz="200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125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4F95-407F-4097-9369-E031E2DB8248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0000" y="3103084"/>
            <a:ext cx="2232000" cy="2232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DD55CF-2742-C322-3F01-8B4D65198CEE}"/>
              </a:ext>
            </a:extLst>
          </p:cNvPr>
          <p:cNvGrpSpPr/>
          <p:nvPr userDrawn="1"/>
        </p:nvGrpSpPr>
        <p:grpSpPr>
          <a:xfrm>
            <a:off x="0" y="0"/>
            <a:ext cx="12192000" cy="241300"/>
            <a:chOff x="0" y="0"/>
            <a:chExt cx="12192000" cy="241300"/>
          </a:xfrm>
        </p:grpSpPr>
        <p:cxnSp>
          <p:nvCxnSpPr>
            <p:cNvPr id="7" name="직선 연결선 13">
              <a:extLst>
                <a:ext uri="{FF2B5EF4-FFF2-40B4-BE49-F238E27FC236}">
                  <a16:creationId xmlns:a16="http://schemas.microsoft.com/office/drawing/2014/main" id="{D5239296-0B83-3086-386B-56B31A5CA0B5}"/>
                </a:ext>
              </a:extLst>
            </p:cNvPr>
            <p:cNvCxnSpPr>
              <a:stCxn id="8" idx="2"/>
            </p:cNvCxnSpPr>
            <p:nvPr userDrawn="1"/>
          </p:nvCxnSpPr>
          <p:spPr>
            <a:xfrm rot="16200000" flipV="1">
              <a:off x="6094196" y="-5977154"/>
              <a:ext cx="3607" cy="1219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14">
              <a:extLst>
                <a:ext uri="{FF2B5EF4-FFF2-40B4-BE49-F238E27FC236}">
                  <a16:creationId xmlns:a16="http://schemas.microsoft.com/office/drawing/2014/main" id="{91F22332-779A-921C-ABBD-B802AC131CFA}"/>
                </a:ext>
              </a:extLst>
            </p:cNvPr>
            <p:cNvSpPr/>
            <p:nvPr userDrawn="1"/>
          </p:nvSpPr>
          <p:spPr>
            <a:xfrm rot="16200000" flipH="1">
              <a:off x="10439300" y="-1511400"/>
              <a:ext cx="241300" cy="3264100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6FCB-F7CD-443F-A983-99344F135C8F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70966D21-B24C-3718-28A1-2B402A7849D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917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64C006AC-FFDF-0725-81B7-293F3517E17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763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797F5BF4-CC91-D219-BB43-EED28AF1B5A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609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1151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ECE3-8FE8-4FD1-AA89-C79999C7E574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그림 개체 틀 8">
            <a:extLst>
              <a:ext uri="{FF2B5EF4-FFF2-40B4-BE49-F238E27FC236}">
                <a16:creationId xmlns:a16="http://schemas.microsoft.com/office/drawing/2014/main" id="{8B9A3C80-1B0D-4700-A4EB-43304148F4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97214" y="1491593"/>
            <a:ext cx="6164027" cy="4183993"/>
          </a:xfrm>
          <a:prstGeom prst="roundRect">
            <a:avLst>
              <a:gd name="adj" fmla="val 2113"/>
            </a:avLst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833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E84AF-F954-475E-8F09-7F4E62A40D15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6" name="그림 개체 틀 5">
            <a:extLst>
              <a:ext uri="{FF2B5EF4-FFF2-40B4-BE49-F238E27FC236}">
                <a16:creationId xmlns:a16="http://schemas.microsoft.com/office/drawing/2014/main" id="{BFA7B08D-DEAA-4539-9A11-8F400F4C20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690688"/>
            <a:ext cx="5842310" cy="4450080"/>
          </a:xfrm>
          <a:prstGeom prst="roundRect">
            <a:avLst>
              <a:gd name="adj" fmla="val 4942"/>
            </a:avLst>
          </a:prstGeom>
          <a:noFill/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5536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8F41-EDCD-47C7-ABBD-73ADBDC8AEED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67E1-28B5-4973-93AF-24CFEE6B5FAC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0"/>
            <a:ext cx="2645791" cy="4405647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ED9B-A507-4508-A941-B2913C13F998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F52C-7DCB-4EAD-A823-8F675B3704A4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467F5-345B-4985-B901-7654D6F02626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ABFC-FA1C-4210-A4C5-D0417EDBD261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CBA3-127A-4FB6-B09A-3DFA10BE1E23}" type="datetime1">
              <a:rPr lang="en-US" smtClean="0"/>
              <a:t>4/15/2025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6846" y="1879747"/>
            <a:ext cx="6361537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E543-AA04-42DA-BF39-E27D0137C405}" type="datetime1">
              <a:rPr lang="en-US" smtClean="0"/>
              <a:t>4/15/2025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8B9BD-AAFD-4C2D-B0B4-82EF60B4ECF5}" type="datetime1">
              <a:rPr lang="en-US" smtClean="0"/>
              <a:t>4/15/2025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4321-9F87-467A-9942-F9B620C28686}" type="datetime1">
              <a:rPr lang="en-US" smtClean="0"/>
              <a:t>4/15/2025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4004-27FE-4287-8925-6F0A74AC6C74}" type="datetime1">
              <a:rPr lang="en-US" smtClean="0"/>
              <a:t>4/15/2025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AAF55-E0EF-474E-BBE2-44D4B1FDD2F2}" type="datetime1">
              <a:rPr lang="en-US" smtClean="0"/>
              <a:t>4/15/2025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www.yourwebsite.com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FE31F-94BC-4109-8ED0-28E448B1EE94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646176" y="646176"/>
            <a:ext cx="4803648" cy="55092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2850" y="1158463"/>
            <a:ext cx="3670300" cy="4484687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758188"/>
            <a:ext cx="367030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70124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29B54-FA9D-4D8D-A5CF-99EFFD2D6EB4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7362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70A-C58A-4CB1-8B73-1B71C477D539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0250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76" y="427672"/>
            <a:ext cx="11287048" cy="141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13A1B-DB71-4FFA-94C0-07A248AE5394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43AAEA2-EE27-76E5-6C01-13A5B4967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429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7DA551-78C2-42F6-0C80-543BD2703D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5016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7225B94-2006-E1BB-2A20-46E12C30C3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74603" y="3033713"/>
            <a:ext cx="1995487" cy="20986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02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2401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57235-5C77-4A14-BBBE-286DD77A5C03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789432"/>
            <a:ext cx="5554129" cy="527913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9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100000">
              <a:schemeClr val="accent4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85000"/>
                  </a:schemeClr>
                </a:solidFill>
              </a:defRPr>
            </a:lvl1pPr>
          </a:lstStyle>
          <a:p>
            <a:fld id="{001B419C-7D50-4C9C-9327-C29F380F2AEE}" type="datetime1">
              <a:rPr lang="en-US" smtClean="0"/>
              <a:t>4/15/2025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85000"/>
                  </a:schemeClr>
                </a:solidFill>
              </a:defRPr>
            </a:lvl1pPr>
          </a:lstStyle>
          <a:p>
            <a:r>
              <a:rPr lang="en-CA"/>
              <a:t>www.yourwebsite.com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85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1" r:id="rId7"/>
    <p:sldLayoutId id="2147483678" r:id="rId8"/>
    <p:sldLayoutId id="2147483668" r:id="rId9"/>
    <p:sldLayoutId id="2147483672" r:id="rId10"/>
    <p:sldLayoutId id="2147483676" r:id="rId11"/>
    <p:sldLayoutId id="2147483677" r:id="rId12"/>
    <p:sldLayoutId id="2147483666" r:id="rId13"/>
    <p:sldLayoutId id="2147483665" r:id="rId14"/>
    <p:sldLayoutId id="2147483661" r:id="rId15"/>
    <p:sldLayoutId id="2147483660" r:id="rId16"/>
    <p:sldLayoutId id="2147483663" r:id="rId17"/>
    <p:sldLayoutId id="2147483662" r:id="rId18"/>
    <p:sldLayoutId id="2147483664" r:id="rId19"/>
    <p:sldLayoutId id="2147483655" r:id="rId20"/>
    <p:sldLayoutId id="2147483656" r:id="rId21"/>
    <p:sldLayoutId id="2147483657" r:id="rId22"/>
    <p:sldLayoutId id="2147483658" r:id="rId23"/>
    <p:sldLayoutId id="2147483659" r:id="rId24"/>
    <p:sldLayoutId id="2147483680" r:id="rId25"/>
    <p:sldLayoutId id="2147483681" r:id="rId26"/>
    <p:sldLayoutId id="2147483682" r:id="rId27"/>
    <p:sldLayoutId id="2147483683" r:id="rId28"/>
    <p:sldLayoutId id="2147483684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DE697-327F-8949-EC88-025E775A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</a:t>
            </a:fld>
            <a:endParaRPr lang="en-CA"/>
          </a:p>
        </p:txBody>
      </p:sp>
      <p:pic>
        <p:nvPicPr>
          <p:cNvPr id="11" name="Picture Placeholder 10" descr="A hand pointing at a computer screen&#10;&#10;AI-generated content may be incorrect.">
            <a:extLst>
              <a:ext uri="{FF2B5EF4-FFF2-40B4-BE49-F238E27FC236}">
                <a16:creationId xmlns:a16="http://schemas.microsoft.com/office/drawing/2014/main" id="{4E7B3861-5189-2DA2-8A9A-2AD6292225E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80346" cy="6858000"/>
          </a:xfr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892110A6-1E46-C226-7216-48CC7252945B}"/>
              </a:ext>
            </a:extLst>
          </p:cNvPr>
          <p:cNvSpPr txBox="1"/>
          <p:nvPr/>
        </p:nvSpPr>
        <p:spPr>
          <a:xfrm rot="18000000" flipH="1">
            <a:off x="9640242" y="5277800"/>
            <a:ext cx="3532177" cy="202882"/>
          </a:xfrm>
          <a:custGeom>
            <a:avLst/>
            <a:gdLst>
              <a:gd name="connsiteX0" fmla="*/ 0 w 3532177"/>
              <a:gd name="connsiteY0" fmla="*/ 1 h 202882"/>
              <a:gd name="connsiteX1" fmla="*/ 351401 w 3532177"/>
              <a:gd name="connsiteY1" fmla="*/ 202882 h 202882"/>
              <a:gd name="connsiteX2" fmla="*/ 3415043 w 3532177"/>
              <a:gd name="connsiteY2" fmla="*/ 202882 h 202882"/>
              <a:gd name="connsiteX3" fmla="*/ 3532177 w 3532177"/>
              <a:gd name="connsiteY3" fmla="*/ 0 h 202882"/>
            </a:gdLst>
            <a:ahLst/>
            <a:cxnLst/>
            <a:rect l="l" t="t" r="r" b="b"/>
            <a:pathLst>
              <a:path w="3532177" h="202882">
                <a:moveTo>
                  <a:pt x="0" y="1"/>
                </a:moveTo>
                <a:lnTo>
                  <a:pt x="351401" y="202882"/>
                </a:lnTo>
                <a:lnTo>
                  <a:pt x="3415043" y="202882"/>
                </a:lnTo>
                <a:lnTo>
                  <a:pt x="3532177" y="0"/>
                </a:lnTo>
                <a:close/>
              </a:path>
            </a:pathLst>
          </a:custGeom>
          <a:solidFill>
            <a:schemeClr val="accent2">
              <a:alpha val="95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D4C4E8A6-7D58-475F-9AB5-F340B1C4EC55}"/>
              </a:ext>
            </a:extLst>
          </p:cNvPr>
          <p:cNvSpPr txBox="1"/>
          <p:nvPr/>
        </p:nvSpPr>
        <p:spPr>
          <a:xfrm rot="18000000" flipV="1">
            <a:off x="4767979" y="3347589"/>
            <a:ext cx="8012941" cy="162822"/>
          </a:xfrm>
          <a:custGeom>
            <a:avLst/>
            <a:gdLst>
              <a:gd name="connsiteX0" fmla="*/ 7918936 w 8012941"/>
              <a:gd name="connsiteY0" fmla="*/ 162821 h 162822"/>
              <a:gd name="connsiteX1" fmla="*/ 8012941 w 8012941"/>
              <a:gd name="connsiteY1" fmla="*/ 0 h 162822"/>
              <a:gd name="connsiteX2" fmla="*/ 94005 w 8012941"/>
              <a:gd name="connsiteY2" fmla="*/ 1 h 162822"/>
              <a:gd name="connsiteX3" fmla="*/ 0 w 8012941"/>
              <a:gd name="connsiteY3" fmla="*/ 162822 h 162822"/>
            </a:gdLst>
            <a:ahLst/>
            <a:cxnLst/>
            <a:rect l="l" t="t" r="r" b="b"/>
            <a:pathLst>
              <a:path w="8012941" h="162822">
                <a:moveTo>
                  <a:pt x="7918936" y="162821"/>
                </a:moveTo>
                <a:lnTo>
                  <a:pt x="8012941" y="0"/>
                </a:lnTo>
                <a:lnTo>
                  <a:pt x="94005" y="1"/>
                </a:lnTo>
                <a:lnTo>
                  <a:pt x="0" y="162822"/>
                </a:lnTo>
                <a:close/>
              </a:path>
            </a:pathLst>
          </a:custGeom>
          <a:solidFill>
            <a:schemeClr val="accent2">
              <a:alpha val="95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D9215C31-5D86-1838-642D-FCACD3B587B8}"/>
              </a:ext>
            </a:extLst>
          </p:cNvPr>
          <p:cNvSpPr txBox="1"/>
          <p:nvPr/>
        </p:nvSpPr>
        <p:spPr>
          <a:xfrm>
            <a:off x="-1" y="0"/>
            <a:ext cx="10660177" cy="6858000"/>
          </a:xfrm>
          <a:custGeom>
            <a:avLst/>
            <a:gdLst>
              <a:gd name="connsiteX0" fmla="*/ 0 w 10660177"/>
              <a:gd name="connsiteY0" fmla="*/ 0 h 6858000"/>
              <a:gd name="connsiteX1" fmla="*/ 10660177 w 10660177"/>
              <a:gd name="connsiteY1" fmla="*/ 0 h 6858000"/>
              <a:gd name="connsiteX2" fmla="*/ 6700707 w 10660177"/>
              <a:gd name="connsiteY2" fmla="*/ 6858000 h 6858000"/>
              <a:gd name="connsiteX3" fmla="*/ 0 w 10660177"/>
              <a:gd name="connsiteY3" fmla="*/ 6858000 h 6858000"/>
            </a:gdLst>
            <a:ahLst/>
            <a:cxnLst/>
            <a:rect l="l" t="t" r="r" b="b"/>
            <a:pathLst>
              <a:path w="10660177" h="6858000">
                <a:moveTo>
                  <a:pt x="0" y="0"/>
                </a:moveTo>
                <a:lnTo>
                  <a:pt x="10660177" y="0"/>
                </a:lnTo>
                <a:lnTo>
                  <a:pt x="6700707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91000"/>
                </a:schemeClr>
              </a:gs>
              <a:gs pos="100000">
                <a:schemeClr val="accent4">
                  <a:alpha val="73000"/>
                </a:schemeClr>
              </a:gs>
            </a:gsLst>
            <a:path path="circle">
              <a:fillToRect l="100000" b="100000"/>
            </a:path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E47A3FE6-908D-4A71-782C-A1A5DB69FD46}"/>
              </a:ext>
            </a:extLst>
          </p:cNvPr>
          <p:cNvSpPr txBox="1"/>
          <p:nvPr/>
        </p:nvSpPr>
        <p:spPr>
          <a:xfrm>
            <a:off x="10660178" y="4204805"/>
            <a:ext cx="1531823" cy="2653195"/>
          </a:xfrm>
          <a:custGeom>
            <a:avLst/>
            <a:gdLst>
              <a:gd name="connsiteX0" fmla="*/ 1531823 w 1531823"/>
              <a:gd name="connsiteY0" fmla="*/ 0 h 2653195"/>
              <a:gd name="connsiteX1" fmla="*/ 1531823 w 1531823"/>
              <a:gd name="connsiteY1" fmla="*/ 2653194 h 2653195"/>
              <a:gd name="connsiteX2" fmla="*/ 0 w 1531823"/>
              <a:gd name="connsiteY2" fmla="*/ 2653195 h 2653195"/>
            </a:gdLst>
            <a:ahLst/>
            <a:cxnLst/>
            <a:rect l="l" t="t" r="r" b="b"/>
            <a:pathLst>
              <a:path w="1531823" h="2653195">
                <a:moveTo>
                  <a:pt x="1531823" y="0"/>
                </a:moveTo>
                <a:lnTo>
                  <a:pt x="1531823" y="2653194"/>
                </a:lnTo>
                <a:lnTo>
                  <a:pt x="0" y="2653195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7131D5-C711-9335-7254-2198FCE953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 Business </a:t>
            </a:r>
            <a:r>
              <a:rPr lang="en-CA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4B801-BC46-09E2-60FB-BDFCAC83F8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/>
              <a:t>Presenter name</a:t>
            </a:r>
          </a:p>
        </p:txBody>
      </p:sp>
      <p:sp>
        <p:nvSpPr>
          <p:cNvPr id="16" name="사각형: 둥근 모서리 12">
            <a:extLst>
              <a:ext uri="{FF2B5EF4-FFF2-40B4-BE49-F238E27FC236}">
                <a16:creationId xmlns:a16="http://schemas.microsoft.com/office/drawing/2014/main" id="{2CBF3F1C-C353-B49B-C23A-161C61A38938}"/>
              </a:ext>
            </a:extLst>
          </p:cNvPr>
          <p:cNvSpPr/>
          <p:nvPr/>
        </p:nvSpPr>
        <p:spPr>
          <a:xfrm>
            <a:off x="838200" y="5779100"/>
            <a:ext cx="2055814" cy="5220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1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10 March, 20XX</a:t>
            </a:r>
            <a:endParaRPr lang="ko-KR" altLang="en-US" sz="11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988EC7-AB4E-1D1C-27BB-D2CB50109B6A}"/>
              </a:ext>
            </a:extLst>
          </p:cNvPr>
          <p:cNvSpPr txBox="1"/>
          <p:nvPr/>
        </p:nvSpPr>
        <p:spPr>
          <a:xfrm>
            <a:off x="838200" y="438256"/>
            <a:ext cx="3304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Company name</a:t>
            </a:r>
            <a:endParaRPr lang="ko-KR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3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217A-4DC3-CF16-C90A-C1860EB06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Table of contents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409F5-8C73-2D4E-952E-8A42DAA6F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</a:t>
            </a:fld>
            <a:endParaRPr lang="en-CA"/>
          </a:p>
        </p:txBody>
      </p:sp>
      <p:pic>
        <p:nvPicPr>
          <p:cNvPr id="10" name="Picture Placeholder 9" descr="A person in a suit walking on a sidewalk&#10;&#10;AI-generated content may be incorrect.">
            <a:extLst>
              <a:ext uri="{FF2B5EF4-FFF2-40B4-BE49-F238E27FC236}">
                <a16:creationId xmlns:a16="http://schemas.microsoft.com/office/drawing/2014/main" id="{C4ACE8FB-9C92-1401-3B8D-D94A00AC7F9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C181D41-C87A-AAC6-26DD-FFD20ECD2FA6}"/>
              </a:ext>
            </a:extLst>
          </p:cNvPr>
          <p:cNvGrpSpPr/>
          <p:nvPr/>
        </p:nvGrpSpPr>
        <p:grpSpPr>
          <a:xfrm>
            <a:off x="1456273" y="4271791"/>
            <a:ext cx="1131551" cy="1131551"/>
            <a:chOff x="4192960" y="1225828"/>
            <a:chExt cx="1131551" cy="1131551"/>
          </a:xfrm>
        </p:grpSpPr>
        <p:sp>
          <p:nvSpPr>
            <p:cNvPr id="15" name="타원 21">
              <a:extLst>
                <a:ext uri="{FF2B5EF4-FFF2-40B4-BE49-F238E27FC236}">
                  <a16:creationId xmlns:a16="http://schemas.microsoft.com/office/drawing/2014/main" id="{5A672E5E-89DA-4515-8468-C564E1D30007}"/>
                </a:ext>
              </a:extLst>
            </p:cNvPr>
            <p:cNvSpPr/>
            <p:nvPr/>
          </p:nvSpPr>
          <p:spPr>
            <a:xfrm>
              <a:off x="4192960" y="1225828"/>
              <a:ext cx="1131551" cy="1131551"/>
            </a:xfrm>
            <a:prstGeom prst="ellipse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1E9CD0-7E7D-E911-1E8A-3C1300B750A5}"/>
                </a:ext>
              </a:extLst>
            </p:cNvPr>
            <p:cNvSpPr/>
            <p:nvPr/>
          </p:nvSpPr>
          <p:spPr>
            <a:xfrm>
              <a:off x="4567662" y="1526214"/>
              <a:ext cx="394062" cy="517384"/>
            </a:xfrm>
            <a:custGeom>
              <a:avLst/>
              <a:gdLst>
                <a:gd name="connsiteX0" fmla="*/ 197031 w 394062"/>
                <a:gd name="connsiteY0" fmla="*/ 426446 h 517384"/>
                <a:gd name="connsiteX1" fmla="*/ 181875 w 394062"/>
                <a:gd name="connsiteY1" fmla="*/ 441603 h 517384"/>
                <a:gd name="connsiteX2" fmla="*/ 197031 w 394062"/>
                <a:gd name="connsiteY2" fmla="*/ 456759 h 517384"/>
                <a:gd name="connsiteX3" fmla="*/ 318281 w 394062"/>
                <a:gd name="connsiteY3" fmla="*/ 456759 h 517384"/>
                <a:gd name="connsiteX4" fmla="*/ 333437 w 394062"/>
                <a:gd name="connsiteY4" fmla="*/ 441603 h 517384"/>
                <a:gd name="connsiteX5" fmla="*/ 318281 w 394062"/>
                <a:gd name="connsiteY5" fmla="*/ 426446 h 517384"/>
                <a:gd name="connsiteX6" fmla="*/ 125525 w 394062"/>
                <a:gd name="connsiteY6" fmla="*/ 400538 h 517384"/>
                <a:gd name="connsiteX7" fmla="*/ 90807 w 394062"/>
                <a:gd name="connsiteY7" fmla="*/ 435255 h 517384"/>
                <a:gd name="connsiteX8" fmla="*/ 86404 w 394062"/>
                <a:gd name="connsiteY8" fmla="*/ 430851 h 517384"/>
                <a:gd name="connsiteX9" fmla="*/ 65028 w 394062"/>
                <a:gd name="connsiteY9" fmla="*/ 430851 h 517384"/>
                <a:gd name="connsiteX10" fmla="*/ 65028 w 394062"/>
                <a:gd name="connsiteY10" fmla="*/ 452225 h 517384"/>
                <a:gd name="connsiteX11" fmla="*/ 80186 w 394062"/>
                <a:gd name="connsiteY11" fmla="*/ 467381 h 517384"/>
                <a:gd name="connsiteX12" fmla="*/ 101560 w 394062"/>
                <a:gd name="connsiteY12" fmla="*/ 467381 h 517384"/>
                <a:gd name="connsiteX13" fmla="*/ 147029 w 394062"/>
                <a:gd name="connsiteY13" fmla="*/ 421913 h 517384"/>
                <a:gd name="connsiteX14" fmla="*/ 146899 w 394062"/>
                <a:gd name="connsiteY14" fmla="*/ 400538 h 517384"/>
                <a:gd name="connsiteX15" fmla="*/ 125525 w 394062"/>
                <a:gd name="connsiteY15" fmla="*/ 400538 h 517384"/>
                <a:gd name="connsiteX16" fmla="*/ 197031 w 394062"/>
                <a:gd name="connsiteY16" fmla="*/ 304160 h 517384"/>
                <a:gd name="connsiteX17" fmla="*/ 181875 w 394062"/>
                <a:gd name="connsiteY17" fmla="*/ 319317 h 517384"/>
                <a:gd name="connsiteX18" fmla="*/ 197031 w 394062"/>
                <a:gd name="connsiteY18" fmla="*/ 334473 h 517384"/>
                <a:gd name="connsiteX19" fmla="*/ 318281 w 394062"/>
                <a:gd name="connsiteY19" fmla="*/ 334473 h 517384"/>
                <a:gd name="connsiteX20" fmla="*/ 333437 w 394062"/>
                <a:gd name="connsiteY20" fmla="*/ 319317 h 517384"/>
                <a:gd name="connsiteX21" fmla="*/ 318281 w 394062"/>
                <a:gd name="connsiteY21" fmla="*/ 304160 h 517384"/>
                <a:gd name="connsiteX22" fmla="*/ 125525 w 394062"/>
                <a:gd name="connsiteY22" fmla="*/ 278382 h 517384"/>
                <a:gd name="connsiteX23" fmla="*/ 90807 w 394062"/>
                <a:gd name="connsiteY23" fmla="*/ 313099 h 517384"/>
                <a:gd name="connsiteX24" fmla="*/ 86404 w 394062"/>
                <a:gd name="connsiteY24" fmla="*/ 308694 h 517384"/>
                <a:gd name="connsiteX25" fmla="*/ 65028 w 394062"/>
                <a:gd name="connsiteY25" fmla="*/ 308694 h 517384"/>
                <a:gd name="connsiteX26" fmla="*/ 65028 w 394062"/>
                <a:gd name="connsiteY26" fmla="*/ 330068 h 517384"/>
                <a:gd name="connsiteX27" fmla="*/ 80186 w 394062"/>
                <a:gd name="connsiteY27" fmla="*/ 345225 h 517384"/>
                <a:gd name="connsiteX28" fmla="*/ 101560 w 394062"/>
                <a:gd name="connsiteY28" fmla="*/ 345225 h 517384"/>
                <a:gd name="connsiteX29" fmla="*/ 147029 w 394062"/>
                <a:gd name="connsiteY29" fmla="*/ 299756 h 517384"/>
                <a:gd name="connsiteX30" fmla="*/ 146899 w 394062"/>
                <a:gd name="connsiteY30" fmla="*/ 278382 h 517384"/>
                <a:gd name="connsiteX31" fmla="*/ 125525 w 394062"/>
                <a:gd name="connsiteY31" fmla="*/ 278382 h 517384"/>
                <a:gd name="connsiteX32" fmla="*/ 197031 w 394062"/>
                <a:gd name="connsiteY32" fmla="*/ 181874 h 517384"/>
                <a:gd name="connsiteX33" fmla="*/ 181875 w 394062"/>
                <a:gd name="connsiteY33" fmla="*/ 197031 h 517384"/>
                <a:gd name="connsiteX34" fmla="*/ 197031 w 394062"/>
                <a:gd name="connsiteY34" fmla="*/ 212187 h 517384"/>
                <a:gd name="connsiteX35" fmla="*/ 318281 w 394062"/>
                <a:gd name="connsiteY35" fmla="*/ 212187 h 517384"/>
                <a:gd name="connsiteX36" fmla="*/ 333437 w 394062"/>
                <a:gd name="connsiteY36" fmla="*/ 197031 h 517384"/>
                <a:gd name="connsiteX37" fmla="*/ 318281 w 394062"/>
                <a:gd name="connsiteY37" fmla="*/ 181874 h 517384"/>
                <a:gd name="connsiteX38" fmla="*/ 125395 w 394062"/>
                <a:gd name="connsiteY38" fmla="*/ 156096 h 517384"/>
                <a:gd name="connsiteX39" fmla="*/ 90678 w 394062"/>
                <a:gd name="connsiteY39" fmla="*/ 190813 h 517384"/>
                <a:gd name="connsiteX40" fmla="*/ 86273 w 394062"/>
                <a:gd name="connsiteY40" fmla="*/ 186408 h 517384"/>
                <a:gd name="connsiteX41" fmla="*/ 64899 w 394062"/>
                <a:gd name="connsiteY41" fmla="*/ 186408 h 517384"/>
                <a:gd name="connsiteX42" fmla="*/ 64899 w 394062"/>
                <a:gd name="connsiteY42" fmla="*/ 207782 h 517384"/>
                <a:gd name="connsiteX43" fmla="*/ 80055 w 394062"/>
                <a:gd name="connsiteY43" fmla="*/ 222939 h 517384"/>
                <a:gd name="connsiteX44" fmla="*/ 90807 w 394062"/>
                <a:gd name="connsiteY44" fmla="*/ 227343 h 517384"/>
                <a:gd name="connsiteX45" fmla="*/ 101560 w 394062"/>
                <a:gd name="connsiteY45" fmla="*/ 222939 h 517384"/>
                <a:gd name="connsiteX46" fmla="*/ 147029 w 394062"/>
                <a:gd name="connsiteY46" fmla="*/ 177470 h 517384"/>
                <a:gd name="connsiteX47" fmla="*/ 146769 w 394062"/>
                <a:gd name="connsiteY47" fmla="*/ 156096 h 517384"/>
                <a:gd name="connsiteX48" fmla="*/ 125395 w 394062"/>
                <a:gd name="connsiteY48" fmla="*/ 156096 h 517384"/>
                <a:gd name="connsiteX49" fmla="*/ 45469 w 394062"/>
                <a:gd name="connsiteY49" fmla="*/ 30312 h 517384"/>
                <a:gd name="connsiteX50" fmla="*/ 77335 w 394062"/>
                <a:gd name="connsiteY50" fmla="*/ 30312 h 517384"/>
                <a:gd name="connsiteX51" fmla="*/ 75781 w 394062"/>
                <a:gd name="connsiteY51" fmla="*/ 45468 h 517384"/>
                <a:gd name="connsiteX52" fmla="*/ 151562 w 394062"/>
                <a:gd name="connsiteY52" fmla="*/ 121249 h 517384"/>
                <a:gd name="connsiteX53" fmla="*/ 242500 w 394062"/>
                <a:gd name="connsiteY53" fmla="*/ 121249 h 517384"/>
                <a:gd name="connsiteX54" fmla="*/ 318281 w 394062"/>
                <a:gd name="connsiteY54" fmla="*/ 45468 h 517384"/>
                <a:gd name="connsiteX55" fmla="*/ 316727 w 394062"/>
                <a:gd name="connsiteY55" fmla="*/ 30312 h 517384"/>
                <a:gd name="connsiteX56" fmla="*/ 348594 w 394062"/>
                <a:gd name="connsiteY56" fmla="*/ 30312 h 517384"/>
                <a:gd name="connsiteX57" fmla="*/ 394062 w 394062"/>
                <a:gd name="connsiteY57" fmla="*/ 75781 h 517384"/>
                <a:gd name="connsiteX58" fmla="*/ 394062 w 394062"/>
                <a:gd name="connsiteY58" fmla="*/ 471915 h 517384"/>
                <a:gd name="connsiteX59" fmla="*/ 348594 w 394062"/>
                <a:gd name="connsiteY59" fmla="*/ 517384 h 517384"/>
                <a:gd name="connsiteX60" fmla="*/ 45469 w 394062"/>
                <a:gd name="connsiteY60" fmla="*/ 517384 h 517384"/>
                <a:gd name="connsiteX61" fmla="*/ 0 w 394062"/>
                <a:gd name="connsiteY61" fmla="*/ 471915 h 517384"/>
                <a:gd name="connsiteX62" fmla="*/ 0 w 394062"/>
                <a:gd name="connsiteY62" fmla="*/ 75781 h 517384"/>
                <a:gd name="connsiteX63" fmla="*/ 45469 w 394062"/>
                <a:gd name="connsiteY63" fmla="*/ 30312 h 517384"/>
                <a:gd name="connsiteX64" fmla="*/ 151563 w 394062"/>
                <a:gd name="connsiteY64" fmla="*/ 0 h 517384"/>
                <a:gd name="connsiteX65" fmla="*/ 242500 w 394062"/>
                <a:gd name="connsiteY65" fmla="*/ 0 h 517384"/>
                <a:gd name="connsiteX66" fmla="*/ 287969 w 394062"/>
                <a:gd name="connsiteY66" fmla="*/ 45469 h 517384"/>
                <a:gd name="connsiteX67" fmla="*/ 242500 w 394062"/>
                <a:gd name="connsiteY67" fmla="*/ 90936 h 517384"/>
                <a:gd name="connsiteX68" fmla="*/ 151563 w 394062"/>
                <a:gd name="connsiteY68" fmla="*/ 90936 h 517384"/>
                <a:gd name="connsiteX69" fmla="*/ 106094 w 394062"/>
                <a:gd name="connsiteY69" fmla="*/ 45469 h 517384"/>
                <a:gd name="connsiteX70" fmla="*/ 151563 w 394062"/>
                <a:gd name="connsiteY70" fmla="*/ 0 h 51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94062" h="517384">
                  <a:moveTo>
                    <a:pt x="197031" y="426446"/>
                  </a:moveTo>
                  <a:cubicBezTo>
                    <a:pt x="188611" y="426446"/>
                    <a:pt x="181875" y="433182"/>
                    <a:pt x="181875" y="441603"/>
                  </a:cubicBezTo>
                  <a:cubicBezTo>
                    <a:pt x="181875" y="450023"/>
                    <a:pt x="188611" y="456759"/>
                    <a:pt x="197031" y="456759"/>
                  </a:cubicBezTo>
                  <a:lnTo>
                    <a:pt x="318281" y="456759"/>
                  </a:lnTo>
                  <a:cubicBezTo>
                    <a:pt x="326572" y="456759"/>
                    <a:pt x="333437" y="450023"/>
                    <a:pt x="333437" y="441603"/>
                  </a:cubicBezTo>
                  <a:cubicBezTo>
                    <a:pt x="333437" y="433182"/>
                    <a:pt x="326701" y="426446"/>
                    <a:pt x="318281" y="426446"/>
                  </a:cubicBezTo>
                  <a:close/>
                  <a:moveTo>
                    <a:pt x="125525" y="400538"/>
                  </a:moveTo>
                  <a:lnTo>
                    <a:pt x="90807" y="435255"/>
                  </a:lnTo>
                  <a:lnTo>
                    <a:pt x="86404" y="430851"/>
                  </a:lnTo>
                  <a:cubicBezTo>
                    <a:pt x="80573" y="424892"/>
                    <a:pt x="70988" y="424892"/>
                    <a:pt x="65028" y="430851"/>
                  </a:cubicBezTo>
                  <a:cubicBezTo>
                    <a:pt x="59070" y="436680"/>
                    <a:pt x="59070" y="446267"/>
                    <a:pt x="65028" y="452225"/>
                  </a:cubicBezTo>
                  <a:lnTo>
                    <a:pt x="80186" y="467381"/>
                  </a:lnTo>
                  <a:cubicBezTo>
                    <a:pt x="86015" y="473341"/>
                    <a:pt x="95600" y="473341"/>
                    <a:pt x="101560" y="467381"/>
                  </a:cubicBezTo>
                  <a:lnTo>
                    <a:pt x="147029" y="421913"/>
                  </a:lnTo>
                  <a:cubicBezTo>
                    <a:pt x="152987" y="416083"/>
                    <a:pt x="152987" y="406498"/>
                    <a:pt x="146899" y="400538"/>
                  </a:cubicBezTo>
                  <a:cubicBezTo>
                    <a:pt x="141070" y="394580"/>
                    <a:pt x="131483" y="394580"/>
                    <a:pt x="125525" y="400538"/>
                  </a:cubicBezTo>
                  <a:close/>
                  <a:moveTo>
                    <a:pt x="197031" y="304160"/>
                  </a:moveTo>
                  <a:cubicBezTo>
                    <a:pt x="188611" y="304160"/>
                    <a:pt x="181875" y="310896"/>
                    <a:pt x="181875" y="319317"/>
                  </a:cubicBezTo>
                  <a:cubicBezTo>
                    <a:pt x="181875" y="327737"/>
                    <a:pt x="188611" y="334473"/>
                    <a:pt x="197031" y="334473"/>
                  </a:cubicBezTo>
                  <a:lnTo>
                    <a:pt x="318281" y="334473"/>
                  </a:lnTo>
                  <a:cubicBezTo>
                    <a:pt x="326572" y="334473"/>
                    <a:pt x="333437" y="327737"/>
                    <a:pt x="333437" y="319317"/>
                  </a:cubicBezTo>
                  <a:cubicBezTo>
                    <a:pt x="333437" y="310896"/>
                    <a:pt x="326701" y="304160"/>
                    <a:pt x="318281" y="304160"/>
                  </a:cubicBezTo>
                  <a:close/>
                  <a:moveTo>
                    <a:pt x="125525" y="278382"/>
                  </a:moveTo>
                  <a:lnTo>
                    <a:pt x="90807" y="313099"/>
                  </a:lnTo>
                  <a:lnTo>
                    <a:pt x="86404" y="308694"/>
                  </a:lnTo>
                  <a:cubicBezTo>
                    <a:pt x="80573" y="302736"/>
                    <a:pt x="70988" y="302736"/>
                    <a:pt x="65028" y="308694"/>
                  </a:cubicBezTo>
                  <a:cubicBezTo>
                    <a:pt x="59070" y="314523"/>
                    <a:pt x="59070" y="324110"/>
                    <a:pt x="65028" y="330068"/>
                  </a:cubicBezTo>
                  <a:lnTo>
                    <a:pt x="80186" y="345225"/>
                  </a:lnTo>
                  <a:cubicBezTo>
                    <a:pt x="86015" y="351183"/>
                    <a:pt x="95600" y="351183"/>
                    <a:pt x="101560" y="345225"/>
                  </a:cubicBezTo>
                  <a:lnTo>
                    <a:pt x="147029" y="299756"/>
                  </a:lnTo>
                  <a:cubicBezTo>
                    <a:pt x="152987" y="293797"/>
                    <a:pt x="152987" y="284211"/>
                    <a:pt x="146899" y="278382"/>
                  </a:cubicBezTo>
                  <a:cubicBezTo>
                    <a:pt x="141070" y="272423"/>
                    <a:pt x="131483" y="272423"/>
                    <a:pt x="125525" y="278382"/>
                  </a:cubicBezTo>
                  <a:close/>
                  <a:moveTo>
                    <a:pt x="197031" y="181874"/>
                  </a:moveTo>
                  <a:cubicBezTo>
                    <a:pt x="188611" y="181874"/>
                    <a:pt x="181875" y="188610"/>
                    <a:pt x="181875" y="197031"/>
                  </a:cubicBezTo>
                  <a:cubicBezTo>
                    <a:pt x="181875" y="205451"/>
                    <a:pt x="188611" y="212187"/>
                    <a:pt x="197031" y="212187"/>
                  </a:cubicBezTo>
                  <a:lnTo>
                    <a:pt x="318281" y="212187"/>
                  </a:lnTo>
                  <a:cubicBezTo>
                    <a:pt x="326572" y="212187"/>
                    <a:pt x="333437" y="205451"/>
                    <a:pt x="333437" y="197031"/>
                  </a:cubicBezTo>
                  <a:cubicBezTo>
                    <a:pt x="333437" y="188610"/>
                    <a:pt x="326701" y="181874"/>
                    <a:pt x="318281" y="181874"/>
                  </a:cubicBezTo>
                  <a:close/>
                  <a:moveTo>
                    <a:pt x="125395" y="156096"/>
                  </a:moveTo>
                  <a:lnTo>
                    <a:pt x="90678" y="190813"/>
                  </a:lnTo>
                  <a:lnTo>
                    <a:pt x="86273" y="186408"/>
                  </a:lnTo>
                  <a:cubicBezTo>
                    <a:pt x="80444" y="180450"/>
                    <a:pt x="70859" y="180450"/>
                    <a:pt x="64899" y="186408"/>
                  </a:cubicBezTo>
                  <a:cubicBezTo>
                    <a:pt x="58941" y="192237"/>
                    <a:pt x="58941" y="201824"/>
                    <a:pt x="64899" y="207782"/>
                  </a:cubicBezTo>
                  <a:lnTo>
                    <a:pt x="80055" y="222939"/>
                  </a:lnTo>
                  <a:cubicBezTo>
                    <a:pt x="83035" y="225917"/>
                    <a:pt x="86920" y="227343"/>
                    <a:pt x="90807" y="227343"/>
                  </a:cubicBezTo>
                  <a:cubicBezTo>
                    <a:pt x="94693" y="227343"/>
                    <a:pt x="98580" y="225917"/>
                    <a:pt x="101560" y="222939"/>
                  </a:cubicBezTo>
                  <a:lnTo>
                    <a:pt x="147029" y="177470"/>
                  </a:lnTo>
                  <a:cubicBezTo>
                    <a:pt x="152987" y="171510"/>
                    <a:pt x="152987" y="161925"/>
                    <a:pt x="146769" y="156096"/>
                  </a:cubicBezTo>
                  <a:cubicBezTo>
                    <a:pt x="140940" y="150137"/>
                    <a:pt x="131354" y="150137"/>
                    <a:pt x="125395" y="156096"/>
                  </a:cubicBezTo>
                  <a:close/>
                  <a:moveTo>
                    <a:pt x="45469" y="30312"/>
                  </a:moveTo>
                  <a:lnTo>
                    <a:pt x="77335" y="30312"/>
                  </a:lnTo>
                  <a:cubicBezTo>
                    <a:pt x="76299" y="35234"/>
                    <a:pt x="75781" y="40286"/>
                    <a:pt x="75781" y="45468"/>
                  </a:cubicBezTo>
                  <a:cubicBezTo>
                    <a:pt x="75781" y="87310"/>
                    <a:pt x="109721" y="121249"/>
                    <a:pt x="151562" y="121249"/>
                  </a:cubicBezTo>
                  <a:lnTo>
                    <a:pt x="242500" y="121249"/>
                  </a:lnTo>
                  <a:cubicBezTo>
                    <a:pt x="284342" y="121249"/>
                    <a:pt x="318281" y="87310"/>
                    <a:pt x="318281" y="45468"/>
                  </a:cubicBezTo>
                  <a:cubicBezTo>
                    <a:pt x="318281" y="40286"/>
                    <a:pt x="317763" y="35234"/>
                    <a:pt x="316727" y="30312"/>
                  </a:cubicBezTo>
                  <a:lnTo>
                    <a:pt x="348594" y="30312"/>
                  </a:lnTo>
                  <a:cubicBezTo>
                    <a:pt x="373595" y="30312"/>
                    <a:pt x="394062" y="50649"/>
                    <a:pt x="394062" y="75781"/>
                  </a:cubicBezTo>
                  <a:lnTo>
                    <a:pt x="394062" y="471915"/>
                  </a:lnTo>
                  <a:cubicBezTo>
                    <a:pt x="394062" y="497047"/>
                    <a:pt x="373725" y="517384"/>
                    <a:pt x="348594" y="517384"/>
                  </a:cubicBezTo>
                  <a:lnTo>
                    <a:pt x="45469" y="517384"/>
                  </a:lnTo>
                  <a:cubicBezTo>
                    <a:pt x="20337" y="517384"/>
                    <a:pt x="0" y="497047"/>
                    <a:pt x="0" y="471915"/>
                  </a:cubicBezTo>
                  <a:lnTo>
                    <a:pt x="0" y="75781"/>
                  </a:lnTo>
                  <a:cubicBezTo>
                    <a:pt x="0" y="50649"/>
                    <a:pt x="20337" y="30312"/>
                    <a:pt x="45469" y="30312"/>
                  </a:cubicBezTo>
                  <a:close/>
                  <a:moveTo>
                    <a:pt x="151563" y="0"/>
                  </a:moveTo>
                  <a:lnTo>
                    <a:pt x="242500" y="0"/>
                  </a:lnTo>
                  <a:cubicBezTo>
                    <a:pt x="267501" y="0"/>
                    <a:pt x="287969" y="20337"/>
                    <a:pt x="287969" y="45469"/>
                  </a:cubicBezTo>
                  <a:cubicBezTo>
                    <a:pt x="287969" y="70599"/>
                    <a:pt x="267632" y="90936"/>
                    <a:pt x="242500" y="90936"/>
                  </a:cubicBezTo>
                  <a:lnTo>
                    <a:pt x="151563" y="90936"/>
                  </a:lnTo>
                  <a:cubicBezTo>
                    <a:pt x="126432" y="90936"/>
                    <a:pt x="106094" y="70599"/>
                    <a:pt x="106094" y="45469"/>
                  </a:cubicBezTo>
                  <a:cubicBezTo>
                    <a:pt x="106094" y="20337"/>
                    <a:pt x="126432" y="0"/>
                    <a:pt x="151563" y="0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78BBCD4-3008-B024-ABF0-3FB16595C52B}"/>
              </a:ext>
            </a:extLst>
          </p:cNvPr>
          <p:cNvGrpSpPr/>
          <p:nvPr/>
        </p:nvGrpSpPr>
        <p:grpSpPr>
          <a:xfrm>
            <a:off x="2709291" y="1538006"/>
            <a:ext cx="4359329" cy="4595372"/>
            <a:chOff x="3499611" y="1671570"/>
            <a:chExt cx="5054599" cy="459537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C77D3B5-F36E-12B9-9382-B4E9D8AC7C89}"/>
                </a:ext>
              </a:extLst>
            </p:cNvPr>
            <p:cNvGrpSpPr/>
            <p:nvPr/>
          </p:nvGrpSpPr>
          <p:grpSpPr>
            <a:xfrm>
              <a:off x="3499611" y="1671570"/>
              <a:ext cx="5054599" cy="863600"/>
              <a:chOff x="6946900" y="3632200"/>
              <a:chExt cx="5054599" cy="863600"/>
            </a:xfrm>
          </p:grpSpPr>
          <p:sp>
            <p:nvSpPr>
              <p:cNvPr id="18" name="사각형: 둥근 모서리 5">
                <a:extLst>
                  <a:ext uri="{FF2B5EF4-FFF2-40B4-BE49-F238E27FC236}">
                    <a16:creationId xmlns:a16="http://schemas.microsoft.com/office/drawing/2014/main" id="{B07A7958-3B76-4257-91B8-60B17D7D838A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65671C-DA2B-4856-A6B9-1E3A96763D69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6692280-91F3-278F-7876-C3CBBE4090AF}"/>
                </a:ext>
              </a:extLst>
            </p:cNvPr>
            <p:cNvGrpSpPr/>
            <p:nvPr/>
          </p:nvGrpSpPr>
          <p:grpSpPr>
            <a:xfrm>
              <a:off x="3499611" y="2915494"/>
              <a:ext cx="5054599" cy="863600"/>
              <a:chOff x="6946900" y="3632200"/>
              <a:chExt cx="5054599" cy="863600"/>
            </a:xfrm>
          </p:grpSpPr>
          <p:sp>
            <p:nvSpPr>
              <p:cNvPr id="25" name="사각형: 둥근 모서리 5">
                <a:extLst>
                  <a:ext uri="{FF2B5EF4-FFF2-40B4-BE49-F238E27FC236}">
                    <a16:creationId xmlns:a16="http://schemas.microsoft.com/office/drawing/2014/main" id="{AF665C3B-7596-7B0B-C120-800D2526DD5D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4F50B7B-7376-F229-DFE5-CFB01D2A5117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02.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2A3FA2D-EE04-DB36-F7F9-DEE16D20DC4B}"/>
                </a:ext>
              </a:extLst>
            </p:cNvPr>
            <p:cNvGrpSpPr/>
            <p:nvPr/>
          </p:nvGrpSpPr>
          <p:grpSpPr>
            <a:xfrm>
              <a:off x="3499611" y="5403342"/>
              <a:ext cx="5054599" cy="863600"/>
              <a:chOff x="6946900" y="3632200"/>
              <a:chExt cx="5054599" cy="863600"/>
            </a:xfrm>
          </p:grpSpPr>
          <p:sp>
            <p:nvSpPr>
              <p:cNvPr id="32" name="사각형: 둥근 모서리 5">
                <a:extLst>
                  <a:ext uri="{FF2B5EF4-FFF2-40B4-BE49-F238E27FC236}">
                    <a16:creationId xmlns:a16="http://schemas.microsoft.com/office/drawing/2014/main" id="{E6E441DC-3388-09F9-E375-915352AA30C9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ADA567-75BD-858C-9557-AE07766A78B3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04.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208524-2912-7F90-9DEF-517FEDFDB592}"/>
                </a:ext>
              </a:extLst>
            </p:cNvPr>
            <p:cNvGrpSpPr/>
            <p:nvPr/>
          </p:nvGrpSpPr>
          <p:grpSpPr>
            <a:xfrm>
              <a:off x="3499611" y="4159418"/>
              <a:ext cx="5054599" cy="863600"/>
              <a:chOff x="6946900" y="3632200"/>
              <a:chExt cx="5054599" cy="863600"/>
            </a:xfrm>
          </p:grpSpPr>
          <p:sp>
            <p:nvSpPr>
              <p:cNvPr id="35" name="사각형: 둥근 모서리 5">
                <a:extLst>
                  <a:ext uri="{FF2B5EF4-FFF2-40B4-BE49-F238E27FC236}">
                    <a16:creationId xmlns:a16="http://schemas.microsoft.com/office/drawing/2014/main" id="{30D9AC14-1B60-BC74-29CC-55FA2E9E4BEF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FC0C69-9B7C-33B0-B0BD-5A12D93EF981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FFA035-0EE0-A523-422C-0C2CA27449F5}"/>
              </a:ext>
            </a:extLst>
          </p:cNvPr>
          <p:cNvGrpSpPr/>
          <p:nvPr/>
        </p:nvGrpSpPr>
        <p:grpSpPr>
          <a:xfrm>
            <a:off x="7319264" y="1538006"/>
            <a:ext cx="4359329" cy="4595372"/>
            <a:chOff x="3499611" y="1671570"/>
            <a:chExt cx="5054599" cy="459537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34B0F17-2B30-787C-435A-688676C05397}"/>
                </a:ext>
              </a:extLst>
            </p:cNvPr>
            <p:cNvGrpSpPr/>
            <p:nvPr/>
          </p:nvGrpSpPr>
          <p:grpSpPr>
            <a:xfrm>
              <a:off x="3499611" y="1671570"/>
              <a:ext cx="5054599" cy="863600"/>
              <a:chOff x="6946900" y="3632200"/>
              <a:chExt cx="5054599" cy="863600"/>
            </a:xfrm>
          </p:grpSpPr>
          <p:sp>
            <p:nvSpPr>
              <p:cNvPr id="49" name="사각형: 둥근 모서리 5">
                <a:extLst>
                  <a:ext uri="{FF2B5EF4-FFF2-40B4-BE49-F238E27FC236}">
                    <a16:creationId xmlns:a16="http://schemas.microsoft.com/office/drawing/2014/main" id="{B88DC103-2F1F-9655-BD70-583239CE9632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AFE9B12-BF24-7ED9-A7D9-C6FB4087A1E0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05.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0117568-8620-2AD6-B706-C0605A15C00A}"/>
                </a:ext>
              </a:extLst>
            </p:cNvPr>
            <p:cNvGrpSpPr/>
            <p:nvPr/>
          </p:nvGrpSpPr>
          <p:grpSpPr>
            <a:xfrm>
              <a:off x="3499611" y="2915494"/>
              <a:ext cx="5054599" cy="863600"/>
              <a:chOff x="6946900" y="3632200"/>
              <a:chExt cx="5054599" cy="863600"/>
            </a:xfrm>
          </p:grpSpPr>
          <p:sp>
            <p:nvSpPr>
              <p:cNvPr id="47" name="사각형: 둥근 모서리 5">
                <a:extLst>
                  <a:ext uri="{FF2B5EF4-FFF2-40B4-BE49-F238E27FC236}">
                    <a16:creationId xmlns:a16="http://schemas.microsoft.com/office/drawing/2014/main" id="{FEDA380F-F3C9-1811-509E-586C53921173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5BF3EE9-EFE5-E167-14DF-FE7B715EABDF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06.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97F7EBC-EF70-8F3B-4F0A-C41C76403725}"/>
                </a:ext>
              </a:extLst>
            </p:cNvPr>
            <p:cNvGrpSpPr/>
            <p:nvPr/>
          </p:nvGrpSpPr>
          <p:grpSpPr>
            <a:xfrm>
              <a:off x="3499611" y="5403342"/>
              <a:ext cx="5054599" cy="863600"/>
              <a:chOff x="6946900" y="3632200"/>
              <a:chExt cx="5054599" cy="863600"/>
            </a:xfrm>
          </p:grpSpPr>
          <p:sp>
            <p:nvSpPr>
              <p:cNvPr id="45" name="사각형: 둥근 모서리 5">
                <a:extLst>
                  <a:ext uri="{FF2B5EF4-FFF2-40B4-BE49-F238E27FC236}">
                    <a16:creationId xmlns:a16="http://schemas.microsoft.com/office/drawing/2014/main" id="{70989612-1A98-E396-1D77-3B1F294642CA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E68CC88-E9E2-ADA1-B101-8219FEBB8E44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08.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61A0917-36B5-BF2B-2956-5082FBA1470B}"/>
                </a:ext>
              </a:extLst>
            </p:cNvPr>
            <p:cNvGrpSpPr/>
            <p:nvPr/>
          </p:nvGrpSpPr>
          <p:grpSpPr>
            <a:xfrm>
              <a:off x="3499611" y="4159418"/>
              <a:ext cx="5054599" cy="863600"/>
              <a:chOff x="6946900" y="3632200"/>
              <a:chExt cx="5054599" cy="863600"/>
            </a:xfrm>
          </p:grpSpPr>
          <p:sp>
            <p:nvSpPr>
              <p:cNvPr id="43" name="사각형: 둥근 모서리 5">
                <a:extLst>
                  <a:ext uri="{FF2B5EF4-FFF2-40B4-BE49-F238E27FC236}">
                    <a16:creationId xmlns:a16="http://schemas.microsoft.com/office/drawing/2014/main" id="{F82101AE-D5AE-8CD3-6EEB-C2D8EB7F5335}"/>
                  </a:ext>
                </a:extLst>
              </p:cNvPr>
              <p:cNvSpPr/>
              <p:nvPr/>
            </p:nvSpPr>
            <p:spPr>
              <a:xfrm>
                <a:off x="6946900" y="3632200"/>
                <a:ext cx="5054599" cy="863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>
                <a:outerShdw blurRad="1524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201EF3C-1A37-F22E-10C8-48EC7F582D90}"/>
                  </a:ext>
                </a:extLst>
              </p:cNvPr>
              <p:cNvSpPr txBox="1"/>
              <p:nvPr/>
            </p:nvSpPr>
            <p:spPr>
              <a:xfrm>
                <a:off x="7346950" y="3878068"/>
                <a:ext cx="4254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07. Lorem ipsum dolor sit </a:t>
                </a:r>
                <a:r>
                  <a:rPr lang="en-US" altLang="ko-KR" sz="1600" b="1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endParaRPr lang="ko-KR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6990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2881"/>
            <a:ext cx="11196131" cy="1325563"/>
          </a:xfrm>
        </p:spPr>
        <p:txBody>
          <a:bodyPr>
            <a:normAutofit/>
          </a:bodyPr>
          <a:lstStyle/>
          <a:p>
            <a:pPr algn="ctr"/>
            <a:r>
              <a:rPr kumimoji="0" lang="en-CA" sz="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432078" y="1894145"/>
            <a:ext cx="5663922" cy="4382167"/>
            <a:chOff x="432078" y="1894145"/>
            <a:chExt cx="5663922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432079" y="4411285"/>
              <a:ext cx="5663921" cy="1802484"/>
            </a:xfrm>
            <a:prstGeom prst="roundRect">
              <a:avLst>
                <a:gd name="adj" fmla="val 10092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432078" y="1894145"/>
              <a:ext cx="5663922" cy="4382167"/>
              <a:chOff x="1058969" y="1556787"/>
              <a:chExt cx="5663922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58969" y="1556787"/>
                <a:ext cx="5663922" cy="4382167"/>
                <a:chOff x="-122740" y="19050"/>
                <a:chExt cx="223759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-122740" y="19050"/>
                  <a:ext cx="2237598" cy="956445"/>
                </a:xfrm>
                <a:prstGeom prst="roundRect">
                  <a:avLst>
                    <a:gd name="adj" fmla="val 10216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69368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697870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  <p:pic>
        <p:nvPicPr>
          <p:cNvPr id="11" name="Picture Placeholder 10" descr="A hand holding a coin over a pile of money&#10;&#10;AI-generated content may be incorrect.">
            <a:extLst>
              <a:ext uri="{FF2B5EF4-FFF2-40B4-BE49-F238E27FC236}">
                <a16:creationId xmlns:a16="http://schemas.microsoft.com/office/drawing/2014/main" id="{8BBD8E3E-9802-843A-B415-09954D5283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0826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09A25-C72F-1443-D783-13CD542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EB0934-585E-2790-ADE3-4C51A71D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7756184"/>
              </p:ext>
            </p:extLst>
          </p:nvPr>
        </p:nvGraphicFramePr>
        <p:xfrm>
          <a:off x="5886449" y="1160462"/>
          <a:ext cx="5454829" cy="4897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80F3108-67CE-677B-B28E-76A6256BD613}"/>
              </a:ext>
            </a:extLst>
          </p:cNvPr>
          <p:cNvSpPr txBox="1"/>
          <p:nvPr/>
        </p:nvSpPr>
        <p:spPr>
          <a:xfrm>
            <a:off x="592138" y="1160462"/>
            <a:ext cx="49635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 dolor</a:t>
            </a:r>
            <a:endParaRPr lang="en-US" sz="28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D20615-CEE6-2587-53D1-C324F091174F}"/>
              </a:ext>
            </a:extLst>
          </p:cNvPr>
          <p:cNvGrpSpPr/>
          <p:nvPr/>
        </p:nvGrpSpPr>
        <p:grpSpPr>
          <a:xfrm>
            <a:off x="592137" y="2920345"/>
            <a:ext cx="4963503" cy="3137555"/>
            <a:chOff x="669201" y="2467564"/>
            <a:chExt cx="4963503" cy="313755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CD9C66-33F3-7EB2-20C7-399F30A622D3}"/>
                </a:ext>
              </a:extLst>
            </p:cNvPr>
            <p:cNvSpPr txBox="1"/>
            <p:nvPr/>
          </p:nvSpPr>
          <p:spPr>
            <a:xfrm>
              <a:off x="669201" y="2467564"/>
              <a:ext cx="454804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9C59B0-F8EF-35DB-053A-3E83ABDA964B}"/>
                </a:ext>
              </a:extLst>
            </p:cNvPr>
            <p:cNvSpPr txBox="1"/>
            <p:nvPr/>
          </p:nvSpPr>
          <p:spPr>
            <a:xfrm>
              <a:off x="669201" y="3902089"/>
              <a:ext cx="4963503" cy="17030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 rtl="0" eaLnBrk="1" fontAlgn="ctr" latinLnBrk="0" hangingPunct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800" b="0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$500,000 monthly revenue</a:t>
              </a:r>
              <a:endParaRPr lang="en-CA" sz="1800" b="0" i="0" u="none" strike="noStrike" dirty="0">
                <a:solidFill>
                  <a:schemeClr val="bg2"/>
                </a:solidFill>
                <a:effectLst/>
                <a:latin typeface="Arial" panose="020B0604020202020204" pitchFamily="34" charset="0"/>
              </a:endParaRPr>
            </a:p>
            <a:p>
              <a:pPr marL="285750" marR="0" indent="-285750" algn="l" rtl="0" eaLnBrk="1" fontAlgn="auto" latinLnBrk="0" hangingPunct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800" b="0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$500 monthly revenue per customer</a:t>
              </a:r>
              <a:endParaRPr lang="en-CA" dirty="0">
                <a:solidFill>
                  <a:schemeClr val="bg2"/>
                </a:solidFill>
                <a:latin typeface="Arial" panose="020B0604020202020204" pitchFamily="34" charset="0"/>
              </a:endParaRPr>
            </a:p>
            <a:p>
              <a:pPr marL="285750" marR="0" indent="-285750" algn="l" rtl="0" eaLnBrk="1" fontAlgn="auto" latinLnBrk="0" hangingPunct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800" b="0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5% monthly revenue growth</a:t>
              </a:r>
              <a:endParaRPr lang="en-CA" sz="1800" b="0" i="0" u="none" strike="noStrike" dirty="0">
                <a:solidFill>
                  <a:schemeClr val="bg2"/>
                </a:solidFill>
                <a:effectLst/>
                <a:latin typeface="Arial" panose="020B0604020202020204" pitchFamily="34" charset="0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sz="1800" b="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96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FD04-6F7B-DDE9-D8B2-13CB7A68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US" sz="4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E6C05-CE8C-8768-016D-08E10F63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DD206E-4642-8344-8642-914BA6835F92}"/>
              </a:ext>
            </a:extLst>
          </p:cNvPr>
          <p:cNvGrpSpPr/>
          <p:nvPr/>
        </p:nvGrpSpPr>
        <p:grpSpPr>
          <a:xfrm>
            <a:off x="613448" y="2660175"/>
            <a:ext cx="10965104" cy="2193449"/>
            <a:chOff x="1061884" y="3239483"/>
            <a:chExt cx="10052545" cy="201090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FB9DDB-25B8-2F62-08C9-AD7F46CA425D}"/>
                </a:ext>
              </a:extLst>
            </p:cNvPr>
            <p:cNvGrpSpPr/>
            <p:nvPr/>
          </p:nvGrpSpPr>
          <p:grpSpPr>
            <a:xfrm>
              <a:off x="1061884" y="3249198"/>
              <a:ext cx="2949678" cy="2001187"/>
              <a:chOff x="1061884" y="3249198"/>
              <a:chExt cx="2949678" cy="200118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F9A36C8-A985-AB78-DB88-12EDF9CA9267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2045602E-ECA8-C3E4-545F-EEC29E2333D2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169DB05-EB6C-FED4-76D7-E2C2CC7E7706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PROBLEM 1</a:t>
                  </a: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7C516A-3A7E-3079-E6B1-ED97074465A0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B304431-F1F1-36FC-2EE4-7CBE9E94066A}"/>
                </a:ext>
              </a:extLst>
            </p:cNvPr>
            <p:cNvGrpSpPr/>
            <p:nvPr/>
          </p:nvGrpSpPr>
          <p:grpSpPr>
            <a:xfrm>
              <a:off x="8164751" y="3239483"/>
              <a:ext cx="2949678" cy="2001187"/>
              <a:chOff x="1061884" y="3249198"/>
              <a:chExt cx="2949678" cy="200118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54D1F52-EDF9-D654-40D4-1CDEA65C57A4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0DC8324D-0C59-FBF6-1C2F-5004ADF5ED44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7D61EDE-BA91-EA6D-209F-A5AD5E9D85E8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PROBLEM 3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177D30-60A5-33A3-1BCF-DC5FDB59EB3B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69243C-D1CE-A53A-73DD-ED0A3D4C81B2}"/>
                </a:ext>
              </a:extLst>
            </p:cNvPr>
            <p:cNvGrpSpPr/>
            <p:nvPr/>
          </p:nvGrpSpPr>
          <p:grpSpPr>
            <a:xfrm>
              <a:off x="4613318" y="3239483"/>
              <a:ext cx="2949678" cy="2001187"/>
              <a:chOff x="1061884" y="3249198"/>
              <a:chExt cx="2949678" cy="2001187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1ED288F-8D85-28E8-AED6-E20A1F131EF9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FCA29897-3465-B6A6-1316-0B68E1DF7E99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B361D8E-029C-6994-2211-CEF7B80F5CAC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PROBLEM 2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16EEEB-C406-140A-CBA9-8F073D0B4294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9091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46B88-A85F-1BA1-BF25-D0E6A23A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pic>
        <p:nvPicPr>
          <p:cNvPr id="7" name="Picture Placeholder 6" descr="A hand holding a coin over a pile of money&#10;&#10;AI-generated content may be incorrect.">
            <a:extLst>
              <a:ext uri="{FF2B5EF4-FFF2-40B4-BE49-F238E27FC236}">
                <a16:creationId xmlns:a16="http://schemas.microsoft.com/office/drawing/2014/main" id="{31B60742-2455-FEF2-EB5B-7BBBE13300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A9D0503-C49A-6910-2EC1-D6E62345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233488"/>
            <a:ext cx="3670300" cy="1807625"/>
          </a:xfrm>
        </p:spPr>
        <p:txBody>
          <a:bodyPr>
            <a:normAutofit/>
          </a:bodyPr>
          <a:lstStyle/>
          <a:p>
            <a:r>
              <a:rPr kumimoji="0" lang="en-CA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</a:t>
            </a:r>
            <a:endParaRPr lang="en-CA" sz="4800" dirty="0">
              <a:solidFill>
                <a:schemeClr val="bg2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A4726E-662A-4746-7DD1-D50D852BE2CA}"/>
              </a:ext>
            </a:extLst>
          </p:cNvPr>
          <p:cNvGrpSpPr/>
          <p:nvPr/>
        </p:nvGrpSpPr>
        <p:grpSpPr>
          <a:xfrm>
            <a:off x="5921356" y="519186"/>
            <a:ext cx="5550388" cy="5296141"/>
            <a:chOff x="6250540" y="750834"/>
            <a:chExt cx="5550388" cy="529614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27A1CB5-0CA8-BD93-07B2-9FF41E1400C9}"/>
                </a:ext>
              </a:extLst>
            </p:cNvPr>
            <p:cNvGrpSpPr/>
            <p:nvPr/>
          </p:nvGrpSpPr>
          <p:grpSpPr>
            <a:xfrm>
              <a:off x="6250540" y="750834"/>
              <a:ext cx="5550388" cy="1569660"/>
              <a:chOff x="6396048" y="750834"/>
              <a:chExt cx="5550388" cy="156966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13E96-FC01-3DA9-1CB1-0B3A07166D7C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1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C2BB1D4-155D-0C86-2FD0-73225A8FCCA7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228450"/>
                <a:chOff x="7576400" y="1176134"/>
                <a:chExt cx="4420835" cy="122845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6D6F53-6FA6-84AA-D406-A9EB3F38FBF6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37612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2"/>
                      </a:solidFill>
                    </a:rPr>
                    <a:t>SOLUTION 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205254-336E-E091-FDC6-47F8FE1955CE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214ECB-181B-C475-62C2-06C44CF8454A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2590800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1A4E3A-BF66-87A5-3C22-B6713465A616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4419599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B77FC2-11EA-0491-EA96-E142AD495A6E}"/>
                </a:ext>
              </a:extLst>
            </p:cNvPr>
            <p:cNvGrpSpPr/>
            <p:nvPr/>
          </p:nvGrpSpPr>
          <p:grpSpPr>
            <a:xfrm>
              <a:off x="6250540" y="2718344"/>
              <a:ext cx="5550388" cy="1569660"/>
              <a:chOff x="6396048" y="750834"/>
              <a:chExt cx="5550388" cy="156966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ED2FE2-8439-03B5-79CF-82942D11BFA1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1"/>
                    </a:solidFill>
                    <a:latin typeface="+mj-lt"/>
                  </a:rPr>
                  <a:t>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B0AFB1E-FB60-C583-573F-34478BCD166C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228450"/>
                <a:chOff x="7576400" y="1176134"/>
                <a:chExt cx="4420835" cy="122845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6349824-7603-5C07-524F-B10F1521252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37612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2"/>
                      </a:solidFill>
                    </a:rPr>
                    <a:t>SOLUTION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81D966-98A9-02DB-E688-CFDE0CB43103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963D3-4D12-B9EA-0523-8E789CFB8B04}"/>
                </a:ext>
              </a:extLst>
            </p:cNvPr>
            <p:cNvGrpSpPr/>
            <p:nvPr/>
          </p:nvGrpSpPr>
          <p:grpSpPr>
            <a:xfrm>
              <a:off x="6250540" y="4477315"/>
              <a:ext cx="5550388" cy="1569660"/>
              <a:chOff x="6396048" y="750834"/>
              <a:chExt cx="5550388" cy="156966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4C6005A-D8AA-954F-C0EF-0BA8FB83DEA7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1"/>
                    </a:solidFill>
                    <a:latin typeface="+mj-lt"/>
                  </a:rPr>
                  <a:t>3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1FCF785-3766-FC8C-CE85-E42CE6788B0A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228450"/>
                <a:chOff x="7576400" y="1176134"/>
                <a:chExt cx="4420835" cy="1228450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B4C23C-997A-5682-08A2-CA8A0799377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37612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2"/>
                      </a:solidFill>
                    </a:rPr>
                    <a:t>SOLUTION 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1ECFF54-6925-3812-371F-B2641FA5FAA6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6826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5017-FAFB-620E-34D6-31034BC7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181600" cy="2840736"/>
          </a:xfrm>
        </p:spPr>
        <p:txBody>
          <a:bodyPr>
            <a:noAutofit/>
          </a:bodyPr>
          <a:lstStyle/>
          <a:p>
            <a:r>
              <a:rPr kumimoji="0" lang="en-CA" sz="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6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95C2-E8C4-1CD4-A760-58D636E5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5E90D-CB63-DB2C-667B-C7B5170727FB}"/>
              </a:ext>
            </a:extLst>
          </p:cNvPr>
          <p:cNvGrpSpPr/>
          <p:nvPr/>
        </p:nvGrpSpPr>
        <p:grpSpPr>
          <a:xfrm>
            <a:off x="6119050" y="888980"/>
            <a:ext cx="5181600" cy="4980961"/>
            <a:chOff x="6728460" y="1438532"/>
            <a:chExt cx="4377075" cy="42075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EFD917-8086-05ED-0A08-18DCD619D073}"/>
                </a:ext>
              </a:extLst>
            </p:cNvPr>
            <p:cNvGrpSpPr/>
            <p:nvPr/>
          </p:nvGrpSpPr>
          <p:grpSpPr>
            <a:xfrm>
              <a:off x="6728460" y="1438532"/>
              <a:ext cx="4377075" cy="1963849"/>
              <a:chOff x="6728460" y="1438532"/>
              <a:chExt cx="4377075" cy="1963849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6D45496-F2F4-F3F0-D257-CDF002A8C848}"/>
                  </a:ext>
                </a:extLst>
              </p:cNvPr>
              <p:cNvSpPr/>
              <p:nvPr/>
            </p:nvSpPr>
            <p:spPr>
              <a:xfrm>
                <a:off x="6728460" y="1438532"/>
                <a:ext cx="4377075" cy="1963849"/>
              </a:xfrm>
              <a:prstGeom prst="roundRect">
                <a:avLst>
                  <a:gd name="adj" fmla="val 9295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90B37C2-0666-2251-0A0B-8AA74B564F8A}"/>
                  </a:ext>
                </a:extLst>
              </p:cNvPr>
              <p:cNvGrpSpPr/>
              <p:nvPr/>
            </p:nvGrpSpPr>
            <p:grpSpPr>
              <a:xfrm>
                <a:off x="6902231" y="1535785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0960F17-79A7-C4A1-380C-6777A743C662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7868331-C8AD-90EA-CD15-40DD96B7AFA6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B9C34EE-1F9B-E8C5-F100-CECA5EF9D5C9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2BCDEF11-372C-9056-FE2F-365888D847E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5A54CCDD-9930-5DD1-50D0-6343D1DFBA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5CA42A-622A-2187-7442-D572F8130D49}"/>
                </a:ext>
              </a:extLst>
            </p:cNvPr>
            <p:cNvGrpSpPr/>
            <p:nvPr/>
          </p:nvGrpSpPr>
          <p:grpSpPr>
            <a:xfrm>
              <a:off x="6728460" y="3682271"/>
              <a:ext cx="4377075" cy="1963849"/>
              <a:chOff x="6728460" y="3682271"/>
              <a:chExt cx="4377075" cy="1963849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65419AE-C2B7-0CCA-026D-08EA7AF23AE5}"/>
                  </a:ext>
                </a:extLst>
              </p:cNvPr>
              <p:cNvSpPr/>
              <p:nvPr/>
            </p:nvSpPr>
            <p:spPr>
              <a:xfrm>
                <a:off x="6728460" y="3682271"/>
                <a:ext cx="4377075" cy="1963849"/>
              </a:xfrm>
              <a:prstGeom prst="roundRect">
                <a:avLst>
                  <a:gd name="adj" fmla="val 9295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06527EA-0DFF-7A6F-2529-C27C004AFA0D}"/>
                  </a:ext>
                </a:extLst>
              </p:cNvPr>
              <p:cNvGrpSpPr/>
              <p:nvPr/>
            </p:nvGrpSpPr>
            <p:grpSpPr>
              <a:xfrm>
                <a:off x="6902231" y="3779524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6346F14-0866-6009-607C-15D84C66C2D5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7AEB493-064C-DA0E-0ECB-99E549134933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2C029818-A594-2410-7203-5974FB03C764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C471C8C-E292-2FE8-24CC-7043008D244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AB95D2E5-AAC5-8E2D-413B-C9F1EBF551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137D03E-4847-4983-71F1-5FA558ABAFA9}"/>
              </a:ext>
            </a:extLst>
          </p:cNvPr>
          <p:cNvSpPr txBox="1"/>
          <p:nvPr/>
        </p:nvSpPr>
        <p:spPr>
          <a:xfrm>
            <a:off x="380696" y="4664195"/>
            <a:ext cx="4972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26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5617-3C43-4FC0-96EC-F5A36BE8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A990-D6B9-0EC1-1A32-2293386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329D6B-AF36-8F23-D1DB-B0376E3D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548173"/>
              </p:ext>
            </p:extLst>
          </p:nvPr>
        </p:nvGraphicFramePr>
        <p:xfrm>
          <a:off x="260641" y="1548384"/>
          <a:ext cx="11685795" cy="4718305"/>
        </p:xfrm>
        <a:graphic>
          <a:graphicData uri="http://schemas.openxmlformats.org/drawingml/2006/table">
            <a:tbl>
              <a:tblPr/>
              <a:tblGrid>
                <a:gridCol w="2337159">
                  <a:extLst>
                    <a:ext uri="{9D8B030D-6E8A-4147-A177-3AD203B41FA5}">
                      <a16:colId xmlns:a16="http://schemas.microsoft.com/office/drawing/2014/main" val="3024220937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2534909198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47446765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366348510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820628931"/>
                    </a:ext>
                  </a:extLst>
                </a:gridCol>
              </a:tblGrid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US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Items</a:t>
                      </a:r>
                      <a:endParaRPr lang="en-CA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1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877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357167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9321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Net Profit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1914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55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93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691C-0829-88F6-4FA4-F029813D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FB2-ED6B-2AF5-BE61-188CA133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19EF4F-4B94-2157-90EF-5719E0B086C0}"/>
              </a:ext>
            </a:extLst>
          </p:cNvPr>
          <p:cNvGrpSpPr/>
          <p:nvPr/>
        </p:nvGrpSpPr>
        <p:grpSpPr>
          <a:xfrm>
            <a:off x="455736" y="2296699"/>
            <a:ext cx="11280529" cy="3454981"/>
            <a:chOff x="435983" y="1796827"/>
            <a:chExt cx="11280529" cy="3454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CC7AB-8B4B-88CC-2FE2-6E21D44D88DB}"/>
                </a:ext>
              </a:extLst>
            </p:cNvPr>
            <p:cNvGrpSpPr/>
            <p:nvPr/>
          </p:nvGrpSpPr>
          <p:grpSpPr>
            <a:xfrm>
              <a:off x="435983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94BD7F-51E1-DD11-44CB-A4CC936E569F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41B99C3-F6FF-808E-1259-246734EE37EF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6C6CCBB-F811-91E3-34CE-65F3CA36BCDD}"/>
                    </a:ext>
                  </a:extLst>
                </p:cNvPr>
                <p:cNvSpPr txBox="1"/>
                <p:nvPr/>
              </p:nvSpPr>
              <p:spPr>
                <a:xfrm>
                  <a:off x="879887" y="3207662"/>
                  <a:ext cx="222177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01 INVESTER</a:t>
                  </a:r>
                  <a:endPara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AAE1D6-918C-1F3F-65AD-6E6FA56CBCE4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779A6D5-F097-362A-10CF-B7E98DE4FE98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C2DA881-D4CF-9AB1-A2D7-913511A6AE0C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495D00-81D2-5209-5B48-2B502A74F08F}"/>
                </a:ext>
              </a:extLst>
            </p:cNvPr>
            <p:cNvGrpSpPr/>
            <p:nvPr/>
          </p:nvGrpSpPr>
          <p:grpSpPr>
            <a:xfrm>
              <a:off x="6249455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FD8735-BAB5-31BB-D79C-3A4FADCDF8D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EF0910-8862-F1AA-C0FF-F35F00D8E038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3011B32D-43C1-AA3E-314F-68486E2A9BDE}"/>
                    </a:ext>
                  </a:extLst>
                </p:cNvPr>
                <p:cNvSpPr txBox="1"/>
                <p:nvPr/>
              </p:nvSpPr>
              <p:spPr>
                <a:xfrm>
                  <a:off x="879887" y="3207662"/>
                  <a:ext cx="222177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03 INVESTER</a:t>
                  </a:r>
                  <a:endPara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D671A1E-8D99-D2F3-9441-84A7E8BF8350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864B30-41E8-8474-5A7E-2693E151E414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71A832-3932-B6BC-7B22-DB264E054595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1A3F7F9-F7E7-0B8B-2A44-18B807F015C9}"/>
                </a:ext>
              </a:extLst>
            </p:cNvPr>
            <p:cNvGrpSpPr/>
            <p:nvPr/>
          </p:nvGrpSpPr>
          <p:grpSpPr>
            <a:xfrm>
              <a:off x="3342719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F87DD0C-4190-8216-0D86-6B033A8EB27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5C9E04C-C200-B898-8C66-70EB4AEDDE19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DD79428-8F73-4A43-DDA1-28CDB44090BD}"/>
                    </a:ext>
                  </a:extLst>
                </p:cNvPr>
                <p:cNvSpPr txBox="1"/>
                <p:nvPr/>
              </p:nvSpPr>
              <p:spPr>
                <a:xfrm>
                  <a:off x="879887" y="3207662"/>
                  <a:ext cx="222177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02 INVESTER</a:t>
                  </a:r>
                  <a:endPara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BA2186-44E7-6D4C-38BC-12A8839E5FC8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AB9853-B93B-4181-DD7C-F3F037CC4706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3FC19B-03E2-ED25-DC5A-F0362A756F2F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70F1B7-B4AF-5436-F38E-924604CF9FDC}"/>
                </a:ext>
              </a:extLst>
            </p:cNvPr>
            <p:cNvGrpSpPr/>
            <p:nvPr/>
          </p:nvGrpSpPr>
          <p:grpSpPr>
            <a:xfrm>
              <a:off x="9156191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7F5D8A-204F-06DD-F5B6-45D18CA04F84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794424A-5AEB-3A81-134A-55A482E115FC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2B01101-1701-800D-411C-5184A746473B}"/>
                    </a:ext>
                  </a:extLst>
                </p:cNvPr>
                <p:cNvSpPr txBox="1"/>
                <p:nvPr/>
              </p:nvSpPr>
              <p:spPr>
                <a:xfrm>
                  <a:off x="879887" y="3207662"/>
                  <a:ext cx="222177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04 INVESTER</a:t>
                  </a:r>
                  <a:endPara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52F10D-9F5D-DB70-BFC4-377269052A8A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FFBACD-0FF6-7093-1560-B97F0950CB7C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9B2E005-26E9-295F-B396-1EF53E48F102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84586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558186" y="2072641"/>
            <a:ext cx="11075630" cy="3812798"/>
            <a:chOff x="422910" y="1257301"/>
            <a:chExt cx="11070353" cy="381098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2"/>
              <a:ext cx="10794526" cy="1750631"/>
              <a:chOff x="920147" y="3397858"/>
              <a:chExt cx="9921398" cy="160902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09024"/>
                <a:chOff x="3521060" y="3621796"/>
                <a:chExt cx="2118661" cy="160902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0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1734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09028"/>
                <a:chOff x="6091087" y="3621795"/>
                <a:chExt cx="2118661" cy="160902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09028"/>
                <a:chOff x="8722884" y="3621794"/>
                <a:chExt cx="2118661" cy="160902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09026"/>
                <a:chOff x="1438247" y="3953439"/>
                <a:chExt cx="1989276" cy="1510764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0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017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4549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A561-3997-D5FE-5E43-D013587A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sz="4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8BCA6-0158-71F3-F14F-40DFEAA1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80836D-E2CA-4F8E-F4E9-B066C875BD4F}"/>
              </a:ext>
            </a:extLst>
          </p:cNvPr>
          <p:cNvGrpSpPr/>
          <p:nvPr/>
        </p:nvGrpSpPr>
        <p:grpSpPr>
          <a:xfrm>
            <a:off x="456144" y="1754898"/>
            <a:ext cx="11279712" cy="4378177"/>
            <a:chOff x="438286" y="2222146"/>
            <a:chExt cx="11279712" cy="4378177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A33870E0-41A9-8D9B-F2F9-FF9A8BB1F9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60543147"/>
                </p:ext>
              </p:extLst>
            </p:nvPr>
          </p:nvGraphicFramePr>
          <p:xfrm>
            <a:off x="3106469" y="2298095"/>
            <a:ext cx="5981328" cy="4111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E60694-F272-4216-89C5-8245A9933C90}"/>
                </a:ext>
              </a:extLst>
            </p:cNvPr>
            <p:cNvGrpSpPr/>
            <p:nvPr/>
          </p:nvGrpSpPr>
          <p:grpSpPr>
            <a:xfrm>
              <a:off x="438286" y="2222146"/>
              <a:ext cx="11279712" cy="3774141"/>
              <a:chOff x="438286" y="2059356"/>
              <a:chExt cx="11279712" cy="377414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00DE6E8-755F-26F4-DA9F-FCE83CB03CAB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3340827" cy="1548152"/>
                <a:chOff x="1130087" y="3599110"/>
                <a:chExt cx="3340827" cy="1548152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2D67306-D906-0504-0F87-5BEE8C89D4EF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Hiring &amp; Operations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4F8329D-D68C-D25E-65D3-C319C0B4C9CD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3535D-A5F9-ED08-0E20-59A9717A2915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3340827" cy="1548152"/>
                <a:chOff x="1130087" y="4008038"/>
                <a:chExt cx="3340827" cy="15481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00EF9B-0F69-2F92-6A64-6C1DFECBD2F7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Contingency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DE0D7F-7E0E-F96B-C804-FA36375ADFFD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93BC60-ADA7-D506-960D-82990E5448B8}"/>
                  </a:ext>
                </a:extLst>
              </p:cNvPr>
              <p:cNvGrpSpPr/>
              <p:nvPr/>
            </p:nvGrpSpPr>
            <p:grpSpPr>
              <a:xfrm flipH="1">
                <a:off x="438286" y="2059356"/>
                <a:ext cx="3340827" cy="1548152"/>
                <a:chOff x="1139818" y="3599110"/>
                <a:chExt cx="3340827" cy="15481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959C656-7BA5-579A-0303-0851D99D59C4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Product Development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4F09C98-48BB-969B-6B37-97E840106AD7}"/>
                    </a:ext>
                  </a:extLst>
                </p:cNvPr>
                <p:cNvSpPr txBox="1"/>
                <p:nvPr/>
              </p:nvSpPr>
              <p:spPr>
                <a:xfrm>
                  <a:off x="1139818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67622D5-E181-306C-16EB-4AFC89301095}"/>
                  </a:ext>
                </a:extLst>
              </p:cNvPr>
              <p:cNvGrpSpPr/>
              <p:nvPr/>
            </p:nvGrpSpPr>
            <p:grpSpPr>
              <a:xfrm flipH="1">
                <a:off x="438286" y="4285345"/>
                <a:ext cx="3340827" cy="1548152"/>
                <a:chOff x="1139818" y="4008038"/>
                <a:chExt cx="3340827" cy="154815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6DED6A6-5478-2BC6-6905-B106D73184B4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Marketing &amp; Sales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4125E6F-FC68-901C-67C7-A52FAC2FBFBD}"/>
                    </a:ext>
                  </a:extLst>
                </p:cNvPr>
                <p:cNvSpPr txBox="1"/>
                <p:nvPr/>
              </p:nvSpPr>
              <p:spPr>
                <a:xfrm>
                  <a:off x="1139818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65B4B32-C88E-A62D-89A7-991FA84D1251}"/>
                </a:ext>
              </a:extLst>
            </p:cNvPr>
            <p:cNvSpPr txBox="1"/>
            <p:nvPr/>
          </p:nvSpPr>
          <p:spPr>
            <a:xfrm>
              <a:off x="1283110" y="636949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446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sz="44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12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96648" y="1631932"/>
            <a:ext cx="10766869" cy="4724418"/>
            <a:chOff x="550422" y="1533925"/>
            <a:chExt cx="11301361" cy="49589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550422" y="1533925"/>
              <a:ext cx="11301361" cy="4958950"/>
              <a:chOff x="445319" y="949525"/>
              <a:chExt cx="11301361" cy="4958950"/>
            </a:xfrm>
          </p:grpSpPr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286934"/>
              <a:chOff x="664223" y="2259906"/>
              <a:chExt cx="11074400" cy="328693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OPPORTUNITIES</a:t>
                </a:r>
                <a:endParaRPr lang="ko-KR" alt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STRENGTHS</a:t>
                </a:r>
                <a:endParaRPr lang="ko-KR" alt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WEAKNESSES</a:t>
                </a:r>
                <a:endParaRPr lang="ko-KR" alt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THREATS</a:t>
                </a:r>
                <a:endParaRPr lang="ko-KR" alt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2200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BCBF-59DA-EAE4-E171-CDB313A45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1126" cy="1325563"/>
          </a:xfrm>
        </p:spPr>
        <p:txBody>
          <a:bodyPr>
            <a:normAutofit/>
          </a:bodyPr>
          <a:lstStyle/>
          <a:p>
            <a:pPr>
              <a:lnSpc>
                <a:spcPts val="4271"/>
              </a:lnSpc>
            </a:pP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9060754-F9F8-26F6-C89C-C89F9FDC5B5B}"/>
              </a:ext>
            </a:extLst>
          </p:cNvPr>
          <p:cNvGrpSpPr/>
          <p:nvPr/>
        </p:nvGrpSpPr>
        <p:grpSpPr>
          <a:xfrm>
            <a:off x="6725875" y="1890713"/>
            <a:ext cx="4719536" cy="4201862"/>
            <a:chOff x="5955313" y="1508566"/>
            <a:chExt cx="3622700" cy="4430386"/>
          </a:xfrm>
        </p:grpSpPr>
        <p:grpSp>
          <p:nvGrpSpPr>
            <p:cNvPr id="14" name="Group 14"/>
            <p:cNvGrpSpPr/>
            <p:nvPr/>
          </p:nvGrpSpPr>
          <p:grpSpPr>
            <a:xfrm>
              <a:off x="5955313" y="1508566"/>
              <a:ext cx="3622700" cy="470145"/>
              <a:chOff x="0" y="0"/>
              <a:chExt cx="1417549" cy="18396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955313" y="2169298"/>
              <a:ext cx="3622700" cy="470145"/>
              <a:chOff x="0" y="0"/>
              <a:chExt cx="1417549" cy="18396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955313" y="2829200"/>
              <a:ext cx="3622700" cy="470145"/>
              <a:chOff x="0" y="0"/>
              <a:chExt cx="1417549" cy="18396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955313" y="3489102"/>
              <a:ext cx="3622700" cy="470145"/>
              <a:chOff x="0" y="0"/>
              <a:chExt cx="1417549" cy="18396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5955313" y="4149004"/>
              <a:ext cx="3622700" cy="470145"/>
              <a:chOff x="0" y="0"/>
              <a:chExt cx="1417549" cy="18396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5955313" y="4808905"/>
              <a:ext cx="3622700" cy="470145"/>
              <a:chOff x="0" y="0"/>
              <a:chExt cx="1417549" cy="18396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5955313" y="5468807"/>
              <a:ext cx="3622700" cy="470145"/>
              <a:chOff x="0" y="0"/>
              <a:chExt cx="1417549" cy="18396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6282298" y="1677080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282298" y="2337812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282298" y="2997714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282298" y="3657616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282298" y="4317517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282298" y="4977419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282298" y="5637321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D0704-3553-F6E3-CA78-49798F22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13</a:t>
            </a:fld>
            <a:endParaRPr lang="en-CA"/>
          </a:p>
        </p:txBody>
      </p:sp>
      <p:pic>
        <p:nvPicPr>
          <p:cNvPr id="8" name="Picture Placeholder 7" descr="A close-up of a person's hands typing on a computer&#10;&#10;AI-generated content may be incorrect.">
            <a:extLst>
              <a:ext uri="{FF2B5EF4-FFF2-40B4-BE49-F238E27FC236}">
                <a16:creationId xmlns:a16="http://schemas.microsoft.com/office/drawing/2014/main" id="{2696E7EA-7F7A-9636-029F-AF5299CF1A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904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2">
            <a:extLst>
              <a:ext uri="{FF2B5EF4-FFF2-40B4-BE49-F238E27FC236}">
                <a16:creationId xmlns:a16="http://schemas.microsoft.com/office/drawing/2014/main" id="{5217A709-76FD-0687-C80D-6A8ED8DA5456}"/>
              </a:ext>
            </a:extLst>
          </p:cNvPr>
          <p:cNvSpPr/>
          <p:nvPr/>
        </p:nvSpPr>
        <p:spPr>
          <a:xfrm>
            <a:off x="9525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05022A"/>
              </a:solidFill>
              <a:latin typeface="+mj-lt"/>
            </a:endParaRPr>
          </a:p>
        </p:txBody>
      </p:sp>
      <p:sp>
        <p:nvSpPr>
          <p:cNvPr id="8" name="사각형: 둥근 모서리 19">
            <a:extLst>
              <a:ext uri="{FF2B5EF4-FFF2-40B4-BE49-F238E27FC236}">
                <a16:creationId xmlns:a16="http://schemas.microsoft.com/office/drawing/2014/main" id="{68BD7611-A077-1C90-B15D-6636B1107F47}"/>
              </a:ext>
            </a:extLst>
          </p:cNvPr>
          <p:cNvSpPr/>
          <p:nvPr/>
        </p:nvSpPr>
        <p:spPr>
          <a:xfrm>
            <a:off x="47371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05022A"/>
              </a:solidFill>
              <a:latin typeface="+mj-lt"/>
            </a:endParaRPr>
          </a:p>
        </p:txBody>
      </p:sp>
      <p:sp>
        <p:nvSpPr>
          <p:cNvPr id="10" name="사각형: 둥근 모서리 22">
            <a:extLst>
              <a:ext uri="{FF2B5EF4-FFF2-40B4-BE49-F238E27FC236}">
                <a16:creationId xmlns:a16="http://schemas.microsoft.com/office/drawing/2014/main" id="{5C92BE7D-6C52-578F-B2C2-A44F272F5E6E}"/>
              </a:ext>
            </a:extLst>
          </p:cNvPr>
          <p:cNvSpPr/>
          <p:nvPr/>
        </p:nvSpPr>
        <p:spPr>
          <a:xfrm>
            <a:off x="85217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38AA22-873A-27BD-57D4-33346FD2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868290-DC71-A868-1C27-39D38120A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14</a:t>
            </a:fld>
            <a:endParaRPr lang="en-C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41EA97-C5B3-7817-2BC9-59D60A715D28}"/>
              </a:ext>
            </a:extLst>
          </p:cNvPr>
          <p:cNvSpPr txBox="1"/>
          <p:nvPr/>
        </p:nvSpPr>
        <p:spPr>
          <a:xfrm>
            <a:off x="1295113" y="4252102"/>
            <a:ext cx="1985605" cy="1454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0A23DC-46D6-35D0-F2B6-AAB59A19436C}"/>
              </a:ext>
            </a:extLst>
          </p:cNvPr>
          <p:cNvSpPr txBox="1"/>
          <p:nvPr/>
        </p:nvSpPr>
        <p:spPr>
          <a:xfrm>
            <a:off x="8887798" y="4252102"/>
            <a:ext cx="1985605" cy="1454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812CC8-EB87-AB88-2CA8-707C34D6DC05}"/>
              </a:ext>
            </a:extLst>
          </p:cNvPr>
          <p:cNvSpPr txBox="1"/>
          <p:nvPr/>
        </p:nvSpPr>
        <p:spPr>
          <a:xfrm>
            <a:off x="5091456" y="4252102"/>
            <a:ext cx="1985605" cy="1454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21" name="Picture Placeholder 20" descr="A person with her arms crossed&#10;&#10;AI-generated content may be incorrect.">
            <a:extLst>
              <a:ext uri="{FF2B5EF4-FFF2-40B4-BE49-F238E27FC236}">
                <a16:creationId xmlns:a16="http://schemas.microsoft.com/office/drawing/2014/main" id="{576D8268-F6D8-797F-65FA-F8D310BDD39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 descr="A person sitting on a couch&#10;&#10;AI-generated content may be incorrect.">
            <a:extLst>
              <a:ext uri="{FF2B5EF4-FFF2-40B4-BE49-F238E27FC236}">
                <a16:creationId xmlns:a16="http://schemas.microsoft.com/office/drawing/2014/main" id="{7AD01BD5-A5C6-BA6C-34F0-88ADA41E6D7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person in a suit standing on a street&#10;&#10;AI-generated content may be incorrect.">
            <a:extLst>
              <a:ext uri="{FF2B5EF4-FFF2-40B4-BE49-F238E27FC236}">
                <a16:creationId xmlns:a16="http://schemas.microsoft.com/office/drawing/2014/main" id="{3C7DBB32-2055-AC9B-FAB2-B0142B8FCA4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9211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FE9DCBF0-A5CC-0763-0D4F-0F1F65E360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1B0977-2F3C-B393-813A-227EAAEE1081}"/>
              </a:ext>
            </a:extLst>
          </p:cNvPr>
          <p:cNvSpPr txBox="1"/>
          <p:nvPr/>
        </p:nvSpPr>
        <p:spPr>
          <a:xfrm>
            <a:off x="1152846" y="3111980"/>
            <a:ext cx="9886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Ut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enim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ad minim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veniam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quis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nostrud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exercitation. 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655E5DA-75C5-6431-034F-33736AB1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A74-7683-EC43-7E22-0A0A14F0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3"/>
            <a:ext cx="5257800" cy="2446713"/>
          </a:xfrm>
        </p:spPr>
        <p:txBody>
          <a:bodyPr>
            <a:noAutofit/>
          </a:bodyPr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consectetur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adipisicing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elit</a:t>
            </a:r>
            <a:endParaRPr lang="en-CA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0527C0-8F49-E144-A640-7FBF00B83A78}"/>
              </a:ext>
            </a:extLst>
          </p:cNvPr>
          <p:cNvGrpSpPr/>
          <p:nvPr/>
        </p:nvGrpSpPr>
        <p:grpSpPr>
          <a:xfrm>
            <a:off x="886771" y="1160109"/>
            <a:ext cx="10409172" cy="4721347"/>
            <a:chOff x="886771" y="1160109"/>
            <a:chExt cx="10409172" cy="4721347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4D4A0D7A-63C9-075D-D547-D68375A503F8}"/>
                </a:ext>
              </a:extLst>
            </p:cNvPr>
            <p:cNvGrpSpPr/>
            <p:nvPr/>
          </p:nvGrpSpPr>
          <p:grpSpPr>
            <a:xfrm>
              <a:off x="886771" y="3501323"/>
              <a:ext cx="5098346" cy="2380133"/>
              <a:chOff x="0" y="0"/>
              <a:chExt cx="1867198" cy="871690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DC6B521B-783A-591B-94C2-B693A7CCB9D3}"/>
                  </a:ext>
                </a:extLst>
              </p:cNvPr>
              <p:cNvSpPr/>
              <p:nvPr/>
            </p:nvSpPr>
            <p:spPr>
              <a:xfrm>
                <a:off x="0" y="0"/>
                <a:ext cx="1867198" cy="871690"/>
              </a:xfrm>
              <a:custGeom>
                <a:avLst/>
                <a:gdLst/>
                <a:ahLst/>
                <a:cxnLst/>
                <a:rect l="l" t="t" r="r" b="b"/>
                <a:pathLst>
                  <a:path w="1867198" h="871690">
                    <a:moveTo>
                      <a:pt x="41497" y="0"/>
                    </a:moveTo>
                    <a:lnTo>
                      <a:pt x="1825701" y="0"/>
                    </a:lnTo>
                    <a:cubicBezTo>
                      <a:pt x="1836707" y="0"/>
                      <a:pt x="1847262" y="4372"/>
                      <a:pt x="1855044" y="12154"/>
                    </a:cubicBezTo>
                    <a:cubicBezTo>
                      <a:pt x="1862826" y="19936"/>
                      <a:pt x="1867198" y="30491"/>
                      <a:pt x="1867198" y="41497"/>
                    </a:cubicBezTo>
                    <a:lnTo>
                      <a:pt x="1867198" y="830194"/>
                    </a:lnTo>
                    <a:cubicBezTo>
                      <a:pt x="1867198" y="853112"/>
                      <a:pt x="1848620" y="871690"/>
                      <a:pt x="1825701" y="871690"/>
                    </a:cubicBezTo>
                    <a:lnTo>
                      <a:pt x="41497" y="871690"/>
                    </a:lnTo>
                    <a:cubicBezTo>
                      <a:pt x="30491" y="871690"/>
                      <a:pt x="19936" y="867318"/>
                      <a:pt x="12154" y="859536"/>
                    </a:cubicBezTo>
                    <a:cubicBezTo>
                      <a:pt x="4372" y="851754"/>
                      <a:pt x="0" y="841199"/>
                      <a:pt x="0" y="830194"/>
                    </a:cubicBezTo>
                    <a:lnTo>
                      <a:pt x="0" y="41497"/>
                    </a:lnTo>
                    <a:cubicBezTo>
                      <a:pt x="0" y="30491"/>
                      <a:pt x="4372" y="19936"/>
                      <a:pt x="12154" y="12154"/>
                    </a:cubicBezTo>
                    <a:cubicBezTo>
                      <a:pt x="19936" y="4372"/>
                      <a:pt x="30491" y="0"/>
                      <a:pt x="41497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6" name="TextBox 8">
                <a:extLst>
                  <a:ext uri="{FF2B5EF4-FFF2-40B4-BE49-F238E27FC236}">
                    <a16:creationId xmlns:a16="http://schemas.microsoft.com/office/drawing/2014/main" id="{9E9694DD-000D-4601-279B-699E4AE3FABA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867198" cy="852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FF79A629-A8FC-56AA-2B32-2013E266DA4D}"/>
                </a:ext>
              </a:extLst>
            </p:cNvPr>
            <p:cNvGrpSpPr/>
            <p:nvPr/>
          </p:nvGrpSpPr>
          <p:grpSpPr>
            <a:xfrm>
              <a:off x="6197598" y="4607393"/>
              <a:ext cx="5098345" cy="1274062"/>
              <a:chOff x="0" y="0"/>
              <a:chExt cx="1867197" cy="466607"/>
            </a:xfrm>
          </p:grpSpPr>
          <p:sp>
            <p:nvSpPr>
              <p:cNvPr id="23" name="Freeform 10">
                <a:extLst>
                  <a:ext uri="{FF2B5EF4-FFF2-40B4-BE49-F238E27FC236}">
                    <a16:creationId xmlns:a16="http://schemas.microsoft.com/office/drawing/2014/main" id="{A934591C-120C-995B-3184-A2F1A1374308}"/>
                  </a:ext>
                </a:extLst>
              </p:cNvPr>
              <p:cNvSpPr/>
              <p:nvPr/>
            </p:nvSpPr>
            <p:spPr>
              <a:xfrm>
                <a:off x="0" y="0"/>
                <a:ext cx="1867197" cy="466607"/>
              </a:xfrm>
              <a:custGeom>
                <a:avLst/>
                <a:gdLst/>
                <a:ahLst/>
                <a:cxnLst/>
                <a:rect l="l" t="t" r="r" b="b"/>
                <a:pathLst>
                  <a:path w="1733801" h="466607">
                    <a:moveTo>
                      <a:pt x="44690" y="0"/>
                    </a:moveTo>
                    <a:lnTo>
                      <a:pt x="1689111" y="0"/>
                    </a:lnTo>
                    <a:cubicBezTo>
                      <a:pt x="1713792" y="0"/>
                      <a:pt x="1733801" y="20008"/>
                      <a:pt x="1733801" y="44690"/>
                    </a:cubicBezTo>
                    <a:lnTo>
                      <a:pt x="1733801" y="421918"/>
                    </a:lnTo>
                    <a:cubicBezTo>
                      <a:pt x="1733801" y="433770"/>
                      <a:pt x="1729092" y="445137"/>
                      <a:pt x="1720711" y="453518"/>
                    </a:cubicBezTo>
                    <a:cubicBezTo>
                      <a:pt x="1712330" y="461899"/>
                      <a:pt x="1700963" y="466607"/>
                      <a:pt x="1689111" y="466607"/>
                    </a:cubicBezTo>
                    <a:lnTo>
                      <a:pt x="44690" y="466607"/>
                    </a:lnTo>
                    <a:cubicBezTo>
                      <a:pt x="32837" y="466607"/>
                      <a:pt x="21470" y="461899"/>
                      <a:pt x="13089" y="453518"/>
                    </a:cubicBezTo>
                    <a:cubicBezTo>
                      <a:pt x="4708" y="445137"/>
                      <a:pt x="0" y="433770"/>
                      <a:pt x="0" y="421918"/>
                    </a:cubicBezTo>
                    <a:lnTo>
                      <a:pt x="0" y="44690"/>
                    </a:lnTo>
                    <a:cubicBezTo>
                      <a:pt x="0" y="32837"/>
                      <a:pt x="4708" y="21470"/>
                      <a:pt x="13089" y="13089"/>
                    </a:cubicBezTo>
                    <a:cubicBezTo>
                      <a:pt x="21470" y="4708"/>
                      <a:pt x="32837" y="0"/>
                      <a:pt x="44690" y="0"/>
                    </a:cubicBezTo>
                    <a:close/>
                  </a:path>
                </a:pathLst>
              </a:cu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4" name="TextBox 11">
                <a:extLst>
                  <a:ext uri="{FF2B5EF4-FFF2-40B4-BE49-F238E27FC236}">
                    <a16:creationId xmlns:a16="http://schemas.microsoft.com/office/drawing/2014/main" id="{DC481ED5-8244-1440-F243-A966596382F7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733800" cy="44755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0D34B56-914F-25F0-90DA-AF88C55BC3FD}"/>
                </a:ext>
              </a:extLst>
            </p:cNvPr>
            <p:cNvGrpSpPr/>
            <p:nvPr/>
          </p:nvGrpSpPr>
          <p:grpSpPr>
            <a:xfrm>
              <a:off x="6197598" y="1160109"/>
              <a:ext cx="5098345" cy="3247171"/>
              <a:chOff x="0" y="0"/>
              <a:chExt cx="1867197" cy="1189231"/>
            </a:xfrm>
          </p:grpSpPr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D70DA74F-76BE-5E76-1A95-37F26CC726ED}"/>
                  </a:ext>
                </a:extLst>
              </p:cNvPr>
              <p:cNvSpPr/>
              <p:nvPr/>
            </p:nvSpPr>
            <p:spPr>
              <a:xfrm>
                <a:off x="0" y="0"/>
                <a:ext cx="1867197" cy="1189231"/>
              </a:xfrm>
              <a:custGeom>
                <a:avLst/>
                <a:gdLst/>
                <a:ahLst/>
                <a:cxnLst/>
                <a:rect l="l" t="t" r="r" b="b"/>
                <a:pathLst>
                  <a:path w="1733801" h="1189231">
                    <a:moveTo>
                      <a:pt x="44690" y="0"/>
                    </a:moveTo>
                    <a:lnTo>
                      <a:pt x="1689111" y="0"/>
                    </a:lnTo>
                    <a:cubicBezTo>
                      <a:pt x="1713792" y="0"/>
                      <a:pt x="1733801" y="20008"/>
                      <a:pt x="1733801" y="44690"/>
                    </a:cubicBezTo>
                    <a:lnTo>
                      <a:pt x="1733801" y="1144541"/>
                    </a:lnTo>
                    <a:cubicBezTo>
                      <a:pt x="1733801" y="1156394"/>
                      <a:pt x="1729092" y="1167761"/>
                      <a:pt x="1720711" y="1176141"/>
                    </a:cubicBezTo>
                    <a:cubicBezTo>
                      <a:pt x="1712330" y="1184522"/>
                      <a:pt x="1700963" y="1189231"/>
                      <a:pt x="1689111" y="1189231"/>
                    </a:cubicBezTo>
                    <a:lnTo>
                      <a:pt x="44690" y="1189231"/>
                    </a:lnTo>
                    <a:cubicBezTo>
                      <a:pt x="32837" y="1189231"/>
                      <a:pt x="21470" y="1184522"/>
                      <a:pt x="13089" y="1176141"/>
                    </a:cubicBezTo>
                    <a:cubicBezTo>
                      <a:pt x="4708" y="1167761"/>
                      <a:pt x="0" y="1156394"/>
                      <a:pt x="0" y="1144541"/>
                    </a:cubicBezTo>
                    <a:lnTo>
                      <a:pt x="0" y="44690"/>
                    </a:lnTo>
                    <a:cubicBezTo>
                      <a:pt x="0" y="32837"/>
                      <a:pt x="4708" y="21470"/>
                      <a:pt x="13089" y="13089"/>
                    </a:cubicBezTo>
                    <a:cubicBezTo>
                      <a:pt x="21470" y="4708"/>
                      <a:pt x="32837" y="0"/>
                      <a:pt x="44690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TextBox 14">
                <a:extLst>
                  <a:ext uri="{FF2B5EF4-FFF2-40B4-BE49-F238E27FC236}">
                    <a16:creationId xmlns:a16="http://schemas.microsoft.com/office/drawing/2014/main" id="{01FB71EE-9D9B-7BBB-A3AC-28733E6F30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733800" cy="11701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7" name="Group 15">
            <a:extLst>
              <a:ext uri="{FF2B5EF4-FFF2-40B4-BE49-F238E27FC236}">
                <a16:creationId xmlns:a16="http://schemas.microsoft.com/office/drawing/2014/main" id="{6521406B-29C8-210A-63AC-82A4FC142169}"/>
              </a:ext>
            </a:extLst>
          </p:cNvPr>
          <p:cNvGrpSpPr/>
          <p:nvPr/>
        </p:nvGrpSpPr>
        <p:grpSpPr>
          <a:xfrm>
            <a:off x="1383259" y="3817480"/>
            <a:ext cx="486054" cy="486054"/>
            <a:chOff x="0" y="0"/>
            <a:chExt cx="812800" cy="812800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10C83377-DF57-C502-A29D-99A77E529AC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23394DC4-5D59-97FB-2763-50E783991B6C}"/>
                </a:ext>
              </a:extLst>
            </p:cNvPr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" name="Freeform 18">
            <a:extLst>
              <a:ext uri="{FF2B5EF4-FFF2-40B4-BE49-F238E27FC236}">
                <a16:creationId xmlns:a16="http://schemas.microsoft.com/office/drawing/2014/main" id="{B5B273EC-5EFE-2B64-32C4-269514C44B0F}"/>
              </a:ext>
            </a:extLst>
          </p:cNvPr>
          <p:cNvSpPr/>
          <p:nvPr/>
        </p:nvSpPr>
        <p:spPr>
          <a:xfrm>
            <a:off x="1480162" y="3977880"/>
            <a:ext cx="292250" cy="165254"/>
          </a:xfrm>
          <a:custGeom>
            <a:avLst/>
            <a:gdLst/>
            <a:ahLst/>
            <a:cxnLst/>
            <a:rect l="l" t="t" r="r" b="b"/>
            <a:pathLst>
              <a:path w="406389" h="229794">
                <a:moveTo>
                  <a:pt x="0" y="0"/>
                </a:moveTo>
                <a:lnTo>
                  <a:pt x="406389" y="0"/>
                </a:lnTo>
                <a:lnTo>
                  <a:pt x="406389" y="229795"/>
                </a:lnTo>
                <a:lnTo>
                  <a:pt x="0" y="229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4BB1A4-6B06-47AE-E562-FB4686F18FA5}"/>
              </a:ext>
            </a:extLst>
          </p:cNvPr>
          <p:cNvGrpSpPr/>
          <p:nvPr/>
        </p:nvGrpSpPr>
        <p:grpSpPr>
          <a:xfrm>
            <a:off x="6729927" y="1507870"/>
            <a:ext cx="486054" cy="486054"/>
            <a:chOff x="6729927" y="1507870"/>
            <a:chExt cx="486054" cy="486054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CD911E74-D349-196B-2976-73C64FEECF9E}"/>
                </a:ext>
              </a:extLst>
            </p:cNvPr>
            <p:cNvGrpSpPr/>
            <p:nvPr/>
          </p:nvGrpSpPr>
          <p:grpSpPr>
            <a:xfrm>
              <a:off x="6729927" y="1507870"/>
              <a:ext cx="486054" cy="486054"/>
              <a:chOff x="0" y="0"/>
              <a:chExt cx="812800" cy="812800"/>
            </a:xfrm>
          </p:grpSpPr>
          <p:sp>
            <p:nvSpPr>
              <p:cNvPr id="17" name="Freeform 20">
                <a:extLst>
                  <a:ext uri="{FF2B5EF4-FFF2-40B4-BE49-F238E27FC236}">
                    <a16:creationId xmlns:a16="http://schemas.microsoft.com/office/drawing/2014/main" id="{81FA9826-9484-5619-5F1C-05439334385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99C557A2-1E84-49FF-8329-138499FED045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0C749A8E-45BC-729B-CE83-C693CF73990C}"/>
                </a:ext>
              </a:extLst>
            </p:cNvPr>
            <p:cNvSpPr/>
            <p:nvPr/>
          </p:nvSpPr>
          <p:spPr>
            <a:xfrm>
              <a:off x="6813772" y="1592306"/>
              <a:ext cx="351856" cy="327467"/>
            </a:xfrm>
            <a:custGeom>
              <a:avLst/>
              <a:gdLst/>
              <a:ahLst/>
              <a:cxnLst/>
              <a:rect l="l" t="t" r="r" b="b"/>
              <a:pathLst>
                <a:path w="489274" h="455359">
                  <a:moveTo>
                    <a:pt x="0" y="0"/>
                  </a:moveTo>
                  <a:lnTo>
                    <a:pt x="489274" y="0"/>
                  </a:lnTo>
                  <a:lnTo>
                    <a:pt x="489274" y="455359"/>
                  </a:lnTo>
                  <a:lnTo>
                    <a:pt x="0" y="45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TextBox 29">
            <a:extLst>
              <a:ext uri="{FF2B5EF4-FFF2-40B4-BE49-F238E27FC236}">
                <a16:creationId xmlns:a16="http://schemas.microsoft.com/office/drawing/2014/main" id="{029A847A-ABA2-A569-2E53-8BACDF08D50B}"/>
              </a:ext>
            </a:extLst>
          </p:cNvPr>
          <p:cNvSpPr txBox="1"/>
          <p:nvPr/>
        </p:nvSpPr>
        <p:spPr>
          <a:xfrm>
            <a:off x="1383259" y="4381601"/>
            <a:ext cx="1060138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1"/>
              </a:lnSpc>
            </a:pPr>
            <a:r>
              <a:rPr lang="en-US" sz="1636" b="1" spc="-69" dirty="0">
                <a:solidFill>
                  <a:schemeClr val="tx2">
                    <a:lumMod val="85000"/>
                    <a:lumOff val="15000"/>
                  </a:schemeClr>
                </a:solidFill>
                <a:ea typeface="Arial Bold"/>
                <a:cs typeface="Arial Bold"/>
                <a:sym typeface="Arial Bold"/>
              </a:rPr>
              <a:t>VISION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E611A7E4-332D-5A2F-50C8-87B3C7C4CFE6}"/>
              </a:ext>
            </a:extLst>
          </p:cNvPr>
          <p:cNvSpPr txBox="1"/>
          <p:nvPr/>
        </p:nvSpPr>
        <p:spPr>
          <a:xfrm>
            <a:off x="6729927" y="2072687"/>
            <a:ext cx="1376496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1"/>
              </a:lnSpc>
            </a:pPr>
            <a:r>
              <a:rPr lang="en-US" sz="1636" b="1" spc="-69" dirty="0">
                <a:solidFill>
                  <a:schemeClr val="tx2">
                    <a:lumMod val="85000"/>
                    <a:lumOff val="15000"/>
                  </a:schemeClr>
                </a:solidFill>
                <a:ea typeface="Arial Bold"/>
                <a:cs typeface="Arial Bold"/>
                <a:sym typeface="Arial Bold"/>
              </a:rPr>
              <a:t>MISSION</a:t>
            </a: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6E4C55AA-5F26-CCFE-C2A8-AEA6769CA464}"/>
              </a:ext>
            </a:extLst>
          </p:cNvPr>
          <p:cNvSpPr txBox="1"/>
          <p:nvPr/>
        </p:nvSpPr>
        <p:spPr>
          <a:xfrm>
            <a:off x="6707362" y="5068960"/>
            <a:ext cx="4078815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09"/>
              </a:lnSpc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endParaRPr lang="en-US" sz="1836" b="1" spc="-77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07A7363B-AF36-DBAE-EDD5-2F624B43B0A0}"/>
              </a:ext>
            </a:extLst>
          </p:cNvPr>
          <p:cNvSpPr txBox="1"/>
          <p:nvPr/>
        </p:nvSpPr>
        <p:spPr>
          <a:xfrm>
            <a:off x="1383259" y="4826586"/>
            <a:ext cx="4105370" cy="484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Ut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exercitation. </a:t>
            </a:r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F490363E-5BDE-37F2-2114-3EF1FDAB60DD}"/>
              </a:ext>
            </a:extLst>
          </p:cNvPr>
          <p:cNvSpPr txBox="1"/>
          <p:nvPr/>
        </p:nvSpPr>
        <p:spPr>
          <a:xfrm>
            <a:off x="6729927" y="2517673"/>
            <a:ext cx="3669449" cy="96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Ut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exercitation. 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F9594B-C5DF-EF22-04A3-90B96C4238C4}"/>
              </a:ext>
            </a:extLst>
          </p:cNvPr>
          <p:cNvGrpSpPr/>
          <p:nvPr/>
        </p:nvGrpSpPr>
        <p:grpSpPr>
          <a:xfrm>
            <a:off x="656212" y="1937657"/>
            <a:ext cx="10879576" cy="4357080"/>
            <a:chOff x="656212" y="1937657"/>
            <a:chExt cx="10879576" cy="435708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6896EFD-5DFC-EC5C-D333-51D04E819267}"/>
                </a:ext>
              </a:extLst>
            </p:cNvPr>
            <p:cNvGrpSpPr/>
            <p:nvPr/>
          </p:nvGrpSpPr>
          <p:grpSpPr>
            <a:xfrm>
              <a:off x="656212" y="1937657"/>
              <a:ext cx="1983735" cy="4357080"/>
              <a:chOff x="656212" y="1937657"/>
              <a:chExt cx="1983735" cy="4357080"/>
            </a:xfrm>
          </p:grpSpPr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3FC2F345-CE43-434D-EB25-44F3DCAB557A}"/>
                  </a:ext>
                </a:extLst>
              </p:cNvPr>
              <p:cNvGrpSpPr/>
              <p:nvPr/>
            </p:nvGrpSpPr>
            <p:grpSpPr>
              <a:xfrm>
                <a:off x="656212" y="1937657"/>
                <a:ext cx="1983735" cy="4357080"/>
                <a:chOff x="0" y="-566097"/>
                <a:chExt cx="670780" cy="1473302"/>
              </a:xfrm>
            </p:grpSpPr>
            <p:sp>
              <p:nvSpPr>
                <p:cNvPr id="46" name="Freeform 13">
                  <a:extLst>
                    <a:ext uri="{FF2B5EF4-FFF2-40B4-BE49-F238E27FC236}">
                      <a16:creationId xmlns:a16="http://schemas.microsoft.com/office/drawing/2014/main" id="{09B949B3-F31C-EA9E-B605-AE360E54D6A0}"/>
                    </a:ext>
                  </a:extLst>
                </p:cNvPr>
                <p:cNvSpPr/>
                <p:nvPr/>
              </p:nvSpPr>
              <p:spPr>
                <a:xfrm>
                  <a:off x="0" y="-566097"/>
                  <a:ext cx="669517" cy="143097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7" name="TextBox 14">
                  <a:extLst>
                    <a:ext uri="{FF2B5EF4-FFF2-40B4-BE49-F238E27FC236}">
                      <a16:creationId xmlns:a16="http://schemas.microsoft.com/office/drawing/2014/main" id="{A99172A2-010A-6E07-D3F0-8B8CE548B9D8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9" name="TextBox 46">
                <a:extLst>
                  <a:ext uri="{FF2B5EF4-FFF2-40B4-BE49-F238E27FC236}">
                    <a16:creationId xmlns:a16="http://schemas.microsoft.com/office/drawing/2014/main" id="{4F041E5F-99D8-3028-B98C-792231F28526}"/>
                  </a:ext>
                </a:extLst>
              </p:cNvPr>
              <p:cNvSpPr txBox="1"/>
              <p:nvPr/>
            </p:nvSpPr>
            <p:spPr>
              <a:xfrm>
                <a:off x="961219" y="3658711"/>
                <a:ext cx="1392011" cy="92704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796"/>
                  </a:lnSpc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endParaRPr lang="en-US" sz="1727" b="1" spc="-72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5A01AEC-D3A4-94AF-4132-7CBD323F49A1}"/>
                </a:ext>
              </a:extLst>
            </p:cNvPr>
            <p:cNvGrpSpPr/>
            <p:nvPr/>
          </p:nvGrpSpPr>
          <p:grpSpPr>
            <a:xfrm>
              <a:off x="2881806" y="1937657"/>
              <a:ext cx="1983735" cy="4357080"/>
              <a:chOff x="2881806" y="1937657"/>
              <a:chExt cx="1983735" cy="4357080"/>
            </a:xfrm>
          </p:grpSpPr>
          <p:grpSp>
            <p:nvGrpSpPr>
              <p:cNvPr id="6" name="Group 15">
                <a:extLst>
                  <a:ext uri="{FF2B5EF4-FFF2-40B4-BE49-F238E27FC236}">
                    <a16:creationId xmlns:a16="http://schemas.microsoft.com/office/drawing/2014/main" id="{171710B9-B9DE-1EB5-FCAD-3C3E2A1A1D96}"/>
                  </a:ext>
                </a:extLst>
              </p:cNvPr>
              <p:cNvGrpSpPr/>
              <p:nvPr/>
            </p:nvGrpSpPr>
            <p:grpSpPr>
              <a:xfrm>
                <a:off x="2881806" y="1937657"/>
                <a:ext cx="1983735" cy="4357080"/>
                <a:chOff x="0" y="-566097"/>
                <a:chExt cx="670780" cy="1473302"/>
              </a:xfrm>
            </p:grpSpPr>
            <p:sp>
              <p:nvSpPr>
                <p:cNvPr id="44" name="Freeform 16">
                  <a:extLst>
                    <a:ext uri="{FF2B5EF4-FFF2-40B4-BE49-F238E27FC236}">
                      <a16:creationId xmlns:a16="http://schemas.microsoft.com/office/drawing/2014/main" id="{19DAA1DA-3A93-1BC3-7AF3-380876DE0BEC}"/>
                    </a:ext>
                  </a:extLst>
                </p:cNvPr>
                <p:cNvSpPr/>
                <p:nvPr/>
              </p:nvSpPr>
              <p:spPr>
                <a:xfrm>
                  <a:off x="0" y="-566097"/>
                  <a:ext cx="669517" cy="143097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5" name="TextBox 17">
                  <a:extLst>
                    <a:ext uri="{FF2B5EF4-FFF2-40B4-BE49-F238E27FC236}">
                      <a16:creationId xmlns:a16="http://schemas.microsoft.com/office/drawing/2014/main" id="{97E34FE2-8DAC-C6A3-DA06-B22AF13ACB28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0" name="TextBox 47">
                <a:extLst>
                  <a:ext uri="{FF2B5EF4-FFF2-40B4-BE49-F238E27FC236}">
                    <a16:creationId xmlns:a16="http://schemas.microsoft.com/office/drawing/2014/main" id="{50B1A14B-32AB-5F9C-41DF-396A0DDD6BB4}"/>
                  </a:ext>
                </a:extLst>
              </p:cNvPr>
              <p:cNvSpPr txBox="1"/>
              <p:nvPr/>
            </p:nvSpPr>
            <p:spPr>
              <a:xfrm>
                <a:off x="3186811" y="3658711"/>
                <a:ext cx="1609241" cy="69621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796"/>
                  </a:lnSpc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endParaRPr lang="en-US" sz="1727" b="1" spc="-72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2E510CD-23BD-2D00-9A27-C81E81DBF6C6}"/>
                </a:ext>
              </a:extLst>
            </p:cNvPr>
            <p:cNvGrpSpPr/>
            <p:nvPr/>
          </p:nvGrpSpPr>
          <p:grpSpPr>
            <a:xfrm>
              <a:off x="5105222" y="1937657"/>
              <a:ext cx="2026131" cy="4357080"/>
              <a:chOff x="5105222" y="1937657"/>
              <a:chExt cx="2026131" cy="4357080"/>
            </a:xfrm>
          </p:grpSpPr>
          <p:grpSp>
            <p:nvGrpSpPr>
              <p:cNvPr id="7" name="Group 18">
                <a:extLst>
                  <a:ext uri="{FF2B5EF4-FFF2-40B4-BE49-F238E27FC236}">
                    <a16:creationId xmlns:a16="http://schemas.microsoft.com/office/drawing/2014/main" id="{CB385756-F451-EB03-415D-A418A06E00DC}"/>
                  </a:ext>
                </a:extLst>
              </p:cNvPr>
              <p:cNvGrpSpPr/>
              <p:nvPr/>
            </p:nvGrpSpPr>
            <p:grpSpPr>
              <a:xfrm>
                <a:off x="5105222" y="1937657"/>
                <a:ext cx="1983735" cy="4357080"/>
                <a:chOff x="0" y="-566097"/>
                <a:chExt cx="670780" cy="1473302"/>
              </a:xfrm>
            </p:grpSpPr>
            <p:sp>
              <p:nvSpPr>
                <p:cNvPr id="42" name="Freeform 19">
                  <a:extLst>
                    <a:ext uri="{FF2B5EF4-FFF2-40B4-BE49-F238E27FC236}">
                      <a16:creationId xmlns:a16="http://schemas.microsoft.com/office/drawing/2014/main" id="{A3F11C0B-3086-56A6-A1FD-6796D9664202}"/>
                    </a:ext>
                  </a:extLst>
                </p:cNvPr>
                <p:cNvSpPr/>
                <p:nvPr/>
              </p:nvSpPr>
              <p:spPr>
                <a:xfrm>
                  <a:off x="0" y="-566097"/>
                  <a:ext cx="669517" cy="143097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3" name="TextBox 20">
                  <a:extLst>
                    <a:ext uri="{FF2B5EF4-FFF2-40B4-BE49-F238E27FC236}">
                      <a16:creationId xmlns:a16="http://schemas.microsoft.com/office/drawing/2014/main" id="{D598A38B-B1CA-4458-1887-2F520B15D531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1" name="TextBox 48">
                <a:extLst>
                  <a:ext uri="{FF2B5EF4-FFF2-40B4-BE49-F238E27FC236}">
                    <a16:creationId xmlns:a16="http://schemas.microsoft.com/office/drawing/2014/main" id="{70AD4218-E0E6-1F09-1834-5303E5742409}"/>
                  </a:ext>
                </a:extLst>
              </p:cNvPr>
              <p:cNvSpPr txBox="1"/>
              <p:nvPr/>
            </p:nvSpPr>
            <p:spPr>
              <a:xfrm>
                <a:off x="5412406" y="3658711"/>
                <a:ext cx="1718947" cy="69621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796"/>
                  </a:lnSpc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endParaRPr lang="en-US" sz="1727" b="1" spc="-72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A49847-2155-C899-1CFC-C340D7AC8632}"/>
                </a:ext>
              </a:extLst>
            </p:cNvPr>
            <p:cNvGrpSpPr/>
            <p:nvPr/>
          </p:nvGrpSpPr>
          <p:grpSpPr>
            <a:xfrm>
              <a:off x="7328637" y="1937657"/>
              <a:ext cx="1983735" cy="4357080"/>
              <a:chOff x="7328637" y="1937657"/>
              <a:chExt cx="1983735" cy="4357080"/>
            </a:xfrm>
          </p:grpSpPr>
          <p:grpSp>
            <p:nvGrpSpPr>
              <p:cNvPr id="8" name="Group 21">
                <a:extLst>
                  <a:ext uri="{FF2B5EF4-FFF2-40B4-BE49-F238E27FC236}">
                    <a16:creationId xmlns:a16="http://schemas.microsoft.com/office/drawing/2014/main" id="{4CD022FF-BECA-3AAB-DD77-C17C4A763D69}"/>
                  </a:ext>
                </a:extLst>
              </p:cNvPr>
              <p:cNvGrpSpPr/>
              <p:nvPr/>
            </p:nvGrpSpPr>
            <p:grpSpPr>
              <a:xfrm>
                <a:off x="7328637" y="1937657"/>
                <a:ext cx="1983735" cy="4357080"/>
                <a:chOff x="0" y="-566097"/>
                <a:chExt cx="670780" cy="1473302"/>
              </a:xfrm>
            </p:grpSpPr>
            <p:sp>
              <p:nvSpPr>
                <p:cNvPr id="40" name="Freeform 22">
                  <a:extLst>
                    <a:ext uri="{FF2B5EF4-FFF2-40B4-BE49-F238E27FC236}">
                      <a16:creationId xmlns:a16="http://schemas.microsoft.com/office/drawing/2014/main" id="{2E001B0C-8134-503C-F938-17E91B284E8D}"/>
                    </a:ext>
                  </a:extLst>
                </p:cNvPr>
                <p:cNvSpPr/>
                <p:nvPr/>
              </p:nvSpPr>
              <p:spPr>
                <a:xfrm>
                  <a:off x="0" y="-566097"/>
                  <a:ext cx="669517" cy="143097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1" name="TextBox 23">
                  <a:extLst>
                    <a:ext uri="{FF2B5EF4-FFF2-40B4-BE49-F238E27FC236}">
                      <a16:creationId xmlns:a16="http://schemas.microsoft.com/office/drawing/2014/main" id="{1C240E73-FF0F-6147-A356-E2DC14953AE1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2" name="TextBox 49">
                <a:extLst>
                  <a:ext uri="{FF2B5EF4-FFF2-40B4-BE49-F238E27FC236}">
                    <a16:creationId xmlns:a16="http://schemas.microsoft.com/office/drawing/2014/main" id="{2A541217-549B-70AB-E5B5-CCF9EB9081E4}"/>
                  </a:ext>
                </a:extLst>
              </p:cNvPr>
              <p:cNvSpPr txBox="1"/>
              <p:nvPr/>
            </p:nvSpPr>
            <p:spPr>
              <a:xfrm>
                <a:off x="7638000" y="3658711"/>
                <a:ext cx="1599070" cy="69621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796"/>
                  </a:lnSpc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endParaRPr lang="en-US" sz="1727" b="1" spc="-72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45923E3-F021-610E-C266-26E302CC67EB}"/>
                </a:ext>
              </a:extLst>
            </p:cNvPr>
            <p:cNvGrpSpPr/>
            <p:nvPr/>
          </p:nvGrpSpPr>
          <p:grpSpPr>
            <a:xfrm>
              <a:off x="9552053" y="1937657"/>
              <a:ext cx="1983735" cy="4357080"/>
              <a:chOff x="9552053" y="1937657"/>
              <a:chExt cx="1983735" cy="4357080"/>
            </a:xfrm>
          </p:grpSpPr>
          <p:grpSp>
            <p:nvGrpSpPr>
              <p:cNvPr id="9" name="Group 24">
                <a:extLst>
                  <a:ext uri="{FF2B5EF4-FFF2-40B4-BE49-F238E27FC236}">
                    <a16:creationId xmlns:a16="http://schemas.microsoft.com/office/drawing/2014/main" id="{F3C82B02-7393-7701-B655-879F55033469}"/>
                  </a:ext>
                </a:extLst>
              </p:cNvPr>
              <p:cNvGrpSpPr/>
              <p:nvPr/>
            </p:nvGrpSpPr>
            <p:grpSpPr>
              <a:xfrm>
                <a:off x="9552053" y="1937657"/>
                <a:ext cx="1983735" cy="4357080"/>
                <a:chOff x="0" y="-566097"/>
                <a:chExt cx="670780" cy="1473302"/>
              </a:xfrm>
            </p:grpSpPr>
            <p:sp>
              <p:nvSpPr>
                <p:cNvPr id="38" name="Freeform 25">
                  <a:extLst>
                    <a:ext uri="{FF2B5EF4-FFF2-40B4-BE49-F238E27FC236}">
                      <a16:creationId xmlns:a16="http://schemas.microsoft.com/office/drawing/2014/main" id="{6DE500C7-143C-D1EC-25AE-A5F6C4098507}"/>
                    </a:ext>
                  </a:extLst>
                </p:cNvPr>
                <p:cNvSpPr/>
                <p:nvPr/>
              </p:nvSpPr>
              <p:spPr>
                <a:xfrm>
                  <a:off x="0" y="-566097"/>
                  <a:ext cx="669517" cy="143097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9" name="TextBox 26">
                  <a:extLst>
                    <a:ext uri="{FF2B5EF4-FFF2-40B4-BE49-F238E27FC236}">
                      <a16:creationId xmlns:a16="http://schemas.microsoft.com/office/drawing/2014/main" id="{AFC43842-7C0C-C5EB-5ADC-E38DB6B6857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3" name="TextBox 50">
                <a:extLst>
                  <a:ext uri="{FF2B5EF4-FFF2-40B4-BE49-F238E27FC236}">
                    <a16:creationId xmlns:a16="http://schemas.microsoft.com/office/drawing/2014/main" id="{4182F990-0FB7-387D-D9E2-44560270CB9C}"/>
                  </a:ext>
                </a:extLst>
              </p:cNvPr>
              <p:cNvSpPr txBox="1"/>
              <p:nvPr/>
            </p:nvSpPr>
            <p:spPr>
              <a:xfrm>
                <a:off x="9863595" y="3658711"/>
                <a:ext cx="1392011" cy="92704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796"/>
                  </a:lnSpc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endParaRPr lang="en-US" sz="1727" b="1" spc="-72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</p:grpSp>
      </p:grp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742764" y="1894145"/>
            <a:ext cx="5353236" cy="4382167"/>
            <a:chOff x="742764" y="1894145"/>
            <a:chExt cx="5353236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742764" y="4411285"/>
              <a:ext cx="5353236" cy="1802484"/>
            </a:xfrm>
            <a:prstGeom prst="roundRect">
              <a:avLst>
                <a:gd name="adj" fmla="val 6992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742764" y="1894145"/>
              <a:ext cx="5353236" cy="4382167"/>
              <a:chOff x="1369655" y="1556787"/>
              <a:chExt cx="5353236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369655" y="1556787"/>
                <a:ext cx="5353236" cy="4382167"/>
                <a:chOff x="0" y="19050"/>
                <a:chExt cx="211485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0" y="19050"/>
                  <a:ext cx="2114858" cy="956445"/>
                </a:xfrm>
                <a:prstGeom prst="roundRect">
                  <a:avLst>
                    <a:gd name="adj" fmla="val 7441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772429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900931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18</a:t>
            </a:fld>
            <a:endParaRPr lang="en-CA"/>
          </a:p>
        </p:txBody>
      </p:sp>
      <p:pic>
        <p:nvPicPr>
          <p:cNvPr id="11" name="Picture Placeholder 10" descr="A plant growing from a stack of coins&#10;&#10;AI-generated content may be incorrect.">
            <a:extLst>
              <a:ext uri="{FF2B5EF4-FFF2-40B4-BE49-F238E27FC236}">
                <a16:creationId xmlns:a16="http://schemas.microsoft.com/office/drawing/2014/main" id="{01F7BA6B-50BB-3784-5A07-77C893161F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07E6A7-173D-11CD-458A-C8D817AE2DFC}"/>
              </a:ext>
            </a:extLst>
          </p:cNvPr>
          <p:cNvSpPr/>
          <p:nvPr/>
        </p:nvSpPr>
        <p:spPr>
          <a:xfrm>
            <a:off x="0" y="2116476"/>
            <a:ext cx="2486346" cy="223399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623DF0-5EDF-C7B5-4094-D5C8A07EA780}"/>
              </a:ext>
            </a:extLst>
          </p:cNvPr>
          <p:cNvSpPr/>
          <p:nvPr/>
        </p:nvSpPr>
        <p:spPr>
          <a:xfrm>
            <a:off x="4054853" y="2116476"/>
            <a:ext cx="2486346" cy="223399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373488-8A41-FC33-9289-D43863E9C7CA}"/>
              </a:ext>
            </a:extLst>
          </p:cNvPr>
          <p:cNvSpPr/>
          <p:nvPr/>
        </p:nvSpPr>
        <p:spPr>
          <a:xfrm>
            <a:off x="8109707" y="2116476"/>
            <a:ext cx="2486346" cy="223399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22A1A-9508-D1A2-40B9-0ADB00FB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E9857-8982-517E-7968-754A6E2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pic>
        <p:nvPicPr>
          <p:cNvPr id="13" name="Picture Placeholder 12" descr="A person in a suit&#10;&#10;AI-generated content may be incorrect.">
            <a:extLst>
              <a:ext uri="{FF2B5EF4-FFF2-40B4-BE49-F238E27FC236}">
                <a16:creationId xmlns:a16="http://schemas.microsoft.com/office/drawing/2014/main" id="{913B90D8-D76D-88B7-3639-8E937C79AE2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Picture Placeholder 16" descr="A person with long blonde hair&#10;&#10;AI-generated content may be incorrect.">
            <a:extLst>
              <a:ext uri="{FF2B5EF4-FFF2-40B4-BE49-F238E27FC236}">
                <a16:creationId xmlns:a16="http://schemas.microsoft.com/office/drawing/2014/main" id="{C4750ED2-FF19-DB50-08ED-1B8B49CFED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person in a suit&#10;&#10;AI-generated content may be incorrect.">
            <a:extLst>
              <a:ext uri="{FF2B5EF4-FFF2-40B4-BE49-F238E27FC236}">
                <a16:creationId xmlns:a16="http://schemas.microsoft.com/office/drawing/2014/main" id="{4DEBFF37-2560-2DB0-FD98-83954EF315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9E8C8DE-47C0-F98A-0B3C-D4AE13957450}"/>
              </a:ext>
            </a:extLst>
          </p:cNvPr>
          <p:cNvGrpSpPr/>
          <p:nvPr/>
        </p:nvGrpSpPr>
        <p:grpSpPr>
          <a:xfrm>
            <a:off x="626960" y="2123795"/>
            <a:ext cx="10528313" cy="3862173"/>
            <a:chOff x="626960" y="2123795"/>
            <a:chExt cx="10528313" cy="386217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0ACFD-39A4-7D35-F237-24CA9D7B91C1}"/>
                </a:ext>
              </a:extLst>
            </p:cNvPr>
            <p:cNvGrpSpPr/>
            <p:nvPr/>
          </p:nvGrpSpPr>
          <p:grpSpPr>
            <a:xfrm>
              <a:off x="626960" y="2123795"/>
              <a:ext cx="2414829" cy="3834319"/>
              <a:chOff x="626960" y="2123795"/>
              <a:chExt cx="2414829" cy="383431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B0E799-4D09-E5D1-54D6-57D454A601CC}"/>
                  </a:ext>
                </a:extLst>
              </p:cNvPr>
              <p:cNvSpPr txBox="1"/>
              <p:nvPr/>
            </p:nvSpPr>
            <p:spPr>
              <a:xfrm>
                <a:off x="626960" y="2123795"/>
                <a:ext cx="199548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ALFREDO TORRES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BED886E-77D4-E513-67C5-884D9CC607AA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88CCE37-9EC3-7ABE-3BA9-02A8AB96F738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37C38426-ABA0-77A5-662C-ED02A2F5E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70B2E7FB-AB17-38D5-64E0-2D3FEF4462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C395C07-5ED6-63A8-6BB8-EE7BB4D4C627}"/>
                </a:ext>
              </a:extLst>
            </p:cNvPr>
            <p:cNvGrpSpPr/>
            <p:nvPr/>
          </p:nvGrpSpPr>
          <p:grpSpPr>
            <a:xfrm>
              <a:off x="4683702" y="2151649"/>
              <a:ext cx="2414829" cy="3834319"/>
              <a:chOff x="626960" y="2123795"/>
              <a:chExt cx="2414829" cy="383431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A855B3-6795-85AB-549C-DE7D09B41A40}"/>
                  </a:ext>
                </a:extLst>
              </p:cNvPr>
              <p:cNvSpPr txBox="1"/>
              <p:nvPr/>
            </p:nvSpPr>
            <p:spPr>
              <a:xfrm>
                <a:off x="626960" y="2123795"/>
                <a:ext cx="199548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OLIVIA WILSON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F925EFC-05B8-B85B-C212-C86A8DC241AB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1B09060-DD00-5565-C4F1-128132AECC44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D34EF5B-038D-10E2-9B55-E5593D30FC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B5721F6-B5AE-4B2E-A008-B2D1DF48E8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4DD52B-C190-3A93-BD83-B73DE6819A6A}"/>
                </a:ext>
              </a:extLst>
            </p:cNvPr>
            <p:cNvGrpSpPr/>
            <p:nvPr/>
          </p:nvGrpSpPr>
          <p:grpSpPr>
            <a:xfrm>
              <a:off x="8740444" y="2150475"/>
              <a:ext cx="2414829" cy="3834319"/>
              <a:chOff x="626960" y="2123795"/>
              <a:chExt cx="2414829" cy="38343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62DE5-5053-6A3B-439D-820997742C97}"/>
                  </a:ext>
                </a:extLst>
              </p:cNvPr>
              <p:cNvSpPr txBox="1"/>
              <p:nvPr/>
            </p:nvSpPr>
            <p:spPr>
              <a:xfrm>
                <a:off x="626960" y="2123795"/>
                <a:ext cx="24087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PEDRO FERNANDES</a:t>
                </a: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13041A9-97AA-6FF0-1F13-AA8B26E548A7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D566853-377C-88E3-1179-12176403A6C6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A7CFA987-9DD6-7596-F7A0-ACCCE9C3AD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EB117148-DBC0-6B22-A8AF-94591D009E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711414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2216854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D7EF9A-AC68-4DBE-7EF6-D92D1F6E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20</a:t>
            </a:fld>
            <a:endParaRPr lang="en-CA"/>
          </a:p>
        </p:txBody>
      </p:sp>
      <p:pic>
        <p:nvPicPr>
          <p:cNvPr id="28" name="Picture Placeholder 27" descr="A person looking at a tablet&#10;&#10;AI-generated content may be incorrect.">
            <a:extLst>
              <a:ext uri="{FF2B5EF4-FFF2-40B4-BE49-F238E27FC236}">
                <a16:creationId xmlns:a16="http://schemas.microsoft.com/office/drawing/2014/main" id="{0E7641F7-E4FF-D9C3-3335-C7DBE47F2C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57E9-FD84-7BA9-1372-80DFE4A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530509-A2DA-568C-41C2-072664EEF4DB}"/>
              </a:ext>
            </a:extLst>
          </p:cNvPr>
          <p:cNvGrpSpPr/>
          <p:nvPr/>
        </p:nvGrpSpPr>
        <p:grpSpPr>
          <a:xfrm>
            <a:off x="5048390" y="1901255"/>
            <a:ext cx="6684697" cy="4294758"/>
            <a:chOff x="5048390" y="1901255"/>
            <a:chExt cx="6684697" cy="42947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95930D-8664-71EF-0EB2-003714E00774}"/>
                </a:ext>
              </a:extLst>
            </p:cNvPr>
            <p:cNvSpPr/>
            <p:nvPr/>
          </p:nvSpPr>
          <p:spPr>
            <a:xfrm>
              <a:off x="5048390" y="1901255"/>
              <a:ext cx="6684697" cy="4294758"/>
            </a:xfrm>
            <a:prstGeom prst="roundRect">
              <a:avLst>
                <a:gd name="adj" fmla="val 374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31560-9C21-797E-1787-0A75AFE6C638}"/>
                </a:ext>
              </a:extLst>
            </p:cNvPr>
            <p:cNvGrpSpPr/>
            <p:nvPr/>
          </p:nvGrpSpPr>
          <p:grpSpPr>
            <a:xfrm>
              <a:off x="5187798" y="2069046"/>
              <a:ext cx="6093227" cy="4055050"/>
              <a:chOff x="6355990" y="1638408"/>
              <a:chExt cx="6666622" cy="443664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997F289-FAE6-7C04-BD38-8BB3AB760D97}"/>
                  </a:ext>
                </a:extLst>
              </p:cNvPr>
              <p:cNvGrpSpPr/>
              <p:nvPr/>
            </p:nvGrpSpPr>
            <p:grpSpPr>
              <a:xfrm>
                <a:off x="6355990" y="1638408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9D0E7176-C261-FCBA-96E1-50935988BB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B93FBE72-8419-8CDE-1878-32CCBD5BE171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45" name="Google Shape;4547;p70">
                    <a:extLst>
                      <a:ext uri="{FF2B5EF4-FFF2-40B4-BE49-F238E27FC236}">
                        <a16:creationId xmlns:a16="http://schemas.microsoft.com/office/drawing/2014/main" id="{942744A8-0E8B-23FC-1D65-764F399B8D17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C52FB6C9-E35D-9738-28DD-1834F65D595E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Google Shape;4550;p70">
                    <a:extLst>
                      <a:ext uri="{FF2B5EF4-FFF2-40B4-BE49-F238E27FC236}">
                        <a16:creationId xmlns:a16="http://schemas.microsoft.com/office/drawing/2014/main" id="{B861F33F-CD3C-128B-95AF-4D38F98B3DE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8" name="Google Shape;4563;p70">
                    <a:extLst>
                      <a:ext uri="{FF2B5EF4-FFF2-40B4-BE49-F238E27FC236}">
                        <a16:creationId xmlns:a16="http://schemas.microsoft.com/office/drawing/2014/main" id="{69A71169-6203-3ADB-58AB-BE58A386809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7826F36-29AD-8E2F-4722-1DCAF31C1FE1}"/>
                  </a:ext>
                </a:extLst>
              </p:cNvPr>
              <p:cNvGrpSpPr/>
              <p:nvPr/>
            </p:nvGrpSpPr>
            <p:grpSpPr>
              <a:xfrm>
                <a:off x="6355990" y="3213064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3B07F374-7F2A-5002-2BC8-146FD4CB33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DD806D4-690A-A447-1F9E-560D8B327B10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39" name="Google Shape;4547;p70">
                    <a:extLst>
                      <a:ext uri="{FF2B5EF4-FFF2-40B4-BE49-F238E27FC236}">
                        <a16:creationId xmlns:a16="http://schemas.microsoft.com/office/drawing/2014/main" id="{536229D9-B7F9-4540-BA2A-773557A7B74E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8C1F7E3-8E21-8798-848D-34F2AD967DAC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Google Shape;4550;p70">
                    <a:extLst>
                      <a:ext uri="{FF2B5EF4-FFF2-40B4-BE49-F238E27FC236}">
                        <a16:creationId xmlns:a16="http://schemas.microsoft.com/office/drawing/2014/main" id="{A92EBB56-092F-629C-7CB4-95A2E2206F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02.</a:t>
                    </a:r>
                  </a:p>
                </p:txBody>
              </p:sp>
              <p:sp>
                <p:nvSpPr>
                  <p:cNvPr id="42" name="Google Shape;4563;p70">
                    <a:extLst>
                      <a:ext uri="{FF2B5EF4-FFF2-40B4-BE49-F238E27FC236}">
                        <a16:creationId xmlns:a16="http://schemas.microsoft.com/office/drawing/2014/main" id="{767A3D2F-1CB9-75D4-F234-7976DB70C0B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E842E9-462E-4B3A-D830-69C9AA4AB2B6}"/>
                  </a:ext>
                </a:extLst>
              </p:cNvPr>
              <p:cNvGrpSpPr/>
              <p:nvPr/>
            </p:nvGrpSpPr>
            <p:grpSpPr>
              <a:xfrm>
                <a:off x="6355990" y="4787720"/>
                <a:ext cx="6666621" cy="1287332"/>
                <a:chOff x="1591713" y="2770382"/>
                <a:chExt cx="6666621" cy="1287332"/>
              </a:xfrm>
            </p:grpSpPr>
            <p:sp>
              <p:nvSpPr>
                <p:cNvPr id="26" name="Google Shape;4822;p73">
                  <a:extLst>
                    <a:ext uri="{FF2B5EF4-FFF2-40B4-BE49-F238E27FC236}">
                      <a16:creationId xmlns:a16="http://schemas.microsoft.com/office/drawing/2014/main" id="{9CEB7072-8927-BA45-E9A1-3084533FB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1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F243C7-0B9D-5EBC-1ED8-9C664C55FEE4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01C52891-223A-4F84-94F9-1EFB3C434C49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3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C30B23F-E195-20E6-9752-C298FB36E6A8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Google Shape;4550;p70">
                    <a:extLst>
                      <a:ext uri="{FF2B5EF4-FFF2-40B4-BE49-F238E27FC236}">
                        <a16:creationId xmlns:a16="http://schemas.microsoft.com/office/drawing/2014/main" id="{A6E2D040-1F4A-6DBD-DCB6-F56C51E728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03.</a:t>
                    </a:r>
                  </a:p>
                </p:txBody>
              </p:sp>
              <p:sp>
                <p:nvSpPr>
                  <p:cNvPr id="36" name="Google Shape;4563;p70">
                    <a:extLst>
                      <a:ext uri="{FF2B5EF4-FFF2-40B4-BE49-F238E27FC236}">
                        <a16:creationId xmlns:a16="http://schemas.microsoft.com/office/drawing/2014/main" id="{7D384415-10EF-63BE-DB13-9A07078BDA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0B15DD-CF0B-DDDD-D2FD-2B769B55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21</a:t>
            </a:fld>
            <a:endParaRPr lang="en-CA"/>
          </a:p>
        </p:txBody>
      </p:sp>
      <p:pic>
        <p:nvPicPr>
          <p:cNvPr id="12" name="Picture Placeholder 11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BE23C8A8-B097-AAF1-018F-DE28EE8C45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2031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95109" y="1548717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4332608" y="1802214"/>
            <a:ext cx="7133351" cy="4396152"/>
            <a:chOff x="3990697" y="1547447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59854955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76F5152-47C0-7E59-6A01-4FFCEA59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448763" y="1794384"/>
            <a:ext cx="4000472" cy="4476026"/>
            <a:chOff x="6681188" y="1455033"/>
            <a:chExt cx="4000472" cy="4476026"/>
          </a:xfrm>
        </p:grpSpPr>
        <p:sp>
          <p:nvSpPr>
            <p:cNvPr id="16" name="TextBox 16"/>
            <p:cNvSpPr txBox="1"/>
            <p:nvPr/>
          </p:nvSpPr>
          <p:spPr>
            <a:xfrm>
              <a:off x="6773656" y="1455033"/>
              <a:ext cx="3908004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000472" cy="1006524"/>
              <a:chOff x="-379721" y="0"/>
              <a:chExt cx="1565370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681188" y="3754156"/>
              <a:ext cx="4000472" cy="1006524"/>
              <a:chOff x="-379721" y="0"/>
              <a:chExt cx="1565370" cy="39384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000472" cy="1006524"/>
              <a:chOff x="-379721" y="0"/>
              <a:chExt cx="1565370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A0F95F-F9D3-DBF5-6707-E00678FF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23</a:t>
            </a:fld>
            <a:endParaRPr lang="en-CA"/>
          </a:p>
        </p:txBody>
      </p:sp>
      <p:pic>
        <p:nvPicPr>
          <p:cNvPr id="8" name="Picture Placeholder 7" descr="A handshake between two men&#10;&#10;AI-generated content may be incorrect.">
            <a:extLst>
              <a:ext uri="{FF2B5EF4-FFF2-40B4-BE49-F238E27FC236}">
                <a16:creationId xmlns:a16="http://schemas.microsoft.com/office/drawing/2014/main" id="{443552DB-5DF1-AD60-4CB0-01557D7A9F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03DE-EA6A-94E4-3039-0348E6A4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DB0AA4-ED8E-FAC2-10F5-352F24A53737}"/>
              </a:ext>
            </a:extLst>
          </p:cNvPr>
          <p:cNvGrpSpPr/>
          <p:nvPr/>
        </p:nvGrpSpPr>
        <p:grpSpPr>
          <a:xfrm>
            <a:off x="838200" y="1847614"/>
            <a:ext cx="7730447" cy="4430386"/>
            <a:chOff x="1369655" y="1508567"/>
            <a:chExt cx="6939951" cy="4430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4234-2043-A542-7ED7-2ACE977D5273}"/>
                </a:ext>
              </a:extLst>
            </p:cNvPr>
            <p:cNvGrpSpPr/>
            <p:nvPr/>
          </p:nvGrpSpPr>
          <p:grpSpPr>
            <a:xfrm>
              <a:off x="1369655" y="1508567"/>
              <a:ext cx="6939951" cy="4430386"/>
              <a:chOff x="1369655" y="1508567"/>
              <a:chExt cx="6939951" cy="4430386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1369655" y="3500553"/>
                <a:ext cx="2195844" cy="2438400"/>
                <a:chOff x="0" y="0"/>
                <a:chExt cx="867494" cy="963319"/>
              </a:xfrm>
            </p:grpSpPr>
            <p:sp>
              <p:nvSpPr>
                <p:cNvPr id="35" name="Freeform 7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6373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TextBox 8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>
                <a:off x="1369655" y="1508567"/>
                <a:ext cx="6939951" cy="1845089"/>
                <a:chOff x="0" y="0"/>
                <a:chExt cx="2741709" cy="728924"/>
              </a:xfrm>
            </p:grpSpPr>
            <p:sp>
              <p:nvSpPr>
                <p:cNvPr id="33" name="Freeform 10"/>
                <p:cNvSpPr/>
                <p:nvPr/>
              </p:nvSpPr>
              <p:spPr>
                <a:xfrm>
                  <a:off x="0" y="0"/>
                  <a:ext cx="2741709" cy="728924"/>
                </a:xfrm>
                <a:prstGeom prst="roundRect">
                  <a:avLst>
                    <a:gd name="adj" fmla="val 6152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1"/>
                <p:cNvSpPr txBox="1"/>
                <p:nvPr/>
              </p:nvSpPr>
              <p:spPr>
                <a:xfrm>
                  <a:off x="0" y="19050"/>
                  <a:ext cx="2741709" cy="67576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Group 12"/>
              <p:cNvGrpSpPr/>
              <p:nvPr/>
            </p:nvGrpSpPr>
            <p:grpSpPr>
              <a:xfrm>
                <a:off x="3741708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2" name="Freeform 13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14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9" name="Group 15"/>
              <p:cNvGrpSpPr/>
              <p:nvPr/>
            </p:nvGrpSpPr>
            <p:grpSpPr>
              <a:xfrm>
                <a:off x="6113761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0" name="Freeform 16"/>
                <p:cNvSpPr/>
                <p:nvPr/>
              </p:nvSpPr>
              <p:spPr>
                <a:xfrm>
                  <a:off x="0" y="0"/>
                  <a:ext cx="867494" cy="955970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17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1722433" y="1896845"/>
              <a:ext cx="6234395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22434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38170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22434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38170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53905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53905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73C61C1-1FB9-AFD8-DEB4-3A5ABA705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24</a:t>
            </a:fld>
            <a:endParaRPr lang="en-CA"/>
          </a:p>
        </p:txBody>
      </p:sp>
      <p:pic>
        <p:nvPicPr>
          <p:cNvPr id="9" name="Picture Placeholder 8" descr="A person looking at a blackboard with drawings on it&#10;&#10;AI-generated content may be incorrect.">
            <a:extLst>
              <a:ext uri="{FF2B5EF4-FFF2-40B4-BE49-F238E27FC236}">
                <a16:creationId xmlns:a16="http://schemas.microsoft.com/office/drawing/2014/main" id="{38F3C0F8-5B23-B7BA-7DCC-E7CAA999F7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4129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F7FD59D-DE10-BAF6-247E-714EA81FF402}"/>
              </a:ext>
            </a:extLst>
          </p:cNvPr>
          <p:cNvGrpSpPr/>
          <p:nvPr/>
        </p:nvGrpSpPr>
        <p:grpSpPr>
          <a:xfrm>
            <a:off x="4289592" y="1728788"/>
            <a:ext cx="7902408" cy="4474250"/>
            <a:chOff x="684544" y="1690688"/>
            <a:chExt cx="7902408" cy="4474250"/>
          </a:xfrm>
        </p:grpSpPr>
        <p:sp>
          <p:nvSpPr>
            <p:cNvPr id="14" name="타원 22">
              <a:extLst>
                <a:ext uri="{FF2B5EF4-FFF2-40B4-BE49-F238E27FC236}">
                  <a16:creationId xmlns:a16="http://schemas.microsoft.com/office/drawing/2014/main" id="{8D3BE547-E829-FA7B-3CC7-DF0E0F86E28F}"/>
                </a:ext>
              </a:extLst>
            </p:cNvPr>
            <p:cNvSpPr/>
            <p:nvPr/>
          </p:nvSpPr>
          <p:spPr>
            <a:xfrm>
              <a:off x="2823398" y="1690688"/>
              <a:ext cx="5763554" cy="4474250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769991-7055-40FD-A71C-8D41FD164769}"/>
                </a:ext>
              </a:extLst>
            </p:cNvPr>
            <p:cNvGrpSpPr/>
            <p:nvPr/>
          </p:nvGrpSpPr>
          <p:grpSpPr>
            <a:xfrm>
              <a:off x="684544" y="1690688"/>
              <a:ext cx="4474250" cy="4474250"/>
              <a:chOff x="1482291" y="1609050"/>
              <a:chExt cx="4474250" cy="4474250"/>
            </a:xfrm>
          </p:grpSpPr>
          <p:sp>
            <p:nvSpPr>
              <p:cNvPr id="9" name="타원 22">
                <a:extLst>
                  <a:ext uri="{FF2B5EF4-FFF2-40B4-BE49-F238E27FC236}">
                    <a16:creationId xmlns:a16="http://schemas.microsoft.com/office/drawing/2014/main" id="{114E160F-738F-43BA-8315-3A4BBF244EDB}"/>
                  </a:ext>
                </a:extLst>
              </p:cNvPr>
              <p:cNvSpPr/>
              <p:nvPr/>
            </p:nvSpPr>
            <p:spPr>
              <a:xfrm>
                <a:off x="1482291" y="1609050"/>
                <a:ext cx="4474250" cy="4474250"/>
              </a:xfrm>
              <a:prstGeom prst="ellipse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90BDC7-97D1-B1FC-9008-4E417E00D8ED}"/>
                  </a:ext>
                </a:extLst>
              </p:cNvPr>
              <p:cNvSpPr txBox="1"/>
              <p:nvPr/>
            </p:nvSpPr>
            <p:spPr>
              <a:xfrm>
                <a:off x="1906382" y="2692013"/>
                <a:ext cx="3711126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incididunt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labore et dolore magna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aliqua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algn="r"/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enim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ad minim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veniam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quis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nostrud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exercitation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ullamco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laboris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nisi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aliquip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ea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commodo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consequat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p:grpSp>
      </p:grpSp>
      <p:pic>
        <p:nvPicPr>
          <p:cNvPr id="16" name="그림 10">
            <a:extLst>
              <a:ext uri="{FF2B5EF4-FFF2-40B4-BE49-F238E27FC236}">
                <a16:creationId xmlns:a16="http://schemas.microsoft.com/office/drawing/2014/main" id="{7FB726A3-9B12-4695-9123-C7478B5463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3927" y="691577"/>
            <a:ext cx="2554891" cy="5042548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81A385-70D6-E522-F3F7-5EA8738B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64A48-39E7-0C96-F868-2423945D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25</a:t>
            </a:fld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2C18EB-B948-9277-866B-B4475F262F99}"/>
              </a:ext>
            </a:extLst>
          </p:cNvPr>
          <p:cNvGrpSpPr/>
          <p:nvPr/>
        </p:nvGrpSpPr>
        <p:grpSpPr>
          <a:xfrm>
            <a:off x="923182" y="1864982"/>
            <a:ext cx="2992235" cy="4201862"/>
            <a:chOff x="5955313" y="1508566"/>
            <a:chExt cx="3622700" cy="4430386"/>
          </a:xfrm>
        </p:grpSpPr>
        <p:grpSp>
          <p:nvGrpSpPr>
            <p:cNvPr id="18" name="Group 14">
              <a:extLst>
                <a:ext uri="{FF2B5EF4-FFF2-40B4-BE49-F238E27FC236}">
                  <a16:creationId xmlns:a16="http://schemas.microsoft.com/office/drawing/2014/main" id="{B737BE5E-B240-658A-FFE3-56E81C7EAF23}"/>
                </a:ext>
              </a:extLst>
            </p:cNvPr>
            <p:cNvGrpSpPr/>
            <p:nvPr/>
          </p:nvGrpSpPr>
          <p:grpSpPr>
            <a:xfrm>
              <a:off x="5955313" y="1508566"/>
              <a:ext cx="3622700" cy="470145"/>
              <a:chOff x="0" y="0"/>
              <a:chExt cx="1417549" cy="183966"/>
            </a:xfrm>
          </p:grpSpPr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4D86B51F-FE06-2394-1227-CBBFAE46B597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TextBox 16">
                <a:extLst>
                  <a:ext uri="{FF2B5EF4-FFF2-40B4-BE49-F238E27FC236}">
                    <a16:creationId xmlns:a16="http://schemas.microsoft.com/office/drawing/2014/main" id="{A6D968B4-DFC8-D626-ED71-FA9C9D950975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oup 17">
              <a:extLst>
                <a:ext uri="{FF2B5EF4-FFF2-40B4-BE49-F238E27FC236}">
                  <a16:creationId xmlns:a16="http://schemas.microsoft.com/office/drawing/2014/main" id="{7A840C89-45BC-E25E-372C-3FCF8B1241F7}"/>
                </a:ext>
              </a:extLst>
            </p:cNvPr>
            <p:cNvGrpSpPr/>
            <p:nvPr/>
          </p:nvGrpSpPr>
          <p:grpSpPr>
            <a:xfrm>
              <a:off x="5955313" y="2169298"/>
              <a:ext cx="3622700" cy="470145"/>
              <a:chOff x="0" y="0"/>
              <a:chExt cx="1417549" cy="183966"/>
            </a:xfrm>
          </p:grpSpPr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id="{DDC467B9-8044-87B3-4232-B2668318A252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TextBox 19">
                <a:extLst>
                  <a:ext uri="{FF2B5EF4-FFF2-40B4-BE49-F238E27FC236}">
                    <a16:creationId xmlns:a16="http://schemas.microsoft.com/office/drawing/2014/main" id="{DD1B1D48-B480-DE94-04B1-37D6D827AF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20">
              <a:extLst>
                <a:ext uri="{FF2B5EF4-FFF2-40B4-BE49-F238E27FC236}">
                  <a16:creationId xmlns:a16="http://schemas.microsoft.com/office/drawing/2014/main" id="{D8C8B1A0-1C22-2D65-0E72-2240094DCE67}"/>
                </a:ext>
              </a:extLst>
            </p:cNvPr>
            <p:cNvGrpSpPr/>
            <p:nvPr/>
          </p:nvGrpSpPr>
          <p:grpSpPr>
            <a:xfrm>
              <a:off x="5955313" y="2829200"/>
              <a:ext cx="3622700" cy="470145"/>
              <a:chOff x="0" y="0"/>
              <a:chExt cx="1417549" cy="183966"/>
            </a:xfrm>
          </p:grpSpPr>
          <p:sp>
            <p:nvSpPr>
              <p:cNvPr id="40" name="Freeform 21">
                <a:extLst>
                  <a:ext uri="{FF2B5EF4-FFF2-40B4-BE49-F238E27FC236}">
                    <a16:creationId xmlns:a16="http://schemas.microsoft.com/office/drawing/2014/main" id="{B3AE8F18-1D06-2887-2FE2-01CA6A69919D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TextBox 22">
                <a:extLst>
                  <a:ext uri="{FF2B5EF4-FFF2-40B4-BE49-F238E27FC236}">
                    <a16:creationId xmlns:a16="http://schemas.microsoft.com/office/drawing/2014/main" id="{9EE41B82-50AC-01A8-8DCB-F56383B2B6DC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oup 23">
              <a:extLst>
                <a:ext uri="{FF2B5EF4-FFF2-40B4-BE49-F238E27FC236}">
                  <a16:creationId xmlns:a16="http://schemas.microsoft.com/office/drawing/2014/main" id="{E1C12A01-DBFD-205E-E71F-17BF079AD418}"/>
                </a:ext>
              </a:extLst>
            </p:cNvPr>
            <p:cNvGrpSpPr/>
            <p:nvPr/>
          </p:nvGrpSpPr>
          <p:grpSpPr>
            <a:xfrm>
              <a:off x="5955313" y="3489102"/>
              <a:ext cx="3622700" cy="470145"/>
              <a:chOff x="0" y="0"/>
              <a:chExt cx="1417549" cy="183966"/>
            </a:xfrm>
          </p:grpSpPr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984934E7-915A-E052-1C56-440E7D55440F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25">
                <a:extLst>
                  <a:ext uri="{FF2B5EF4-FFF2-40B4-BE49-F238E27FC236}">
                    <a16:creationId xmlns:a16="http://schemas.microsoft.com/office/drawing/2014/main" id="{3B222D46-198F-AEE5-DB3B-69FA8F9B8D6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oup 26">
              <a:extLst>
                <a:ext uri="{FF2B5EF4-FFF2-40B4-BE49-F238E27FC236}">
                  <a16:creationId xmlns:a16="http://schemas.microsoft.com/office/drawing/2014/main" id="{D88728B2-3648-D072-F9A1-A3B97C112C6F}"/>
                </a:ext>
              </a:extLst>
            </p:cNvPr>
            <p:cNvGrpSpPr/>
            <p:nvPr/>
          </p:nvGrpSpPr>
          <p:grpSpPr>
            <a:xfrm>
              <a:off x="5955313" y="4149004"/>
              <a:ext cx="3622700" cy="470145"/>
              <a:chOff x="0" y="0"/>
              <a:chExt cx="1417549" cy="183966"/>
            </a:xfrm>
          </p:grpSpPr>
          <p:sp>
            <p:nvSpPr>
              <p:cNvPr id="36" name="Freeform 27">
                <a:extLst>
                  <a:ext uri="{FF2B5EF4-FFF2-40B4-BE49-F238E27FC236}">
                    <a16:creationId xmlns:a16="http://schemas.microsoft.com/office/drawing/2014/main" id="{C4A2E793-5DF7-1FF1-314C-AFFF21A95A16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AD4FC35C-3D53-9BA4-2DCB-053B839D63B9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oup 29">
              <a:extLst>
                <a:ext uri="{FF2B5EF4-FFF2-40B4-BE49-F238E27FC236}">
                  <a16:creationId xmlns:a16="http://schemas.microsoft.com/office/drawing/2014/main" id="{C474D6E4-02AB-C537-468E-184B47CC03C7}"/>
                </a:ext>
              </a:extLst>
            </p:cNvPr>
            <p:cNvGrpSpPr/>
            <p:nvPr/>
          </p:nvGrpSpPr>
          <p:grpSpPr>
            <a:xfrm>
              <a:off x="5955313" y="4808905"/>
              <a:ext cx="3622700" cy="470145"/>
              <a:chOff x="0" y="0"/>
              <a:chExt cx="1417549" cy="183966"/>
            </a:xfrm>
          </p:grpSpPr>
          <p:sp>
            <p:nvSpPr>
              <p:cNvPr id="34" name="Freeform 30">
                <a:extLst>
                  <a:ext uri="{FF2B5EF4-FFF2-40B4-BE49-F238E27FC236}">
                    <a16:creationId xmlns:a16="http://schemas.microsoft.com/office/drawing/2014/main" id="{6F3B06D3-6A36-2FCD-8C95-B3B90DE7B760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TextBox 31">
                <a:extLst>
                  <a:ext uri="{FF2B5EF4-FFF2-40B4-BE49-F238E27FC236}">
                    <a16:creationId xmlns:a16="http://schemas.microsoft.com/office/drawing/2014/main" id="{79857EB4-0ECA-8097-0642-95C3D00B35D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oup 32">
              <a:extLst>
                <a:ext uri="{FF2B5EF4-FFF2-40B4-BE49-F238E27FC236}">
                  <a16:creationId xmlns:a16="http://schemas.microsoft.com/office/drawing/2014/main" id="{01D9B601-347B-11A6-9403-F37A83F1A345}"/>
                </a:ext>
              </a:extLst>
            </p:cNvPr>
            <p:cNvGrpSpPr/>
            <p:nvPr/>
          </p:nvGrpSpPr>
          <p:grpSpPr>
            <a:xfrm>
              <a:off x="5955313" y="5468807"/>
              <a:ext cx="3622700" cy="470145"/>
              <a:chOff x="0" y="0"/>
              <a:chExt cx="1417549" cy="183966"/>
            </a:xfrm>
          </p:grpSpPr>
          <p:sp>
            <p:nvSpPr>
              <p:cNvPr id="32" name="Freeform 33">
                <a:extLst>
                  <a:ext uri="{FF2B5EF4-FFF2-40B4-BE49-F238E27FC236}">
                    <a16:creationId xmlns:a16="http://schemas.microsoft.com/office/drawing/2014/main" id="{8DEE3B77-607D-8DA7-D9C8-2F190181712A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4">
                <a:extLst>
                  <a:ext uri="{FF2B5EF4-FFF2-40B4-BE49-F238E27FC236}">
                    <a16:creationId xmlns:a16="http://schemas.microsoft.com/office/drawing/2014/main" id="{ABF1BBF6-5799-D333-C242-DAF91102E51E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5" name="TextBox 39">
              <a:extLst>
                <a:ext uri="{FF2B5EF4-FFF2-40B4-BE49-F238E27FC236}">
                  <a16:creationId xmlns:a16="http://schemas.microsoft.com/office/drawing/2014/main" id="{BC28FC6B-C1F1-0656-7047-CAED92F29A72}"/>
                </a:ext>
              </a:extLst>
            </p:cNvPr>
            <p:cNvSpPr txBox="1"/>
            <p:nvPr/>
          </p:nvSpPr>
          <p:spPr>
            <a:xfrm>
              <a:off x="6282298" y="1677080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6" name="TextBox 40">
              <a:extLst>
                <a:ext uri="{FF2B5EF4-FFF2-40B4-BE49-F238E27FC236}">
                  <a16:creationId xmlns:a16="http://schemas.microsoft.com/office/drawing/2014/main" id="{59FBD15A-CECA-FB55-CC3C-4077A42EC3EE}"/>
                </a:ext>
              </a:extLst>
            </p:cNvPr>
            <p:cNvSpPr txBox="1"/>
            <p:nvPr/>
          </p:nvSpPr>
          <p:spPr>
            <a:xfrm>
              <a:off x="6282298" y="2337812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7" name="TextBox 42">
              <a:extLst>
                <a:ext uri="{FF2B5EF4-FFF2-40B4-BE49-F238E27FC236}">
                  <a16:creationId xmlns:a16="http://schemas.microsoft.com/office/drawing/2014/main" id="{65A5D64C-E3F9-EB95-0C24-E62C1C08E6B4}"/>
                </a:ext>
              </a:extLst>
            </p:cNvPr>
            <p:cNvSpPr txBox="1"/>
            <p:nvPr/>
          </p:nvSpPr>
          <p:spPr>
            <a:xfrm>
              <a:off x="6282298" y="2997714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8" name="TextBox 43">
              <a:extLst>
                <a:ext uri="{FF2B5EF4-FFF2-40B4-BE49-F238E27FC236}">
                  <a16:creationId xmlns:a16="http://schemas.microsoft.com/office/drawing/2014/main" id="{BD7A1F64-093B-9AB3-504B-0F7168C2D8E9}"/>
                </a:ext>
              </a:extLst>
            </p:cNvPr>
            <p:cNvSpPr txBox="1"/>
            <p:nvPr/>
          </p:nvSpPr>
          <p:spPr>
            <a:xfrm>
              <a:off x="6282298" y="3657616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9" name="TextBox 44">
              <a:extLst>
                <a:ext uri="{FF2B5EF4-FFF2-40B4-BE49-F238E27FC236}">
                  <a16:creationId xmlns:a16="http://schemas.microsoft.com/office/drawing/2014/main" id="{DD3D6FAE-E2A3-1EDD-E343-754251D03853}"/>
                </a:ext>
              </a:extLst>
            </p:cNvPr>
            <p:cNvSpPr txBox="1"/>
            <p:nvPr/>
          </p:nvSpPr>
          <p:spPr>
            <a:xfrm>
              <a:off x="6282298" y="4317517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30" name="TextBox 45">
              <a:extLst>
                <a:ext uri="{FF2B5EF4-FFF2-40B4-BE49-F238E27FC236}">
                  <a16:creationId xmlns:a16="http://schemas.microsoft.com/office/drawing/2014/main" id="{21F7E512-7756-0737-5F01-8443100488A2}"/>
                </a:ext>
              </a:extLst>
            </p:cNvPr>
            <p:cNvSpPr txBox="1"/>
            <p:nvPr/>
          </p:nvSpPr>
          <p:spPr>
            <a:xfrm>
              <a:off x="6282298" y="4977419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31" name="TextBox 46">
              <a:extLst>
                <a:ext uri="{FF2B5EF4-FFF2-40B4-BE49-F238E27FC236}">
                  <a16:creationId xmlns:a16="http://schemas.microsoft.com/office/drawing/2014/main" id="{2E1EFC91-1D7B-6C86-FBCB-9E3EB412F502}"/>
                </a:ext>
              </a:extLst>
            </p:cNvPr>
            <p:cNvSpPr txBox="1"/>
            <p:nvPr/>
          </p:nvSpPr>
          <p:spPr>
            <a:xfrm>
              <a:off x="6282298" y="5637321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pic>
        <p:nvPicPr>
          <p:cNvPr id="11" name="Picture Placeholder 10" descr="A person pointing at a graph&#10;&#10;AI-generated content may be incorrect.">
            <a:extLst>
              <a:ext uri="{FF2B5EF4-FFF2-40B4-BE49-F238E27FC236}">
                <a16:creationId xmlns:a16="http://schemas.microsoft.com/office/drawing/2014/main" id="{DA442AF2-A986-BF97-4798-D733FEF0D5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3046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CDED0F0-0878-B579-28A8-7FE2A8A44F68}"/>
              </a:ext>
            </a:extLst>
          </p:cNvPr>
          <p:cNvGrpSpPr/>
          <p:nvPr/>
        </p:nvGrpSpPr>
        <p:grpSpPr>
          <a:xfrm>
            <a:off x="7484707" y="1666519"/>
            <a:ext cx="4474250" cy="4474250"/>
            <a:chOff x="7484707" y="1666519"/>
            <a:chExt cx="4474250" cy="447425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2E26E258-F88A-4B23-96EE-0EFCF0B3C7C2}"/>
                </a:ext>
              </a:extLst>
            </p:cNvPr>
            <p:cNvSpPr/>
            <p:nvPr/>
          </p:nvSpPr>
          <p:spPr>
            <a:xfrm rot="16200000">
              <a:off x="7484707" y="1666519"/>
              <a:ext cx="4474250" cy="4474250"/>
            </a:xfrm>
            <a:prstGeom prst="ellipse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EDD6D79-0006-B5E0-55F7-BDAD52E6A9D8}"/>
                </a:ext>
              </a:extLst>
            </p:cNvPr>
            <p:cNvGrpSpPr/>
            <p:nvPr/>
          </p:nvGrpSpPr>
          <p:grpSpPr>
            <a:xfrm>
              <a:off x="7813237" y="2684353"/>
              <a:ext cx="3774915" cy="2462750"/>
              <a:chOff x="7813237" y="2684353"/>
              <a:chExt cx="3774915" cy="246275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20858E-ED0F-5268-FD60-5D26B869E011}"/>
                  </a:ext>
                </a:extLst>
              </p:cNvPr>
              <p:cNvSpPr txBox="1"/>
              <p:nvPr/>
            </p:nvSpPr>
            <p:spPr>
              <a:xfrm>
                <a:off x="7813237" y="3762108"/>
                <a:ext cx="377491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incididunt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labore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et dolore magna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aliqua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algn="ctr"/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enim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ad minim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veniam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quis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nostrud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exercitation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ullamco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laboris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nisi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aliquip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ea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commodo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consequat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9815F5-2646-013B-3EEB-BD5EED2669C2}"/>
                  </a:ext>
                </a:extLst>
              </p:cNvPr>
              <p:cNvSpPr txBox="1"/>
              <p:nvPr/>
            </p:nvSpPr>
            <p:spPr>
              <a:xfrm>
                <a:off x="7813237" y="2684353"/>
                <a:ext cx="3774915" cy="107721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ko-KR"/>
                </a:defPPr>
                <a:lvl1pPr>
                  <a:defRPr sz="4000" b="1">
                    <a:latin typeface="+mj-lt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kumimoji="0" lang="en-C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endParaRPr lang="en-US" altLang="ko-KR" sz="28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F3E9F144-5EC5-4799-96A3-2E4817AA95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22" y="1642295"/>
            <a:ext cx="5961048" cy="4546866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24D8E5-1A02-D7A0-D6D6-6755F8724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8D0ADE-2D1E-78BC-2644-6AA1AD1C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26</a:t>
            </a:fld>
            <a:endParaRPr lang="en-CA"/>
          </a:p>
        </p:txBody>
      </p:sp>
      <p:pic>
        <p:nvPicPr>
          <p:cNvPr id="7" name="Picture Placeholder 6" descr="A group of people in suits shaking hands&#10;&#10;AI-generated content may be incorrect.">
            <a:extLst>
              <a:ext uri="{FF2B5EF4-FFF2-40B4-BE49-F238E27FC236}">
                <a16:creationId xmlns:a16="http://schemas.microsoft.com/office/drawing/2014/main" id="{DFB50841-CEA5-57A3-A45A-F4A7CD216B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3112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4A0F86BB-5DE8-4C0A-B8D5-83575EE12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1024" y="1388777"/>
            <a:ext cx="7498423" cy="4662939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F89F13A-0F9B-1CF5-17E7-3F30B1AC0AE7}"/>
              </a:ext>
            </a:extLst>
          </p:cNvPr>
          <p:cNvGrpSpPr/>
          <p:nvPr/>
        </p:nvGrpSpPr>
        <p:grpSpPr>
          <a:xfrm>
            <a:off x="488601" y="0"/>
            <a:ext cx="4367177" cy="6441503"/>
            <a:chOff x="236354" y="387800"/>
            <a:chExt cx="3830854" cy="5650438"/>
          </a:xfrm>
        </p:grpSpPr>
        <p:sp>
          <p:nvSpPr>
            <p:cNvPr id="5" name="직사각형 11">
              <a:extLst>
                <a:ext uri="{FF2B5EF4-FFF2-40B4-BE49-F238E27FC236}">
                  <a16:creationId xmlns:a16="http://schemas.microsoft.com/office/drawing/2014/main" id="{8C9CAD1D-BAD2-B850-93FB-DC8F1E49E991}"/>
                </a:ext>
              </a:extLst>
            </p:cNvPr>
            <p:cNvSpPr/>
            <p:nvPr/>
          </p:nvSpPr>
          <p:spPr>
            <a:xfrm>
              <a:off x="236354" y="387800"/>
              <a:ext cx="3830854" cy="3777800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타원 14">
              <a:extLst>
                <a:ext uri="{FF2B5EF4-FFF2-40B4-BE49-F238E27FC236}">
                  <a16:creationId xmlns:a16="http://schemas.microsoft.com/office/drawing/2014/main" id="{08C53848-EE95-D7A5-27ED-3E0636B4B264}"/>
                </a:ext>
              </a:extLst>
            </p:cNvPr>
            <p:cNvSpPr/>
            <p:nvPr/>
          </p:nvSpPr>
          <p:spPr>
            <a:xfrm>
              <a:off x="236354" y="2207384"/>
              <a:ext cx="3830854" cy="3830854"/>
            </a:xfrm>
            <a:prstGeom prst="ellipse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D314C7-F012-0AA9-C72C-7A535140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58" y="365125"/>
            <a:ext cx="6345025" cy="1325563"/>
          </a:xfrm>
        </p:spPr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ED338F-EAB3-02F9-C0BA-E275DB393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27</a:t>
            </a:fld>
            <a:endParaRPr lang="en-CA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5E6AF3-BA8C-F429-6BE6-FE362E6D6457}"/>
              </a:ext>
            </a:extLst>
          </p:cNvPr>
          <p:cNvGrpSpPr/>
          <p:nvPr/>
        </p:nvGrpSpPr>
        <p:grpSpPr>
          <a:xfrm>
            <a:off x="574142" y="2164382"/>
            <a:ext cx="4202478" cy="4202478"/>
            <a:chOff x="1482291" y="1609050"/>
            <a:chExt cx="4474250" cy="4474250"/>
          </a:xfrm>
        </p:grpSpPr>
        <p:sp>
          <p:nvSpPr>
            <p:cNvPr id="17" name="타원 22">
              <a:extLst>
                <a:ext uri="{FF2B5EF4-FFF2-40B4-BE49-F238E27FC236}">
                  <a16:creationId xmlns:a16="http://schemas.microsoft.com/office/drawing/2014/main" id="{BD336D17-A880-2855-A58A-99C3E1EB65BD}"/>
                </a:ext>
              </a:extLst>
            </p:cNvPr>
            <p:cNvSpPr/>
            <p:nvPr/>
          </p:nvSpPr>
          <p:spPr>
            <a:xfrm>
              <a:off x="1482291" y="1609050"/>
              <a:ext cx="4474250" cy="4474250"/>
            </a:xfrm>
            <a:prstGeom prst="ellipse">
              <a:avLst/>
            </a:pr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648402-B8BA-99BE-2712-7358F03764AD}"/>
                </a:ext>
              </a:extLst>
            </p:cNvPr>
            <p:cNvSpPr txBox="1"/>
            <p:nvPr/>
          </p:nvSpPr>
          <p:spPr>
            <a:xfrm>
              <a:off x="1906382" y="2692013"/>
              <a:ext cx="3626069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incididunt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labore et dolore magna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aliqua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. </a:t>
              </a:r>
            </a:p>
            <a:p>
              <a:pPr algn="ctr"/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enim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ad minim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veniam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quis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nostrud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exercitation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ullamco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laboris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nisi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aliquip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ex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ea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commodo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consequat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.</a:t>
              </a:r>
            </a:p>
          </p:txBody>
        </p:sp>
      </p:grpSp>
      <p:pic>
        <p:nvPicPr>
          <p:cNvPr id="10" name="Picture Placeholder 9" descr="A close up of a coin&#10;&#10;AI-generated content may be incorrect.">
            <a:extLst>
              <a:ext uri="{FF2B5EF4-FFF2-40B4-BE49-F238E27FC236}">
                <a16:creationId xmlns:a16="http://schemas.microsoft.com/office/drawing/2014/main" id="{D089EE5F-E817-0CE6-435B-EBFF74BDEE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3499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C79D-CDB5-7F00-3ED0-C74CE4D95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1764171"/>
          </a:xfrm>
        </p:spPr>
        <p:txBody>
          <a:bodyPr>
            <a:noAutofit/>
          </a:bodyPr>
          <a:lstStyle/>
          <a:p>
            <a:r>
              <a:rPr lang="en-IN" sz="6600" b="1" dirty="0">
                <a:solidFill>
                  <a:schemeClr val="bg2"/>
                </a:solidFill>
                <a:cs typeface="Arial" panose="020B0604020202020204" pitchFamily="34" charset="0"/>
              </a:rPr>
              <a:t>THANK YOU</a:t>
            </a:r>
            <a:endParaRPr lang="en-CA" sz="24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492C9-9EC8-054E-0414-C5D27396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8A6C0-B7B6-52A4-D498-A39A8084CAD6}"/>
              </a:ext>
            </a:extLst>
          </p:cNvPr>
          <p:cNvGrpSpPr/>
          <p:nvPr/>
        </p:nvGrpSpPr>
        <p:grpSpPr>
          <a:xfrm>
            <a:off x="1334564" y="2652876"/>
            <a:ext cx="2651776" cy="3376068"/>
            <a:chOff x="1389107" y="1299746"/>
            <a:chExt cx="3344898" cy="42585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E1CC21-CA95-B1DA-5ABC-53DEBB40842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658DE7-6E57-4962-323C-AB2EE3C0BC7C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CCFCE5-06EF-947B-E54C-F27904D1F31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547554-A14F-0389-A42B-10C4D0AD69C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4D7F32-6353-749C-EAB9-840DA9EE1B95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FCD63F4-F472-229E-4E7A-8A1177752CC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21D7710-2F3F-450E-0632-CFAF6E4EF82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0CFB640-C354-F89F-AADB-CD498F579A57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7C637DC-2E95-A630-78E3-8A11C464A0D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38DACF7-3562-D531-57F1-9D0B0A166C6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B02F1390-F0BA-F778-3800-0353BD3AA4E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E9FE4A8-D9B2-DFBE-9715-49B1195752EA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8797BB-0C08-7EF3-9BC7-0CAC2E7FB418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F10F2F0-3789-8082-B3CC-AB7A48ADB740}"/>
              </a:ext>
            </a:extLst>
          </p:cNvPr>
          <p:cNvSpPr/>
          <p:nvPr/>
        </p:nvSpPr>
        <p:spPr>
          <a:xfrm>
            <a:off x="6348462" y="0"/>
            <a:ext cx="5049207" cy="6416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6" descr="A handshake between two people&#10;&#10;AI-generated content may be incorrect.">
            <a:extLst>
              <a:ext uri="{FF2B5EF4-FFF2-40B4-BE49-F238E27FC236}">
                <a16:creationId xmlns:a16="http://schemas.microsoft.com/office/drawing/2014/main" id="{538BFE33-9CF5-627A-2698-265E969369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472" b="24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968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6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AE5BC"/>
      </a:accent1>
      <a:accent2>
        <a:srgbClr val="6ECCA8"/>
      </a:accent2>
      <a:accent3>
        <a:srgbClr val="192933"/>
      </a:accent3>
      <a:accent4>
        <a:srgbClr val="004F8A"/>
      </a:accent4>
      <a:accent5>
        <a:srgbClr val="F7D48D"/>
      </a:accent5>
      <a:accent6>
        <a:srgbClr val="FFC000"/>
      </a:accent6>
      <a:hlink>
        <a:srgbClr val="92D050"/>
      </a:hlink>
      <a:folHlink>
        <a:srgbClr val="C00000"/>
      </a:folHlink>
    </a:clrScheme>
    <a:fontScheme name="Custom 10">
      <a:majorFont>
        <a:latin typeface="Constantia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2230</Words>
  <Application>Microsoft Office PowerPoint</Application>
  <PresentationFormat>Widescreen</PresentationFormat>
  <Paragraphs>257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Aharoni</vt:lpstr>
      <vt:lpstr>Aparajita</vt:lpstr>
      <vt:lpstr>Aptos</vt:lpstr>
      <vt:lpstr>Arial</vt:lpstr>
      <vt:lpstr>Arial Bold</vt:lpstr>
      <vt:lpstr>Arial Rounded MT Bold</vt:lpstr>
      <vt:lpstr>Century Gothic</vt:lpstr>
      <vt:lpstr>Constantia</vt:lpstr>
      <vt:lpstr>Courier New</vt:lpstr>
      <vt:lpstr>Roboto</vt:lpstr>
      <vt:lpstr>Office Theme</vt:lpstr>
      <vt:lpstr>Modern Business Presentation</vt:lpstr>
      <vt:lpstr>Table of contents</vt:lpstr>
      <vt:lpstr>Lorem ipsum dolor</vt:lpstr>
      <vt:lpstr>PowerPoint Presentation</vt:lpstr>
      <vt:lpstr>Lorem ipsum dolor</vt:lpstr>
      <vt:lpstr>Lorem ipsum</vt:lpstr>
      <vt:lpstr>Lorem ipsum dolor</vt:lpstr>
      <vt:lpstr>Lorem ipsum dolor</vt:lpstr>
      <vt:lpstr>Lorem ipsum dolor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PowerPoint Presentation</vt:lpstr>
      <vt:lpstr>Lorem ipsum dolor sit amet, consectetur adipisicing elit</vt:lpstr>
      <vt:lpstr>Lorem ipsum dolor sit amet</vt:lpstr>
      <vt:lpstr>Lorem ipsum dolor sit amet</vt:lpstr>
      <vt:lpstr>Lorem ipsum dolor</vt:lpstr>
      <vt:lpstr>Lorem ipsum dolor</vt:lpstr>
      <vt:lpstr>Lorem ipsum dolor sit</vt:lpstr>
      <vt:lpstr>Lorem ipsum dolor sit amet</vt:lpstr>
      <vt:lpstr>Lorem ipsum dolor sit amet</vt:lpstr>
      <vt:lpstr>Lorem ipsum dolor</vt:lpstr>
      <vt:lpstr>Lorem ipsum dolor sit amet</vt:lpstr>
      <vt:lpstr>Lorem ipsum dolor sit amet</vt:lpstr>
      <vt:lpstr>Lorem ipsum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2025-04-16T00:58:44Z</dcterms:created>
  <dcterms:modified xsi:type="dcterms:W3CDTF">2025-04-16T00:58:56Z</dcterms:modified>
</cp:coreProperties>
</file>