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92" r:id="rId2"/>
    <p:sldId id="562" r:id="rId3"/>
    <p:sldId id="273" r:id="rId4"/>
    <p:sldId id="578" r:id="rId5"/>
    <p:sldId id="579" r:id="rId6"/>
    <p:sldId id="580" r:id="rId7"/>
    <p:sldId id="566" r:id="rId8"/>
    <p:sldId id="567" r:id="rId9"/>
    <p:sldId id="583" r:id="rId10"/>
    <p:sldId id="584" r:id="rId11"/>
    <p:sldId id="585" r:id="rId12"/>
    <p:sldId id="586" r:id="rId13"/>
    <p:sldId id="587" r:id="rId14"/>
    <p:sldId id="589" r:id="rId15"/>
    <p:sldId id="284" r:id="rId16"/>
    <p:sldId id="270" r:id="rId17"/>
    <p:sldId id="272" r:id="rId18"/>
    <p:sldId id="59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A95"/>
    <a:srgbClr val="ECE1CF"/>
    <a:srgbClr val="FDF2F2"/>
    <a:srgbClr val="DD86D3"/>
    <a:srgbClr val="FFCB5B"/>
    <a:srgbClr val="B244A2"/>
    <a:srgbClr val="F7F7F7"/>
    <a:srgbClr val="263238"/>
    <a:srgbClr val="FEFBF2"/>
    <a:srgbClr val="1F6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848BD-0BC4-4CC4-99C9-F71186CF5E42}" v="6" dt="2025-04-10T17:03:31.1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926" autoAdjust="0"/>
    <p:restoredTop sz="94061" autoAdjust="0"/>
  </p:normalViewPr>
  <p:slideViewPr>
    <p:cSldViewPr snapToGrid="0" showGuides="1">
      <p:cViewPr varScale="1">
        <p:scale>
          <a:sx n="95" d="100"/>
          <a:sy n="95" d="100"/>
        </p:scale>
        <p:origin x="312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1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70-4022-9166-C5DBFE505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0-4022-9166-C5DBFE505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0-4022-9166-C5DBFE5058A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0-4022-9166-C5DBFE5058A4}"/>
              </c:ext>
            </c:extLst>
          </c:dPt>
          <c:cat>
            <c:strRef>
              <c:f>Sheet1!$A$2:$A$5</c:f>
              <c:strCache>
                <c:ptCount val="4"/>
                <c:pt idx="0">
                  <c:v>Lorem 1</c:v>
                </c:pt>
                <c:pt idx="1">
                  <c:v>Lorem 2</c:v>
                </c:pt>
                <c:pt idx="2">
                  <c:v>Lorem 3</c:v>
                </c:pt>
                <c:pt idx="3">
                  <c:v>Lorem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70-4022-9166-C5DBFE50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89"/>
        <c:axId val="1500452032"/>
        <c:axId val="1500471712"/>
      </c:barChart>
      <c:catAx>
        <c:axId val="1500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71712"/>
        <c:crosses val="autoZero"/>
        <c:auto val="1"/>
        <c:lblAlgn val="ctr"/>
        <c:lblOffset val="100"/>
        <c:noMultiLvlLbl val="0"/>
      </c:catAx>
      <c:valAx>
        <c:axId val="1500471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C6021-BBFC-0943-C2A3-BB1A770B3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1-0B96-A338-AEC8-0D0B3A55A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85F8-75AB-4C98-A7B6-4EE478AACF1F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2CB-B0B9-E3A8-173A-C8A343A14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81E4-8066-ED15-1190-8453F1CCB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84E0-F5B0-477D-991F-7E43E0FEE8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66731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84B01D-C6EA-47AE-EE7D-37956F58E933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25BF40E-2B65-46EB-870B-9309E45F120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326256" y="6536944"/>
            <a:ext cx="2743200" cy="271482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772005" y="1386091"/>
            <a:ext cx="6751221" cy="305570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66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72005" y="4564223"/>
            <a:ext cx="5475515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3F95281-EC2E-8673-C3A6-B1B9B1643023}"/>
              </a:ext>
            </a:extLst>
          </p:cNvPr>
          <p:cNvGrpSpPr/>
          <p:nvPr userDrawn="1"/>
        </p:nvGrpSpPr>
        <p:grpSpPr>
          <a:xfrm>
            <a:off x="-9525" y="1949"/>
            <a:ext cx="11152824" cy="6856051"/>
            <a:chOff x="-2770100" y="-20512"/>
            <a:chExt cx="11152824" cy="6900642"/>
          </a:xfrm>
        </p:grpSpPr>
        <p:sp>
          <p:nvSpPr>
            <p:cNvPr id="8" name="标题 1">
              <a:extLst>
                <a:ext uri="{FF2B5EF4-FFF2-40B4-BE49-F238E27FC236}">
                  <a16:creationId xmlns:a16="http://schemas.microsoft.com/office/drawing/2014/main" id="{49A249A3-7C22-F8AD-6C1F-1AFA965E1918}"/>
                </a:ext>
              </a:extLst>
            </p:cNvPr>
            <p:cNvSpPr txBox="1"/>
            <p:nvPr/>
          </p:nvSpPr>
          <p:spPr>
            <a:xfrm>
              <a:off x="977646" y="-20512"/>
              <a:ext cx="7405078" cy="6900642"/>
            </a:xfrm>
            <a:custGeom>
              <a:avLst/>
              <a:gdLst>
                <a:gd name="connsiteX0" fmla="*/ 1279398 w 1279397"/>
                <a:gd name="connsiteY0" fmla="*/ 956120 h 1192244"/>
                <a:gd name="connsiteX1" fmla="*/ 323278 w 1279397"/>
                <a:gd name="connsiteY1" fmla="*/ 0 h 1192244"/>
                <a:gd name="connsiteX2" fmla="*/ 0 w 1279397"/>
                <a:gd name="connsiteY2" fmla="*/ 0 h 1192244"/>
                <a:gd name="connsiteX3" fmla="*/ 1192244 w 1279397"/>
                <a:gd name="connsiteY3" fmla="*/ 1192244 h 1192244"/>
                <a:gd name="connsiteX4" fmla="*/ 1279398 w 1279397"/>
                <a:gd name="connsiteY4" fmla="*/ 1192244 h 1192244"/>
                <a:gd name="connsiteX5" fmla="*/ 1279398 w 1279397"/>
                <a:gd name="connsiteY5" fmla="*/ 956120 h 1192244"/>
              </a:gdLst>
              <a:ahLst/>
              <a:cxnLst/>
              <a:rect l="l" t="t" r="r" b="b"/>
              <a:pathLst>
                <a:path w="1279397" h="1192244">
                  <a:moveTo>
                    <a:pt x="1279398" y="956120"/>
                  </a:moveTo>
                  <a:lnTo>
                    <a:pt x="323278" y="0"/>
                  </a:lnTo>
                  <a:lnTo>
                    <a:pt x="0" y="0"/>
                  </a:lnTo>
                  <a:lnTo>
                    <a:pt x="1192244" y="1192244"/>
                  </a:lnTo>
                  <a:lnTo>
                    <a:pt x="1279398" y="1192244"/>
                  </a:lnTo>
                  <a:lnTo>
                    <a:pt x="1279398" y="9561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1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855455D2-C094-DB18-B474-100A6F95C0A0}"/>
                </a:ext>
              </a:extLst>
            </p:cNvPr>
            <p:cNvSpPr txBox="1"/>
            <p:nvPr/>
          </p:nvSpPr>
          <p:spPr>
            <a:xfrm>
              <a:off x="-897330" y="-20512"/>
              <a:ext cx="7405078" cy="6900642"/>
            </a:xfrm>
            <a:custGeom>
              <a:avLst/>
              <a:gdLst>
                <a:gd name="connsiteX0" fmla="*/ 1279398 w 1279397"/>
                <a:gd name="connsiteY0" fmla="*/ 956120 h 1192244"/>
                <a:gd name="connsiteX1" fmla="*/ 323279 w 1279397"/>
                <a:gd name="connsiteY1" fmla="*/ 0 h 1192244"/>
                <a:gd name="connsiteX2" fmla="*/ 0 w 1279397"/>
                <a:gd name="connsiteY2" fmla="*/ 0 h 1192244"/>
                <a:gd name="connsiteX3" fmla="*/ 1192244 w 1279397"/>
                <a:gd name="connsiteY3" fmla="*/ 1192244 h 1192244"/>
                <a:gd name="connsiteX4" fmla="*/ 1279398 w 1279397"/>
                <a:gd name="connsiteY4" fmla="*/ 1192244 h 1192244"/>
                <a:gd name="connsiteX5" fmla="*/ 1279398 w 1279397"/>
                <a:gd name="connsiteY5" fmla="*/ 956120 h 1192244"/>
              </a:gdLst>
              <a:ahLst/>
              <a:cxnLst/>
              <a:rect l="l" t="t" r="r" b="b"/>
              <a:pathLst>
                <a:path w="1279397" h="1192244">
                  <a:moveTo>
                    <a:pt x="1279398" y="956120"/>
                  </a:moveTo>
                  <a:lnTo>
                    <a:pt x="323279" y="0"/>
                  </a:lnTo>
                  <a:lnTo>
                    <a:pt x="0" y="0"/>
                  </a:lnTo>
                  <a:lnTo>
                    <a:pt x="1192244" y="1192244"/>
                  </a:lnTo>
                  <a:lnTo>
                    <a:pt x="1279398" y="1192244"/>
                  </a:lnTo>
                  <a:lnTo>
                    <a:pt x="1279398" y="95612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995A7341-0587-5689-6D71-4A4C9287012A}"/>
                </a:ext>
              </a:extLst>
            </p:cNvPr>
            <p:cNvSpPr txBox="1"/>
            <p:nvPr/>
          </p:nvSpPr>
          <p:spPr>
            <a:xfrm>
              <a:off x="-2770100" y="-20512"/>
              <a:ext cx="7405084" cy="6900642"/>
            </a:xfrm>
            <a:custGeom>
              <a:avLst/>
              <a:gdLst>
                <a:gd name="connsiteX0" fmla="*/ 1279398 w 1279398"/>
                <a:gd name="connsiteY0" fmla="*/ 956120 h 1192244"/>
                <a:gd name="connsiteX1" fmla="*/ 323279 w 1279398"/>
                <a:gd name="connsiteY1" fmla="*/ 0 h 1192244"/>
                <a:gd name="connsiteX2" fmla="*/ 0 w 1279398"/>
                <a:gd name="connsiteY2" fmla="*/ 0 h 1192244"/>
                <a:gd name="connsiteX3" fmla="*/ 1192244 w 1279398"/>
                <a:gd name="connsiteY3" fmla="*/ 1192244 h 1192244"/>
                <a:gd name="connsiteX4" fmla="*/ 1279398 w 1279398"/>
                <a:gd name="connsiteY4" fmla="*/ 1192244 h 1192244"/>
                <a:gd name="connsiteX5" fmla="*/ 1279398 w 1279398"/>
                <a:gd name="connsiteY5" fmla="*/ 956120 h 1192244"/>
              </a:gdLst>
              <a:ahLst/>
              <a:cxnLst/>
              <a:rect l="l" t="t" r="r" b="b"/>
              <a:pathLst>
                <a:path w="1279398" h="1192244">
                  <a:moveTo>
                    <a:pt x="1279398" y="956120"/>
                  </a:moveTo>
                  <a:lnTo>
                    <a:pt x="323279" y="0"/>
                  </a:lnTo>
                  <a:lnTo>
                    <a:pt x="0" y="0"/>
                  </a:lnTo>
                  <a:lnTo>
                    <a:pt x="1192244" y="1192244"/>
                  </a:lnTo>
                  <a:lnTo>
                    <a:pt x="1279398" y="1192244"/>
                  </a:lnTo>
                  <a:lnTo>
                    <a:pt x="1279398" y="9561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16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3CDF0711-D7A1-C091-13EB-B0C9190235B7}"/>
                </a:ext>
              </a:extLst>
            </p:cNvPr>
            <p:cNvSpPr txBox="1"/>
            <p:nvPr/>
          </p:nvSpPr>
          <p:spPr>
            <a:xfrm>
              <a:off x="-2767345" y="-20512"/>
              <a:ext cx="7575435" cy="6900642"/>
            </a:xfrm>
            <a:custGeom>
              <a:avLst/>
              <a:gdLst>
                <a:gd name="connsiteX0" fmla="*/ 0 w 1308830"/>
                <a:gd name="connsiteY0" fmla="*/ 0 h 1192244"/>
                <a:gd name="connsiteX1" fmla="*/ 116681 w 1308830"/>
                <a:gd name="connsiteY1" fmla="*/ 0 h 1192244"/>
                <a:gd name="connsiteX2" fmla="*/ 1308830 w 1308830"/>
                <a:gd name="connsiteY2" fmla="*/ 1192244 h 1192244"/>
                <a:gd name="connsiteX3" fmla="*/ 1308830 w 1308830"/>
                <a:gd name="connsiteY3" fmla="*/ 1192244 h 1192244"/>
                <a:gd name="connsiteX4" fmla="*/ 882587 w 1308830"/>
                <a:gd name="connsiteY4" fmla="*/ 1192244 h 1192244"/>
                <a:gd name="connsiteX5" fmla="*/ 0 w 1308830"/>
                <a:gd name="connsiteY5" fmla="*/ 309658 h 1192244"/>
                <a:gd name="connsiteX6" fmla="*/ 0 w 1308830"/>
                <a:gd name="connsiteY6" fmla="*/ 0 h 1192244"/>
              </a:gdLst>
              <a:ahLst/>
              <a:cxnLst/>
              <a:rect l="l" t="t" r="r" b="b"/>
              <a:pathLst>
                <a:path w="1308830" h="1192244">
                  <a:moveTo>
                    <a:pt x="0" y="0"/>
                  </a:moveTo>
                  <a:lnTo>
                    <a:pt x="116681" y="0"/>
                  </a:lnTo>
                  <a:lnTo>
                    <a:pt x="1308830" y="1192244"/>
                  </a:lnTo>
                  <a:lnTo>
                    <a:pt x="1308830" y="1192244"/>
                  </a:lnTo>
                  <a:lnTo>
                    <a:pt x="882587" y="1192244"/>
                  </a:lnTo>
                  <a:lnTo>
                    <a:pt x="0" y="30965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16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id="{164DFA76-38E6-49FD-9863-C9AE77FE9CC9}"/>
              </a:ext>
            </a:extLst>
          </p:cNvPr>
          <p:cNvSpPr txBox="1"/>
          <p:nvPr userDrawn="1"/>
        </p:nvSpPr>
        <p:spPr>
          <a:xfrm>
            <a:off x="0" y="0"/>
            <a:ext cx="709054" cy="6860893"/>
          </a:xfrm>
          <a:custGeom>
            <a:avLst/>
            <a:gdLst>
              <a:gd name="connsiteX0" fmla="*/ 705117 w 709054"/>
              <a:gd name="connsiteY0" fmla="*/ 0 h 6858000"/>
              <a:gd name="connsiteX1" fmla="*/ 709054 w 709054"/>
              <a:gd name="connsiteY1" fmla="*/ 0 h 6858000"/>
              <a:gd name="connsiteX2" fmla="*/ 709054 w 709054"/>
              <a:gd name="connsiteY2" fmla="*/ 795 h 6858000"/>
              <a:gd name="connsiteX3" fmla="*/ 0 w 709054"/>
              <a:gd name="connsiteY3" fmla="*/ 0 h 6858000"/>
              <a:gd name="connsiteX4" fmla="*/ 685533 w 709054"/>
              <a:gd name="connsiteY4" fmla="*/ 0 h 6858000"/>
              <a:gd name="connsiteX5" fmla="*/ 563780 w 709054"/>
              <a:gd name="connsiteY5" fmla="*/ 24581 h 6858000"/>
              <a:gd name="connsiteX6" fmla="*/ 357376 w 709054"/>
              <a:gd name="connsiteY6" fmla="*/ 335972 h 6858000"/>
              <a:gd name="connsiteX7" fmla="*/ 357376 w 709054"/>
              <a:gd name="connsiteY7" fmla="*/ 6858000 h 6858000"/>
              <a:gd name="connsiteX8" fmla="*/ 0 w 709054"/>
              <a:gd name="connsiteY8" fmla="*/ 6858000 h 6858000"/>
            </a:gdLst>
            <a:ahLst/>
            <a:cxnLst/>
            <a:rect l="l" t="t" r="r" b="b"/>
            <a:pathLst>
              <a:path w="709054" h="6858000">
                <a:moveTo>
                  <a:pt x="705117" y="0"/>
                </a:moveTo>
                <a:lnTo>
                  <a:pt x="709054" y="0"/>
                </a:lnTo>
                <a:lnTo>
                  <a:pt x="709054" y="795"/>
                </a:lnTo>
                <a:close/>
                <a:moveTo>
                  <a:pt x="0" y="0"/>
                </a:moveTo>
                <a:lnTo>
                  <a:pt x="685533" y="0"/>
                </a:lnTo>
                <a:lnTo>
                  <a:pt x="563780" y="24581"/>
                </a:lnTo>
                <a:cubicBezTo>
                  <a:pt x="442485" y="75884"/>
                  <a:pt x="357376" y="195989"/>
                  <a:pt x="357376" y="335972"/>
                </a:cubicBezTo>
                <a:lnTo>
                  <a:pt x="3573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2AECCF6-7E70-3FAF-6132-F55F77AFE9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0471" y="729000"/>
            <a:ext cx="5400438" cy="5400000"/>
          </a:xfrm>
          <a:prstGeom prst="roundRect">
            <a:avLst>
              <a:gd name="adj" fmla="val 6282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0E46-5A9E-4D72-94FD-1E2A38D13988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679B-6AF2-4A83-8E31-BDE7D1D00A4C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F0F7-8CDD-4FF2-81DE-DEE9B27A4271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1CF-F981-4AA4-8A7C-53AD32AD22DF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EDAABB97-5E1B-6477-F99A-81E2B671B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4" y="1233488"/>
            <a:ext cx="4426822" cy="562451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111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3307" y="1"/>
            <a:ext cx="4426822" cy="5138057"/>
          </a:xfrm>
          <a:custGeom>
            <a:avLst/>
            <a:gdLst>
              <a:gd name="connsiteX0" fmla="*/ 10249 w 4426822"/>
              <a:gd name="connsiteY0" fmla="*/ 0 h 5138057"/>
              <a:gd name="connsiteX1" fmla="*/ 4416574 w 4426822"/>
              <a:gd name="connsiteY1" fmla="*/ 0 h 5138057"/>
              <a:gd name="connsiteX2" fmla="*/ 4426822 w 4426822"/>
              <a:gd name="connsiteY2" fmla="*/ 202956 h 5138057"/>
              <a:gd name="connsiteX3" fmla="*/ 4426822 w 4426822"/>
              <a:gd name="connsiteY3" fmla="*/ 2924646 h 5138057"/>
              <a:gd name="connsiteX4" fmla="*/ 2213411 w 4426822"/>
              <a:gd name="connsiteY4" fmla="*/ 5138057 h 5138057"/>
              <a:gd name="connsiteX5" fmla="*/ 0 w 4426822"/>
              <a:gd name="connsiteY5" fmla="*/ 2924646 h 5138057"/>
              <a:gd name="connsiteX6" fmla="*/ 0 w 4426822"/>
              <a:gd name="connsiteY6" fmla="*/ 202956 h 51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6822" h="5138057">
                <a:moveTo>
                  <a:pt x="10249" y="0"/>
                </a:moveTo>
                <a:lnTo>
                  <a:pt x="4416574" y="0"/>
                </a:lnTo>
                <a:lnTo>
                  <a:pt x="4426822" y="202956"/>
                </a:lnTo>
                <a:lnTo>
                  <a:pt x="4426822" y="2924646"/>
                </a:lnTo>
                <a:cubicBezTo>
                  <a:pt x="4426822" y="4147079"/>
                  <a:pt x="3435844" y="5138057"/>
                  <a:pt x="2213411" y="5138057"/>
                </a:cubicBezTo>
                <a:cubicBezTo>
                  <a:pt x="990978" y="5138057"/>
                  <a:pt x="0" y="4147079"/>
                  <a:pt x="0" y="2924646"/>
                </a:cubicBezTo>
                <a:lnTo>
                  <a:pt x="0" y="2029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71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2401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789432"/>
            <a:ext cx="5742432" cy="6068568"/>
          </a:xfrm>
          <a:prstGeom prst="round2DiagRect">
            <a:avLst>
              <a:gd name="adj1" fmla="val 14544"/>
              <a:gd name="adj2" fmla="val 0"/>
            </a:avLst>
          </a:prstGeom>
        </p:spPr>
        <p:txBody>
          <a:bodyPr wrap="square">
            <a:no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46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7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01" y="368300"/>
            <a:ext cx="5469599" cy="267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625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C8A-1921-47AA-A647-8D6A1E26FCE5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891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76" y="427672"/>
            <a:ext cx="11287048" cy="141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43AAEA2-EE27-76E5-6C01-13A5B4967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429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7DA551-78C2-42F6-0C80-543BD2703D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5016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7225B94-2006-E1BB-2A20-46E12C30C3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74603" y="3033713"/>
            <a:ext cx="1995487" cy="20986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4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2850" y="1186657"/>
            <a:ext cx="3670300" cy="4484687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01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646176" y="646176"/>
            <a:ext cx="4803648" cy="55092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2850" y="1158463"/>
            <a:ext cx="3670300" cy="4484687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758188"/>
            <a:ext cx="367030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323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0DB7-FE2C-419E-8BFA-5D5C75D2AD6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113" y="388257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9185-349F-4176-960C-EF1CEDF9CF01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21056"/>
            <a:ext cx="4208464" cy="6168644"/>
          </a:xfrm>
          <a:prstGeom prst="roundRect">
            <a:avLst>
              <a:gd name="adj" fmla="val 1356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429000"/>
            <a:ext cx="5842895" cy="3429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2F98B-E942-4B37-A12A-58051824C9B6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BEBB-20A7-46F0-AA87-578E39C83712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1636" y="368299"/>
            <a:ext cx="4001135" cy="6168645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30DAA-12BB-5F6D-8B5D-E2E2AF4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4AF7-12FA-415C-8F9E-B6534A2B0E57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3270C-54AA-4149-BAA4-D0936AD4173D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5969-BB0A-4E3C-A5D3-A236E39C3CC0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7C564-7E4D-4D55-8BEB-ADCD26EAE313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C1D-D818-4FD0-AD84-CF8A83D85C47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805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451924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34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7DB86-331B-6B89-4156-B484619FD53E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86F525-D35A-A1EB-E88B-029FD778E3EB}"/>
              </a:ext>
            </a:extLst>
          </p:cNvPr>
          <p:cNvGrpSpPr/>
          <p:nvPr userDrawn="1"/>
        </p:nvGrpSpPr>
        <p:grpSpPr>
          <a:xfrm>
            <a:off x="-9525" y="1949"/>
            <a:ext cx="11152824" cy="6856051"/>
            <a:chOff x="-2770100" y="-20512"/>
            <a:chExt cx="11152824" cy="6900642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7EAC3A1B-040D-905A-8B69-BDE1658EC04F}"/>
                </a:ext>
              </a:extLst>
            </p:cNvPr>
            <p:cNvSpPr txBox="1"/>
            <p:nvPr/>
          </p:nvSpPr>
          <p:spPr>
            <a:xfrm>
              <a:off x="977646" y="-20512"/>
              <a:ext cx="7405078" cy="6900642"/>
            </a:xfrm>
            <a:custGeom>
              <a:avLst/>
              <a:gdLst>
                <a:gd name="connsiteX0" fmla="*/ 1279398 w 1279397"/>
                <a:gd name="connsiteY0" fmla="*/ 956120 h 1192244"/>
                <a:gd name="connsiteX1" fmla="*/ 323278 w 1279397"/>
                <a:gd name="connsiteY1" fmla="*/ 0 h 1192244"/>
                <a:gd name="connsiteX2" fmla="*/ 0 w 1279397"/>
                <a:gd name="connsiteY2" fmla="*/ 0 h 1192244"/>
                <a:gd name="connsiteX3" fmla="*/ 1192244 w 1279397"/>
                <a:gd name="connsiteY3" fmla="*/ 1192244 h 1192244"/>
                <a:gd name="connsiteX4" fmla="*/ 1279398 w 1279397"/>
                <a:gd name="connsiteY4" fmla="*/ 1192244 h 1192244"/>
                <a:gd name="connsiteX5" fmla="*/ 1279398 w 1279397"/>
                <a:gd name="connsiteY5" fmla="*/ 956120 h 1192244"/>
              </a:gdLst>
              <a:ahLst/>
              <a:cxnLst/>
              <a:rect l="l" t="t" r="r" b="b"/>
              <a:pathLst>
                <a:path w="1279397" h="1192244">
                  <a:moveTo>
                    <a:pt x="1279398" y="956120"/>
                  </a:moveTo>
                  <a:lnTo>
                    <a:pt x="323278" y="0"/>
                  </a:lnTo>
                  <a:lnTo>
                    <a:pt x="0" y="0"/>
                  </a:lnTo>
                  <a:lnTo>
                    <a:pt x="1192244" y="1192244"/>
                  </a:lnTo>
                  <a:lnTo>
                    <a:pt x="1279398" y="1192244"/>
                  </a:lnTo>
                  <a:lnTo>
                    <a:pt x="1279398" y="9561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1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FA1E6945-DA2A-EEF8-DA8B-3228BB58EC65}"/>
                </a:ext>
              </a:extLst>
            </p:cNvPr>
            <p:cNvSpPr txBox="1"/>
            <p:nvPr/>
          </p:nvSpPr>
          <p:spPr>
            <a:xfrm>
              <a:off x="-897330" y="-20512"/>
              <a:ext cx="7405078" cy="6900642"/>
            </a:xfrm>
            <a:custGeom>
              <a:avLst/>
              <a:gdLst>
                <a:gd name="connsiteX0" fmla="*/ 1279398 w 1279397"/>
                <a:gd name="connsiteY0" fmla="*/ 956120 h 1192244"/>
                <a:gd name="connsiteX1" fmla="*/ 323279 w 1279397"/>
                <a:gd name="connsiteY1" fmla="*/ 0 h 1192244"/>
                <a:gd name="connsiteX2" fmla="*/ 0 w 1279397"/>
                <a:gd name="connsiteY2" fmla="*/ 0 h 1192244"/>
                <a:gd name="connsiteX3" fmla="*/ 1192244 w 1279397"/>
                <a:gd name="connsiteY3" fmla="*/ 1192244 h 1192244"/>
                <a:gd name="connsiteX4" fmla="*/ 1279398 w 1279397"/>
                <a:gd name="connsiteY4" fmla="*/ 1192244 h 1192244"/>
                <a:gd name="connsiteX5" fmla="*/ 1279398 w 1279397"/>
                <a:gd name="connsiteY5" fmla="*/ 956120 h 1192244"/>
              </a:gdLst>
              <a:ahLst/>
              <a:cxnLst/>
              <a:rect l="l" t="t" r="r" b="b"/>
              <a:pathLst>
                <a:path w="1279397" h="1192244">
                  <a:moveTo>
                    <a:pt x="1279398" y="956120"/>
                  </a:moveTo>
                  <a:lnTo>
                    <a:pt x="323279" y="0"/>
                  </a:lnTo>
                  <a:lnTo>
                    <a:pt x="0" y="0"/>
                  </a:lnTo>
                  <a:lnTo>
                    <a:pt x="1192244" y="1192244"/>
                  </a:lnTo>
                  <a:lnTo>
                    <a:pt x="1279398" y="1192244"/>
                  </a:lnTo>
                  <a:lnTo>
                    <a:pt x="1279398" y="95612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2" name="标题 1">
              <a:extLst>
                <a:ext uri="{FF2B5EF4-FFF2-40B4-BE49-F238E27FC236}">
                  <a16:creationId xmlns:a16="http://schemas.microsoft.com/office/drawing/2014/main" id="{FD37C917-1DEF-BD59-79C4-064D09A2D074}"/>
                </a:ext>
              </a:extLst>
            </p:cNvPr>
            <p:cNvSpPr txBox="1"/>
            <p:nvPr/>
          </p:nvSpPr>
          <p:spPr>
            <a:xfrm>
              <a:off x="-2770100" y="-20512"/>
              <a:ext cx="7405084" cy="6900642"/>
            </a:xfrm>
            <a:custGeom>
              <a:avLst/>
              <a:gdLst>
                <a:gd name="connsiteX0" fmla="*/ 1279398 w 1279398"/>
                <a:gd name="connsiteY0" fmla="*/ 956120 h 1192244"/>
                <a:gd name="connsiteX1" fmla="*/ 323279 w 1279398"/>
                <a:gd name="connsiteY1" fmla="*/ 0 h 1192244"/>
                <a:gd name="connsiteX2" fmla="*/ 0 w 1279398"/>
                <a:gd name="connsiteY2" fmla="*/ 0 h 1192244"/>
                <a:gd name="connsiteX3" fmla="*/ 1192244 w 1279398"/>
                <a:gd name="connsiteY3" fmla="*/ 1192244 h 1192244"/>
                <a:gd name="connsiteX4" fmla="*/ 1279398 w 1279398"/>
                <a:gd name="connsiteY4" fmla="*/ 1192244 h 1192244"/>
                <a:gd name="connsiteX5" fmla="*/ 1279398 w 1279398"/>
                <a:gd name="connsiteY5" fmla="*/ 956120 h 1192244"/>
              </a:gdLst>
              <a:ahLst/>
              <a:cxnLst/>
              <a:rect l="l" t="t" r="r" b="b"/>
              <a:pathLst>
                <a:path w="1279398" h="1192244">
                  <a:moveTo>
                    <a:pt x="1279398" y="956120"/>
                  </a:moveTo>
                  <a:lnTo>
                    <a:pt x="323279" y="0"/>
                  </a:lnTo>
                  <a:lnTo>
                    <a:pt x="0" y="0"/>
                  </a:lnTo>
                  <a:lnTo>
                    <a:pt x="1192244" y="1192244"/>
                  </a:lnTo>
                  <a:lnTo>
                    <a:pt x="1279398" y="1192244"/>
                  </a:lnTo>
                  <a:lnTo>
                    <a:pt x="1279398" y="9561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16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849F4080-96EB-48FE-9EB5-BEF56B06E1FA}"/>
                </a:ext>
              </a:extLst>
            </p:cNvPr>
            <p:cNvSpPr txBox="1"/>
            <p:nvPr/>
          </p:nvSpPr>
          <p:spPr>
            <a:xfrm>
              <a:off x="-2767345" y="-20512"/>
              <a:ext cx="7575435" cy="6900642"/>
            </a:xfrm>
            <a:custGeom>
              <a:avLst/>
              <a:gdLst>
                <a:gd name="connsiteX0" fmla="*/ 0 w 1308830"/>
                <a:gd name="connsiteY0" fmla="*/ 0 h 1192244"/>
                <a:gd name="connsiteX1" fmla="*/ 116681 w 1308830"/>
                <a:gd name="connsiteY1" fmla="*/ 0 h 1192244"/>
                <a:gd name="connsiteX2" fmla="*/ 1308830 w 1308830"/>
                <a:gd name="connsiteY2" fmla="*/ 1192244 h 1192244"/>
                <a:gd name="connsiteX3" fmla="*/ 1308830 w 1308830"/>
                <a:gd name="connsiteY3" fmla="*/ 1192244 h 1192244"/>
                <a:gd name="connsiteX4" fmla="*/ 882587 w 1308830"/>
                <a:gd name="connsiteY4" fmla="*/ 1192244 h 1192244"/>
                <a:gd name="connsiteX5" fmla="*/ 0 w 1308830"/>
                <a:gd name="connsiteY5" fmla="*/ 309658 h 1192244"/>
                <a:gd name="connsiteX6" fmla="*/ 0 w 1308830"/>
                <a:gd name="connsiteY6" fmla="*/ 0 h 1192244"/>
              </a:gdLst>
              <a:ahLst/>
              <a:cxnLst/>
              <a:rect l="l" t="t" r="r" b="b"/>
              <a:pathLst>
                <a:path w="1308830" h="1192244">
                  <a:moveTo>
                    <a:pt x="0" y="0"/>
                  </a:moveTo>
                  <a:lnTo>
                    <a:pt x="116681" y="0"/>
                  </a:lnTo>
                  <a:lnTo>
                    <a:pt x="1308830" y="1192244"/>
                  </a:lnTo>
                  <a:lnTo>
                    <a:pt x="1308830" y="1192244"/>
                  </a:lnTo>
                  <a:lnTo>
                    <a:pt x="882587" y="1192244"/>
                  </a:lnTo>
                  <a:lnTo>
                    <a:pt x="0" y="30965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16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935C675C-8C4F-488C-B288-72ADD2D2C0F7}" type="datetime1">
              <a:rPr lang="en-US" smtClean="0"/>
              <a:t>4/10/2025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05525E88-1768-2013-D78D-A711C361B0EF}"/>
              </a:ext>
            </a:extLst>
          </p:cNvPr>
          <p:cNvSpPr txBox="1"/>
          <p:nvPr userDrawn="1"/>
        </p:nvSpPr>
        <p:spPr>
          <a:xfrm flipH="1">
            <a:off x="11482946" y="0"/>
            <a:ext cx="709054" cy="6860893"/>
          </a:xfrm>
          <a:custGeom>
            <a:avLst/>
            <a:gdLst>
              <a:gd name="connsiteX0" fmla="*/ 705117 w 709054"/>
              <a:gd name="connsiteY0" fmla="*/ 0 h 6858000"/>
              <a:gd name="connsiteX1" fmla="*/ 709054 w 709054"/>
              <a:gd name="connsiteY1" fmla="*/ 0 h 6858000"/>
              <a:gd name="connsiteX2" fmla="*/ 709054 w 709054"/>
              <a:gd name="connsiteY2" fmla="*/ 795 h 6858000"/>
              <a:gd name="connsiteX3" fmla="*/ 0 w 709054"/>
              <a:gd name="connsiteY3" fmla="*/ 0 h 6858000"/>
              <a:gd name="connsiteX4" fmla="*/ 685533 w 709054"/>
              <a:gd name="connsiteY4" fmla="*/ 0 h 6858000"/>
              <a:gd name="connsiteX5" fmla="*/ 563780 w 709054"/>
              <a:gd name="connsiteY5" fmla="*/ 24581 h 6858000"/>
              <a:gd name="connsiteX6" fmla="*/ 357376 w 709054"/>
              <a:gd name="connsiteY6" fmla="*/ 335972 h 6858000"/>
              <a:gd name="connsiteX7" fmla="*/ 357376 w 709054"/>
              <a:gd name="connsiteY7" fmla="*/ 6858000 h 6858000"/>
              <a:gd name="connsiteX8" fmla="*/ 0 w 709054"/>
              <a:gd name="connsiteY8" fmla="*/ 6858000 h 6858000"/>
            </a:gdLst>
            <a:ahLst/>
            <a:cxnLst/>
            <a:rect l="l" t="t" r="r" b="b"/>
            <a:pathLst>
              <a:path w="709054" h="6858000">
                <a:moveTo>
                  <a:pt x="705117" y="0"/>
                </a:moveTo>
                <a:lnTo>
                  <a:pt x="709054" y="0"/>
                </a:lnTo>
                <a:lnTo>
                  <a:pt x="709054" y="795"/>
                </a:lnTo>
                <a:close/>
                <a:moveTo>
                  <a:pt x="0" y="0"/>
                </a:moveTo>
                <a:lnTo>
                  <a:pt x="685533" y="0"/>
                </a:lnTo>
                <a:lnTo>
                  <a:pt x="563780" y="24581"/>
                </a:lnTo>
                <a:cubicBezTo>
                  <a:pt x="442485" y="75884"/>
                  <a:pt x="357376" y="195989"/>
                  <a:pt x="357376" y="335972"/>
                </a:cubicBezTo>
                <a:lnTo>
                  <a:pt x="3573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7" r:id="rId7"/>
    <p:sldLayoutId id="2147483671" r:id="rId8"/>
    <p:sldLayoutId id="2147483679" r:id="rId9"/>
    <p:sldLayoutId id="2147483673" r:id="rId10"/>
    <p:sldLayoutId id="2147483668" r:id="rId11"/>
    <p:sldLayoutId id="2147483676" r:id="rId12"/>
    <p:sldLayoutId id="2147483670" r:id="rId13"/>
    <p:sldLayoutId id="2147483664" r:id="rId14"/>
    <p:sldLayoutId id="2147483675" r:id="rId15"/>
    <p:sldLayoutId id="2147483678" r:id="rId16"/>
    <p:sldLayoutId id="2147483672" r:id="rId17"/>
    <p:sldLayoutId id="2147483674" r:id="rId18"/>
    <p:sldLayoutId id="2147483661" r:id="rId19"/>
    <p:sldLayoutId id="2147483667" r:id="rId20"/>
    <p:sldLayoutId id="2147483669" r:id="rId21"/>
    <p:sldLayoutId id="2147483655" r:id="rId22"/>
    <p:sldLayoutId id="2147483666" r:id="rId23"/>
    <p:sldLayoutId id="2147483660" r:id="rId24"/>
    <p:sldLayoutId id="2147483656" r:id="rId25"/>
    <p:sldLayoutId id="2147483657" r:id="rId26"/>
    <p:sldLayoutId id="2147483658" r:id="rId27"/>
    <p:sldLayoutId id="2147483659" r:id="rId28"/>
    <p:sldLayoutId id="2147483680" r:id="rId29"/>
    <p:sldLayoutId id="2147483681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9196D-F85C-608B-ED37-59F85B60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005" y="1386091"/>
            <a:ext cx="6751221" cy="3055705"/>
          </a:xfrm>
        </p:spPr>
        <p:txBody>
          <a:bodyPr/>
          <a:lstStyle/>
          <a:p>
            <a:r>
              <a:rPr lang="en-CA" sz="8800" spc="600" dirty="0"/>
              <a:t>PODCAST </a:t>
            </a:r>
            <a:r>
              <a:rPr lang="en-CA" spc="600" dirty="0">
                <a:solidFill>
                  <a:schemeClr val="accent2"/>
                </a:solidFill>
              </a:rPr>
              <a:t>Production</a:t>
            </a:r>
            <a:endParaRPr lang="en-CA" sz="8800" spc="600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EEF77A-A766-9975-6726-362A631DF8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1800" dirty="0">
                <a:solidFill>
                  <a:schemeClr val="accent2"/>
                </a:solidFill>
              </a:rPr>
              <a:t>John Doe, Founder &amp; CEO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81E9E3-C7D8-6E4B-9FB0-65244B77FADA}"/>
              </a:ext>
            </a:extLst>
          </p:cNvPr>
          <p:cNvSpPr/>
          <p:nvPr/>
        </p:nvSpPr>
        <p:spPr>
          <a:xfrm>
            <a:off x="772005" y="179361"/>
            <a:ext cx="148243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spc="300" dirty="0">
                <a:solidFill>
                  <a:schemeClr val="accent3"/>
                </a:solidFill>
                <a:latin typeface="+mj-lt"/>
              </a:rPr>
              <a:t>your logo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393B98-C98C-6EB8-A75A-2DE53765B734}"/>
              </a:ext>
            </a:extLst>
          </p:cNvPr>
          <p:cNvSpPr/>
          <p:nvPr/>
        </p:nvSpPr>
        <p:spPr>
          <a:xfrm>
            <a:off x="772005" y="5520252"/>
            <a:ext cx="2961904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spc="300" dirty="0">
                <a:solidFill>
                  <a:schemeClr val="bg2"/>
                </a:solidFill>
                <a:latin typeface="+mj-lt"/>
              </a:rPr>
              <a:t>20</a:t>
            </a:r>
            <a:r>
              <a:rPr lang="en-CA" sz="1200" spc="300" dirty="0">
                <a:solidFill>
                  <a:schemeClr val="bg2"/>
                </a:solidFill>
                <a:latin typeface="+mj-lt"/>
              </a:rPr>
              <a:t> July,</a:t>
            </a:r>
            <a:r>
              <a:rPr lang="en-CA" sz="1600" spc="300" dirty="0">
                <a:solidFill>
                  <a:schemeClr val="bg2"/>
                </a:solidFill>
                <a:latin typeface="+mj-lt"/>
              </a:rPr>
              <a:t>2026</a:t>
            </a:r>
            <a:endParaRPr lang="en-CA" sz="1200" spc="3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899510-E322-E217-9C2D-A904FC47C273}"/>
              </a:ext>
            </a:extLst>
          </p:cNvPr>
          <p:cNvSpPr/>
          <p:nvPr/>
        </p:nvSpPr>
        <p:spPr>
          <a:xfrm>
            <a:off x="9828814" y="179361"/>
            <a:ext cx="214547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1200" spc="300" dirty="0">
                <a:solidFill>
                  <a:schemeClr val="accent2"/>
                </a:solidFill>
                <a:latin typeface="+mj-lt"/>
              </a:rPr>
              <a:t>Lorem Ipsum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A4C67F4-072F-71CD-A34D-C59B4C33E5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r="185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52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CD06F-186B-BF28-56E0-0395FE06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7E32E-BED5-A71F-B8B0-81211228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B22FD-1476-0132-CC52-C63172B7852B}"/>
              </a:ext>
            </a:extLst>
          </p:cNvPr>
          <p:cNvSpPr txBox="1"/>
          <p:nvPr/>
        </p:nvSpPr>
        <p:spPr>
          <a:xfrm>
            <a:off x="459248" y="2401211"/>
            <a:ext cx="44939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>
                <a:solidFill>
                  <a:schemeClr val="accent2"/>
                </a:solidFill>
                <a:latin typeface="+mj-lt"/>
              </a:rPr>
              <a:t>TABLE OF </a:t>
            </a:r>
            <a:r>
              <a:rPr lang="en-IN" sz="6600" dirty="0">
                <a:solidFill>
                  <a:schemeClr val="bg2"/>
                </a:solidFill>
                <a:latin typeface="+mj-lt"/>
              </a:rPr>
              <a:t>CONTENTS</a:t>
            </a:r>
            <a:endParaRPr lang="en-US" sz="66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58E0124-5FB1-2325-B612-5F5B1181FC7A}"/>
              </a:ext>
            </a:extLst>
          </p:cNvPr>
          <p:cNvGrpSpPr/>
          <p:nvPr/>
        </p:nvGrpSpPr>
        <p:grpSpPr>
          <a:xfrm>
            <a:off x="5236780" y="1087416"/>
            <a:ext cx="2873127" cy="5585269"/>
            <a:chOff x="5356473" y="832463"/>
            <a:chExt cx="2873127" cy="5585269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1782E374-088B-275A-BF3D-F6D35313E265}"/>
                </a:ext>
              </a:extLst>
            </p:cNvPr>
            <p:cNvSpPr/>
            <p:nvPr/>
          </p:nvSpPr>
          <p:spPr>
            <a:xfrm>
              <a:off x="5356473" y="832463"/>
              <a:ext cx="2873127" cy="5585269"/>
            </a:xfrm>
            <a:prstGeom prst="roundRect">
              <a:avLst>
                <a:gd name="adj" fmla="val 5847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accent1"/>
                </a:solidFill>
              </a:endParaRP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2CF988A-E59C-B988-9F35-EBF3E2A1459A}"/>
                </a:ext>
              </a:extLst>
            </p:cNvPr>
            <p:cNvGrpSpPr/>
            <p:nvPr/>
          </p:nvGrpSpPr>
          <p:grpSpPr>
            <a:xfrm>
              <a:off x="5418387" y="1175783"/>
              <a:ext cx="2349419" cy="4898629"/>
              <a:chOff x="6968624" y="1277062"/>
              <a:chExt cx="2349419" cy="4898629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5231430-5F1D-1EE5-357D-8DBC596F9878}"/>
                  </a:ext>
                </a:extLst>
              </p:cNvPr>
              <p:cNvSpPr txBox="1"/>
              <p:nvPr/>
            </p:nvSpPr>
            <p:spPr>
              <a:xfrm>
                <a:off x="6968624" y="1277062"/>
                <a:ext cx="19603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5409D7E-A265-505E-1433-2629E46356D1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C10517F-40F0-61EC-2FE8-D7F4A339C0C5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E4B706F-70F2-0EF6-0663-C54C8BD939DC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714D1CD-78A7-331C-E229-19A989CBC4A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CF60205-28B6-AB7F-CE62-4FC5DDBD822F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7B76923-39A1-D84E-C87F-99AD6A38A6BB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5CF4FE-594C-1FC8-909E-230834D065AF}"/>
              </a:ext>
            </a:extLst>
          </p:cNvPr>
          <p:cNvGrpSpPr/>
          <p:nvPr/>
        </p:nvGrpSpPr>
        <p:grpSpPr>
          <a:xfrm>
            <a:off x="8632914" y="225593"/>
            <a:ext cx="2873127" cy="5585269"/>
            <a:chOff x="5356473" y="832463"/>
            <a:chExt cx="2873127" cy="5585269"/>
          </a:xfrm>
        </p:grpSpPr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4553D2F7-70D8-8BE7-483E-4AB1E3BD7A0E}"/>
                </a:ext>
              </a:extLst>
            </p:cNvPr>
            <p:cNvSpPr/>
            <p:nvPr/>
          </p:nvSpPr>
          <p:spPr>
            <a:xfrm>
              <a:off x="5356473" y="832463"/>
              <a:ext cx="2873127" cy="5585269"/>
            </a:xfrm>
            <a:prstGeom prst="roundRect">
              <a:avLst>
                <a:gd name="adj" fmla="val 5847"/>
              </a:avLst>
            </a:pr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accent1"/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5E07F46-2F88-02A2-41E6-81831AB92EA7}"/>
                </a:ext>
              </a:extLst>
            </p:cNvPr>
            <p:cNvGrpSpPr/>
            <p:nvPr/>
          </p:nvGrpSpPr>
          <p:grpSpPr>
            <a:xfrm>
              <a:off x="5418387" y="1175783"/>
              <a:ext cx="2349419" cy="4898629"/>
              <a:chOff x="6968624" y="1277062"/>
              <a:chExt cx="2349419" cy="489862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A388586-4CD8-7F59-239F-6CF263CF118A}"/>
                  </a:ext>
                </a:extLst>
              </p:cNvPr>
              <p:cNvSpPr txBox="1"/>
              <p:nvPr/>
            </p:nvSpPr>
            <p:spPr>
              <a:xfrm>
                <a:off x="6968624" y="1277062"/>
                <a:ext cx="19603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58FA9B1-BDDF-83FB-2119-1579FA50647A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39BB38-B40E-6A21-5CB1-3FFABF428F80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DC1E1B1-78A7-4D44-4C04-C44EB726991F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6FC3F46-74B6-65F9-1639-B31D8CD287A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3155F3A-7FED-0A71-ADCC-9525F1E17BD8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B6D06AD-A0BC-8089-3954-69A78B7608BD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709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2881"/>
            <a:ext cx="11196131" cy="1325563"/>
          </a:xfrm>
        </p:spPr>
        <p:txBody>
          <a:bodyPr>
            <a:normAutofit/>
          </a:bodyPr>
          <a:lstStyle/>
          <a:p>
            <a:r>
              <a:rPr lang="en-CA" sz="540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</a:t>
            </a:r>
            <a:r>
              <a:rPr lang="en-CA" sz="5400" i="0" dirty="0">
                <a:solidFill>
                  <a:schemeClr val="accent2"/>
                </a:solidFill>
                <a:effectLst/>
                <a:cs typeface="Aparajita" panose="02020603050405020304" pitchFamily="18" charset="0"/>
              </a:rPr>
              <a:t>dolor sit</a:t>
            </a:r>
            <a:endParaRPr lang="en-CA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432078" y="1894145"/>
            <a:ext cx="5663922" cy="4382167"/>
            <a:chOff x="432078" y="1894145"/>
            <a:chExt cx="5663922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432079" y="4411285"/>
              <a:ext cx="5663921" cy="1802484"/>
            </a:xfrm>
            <a:prstGeom prst="roundRect">
              <a:avLst>
                <a:gd name="adj" fmla="val 10092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432078" y="1894145"/>
              <a:ext cx="5663922" cy="4382167"/>
              <a:chOff x="1058969" y="1556787"/>
              <a:chExt cx="5663922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58969" y="1556787"/>
                <a:ext cx="5663922" cy="4382167"/>
                <a:chOff x="-122740" y="19050"/>
                <a:chExt cx="223759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-122740" y="19050"/>
                  <a:ext cx="2237598" cy="956445"/>
                </a:xfrm>
                <a:prstGeom prst="roundRect">
                  <a:avLst>
                    <a:gd name="adj" fmla="val 10216"/>
                  </a:avLst>
                </a:prstGeom>
                <a:noFill/>
                <a:ln>
                  <a:solidFill>
                    <a:schemeClr val="accent2"/>
                  </a:solidFill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78899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69368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478564" y="4435748"/>
                <a:ext cx="4824732" cy="110799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  <p:pic>
        <p:nvPicPr>
          <p:cNvPr id="15" name="Picture Placeholder 14" descr="A microphone with a light on&#10;&#10;AI-generated content may be incorrect.">
            <a:extLst>
              <a:ext uri="{FF2B5EF4-FFF2-40B4-BE49-F238E27FC236}">
                <a16:creationId xmlns:a16="http://schemas.microsoft.com/office/drawing/2014/main" id="{F29BA517-8453-DE2A-0DAC-B92D5C2252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r="78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234C3-78F9-A0B0-AACF-678A0A10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36C61-8FAB-F363-DFA6-B71857D7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3624485-D27E-0726-4C82-4D2E1104F2E6}"/>
              </a:ext>
            </a:extLst>
          </p:cNvPr>
          <p:cNvGrpSpPr/>
          <p:nvPr/>
        </p:nvGrpSpPr>
        <p:grpSpPr>
          <a:xfrm>
            <a:off x="381963" y="1955747"/>
            <a:ext cx="6802354" cy="1103348"/>
            <a:chOff x="768097" y="3596640"/>
            <a:chExt cx="6802354" cy="1103348"/>
          </a:xfrm>
        </p:grpSpPr>
        <p:sp>
          <p:nvSpPr>
            <p:cNvPr id="2" name="Freeform 7">
              <a:extLst>
                <a:ext uri="{FF2B5EF4-FFF2-40B4-BE49-F238E27FC236}">
                  <a16:creationId xmlns:a16="http://schemas.microsoft.com/office/drawing/2014/main" id="{C089D610-B167-9DA9-A92C-5D7BE18F9400}"/>
                </a:ext>
              </a:extLst>
            </p:cNvPr>
            <p:cNvSpPr/>
            <p:nvPr/>
          </p:nvSpPr>
          <p:spPr>
            <a:xfrm>
              <a:off x="768097" y="3596640"/>
              <a:ext cx="1166421" cy="1103348"/>
            </a:xfrm>
            <a:prstGeom prst="roundRect">
              <a:avLst>
                <a:gd name="adj" fmla="val 11090"/>
              </a:avLst>
            </a:prstGeom>
            <a:solidFill>
              <a:schemeClr val="accent2"/>
            </a:solidFill>
          </p:spPr>
          <p:txBody>
            <a:bodyPr anchor="ctr"/>
            <a:lstStyle/>
            <a:p>
              <a:pPr algn="ctr"/>
              <a:r>
                <a:rPr lang="en-CA" sz="4000" dirty="0">
                  <a:solidFill>
                    <a:schemeClr val="accent1"/>
                  </a:solidFill>
                  <a:latin typeface="+mj-lt"/>
                </a:rPr>
                <a:t>01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4A2DAA-874E-DA59-C16D-CB989C27FADB}"/>
                </a:ext>
              </a:extLst>
            </p:cNvPr>
            <p:cNvSpPr txBox="1"/>
            <p:nvPr/>
          </p:nvSpPr>
          <p:spPr>
            <a:xfrm>
              <a:off x="2071859" y="3671261"/>
              <a:ext cx="549859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ullamco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laboris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nisi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aliquip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commodo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consequat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400" dirty="0">
                <a:solidFill>
                  <a:schemeClr val="bg2"/>
                </a:solidFill>
              </a:endParaRPr>
            </a:p>
          </p:txBody>
        </p:sp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7C74878A-5A93-7C40-F34A-39228D1B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1587447"/>
          </a:xfrm>
        </p:spPr>
        <p:txBody>
          <a:bodyPr>
            <a:normAutofit/>
          </a:bodyPr>
          <a:lstStyle/>
          <a:p>
            <a:r>
              <a:rPr lang="en-CA" sz="66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</a:t>
            </a:r>
            <a:r>
              <a:rPr lang="en-CA" sz="6600" b="0" i="0" dirty="0">
                <a:solidFill>
                  <a:schemeClr val="accent2"/>
                </a:solidFill>
                <a:effectLst/>
                <a:cs typeface="Aparajita" panose="02020603050405020304" pitchFamily="18" charset="0"/>
              </a:rPr>
              <a:t>dolor</a:t>
            </a:r>
            <a:endParaRPr lang="en-CA" sz="6600" dirty="0">
              <a:solidFill>
                <a:schemeClr val="accent2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C89CA1D-965B-CA38-ECC2-5DDC36B601B8}"/>
              </a:ext>
            </a:extLst>
          </p:cNvPr>
          <p:cNvGrpSpPr/>
          <p:nvPr/>
        </p:nvGrpSpPr>
        <p:grpSpPr>
          <a:xfrm>
            <a:off x="381963" y="3501083"/>
            <a:ext cx="6802354" cy="1103348"/>
            <a:chOff x="768097" y="3596640"/>
            <a:chExt cx="6802354" cy="110334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4E934BB-3861-CD20-FF91-B09ED2312407}"/>
                </a:ext>
              </a:extLst>
            </p:cNvPr>
            <p:cNvSpPr/>
            <p:nvPr/>
          </p:nvSpPr>
          <p:spPr>
            <a:xfrm>
              <a:off x="768097" y="3596640"/>
              <a:ext cx="1166421" cy="1103348"/>
            </a:xfrm>
            <a:prstGeom prst="roundRect">
              <a:avLst>
                <a:gd name="adj" fmla="val 11090"/>
              </a:avLst>
            </a:prstGeom>
            <a:solidFill>
              <a:schemeClr val="accent2"/>
            </a:solidFill>
          </p:spPr>
          <p:txBody>
            <a:bodyPr anchor="ctr"/>
            <a:lstStyle/>
            <a:p>
              <a:pPr algn="ctr"/>
              <a:r>
                <a:rPr lang="en-CA" sz="4000" dirty="0">
                  <a:solidFill>
                    <a:schemeClr val="accent1"/>
                  </a:solidFill>
                  <a:latin typeface="+mj-lt"/>
                </a:rPr>
                <a:t>02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FFEDF7-AACC-12C6-E01A-081A91703F78}"/>
                </a:ext>
              </a:extLst>
            </p:cNvPr>
            <p:cNvSpPr txBox="1"/>
            <p:nvPr/>
          </p:nvSpPr>
          <p:spPr>
            <a:xfrm>
              <a:off x="2071859" y="3671261"/>
              <a:ext cx="549859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ullamco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laboris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nisi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aliquip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commodo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consequat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8267815-F8CA-EF5A-639F-7D6756675B2F}"/>
              </a:ext>
            </a:extLst>
          </p:cNvPr>
          <p:cNvGrpSpPr/>
          <p:nvPr/>
        </p:nvGrpSpPr>
        <p:grpSpPr>
          <a:xfrm>
            <a:off x="381963" y="5046420"/>
            <a:ext cx="6802354" cy="1103348"/>
            <a:chOff x="768097" y="3596640"/>
            <a:chExt cx="6802354" cy="110334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238D294A-8134-FC98-A68F-81DF83559C07}"/>
                </a:ext>
              </a:extLst>
            </p:cNvPr>
            <p:cNvSpPr/>
            <p:nvPr/>
          </p:nvSpPr>
          <p:spPr>
            <a:xfrm>
              <a:off x="768097" y="3596640"/>
              <a:ext cx="1166421" cy="1103348"/>
            </a:xfrm>
            <a:prstGeom prst="roundRect">
              <a:avLst>
                <a:gd name="adj" fmla="val 11090"/>
              </a:avLst>
            </a:prstGeom>
            <a:solidFill>
              <a:schemeClr val="accent2"/>
            </a:solidFill>
          </p:spPr>
          <p:txBody>
            <a:bodyPr anchor="ctr"/>
            <a:lstStyle/>
            <a:p>
              <a:pPr algn="ctr"/>
              <a:r>
                <a:rPr lang="en-CA" sz="4000" dirty="0">
                  <a:solidFill>
                    <a:schemeClr val="accent1"/>
                  </a:solidFill>
                  <a:latin typeface="+mj-lt"/>
                </a:rPr>
                <a:t>03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2CFBAA-A287-424F-2DA7-0408B0CE9D8B}"/>
                </a:ext>
              </a:extLst>
            </p:cNvPr>
            <p:cNvSpPr txBox="1"/>
            <p:nvPr/>
          </p:nvSpPr>
          <p:spPr>
            <a:xfrm>
              <a:off x="2071859" y="3671261"/>
              <a:ext cx="549859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ullamco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laboris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nisi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aliquip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commodo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consequat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4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18" name="Picture Placeholder 17" descr="Close-up of a microphone&#10;&#10;AI-generated content may be incorrect.">
            <a:extLst>
              <a:ext uri="{FF2B5EF4-FFF2-40B4-BE49-F238E27FC236}">
                <a16:creationId xmlns:a16="http://schemas.microsoft.com/office/drawing/2014/main" id="{17863450-D7E8-7E09-4CE2-EC546E146D5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8" r="212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004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0B7F-D72D-04B7-9D33-C241FD072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1"/>
            <a:ext cx="5715304" cy="1996948"/>
          </a:xfrm>
        </p:spPr>
        <p:txBody>
          <a:bodyPr>
            <a:norm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cs typeface="Aparajita" panose="02020603050405020304" pitchFamily="18" charset="0"/>
              </a:rPr>
              <a:t>dolor</a:t>
            </a:r>
            <a:endParaRPr lang="en-CA" sz="54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A9937F-0C16-33D5-DD71-8148A831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CE193-824A-72CC-C811-D5B1C572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1DEC0E-6BCD-80F1-9DF6-EBC5C4E29D85}"/>
              </a:ext>
            </a:extLst>
          </p:cNvPr>
          <p:cNvGrpSpPr/>
          <p:nvPr/>
        </p:nvGrpSpPr>
        <p:grpSpPr>
          <a:xfrm>
            <a:off x="5353070" y="2484148"/>
            <a:ext cx="5826994" cy="3639791"/>
            <a:chOff x="5353070" y="2484148"/>
            <a:chExt cx="5826994" cy="363979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79CF7EE-3D91-B608-1E02-D7D61E3B457E}"/>
                </a:ext>
              </a:extLst>
            </p:cNvPr>
            <p:cNvGrpSpPr/>
            <p:nvPr/>
          </p:nvGrpSpPr>
          <p:grpSpPr>
            <a:xfrm>
              <a:off x="5353070" y="2484148"/>
              <a:ext cx="5826994" cy="1103348"/>
              <a:chOff x="768097" y="3596640"/>
              <a:chExt cx="5826994" cy="1103348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B97ABD44-9983-02A3-2A92-8C05D9450FCB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bg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accent1"/>
                    </a:solidFill>
                    <a:latin typeface="+mj-lt"/>
                  </a:rPr>
                  <a:t>01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959C18-9D32-A690-C8E4-38797B2DFF3C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452323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C9EC80C-4C16-D6BE-E70B-30748B7DFC23}"/>
                </a:ext>
              </a:extLst>
            </p:cNvPr>
            <p:cNvGrpSpPr/>
            <p:nvPr/>
          </p:nvGrpSpPr>
          <p:grpSpPr>
            <a:xfrm>
              <a:off x="5353070" y="3752370"/>
              <a:ext cx="5826994" cy="1103348"/>
              <a:chOff x="768097" y="3596640"/>
              <a:chExt cx="5826994" cy="1103348"/>
            </a:xfrm>
          </p:grpSpPr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43B73C52-380B-E9BE-7820-90437F69627F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bg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accent1"/>
                    </a:solidFill>
                    <a:latin typeface="+mj-lt"/>
                  </a:rPr>
                  <a:t>02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16D871-507A-03C5-B82B-4C9E0786D011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452323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81FF2AC-ADAA-FB5B-41E4-1C86C407172E}"/>
                </a:ext>
              </a:extLst>
            </p:cNvPr>
            <p:cNvGrpSpPr/>
            <p:nvPr/>
          </p:nvGrpSpPr>
          <p:grpSpPr>
            <a:xfrm>
              <a:off x="5353070" y="5020591"/>
              <a:ext cx="5826994" cy="1103348"/>
              <a:chOff x="768097" y="3596640"/>
              <a:chExt cx="5826994" cy="1103348"/>
            </a:xfrm>
          </p:grpSpPr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6591EAA2-AB6F-D708-111A-C0E7C49046E0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bg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accent1"/>
                    </a:solidFill>
                    <a:latin typeface="+mj-lt"/>
                  </a:rPr>
                  <a:t>03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894B6D-385F-E6B3-0468-BB79E59056F6}"/>
                  </a:ext>
                </a:extLst>
              </p:cNvPr>
              <p:cNvSpPr txBox="1"/>
              <p:nvPr/>
            </p:nvSpPr>
            <p:spPr>
              <a:xfrm>
                <a:off x="2071859" y="3671261"/>
                <a:ext cx="452323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  <p:pic>
        <p:nvPicPr>
          <p:cNvPr id="23" name="Picture Placeholder 22" descr="A person wearing headphones and holding a piece of paper&#10;&#10;AI-generated content may be incorrect.">
            <a:extLst>
              <a:ext uri="{FF2B5EF4-FFF2-40B4-BE49-F238E27FC236}">
                <a16:creationId xmlns:a16="http://schemas.microsoft.com/office/drawing/2014/main" id="{9E7F4734-D40B-166C-0F51-395D306EBE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0" r="90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7930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75F6-2E7D-797E-4CE3-263699AC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8300"/>
            <a:ext cx="5101704" cy="2301748"/>
          </a:xfrm>
        </p:spPr>
        <p:txBody>
          <a:bodyPr>
            <a:norm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cs typeface="Aparajita" panose="02020603050405020304" pitchFamily="18" charset="0"/>
              </a:rPr>
              <a:t>dolor sit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40C4D-BA65-496F-BA71-11E4BD25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5EC4E-9B28-B08F-2B3A-B225B86C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2A09E4-9199-957A-FEAF-5E58F9527ECB}"/>
              </a:ext>
            </a:extLst>
          </p:cNvPr>
          <p:cNvGrpSpPr/>
          <p:nvPr/>
        </p:nvGrpSpPr>
        <p:grpSpPr>
          <a:xfrm>
            <a:off x="1187832" y="378654"/>
            <a:ext cx="11028882" cy="6489699"/>
            <a:chOff x="1187832" y="378654"/>
            <a:chExt cx="11028882" cy="6489699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BBD9DF9-4FFC-5A47-66FE-41C2C3A4CB68}"/>
                </a:ext>
              </a:extLst>
            </p:cNvPr>
            <p:cNvGrpSpPr/>
            <p:nvPr/>
          </p:nvGrpSpPr>
          <p:grpSpPr>
            <a:xfrm>
              <a:off x="6096000" y="378654"/>
              <a:ext cx="6120714" cy="6489699"/>
              <a:chOff x="6071286" y="1123361"/>
              <a:chExt cx="6120714" cy="6489699"/>
            </a:xfrm>
          </p:grpSpPr>
          <p:sp>
            <p:nvSpPr>
              <p:cNvPr id="52" name="Rectangle 8">
                <a:extLst>
                  <a:ext uri="{FF2B5EF4-FFF2-40B4-BE49-F238E27FC236}">
                    <a16:creationId xmlns:a16="http://schemas.microsoft.com/office/drawing/2014/main" id="{7B479B8E-7FBC-360F-6F84-13158AF46A49}"/>
                  </a:ext>
                </a:extLst>
              </p:cNvPr>
              <p:cNvSpPr/>
              <p:nvPr/>
            </p:nvSpPr>
            <p:spPr>
              <a:xfrm>
                <a:off x="6071286" y="1387129"/>
                <a:ext cx="1490072" cy="6225931"/>
              </a:xfrm>
              <a:custGeom>
                <a:avLst/>
                <a:gdLst>
                  <a:gd name="connsiteX0" fmla="*/ 0 w 1490072"/>
                  <a:gd name="connsiteY0" fmla="*/ 0 h 5470870"/>
                  <a:gd name="connsiteX1" fmla="*/ 1490072 w 1490072"/>
                  <a:gd name="connsiteY1" fmla="*/ 0 h 5470870"/>
                  <a:gd name="connsiteX2" fmla="*/ 1490072 w 1490072"/>
                  <a:gd name="connsiteY2" fmla="*/ 5470870 h 5470870"/>
                  <a:gd name="connsiteX3" fmla="*/ 0 w 1490072"/>
                  <a:gd name="connsiteY3" fmla="*/ 5470870 h 5470870"/>
                  <a:gd name="connsiteX4" fmla="*/ 0 w 1490072"/>
                  <a:gd name="connsiteY4" fmla="*/ 0 h 5470870"/>
                  <a:gd name="connsiteX0" fmla="*/ 1490072 w 1581512"/>
                  <a:gd name="connsiteY0" fmla="*/ 5470870 h 5562310"/>
                  <a:gd name="connsiteX1" fmla="*/ 0 w 1581512"/>
                  <a:gd name="connsiteY1" fmla="*/ 5470870 h 5562310"/>
                  <a:gd name="connsiteX2" fmla="*/ 0 w 1581512"/>
                  <a:gd name="connsiteY2" fmla="*/ 0 h 5562310"/>
                  <a:gd name="connsiteX3" fmla="*/ 1490072 w 1581512"/>
                  <a:gd name="connsiteY3" fmla="*/ 0 h 5562310"/>
                  <a:gd name="connsiteX4" fmla="*/ 1581512 w 1581512"/>
                  <a:gd name="connsiteY4" fmla="*/ 5562310 h 5562310"/>
                  <a:gd name="connsiteX0" fmla="*/ 1490072 w 1490072"/>
                  <a:gd name="connsiteY0" fmla="*/ 5470870 h 5470870"/>
                  <a:gd name="connsiteX1" fmla="*/ 0 w 1490072"/>
                  <a:gd name="connsiteY1" fmla="*/ 5470870 h 5470870"/>
                  <a:gd name="connsiteX2" fmla="*/ 0 w 1490072"/>
                  <a:gd name="connsiteY2" fmla="*/ 0 h 5470870"/>
                  <a:gd name="connsiteX3" fmla="*/ 1490072 w 1490072"/>
                  <a:gd name="connsiteY3" fmla="*/ 0 h 5470870"/>
                  <a:gd name="connsiteX0" fmla="*/ 0 w 1490072"/>
                  <a:gd name="connsiteY0" fmla="*/ 5470870 h 5470870"/>
                  <a:gd name="connsiteX1" fmla="*/ 0 w 1490072"/>
                  <a:gd name="connsiteY1" fmla="*/ 0 h 5470870"/>
                  <a:gd name="connsiteX2" fmla="*/ 1490072 w 1490072"/>
                  <a:gd name="connsiteY2" fmla="*/ 0 h 5470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0072" h="5470870">
                    <a:moveTo>
                      <a:pt x="0" y="5470870"/>
                    </a:moveTo>
                    <a:lnTo>
                      <a:pt x="0" y="0"/>
                    </a:lnTo>
                    <a:lnTo>
                      <a:pt x="1490072" y="0"/>
                    </a:lnTo>
                  </a:path>
                </a:pathLst>
              </a:custGeom>
              <a:no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BE8835-F7BF-7BBD-FBE9-ED588EE27DD4}"/>
                  </a:ext>
                </a:extLst>
              </p:cNvPr>
              <p:cNvGrpSpPr/>
              <p:nvPr/>
            </p:nvGrpSpPr>
            <p:grpSpPr>
              <a:xfrm>
                <a:off x="6071286" y="1123361"/>
                <a:ext cx="6120714" cy="5255734"/>
                <a:chOff x="6071286" y="1123361"/>
                <a:chExt cx="6120714" cy="5255734"/>
              </a:xfrm>
            </p:grpSpPr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A9BC7E15-0A08-F1FF-F079-C9DD9DA1DD10}"/>
                    </a:ext>
                  </a:extLst>
                </p:cNvPr>
                <p:cNvGrpSpPr/>
                <p:nvPr/>
              </p:nvGrpSpPr>
              <p:grpSpPr>
                <a:xfrm>
                  <a:off x="7298829" y="1123361"/>
                  <a:ext cx="3670342" cy="1327057"/>
                  <a:chOff x="7229554" y="1123361"/>
                  <a:chExt cx="3670342" cy="1327057"/>
                </a:xfrm>
              </p:grpSpPr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2923A218-B5B5-5F69-D6D1-7AFB9EB93BF5}"/>
                      </a:ext>
                    </a:extLst>
                  </p:cNvPr>
                  <p:cNvGrpSpPr/>
                  <p:nvPr/>
                </p:nvGrpSpPr>
                <p:grpSpPr>
                  <a:xfrm>
                    <a:off x="7229554" y="1123361"/>
                    <a:ext cx="1222829" cy="519312"/>
                    <a:chOff x="7305754" y="1123361"/>
                    <a:chExt cx="1222829" cy="519312"/>
                  </a:xfrm>
                </p:grpSpPr>
                <p:sp>
                  <p:nvSpPr>
                    <p:cNvPr id="71" name="Rectangle: Rounded Corners 70">
                      <a:extLst>
                        <a:ext uri="{FF2B5EF4-FFF2-40B4-BE49-F238E27FC236}">
                          <a16:creationId xmlns:a16="http://schemas.microsoft.com/office/drawing/2014/main" id="{070B9B14-134C-1671-1FCE-7483C45419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5754" y="1123361"/>
                      <a:ext cx="1222829" cy="51931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4A8858FE-0EF1-A3A7-52A6-436EF70073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20928" y="1186159"/>
                      <a:ext cx="79248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1"/>
                          </a:solidFill>
                          <a:latin typeface="+mj-lt"/>
                        </a:rPr>
                        <a:t>2024</a:t>
                      </a:r>
                    </a:p>
                  </p:txBody>
                </p:sp>
              </p:grp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81545218-EB01-2165-EF8D-5DE9DB85C62D}"/>
                      </a:ext>
                    </a:extLst>
                  </p:cNvPr>
                  <p:cNvSpPr txBox="1"/>
                  <p:nvPr/>
                </p:nvSpPr>
                <p:spPr>
                  <a:xfrm>
                    <a:off x="7229554" y="1804087"/>
                    <a:ext cx="3670342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F3CE5750-FC8C-A166-AF12-227488ADEADB}"/>
                    </a:ext>
                  </a:extLst>
                </p:cNvPr>
                <p:cNvGrpSpPr/>
                <p:nvPr/>
              </p:nvGrpSpPr>
              <p:grpSpPr>
                <a:xfrm>
                  <a:off x="6071286" y="3089187"/>
                  <a:ext cx="6120714" cy="1327057"/>
                  <a:chOff x="6071286" y="3089187"/>
                  <a:chExt cx="6120714" cy="1327057"/>
                </a:xfrm>
              </p:grpSpPr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9C17B306-1910-CBB0-99F8-E7ACC46AEE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71286" y="3326122"/>
                    <a:ext cx="2724371" cy="0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060CC8AE-204E-EC95-A7EF-49C3D903CAE5}"/>
                      </a:ext>
                    </a:extLst>
                  </p:cNvPr>
                  <p:cNvGrpSpPr/>
                  <p:nvPr/>
                </p:nvGrpSpPr>
                <p:grpSpPr>
                  <a:xfrm>
                    <a:off x="8521658" y="3089187"/>
                    <a:ext cx="3670342" cy="1327057"/>
                    <a:chOff x="7229554" y="1123361"/>
                    <a:chExt cx="3670342" cy="1327057"/>
                  </a:xfrm>
                </p:grpSpPr>
                <p:grpSp>
                  <p:nvGrpSpPr>
                    <p:cNvPr id="65" name="Group 64">
                      <a:extLst>
                        <a:ext uri="{FF2B5EF4-FFF2-40B4-BE49-F238E27FC236}">
                          <a16:creationId xmlns:a16="http://schemas.microsoft.com/office/drawing/2014/main" id="{3E75A470-06D8-2890-7294-D7D08EE9AD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29554" y="1123361"/>
                      <a:ext cx="1222829" cy="519312"/>
                      <a:chOff x="7305754" y="1123361"/>
                      <a:chExt cx="1222829" cy="519312"/>
                    </a:xfrm>
                  </p:grpSpPr>
                  <p:sp>
                    <p:nvSpPr>
                      <p:cNvPr id="67" name="Rectangle: Rounded Corners 66">
                        <a:extLst>
                          <a:ext uri="{FF2B5EF4-FFF2-40B4-BE49-F238E27FC236}">
                            <a16:creationId xmlns:a16="http://schemas.microsoft.com/office/drawing/2014/main" id="{6FBD15A7-A8EF-C6B7-D4A6-AD670FD70F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5754" y="1123361"/>
                        <a:ext cx="1222829" cy="519312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68" name="TextBox 67">
                        <a:extLst>
                          <a:ext uri="{FF2B5EF4-FFF2-40B4-BE49-F238E27FC236}">
                            <a16:creationId xmlns:a16="http://schemas.microsoft.com/office/drawing/2014/main" id="{04ABFFDD-2D17-B37F-ACEC-5C800E82503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20928" y="1186159"/>
                        <a:ext cx="792480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2000" dirty="0">
                            <a:solidFill>
                              <a:schemeClr val="accent1"/>
                            </a:solidFill>
                            <a:latin typeface="+mj-lt"/>
                          </a:rPr>
                          <a:t>2025</a:t>
                        </a:r>
                      </a:p>
                    </p:txBody>
                  </p:sp>
                </p:grpSp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40D2DEB9-94B9-749D-C0F3-ED073093C8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29554" y="1804087"/>
                      <a:ext cx="3670342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Lorem ipsum dolor sit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amet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,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consectetur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adipiscing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elit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, sed do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eiusmod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tempor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incididunt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ut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labore et dolore magna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aliqua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. </a:t>
                      </a:r>
                      <a:endParaRPr lang="en-US" sz="12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581BABF0-E4E5-2591-E0B5-FB79E8412662}"/>
                    </a:ext>
                  </a:extLst>
                </p:cNvPr>
                <p:cNvGrpSpPr/>
                <p:nvPr/>
              </p:nvGrpSpPr>
              <p:grpSpPr>
                <a:xfrm>
                  <a:off x="6071286" y="5052038"/>
                  <a:ext cx="4908168" cy="1327057"/>
                  <a:chOff x="6071286" y="5052038"/>
                  <a:chExt cx="4908168" cy="1327057"/>
                </a:xfrm>
              </p:grpSpPr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82DF6F23-9532-DE7A-2AC1-9217E2DF09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71286" y="5307322"/>
                    <a:ext cx="1514786" cy="0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8" name="Group 57">
                    <a:extLst>
                      <a:ext uri="{FF2B5EF4-FFF2-40B4-BE49-F238E27FC236}">
                        <a16:creationId xmlns:a16="http://schemas.microsoft.com/office/drawing/2014/main" id="{AE74C95B-60B6-4D11-F031-FB27CD62AFC6}"/>
                      </a:ext>
                    </a:extLst>
                  </p:cNvPr>
                  <p:cNvGrpSpPr/>
                  <p:nvPr/>
                </p:nvGrpSpPr>
                <p:grpSpPr>
                  <a:xfrm>
                    <a:off x="7309112" y="5052038"/>
                    <a:ext cx="3670342" cy="1327057"/>
                    <a:chOff x="7229554" y="1123361"/>
                    <a:chExt cx="3670342" cy="1327057"/>
                  </a:xfrm>
                </p:grpSpPr>
                <p:grpSp>
                  <p:nvGrpSpPr>
                    <p:cNvPr id="59" name="Group 58">
                      <a:extLst>
                        <a:ext uri="{FF2B5EF4-FFF2-40B4-BE49-F238E27FC236}">
                          <a16:creationId xmlns:a16="http://schemas.microsoft.com/office/drawing/2014/main" id="{67B1FC0F-460A-B3B7-5161-1B9E4E0C58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29554" y="1123361"/>
                      <a:ext cx="1222829" cy="519312"/>
                      <a:chOff x="7305754" y="1123361"/>
                      <a:chExt cx="1222829" cy="519312"/>
                    </a:xfrm>
                  </p:grpSpPr>
                  <p:sp>
                    <p:nvSpPr>
                      <p:cNvPr id="61" name="Rectangle: Rounded Corners 60">
                        <a:extLst>
                          <a:ext uri="{FF2B5EF4-FFF2-40B4-BE49-F238E27FC236}">
                            <a16:creationId xmlns:a16="http://schemas.microsoft.com/office/drawing/2014/main" id="{1F9AE2B7-5250-5650-B34E-E652A2CDB0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5754" y="1123361"/>
                        <a:ext cx="1222829" cy="519312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62" name="TextBox 61">
                        <a:extLst>
                          <a:ext uri="{FF2B5EF4-FFF2-40B4-BE49-F238E27FC236}">
                            <a16:creationId xmlns:a16="http://schemas.microsoft.com/office/drawing/2014/main" id="{C452CCE5-65CC-1547-7B42-568AE9BDFD3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20928" y="1186159"/>
                        <a:ext cx="792480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2000" dirty="0">
                            <a:solidFill>
                              <a:schemeClr val="accent1"/>
                            </a:solidFill>
                            <a:latin typeface="+mj-lt"/>
                          </a:rPr>
                          <a:t>2027</a:t>
                        </a:r>
                      </a:p>
                    </p:txBody>
                  </p:sp>
                </p:grp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104C5A9D-D21D-8C4F-0088-B246EC31E5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29554" y="1804087"/>
                      <a:ext cx="3670342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Lorem ipsum dolor sit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amet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,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consectetur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adipiscing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elit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, sed do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eiusmod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tempor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incididunt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ut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 labore et dolore magna </a:t>
                      </a:r>
                      <a:r>
                        <a:rPr lang="en-CA" sz="1200" b="0" i="0" dirty="0" err="1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aliqua</a:t>
                      </a:r>
                      <a:r>
                        <a:rPr lang="en-CA" sz="1200" b="0" i="0" dirty="0">
                          <a:solidFill>
                            <a:schemeClr val="bg2"/>
                          </a:solidFill>
                          <a:effectLst/>
                          <a:cs typeface="Aparajita" panose="02020603050405020304" pitchFamily="18" charset="0"/>
                        </a:rPr>
                        <a:t>. </a:t>
                      </a:r>
                      <a:endParaRPr lang="en-US" sz="12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56E3D99-1AAF-C05B-4E91-D93BEE0AAB88}"/>
                </a:ext>
              </a:extLst>
            </p:cNvPr>
            <p:cNvGrpSpPr/>
            <p:nvPr/>
          </p:nvGrpSpPr>
          <p:grpSpPr>
            <a:xfrm flipH="1">
              <a:off x="1187832" y="3325315"/>
              <a:ext cx="4908168" cy="1327057"/>
              <a:chOff x="6248400" y="4459731"/>
              <a:chExt cx="4908168" cy="1327057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83C7AC7A-256F-76AD-D44A-A297717508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8400" y="4715015"/>
                <a:ext cx="1514786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6A63CBC-2B08-FDC9-32B8-D89DFBE2310C}"/>
                  </a:ext>
                </a:extLst>
              </p:cNvPr>
              <p:cNvSpPr/>
              <p:nvPr/>
            </p:nvSpPr>
            <p:spPr>
              <a:xfrm>
                <a:off x="7486226" y="4459731"/>
                <a:ext cx="1222829" cy="51931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8E7356-1155-F3B2-A364-799F5BF2545C}"/>
                  </a:ext>
                </a:extLst>
              </p:cNvPr>
              <p:cNvSpPr txBox="1"/>
              <p:nvPr/>
            </p:nvSpPr>
            <p:spPr>
              <a:xfrm>
                <a:off x="7701400" y="4522529"/>
                <a:ext cx="7924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accent1"/>
                    </a:solidFill>
                    <a:latin typeface="+mj-lt"/>
                  </a:rPr>
                  <a:t>2026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2EDD723-8FD2-0A95-0141-B7B440A586AF}"/>
                  </a:ext>
                </a:extLst>
              </p:cNvPr>
              <p:cNvSpPr txBox="1"/>
              <p:nvPr/>
            </p:nvSpPr>
            <p:spPr>
              <a:xfrm>
                <a:off x="7486226" y="5140457"/>
                <a:ext cx="36703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830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6DB5D-96B8-C17E-52D0-F1C079BF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09A25-C72F-1443-D783-13CD542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EB0934-585E-2790-ADE3-4C51A71D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181193"/>
              </p:ext>
            </p:extLst>
          </p:nvPr>
        </p:nvGraphicFramePr>
        <p:xfrm>
          <a:off x="5886449" y="1160462"/>
          <a:ext cx="5454829" cy="4897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80F3108-67CE-677B-B28E-76A6256BD613}"/>
              </a:ext>
            </a:extLst>
          </p:cNvPr>
          <p:cNvSpPr txBox="1"/>
          <p:nvPr/>
        </p:nvSpPr>
        <p:spPr>
          <a:xfrm>
            <a:off x="592138" y="1160462"/>
            <a:ext cx="4808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8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D9C66-33F3-7EB2-20C7-399F30A622D3}"/>
              </a:ext>
            </a:extLst>
          </p:cNvPr>
          <p:cNvSpPr txBox="1"/>
          <p:nvPr/>
        </p:nvSpPr>
        <p:spPr>
          <a:xfrm>
            <a:off x="592138" y="3052780"/>
            <a:ext cx="45480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8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8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9C59B0-F8EF-35DB-053A-3E83ABDA964B}"/>
              </a:ext>
            </a:extLst>
          </p:cNvPr>
          <p:cNvSpPr txBox="1"/>
          <p:nvPr/>
        </p:nvSpPr>
        <p:spPr>
          <a:xfrm>
            <a:off x="592138" y="4487305"/>
            <a:ext cx="4963503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 eaLnBrk="1" fontAlgn="ctr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$500,000 monthly revenue</a:t>
            </a:r>
            <a:endParaRPr lang="en-CA" sz="1800" b="0" i="0" u="none" strike="noStrike" dirty="0"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marR="0" indent="-285750" algn="l" rtl="0" eaLnBrk="1" fontAlgn="auto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$500 monthly revenue per customer</a:t>
            </a:r>
            <a:endParaRPr lang="en-CA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marL="285750" marR="0" indent="-285750" algn="l" rtl="0" eaLnBrk="1" fontAlgn="auto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5% monthly revenue growth</a:t>
            </a:r>
            <a:endParaRPr lang="en-CA" sz="1800" b="0" i="0" u="none" strike="noStrike" dirty="0"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6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FD04-6F7B-DDE9-D8B2-13CB7A68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4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B7B69-0F41-CC2F-F791-39AF302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E6C05-CE8C-8768-016D-08E10F63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4D23F-B5DD-372A-53A0-9BAB443AF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191" y="0"/>
            <a:ext cx="12192000" cy="68580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8ADD206E-4642-8344-8642-914BA6835F92}"/>
              </a:ext>
            </a:extLst>
          </p:cNvPr>
          <p:cNvGrpSpPr/>
          <p:nvPr/>
        </p:nvGrpSpPr>
        <p:grpSpPr>
          <a:xfrm>
            <a:off x="605605" y="1416710"/>
            <a:ext cx="10965104" cy="3991717"/>
            <a:chOff x="1061884" y="1590873"/>
            <a:chExt cx="10052545" cy="365951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FB9DDB-25B8-2F62-08C9-AD7F46CA425D}"/>
                </a:ext>
              </a:extLst>
            </p:cNvPr>
            <p:cNvGrpSpPr/>
            <p:nvPr/>
          </p:nvGrpSpPr>
          <p:grpSpPr>
            <a:xfrm>
              <a:off x="1061884" y="1600588"/>
              <a:ext cx="2949678" cy="3649797"/>
              <a:chOff x="1061884" y="1600588"/>
              <a:chExt cx="2949678" cy="364979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0EEA62-77FC-C980-3D61-D393148782BB}"/>
                  </a:ext>
                </a:extLst>
              </p:cNvPr>
              <p:cNvSpPr txBox="1"/>
              <p:nvPr/>
            </p:nvSpPr>
            <p:spPr>
              <a:xfrm>
                <a:off x="2233528" y="1600588"/>
                <a:ext cx="606391" cy="138758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accent2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F9A36C8-A985-AB78-DB88-12EDF9CA9267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045602E-ECA8-C3E4-545F-EEC29E2333D2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169DB05-EB6C-FED4-76D7-E2C2CC7E7706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accent1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7C516A-3A7E-3079-E6B1-ED97074465A0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B304431-F1F1-36FC-2EE4-7CBE9E94066A}"/>
                </a:ext>
              </a:extLst>
            </p:cNvPr>
            <p:cNvGrpSpPr/>
            <p:nvPr/>
          </p:nvGrpSpPr>
          <p:grpSpPr>
            <a:xfrm>
              <a:off x="8164751" y="1590873"/>
              <a:ext cx="2949678" cy="3649797"/>
              <a:chOff x="1061884" y="1600588"/>
              <a:chExt cx="2949678" cy="3649797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B6B4A93-0590-BCAD-FEB6-76D186B35C2B}"/>
                  </a:ext>
                </a:extLst>
              </p:cNvPr>
              <p:cNvSpPr txBox="1"/>
              <p:nvPr/>
            </p:nvSpPr>
            <p:spPr>
              <a:xfrm>
                <a:off x="2233528" y="1600588"/>
                <a:ext cx="606391" cy="138758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accent2"/>
                    </a:solidFill>
                    <a:latin typeface="+mj-lt"/>
                  </a:rPr>
                  <a:t>3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54D1F52-EDF9-D654-40D4-1CDEA65C57A4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DC8324D-0C59-FBF6-1C2F-5004ADF5ED44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7D61EDE-BA91-EA6D-209F-A5AD5E9D85E8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accent1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177D30-60A5-33A3-1BCF-DC5FDB59EB3B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69243C-D1CE-A53A-73DD-ED0A3D4C81B2}"/>
                </a:ext>
              </a:extLst>
            </p:cNvPr>
            <p:cNvGrpSpPr/>
            <p:nvPr/>
          </p:nvGrpSpPr>
          <p:grpSpPr>
            <a:xfrm>
              <a:off x="4613318" y="1590873"/>
              <a:ext cx="2949678" cy="3649797"/>
              <a:chOff x="1061884" y="1600588"/>
              <a:chExt cx="2949678" cy="364979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3392B71-82CB-9013-AAC8-AD3296AC61E3}"/>
                  </a:ext>
                </a:extLst>
              </p:cNvPr>
              <p:cNvSpPr txBox="1"/>
              <p:nvPr/>
            </p:nvSpPr>
            <p:spPr>
              <a:xfrm>
                <a:off x="2233528" y="1600588"/>
                <a:ext cx="606391" cy="138758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accent2"/>
                    </a:solidFill>
                    <a:latin typeface="+mj-lt"/>
                  </a:rPr>
                  <a:t>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1ED288F-8D85-28E8-AED6-E20A1F131EF9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CA29897-3465-B6A6-1316-0B68E1DF7E99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B361D8E-029C-6994-2211-CEF7B80F5CAC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accent1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16EEEB-C406-140A-CBA9-8F073D0B4294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9091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microphone and headphones on a desk&#10;&#10;AI-generated content may be incorrect.">
            <a:extLst>
              <a:ext uri="{FF2B5EF4-FFF2-40B4-BE49-F238E27FC236}">
                <a16:creationId xmlns:a16="http://schemas.microsoft.com/office/drawing/2014/main" id="{5757F6F3-67B5-62D6-2D9B-F919D49326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4" b="15634"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A77A5-87F7-AC60-548E-507B978B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46B88-A85F-1BA1-BF25-D0E6A23A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9D0503-C49A-6910-2EC1-D6E62345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233488"/>
            <a:ext cx="3670300" cy="1807625"/>
          </a:xfrm>
        </p:spPr>
        <p:txBody>
          <a:bodyPr>
            <a:normAutofit/>
          </a:bodyPr>
          <a:lstStyle/>
          <a:p>
            <a:r>
              <a:rPr lang="en-CA" sz="4800" b="0" i="0" dirty="0">
                <a:effectLst/>
                <a:latin typeface="+mj-lt"/>
                <a:cs typeface="Aparajita" panose="02020603050405020304" pitchFamily="18" charset="0"/>
              </a:rPr>
              <a:t>Lorem ipsum dolor sit</a:t>
            </a:r>
            <a:endParaRPr lang="en-US" sz="4400" b="1" dirty="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A4726E-662A-4746-7DD1-D50D852BE2CA}"/>
              </a:ext>
            </a:extLst>
          </p:cNvPr>
          <p:cNvGrpSpPr/>
          <p:nvPr/>
        </p:nvGrpSpPr>
        <p:grpSpPr>
          <a:xfrm>
            <a:off x="5921356" y="519186"/>
            <a:ext cx="5550388" cy="5296141"/>
            <a:chOff x="6250540" y="750834"/>
            <a:chExt cx="5550388" cy="529614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27A1CB5-0CA8-BD93-07B2-9FF41E1400C9}"/>
                </a:ext>
              </a:extLst>
            </p:cNvPr>
            <p:cNvGrpSpPr/>
            <p:nvPr/>
          </p:nvGrpSpPr>
          <p:grpSpPr>
            <a:xfrm>
              <a:off x="6250540" y="750834"/>
              <a:ext cx="5550388" cy="1569660"/>
              <a:chOff x="6396048" y="750834"/>
              <a:chExt cx="5550388" cy="156966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13E96-FC01-3DA9-1CB1-0B3A07166D7C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2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C2BB1D4-155D-0C86-2FD0-73225A8FCCA7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6D6F53-6FA6-84AA-D406-A9EB3F38FBF6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205254-336E-E091-FDC6-47F8FE1955CE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214ECB-181B-C475-62C2-06C44CF8454A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2590800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1A4E3A-BF66-87A5-3C22-B6713465A616}"/>
                </a:ext>
              </a:extLst>
            </p:cNvPr>
            <p:cNvCxnSpPr>
              <a:cxnSpLocks/>
            </p:cNvCxnSpPr>
            <p:nvPr/>
          </p:nvCxnSpPr>
          <p:spPr>
            <a:xfrm>
              <a:off x="6655434" y="4419599"/>
              <a:ext cx="47845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B77FC2-11EA-0491-EA96-E142AD495A6E}"/>
                </a:ext>
              </a:extLst>
            </p:cNvPr>
            <p:cNvGrpSpPr/>
            <p:nvPr/>
          </p:nvGrpSpPr>
          <p:grpSpPr>
            <a:xfrm>
              <a:off x="6250540" y="2718344"/>
              <a:ext cx="5550388" cy="1569660"/>
              <a:chOff x="6396048" y="750834"/>
              <a:chExt cx="5550388" cy="156966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ED2FE2-8439-03B5-79CF-82942D11BFA1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2"/>
                    </a:solidFill>
                    <a:latin typeface="+mj-lt"/>
                  </a:rPr>
                  <a:t>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B0AFB1E-FB60-C583-573F-34478BCD166C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6349824-7603-5C07-524F-B10F1521252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81D966-98A9-02DB-E688-CFDE0CB43103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17963D3-4D12-B9EA-0523-8E789CFB8B04}"/>
                </a:ext>
              </a:extLst>
            </p:cNvPr>
            <p:cNvGrpSpPr/>
            <p:nvPr/>
          </p:nvGrpSpPr>
          <p:grpSpPr>
            <a:xfrm>
              <a:off x="6250540" y="4477315"/>
              <a:ext cx="5550388" cy="1569660"/>
              <a:chOff x="6396048" y="750834"/>
              <a:chExt cx="5550388" cy="156966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4C6005A-D8AA-954F-C0EF-0BA8FB83DEA7}"/>
                  </a:ext>
                </a:extLst>
              </p:cNvPr>
              <p:cNvSpPr txBox="1"/>
              <p:nvPr/>
            </p:nvSpPr>
            <p:spPr>
              <a:xfrm>
                <a:off x="6396048" y="750834"/>
                <a:ext cx="606391" cy="15696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9600" b="1" dirty="0">
                    <a:solidFill>
                      <a:schemeClr val="accent2"/>
                    </a:solidFill>
                    <a:latin typeface="+mj-lt"/>
                  </a:rPr>
                  <a:t>3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1FCF785-3766-FC8C-CE85-E42CE6788B0A}"/>
                  </a:ext>
                </a:extLst>
              </p:cNvPr>
              <p:cNvGrpSpPr/>
              <p:nvPr/>
            </p:nvGrpSpPr>
            <p:grpSpPr>
              <a:xfrm>
                <a:off x="7525601" y="101377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B4C23C-997A-5682-08A2-CA8A0799377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0205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1ECFF54-6925-3812-371F-B2641FA5FAA6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68266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5017-FAFB-620E-34D6-31034BC7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</p:spPr>
        <p:txBody>
          <a:bodyPr>
            <a:normAutofit fontScale="90000"/>
          </a:bodyPr>
          <a:lstStyle/>
          <a:p>
            <a:r>
              <a:rPr lang="en-CA" sz="8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8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80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B22FC-0B4C-9471-1E4F-748842B4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95C2-E8C4-1CD4-A760-58D636E5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5E90D-CB63-DB2C-667B-C7B5170727FB}"/>
              </a:ext>
            </a:extLst>
          </p:cNvPr>
          <p:cNvGrpSpPr/>
          <p:nvPr/>
        </p:nvGrpSpPr>
        <p:grpSpPr>
          <a:xfrm>
            <a:off x="6119050" y="888980"/>
            <a:ext cx="5181600" cy="4980961"/>
            <a:chOff x="6728460" y="1438532"/>
            <a:chExt cx="4377075" cy="42075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EFD917-8086-05ED-0A08-18DCD619D073}"/>
                </a:ext>
              </a:extLst>
            </p:cNvPr>
            <p:cNvGrpSpPr/>
            <p:nvPr/>
          </p:nvGrpSpPr>
          <p:grpSpPr>
            <a:xfrm>
              <a:off x="6728460" y="1438532"/>
              <a:ext cx="4377075" cy="1963849"/>
              <a:chOff x="6728460" y="1438532"/>
              <a:chExt cx="4377075" cy="1963849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6D45496-F2F4-F3F0-D257-CDF002A8C848}"/>
                  </a:ext>
                </a:extLst>
              </p:cNvPr>
              <p:cNvSpPr/>
              <p:nvPr/>
            </p:nvSpPr>
            <p:spPr>
              <a:xfrm>
                <a:off x="6728460" y="1438532"/>
                <a:ext cx="4377075" cy="1963849"/>
              </a:xfrm>
              <a:prstGeom prst="roundRect">
                <a:avLst>
                  <a:gd name="adj" fmla="val 9295"/>
                </a:avLst>
              </a:prstGeom>
              <a:noFill/>
              <a:ln w="15875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90B37C2-0666-2251-0A0B-8AA74B564F8A}"/>
                  </a:ext>
                </a:extLst>
              </p:cNvPr>
              <p:cNvGrpSpPr/>
              <p:nvPr/>
            </p:nvGrpSpPr>
            <p:grpSpPr>
              <a:xfrm>
                <a:off x="6902231" y="1535785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0960F17-79A7-C4A1-380C-6777A743C662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accent2"/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7868331-C8AD-90EA-CD15-40DD96B7AFA6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B9C34EE-1F9B-E8C5-F100-CECA5EF9D5C9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2BCDEF11-372C-9056-FE2F-365888D847E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5A54CCDD-9930-5DD1-50D0-6343D1DFBA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5CA42A-622A-2187-7442-D572F8130D49}"/>
                </a:ext>
              </a:extLst>
            </p:cNvPr>
            <p:cNvGrpSpPr/>
            <p:nvPr/>
          </p:nvGrpSpPr>
          <p:grpSpPr>
            <a:xfrm>
              <a:off x="6728460" y="3682271"/>
              <a:ext cx="4377075" cy="1963849"/>
              <a:chOff x="6728460" y="3682271"/>
              <a:chExt cx="4377075" cy="1963849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65419AE-C2B7-0CCA-026D-08EA7AF23AE5}"/>
                  </a:ext>
                </a:extLst>
              </p:cNvPr>
              <p:cNvSpPr/>
              <p:nvPr/>
            </p:nvSpPr>
            <p:spPr>
              <a:xfrm>
                <a:off x="6728460" y="3682271"/>
                <a:ext cx="4377075" cy="1963849"/>
              </a:xfrm>
              <a:prstGeom prst="roundRect">
                <a:avLst>
                  <a:gd name="adj" fmla="val 9295"/>
                </a:avLst>
              </a:prstGeom>
              <a:noFill/>
              <a:ln w="15875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06527EA-0DFF-7A6F-2529-C27C004AFA0D}"/>
                  </a:ext>
                </a:extLst>
              </p:cNvPr>
              <p:cNvGrpSpPr/>
              <p:nvPr/>
            </p:nvGrpSpPr>
            <p:grpSpPr>
              <a:xfrm>
                <a:off x="6902231" y="3779524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6346F14-0866-6009-607C-15D84C66C2D5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accent2"/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7AEB493-064C-DA0E-0ECB-99E549134933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2C029818-A594-2410-7203-5974FB03C764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C471C8C-E292-2FE8-24CC-7043008D244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AB95D2E5-AAC5-8E2D-413B-C9F1EBF551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137D03E-4847-4983-71F1-5FA558ABAFA9}"/>
              </a:ext>
            </a:extLst>
          </p:cNvPr>
          <p:cNvSpPr txBox="1"/>
          <p:nvPr/>
        </p:nvSpPr>
        <p:spPr>
          <a:xfrm>
            <a:off x="380696" y="4664195"/>
            <a:ext cx="261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262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microphone on a stand&#10;&#10;AI-generated content may be incorrect.">
            <a:extLst>
              <a:ext uri="{FF2B5EF4-FFF2-40B4-BE49-F238E27FC236}">
                <a16:creationId xmlns:a16="http://schemas.microsoft.com/office/drawing/2014/main" id="{72467A0C-B687-B12B-F923-01F8E6BA1C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2" r="20382"/>
          <a:stretch>
            <a:fillRect/>
          </a:stretch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C58182-37CD-E6CC-0C01-C11D26F6A2C2}"/>
              </a:ext>
            </a:extLst>
          </p:cNvPr>
          <p:cNvSpPr/>
          <p:nvPr/>
        </p:nvSpPr>
        <p:spPr>
          <a:xfrm>
            <a:off x="0" y="5159829"/>
            <a:ext cx="6096000" cy="16981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32AC6-8458-8FD8-8A91-24E43AA9916E}"/>
              </a:ext>
            </a:extLst>
          </p:cNvPr>
          <p:cNvSpPr/>
          <p:nvPr/>
        </p:nvSpPr>
        <p:spPr>
          <a:xfrm>
            <a:off x="0" y="0"/>
            <a:ext cx="6096000" cy="323088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E7AD4-33D6-1356-48FD-2815F89C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80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80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</a:t>
            </a:r>
            <a:endParaRPr lang="en-US" sz="72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AA982-F2A3-2310-990B-581B5739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EDC1E-2AD1-58A6-063C-4658019A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5B37B-978C-182C-3079-E867E26C05E1}"/>
              </a:ext>
            </a:extLst>
          </p:cNvPr>
          <p:cNvSpPr txBox="1"/>
          <p:nvPr/>
        </p:nvSpPr>
        <p:spPr>
          <a:xfrm>
            <a:off x="458423" y="5778082"/>
            <a:ext cx="517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200" dirty="0">
              <a:solidFill>
                <a:schemeClr val="bg2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30659B-1DF0-B707-A4EC-0A70D01DDDF4}"/>
              </a:ext>
            </a:extLst>
          </p:cNvPr>
          <p:cNvGrpSpPr/>
          <p:nvPr/>
        </p:nvGrpSpPr>
        <p:grpSpPr>
          <a:xfrm>
            <a:off x="6307275" y="656684"/>
            <a:ext cx="5299509" cy="5446029"/>
            <a:chOff x="6307275" y="656684"/>
            <a:chExt cx="5299509" cy="54460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CEFFFD6-92F0-CD40-0ADB-FB922775E70C}"/>
                </a:ext>
              </a:extLst>
            </p:cNvPr>
            <p:cNvGrpSpPr/>
            <p:nvPr/>
          </p:nvGrpSpPr>
          <p:grpSpPr>
            <a:xfrm>
              <a:off x="6307275" y="656684"/>
              <a:ext cx="5299509" cy="1384995"/>
              <a:chOff x="768097" y="3455817"/>
              <a:chExt cx="5299509" cy="1384995"/>
            </a:xfrm>
          </p:grpSpPr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6B5D2A62-DC44-5AF3-B1E7-7F1B3D076373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accent1"/>
                    </a:solidFill>
                    <a:latin typeface="+mj-lt"/>
                  </a:rPr>
                  <a:t>01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4DF0F4-6950-2209-7161-3A9FA154ADA8}"/>
                  </a:ext>
                </a:extLst>
              </p:cNvPr>
              <p:cNvSpPr txBox="1"/>
              <p:nvPr/>
            </p:nvSpPr>
            <p:spPr>
              <a:xfrm>
                <a:off x="2071859" y="3455817"/>
                <a:ext cx="3995747" cy="138499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6A22F64-AAD6-C2A6-D709-CB32949BB360}"/>
                </a:ext>
              </a:extLst>
            </p:cNvPr>
            <p:cNvGrpSpPr/>
            <p:nvPr/>
          </p:nvGrpSpPr>
          <p:grpSpPr>
            <a:xfrm>
              <a:off x="6307275" y="2687201"/>
              <a:ext cx="5299509" cy="1384995"/>
              <a:chOff x="768097" y="3455817"/>
              <a:chExt cx="5299509" cy="1384995"/>
            </a:xfrm>
          </p:grpSpPr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id="{D60E979D-376F-A7AB-984C-7BD3D4DFB844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accent1"/>
                    </a:solidFill>
                    <a:latin typeface="+mj-lt"/>
                  </a:rPr>
                  <a:t>02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3F84B19-E0E5-68B3-3FAD-1F9663B2B9F0}"/>
                  </a:ext>
                </a:extLst>
              </p:cNvPr>
              <p:cNvSpPr txBox="1"/>
              <p:nvPr/>
            </p:nvSpPr>
            <p:spPr>
              <a:xfrm>
                <a:off x="2071859" y="3455817"/>
                <a:ext cx="3995747" cy="138499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9E21E71-E159-012C-8F3D-D761F65854D8}"/>
                </a:ext>
              </a:extLst>
            </p:cNvPr>
            <p:cNvGrpSpPr/>
            <p:nvPr/>
          </p:nvGrpSpPr>
          <p:grpSpPr>
            <a:xfrm>
              <a:off x="6307275" y="4717718"/>
              <a:ext cx="5299509" cy="1384995"/>
              <a:chOff x="768097" y="3455817"/>
              <a:chExt cx="5299509" cy="1384995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6B317B37-454C-2D70-984D-6544829AFC7E}"/>
                  </a:ext>
                </a:extLst>
              </p:cNvPr>
              <p:cNvSpPr/>
              <p:nvPr/>
            </p:nvSpPr>
            <p:spPr>
              <a:xfrm>
                <a:off x="768097" y="3596640"/>
                <a:ext cx="1166421" cy="1103348"/>
              </a:xfrm>
              <a:prstGeom prst="roundRect">
                <a:avLst>
                  <a:gd name="adj" fmla="val 11090"/>
                </a:avLst>
              </a:prstGeom>
              <a:solidFill>
                <a:schemeClr val="accent2"/>
              </a:solidFill>
            </p:spPr>
            <p:txBody>
              <a:bodyPr anchor="ctr"/>
              <a:lstStyle/>
              <a:p>
                <a:pPr algn="ctr"/>
                <a:r>
                  <a:rPr lang="en-CA" sz="4000" dirty="0">
                    <a:solidFill>
                      <a:schemeClr val="accent1"/>
                    </a:solidFill>
                    <a:latin typeface="+mj-lt"/>
                  </a:rPr>
                  <a:t>03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703213D-061E-4181-F46F-E00CD97B6354}"/>
                  </a:ext>
                </a:extLst>
              </p:cNvPr>
              <p:cNvSpPr txBox="1"/>
              <p:nvPr/>
            </p:nvSpPr>
            <p:spPr>
              <a:xfrm>
                <a:off x="2071859" y="3455817"/>
                <a:ext cx="3995747" cy="138499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6134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5617-3C43-4FC0-96EC-F5A36BE8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4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FC4B2-23F7-CF6B-B763-11A9D107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A990-D6B9-0EC1-1A32-2293386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329D6B-AF36-8F23-D1DB-B0376E3D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023627"/>
              </p:ext>
            </p:extLst>
          </p:nvPr>
        </p:nvGraphicFramePr>
        <p:xfrm>
          <a:off x="260641" y="1548384"/>
          <a:ext cx="11685795" cy="4718305"/>
        </p:xfrm>
        <a:graphic>
          <a:graphicData uri="http://schemas.openxmlformats.org/drawingml/2006/table">
            <a:tbl>
              <a:tblPr/>
              <a:tblGrid>
                <a:gridCol w="2337159">
                  <a:extLst>
                    <a:ext uri="{9D8B030D-6E8A-4147-A177-3AD203B41FA5}">
                      <a16:colId xmlns:a16="http://schemas.microsoft.com/office/drawing/2014/main" val="3024220937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2534909198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47446765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366348510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820628931"/>
                    </a:ext>
                  </a:extLst>
                </a:gridCol>
              </a:tblGrid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US" sz="2800" b="0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Items</a:t>
                      </a:r>
                      <a:endParaRPr lang="en-CA" sz="2800" b="0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2800" b="0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Year 1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877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357167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9321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Net Profit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1914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accent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55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93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691C-0829-88F6-4FA4-F029813D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8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US" sz="4400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C208C-EE8E-F299-4351-CBE7D09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FB2-ED6B-2AF5-BE61-188CA133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19EF4F-4B94-2157-90EF-5719E0B086C0}"/>
              </a:ext>
            </a:extLst>
          </p:cNvPr>
          <p:cNvGrpSpPr/>
          <p:nvPr/>
        </p:nvGrpSpPr>
        <p:grpSpPr>
          <a:xfrm>
            <a:off x="455736" y="2296699"/>
            <a:ext cx="11280529" cy="3454981"/>
            <a:chOff x="435983" y="1796827"/>
            <a:chExt cx="11280529" cy="3454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CC7AB-8B4B-88CC-2FE2-6E21D44D88DB}"/>
                </a:ext>
              </a:extLst>
            </p:cNvPr>
            <p:cNvGrpSpPr/>
            <p:nvPr/>
          </p:nvGrpSpPr>
          <p:grpSpPr>
            <a:xfrm>
              <a:off x="435983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94BD7F-51E1-DD11-44CB-A4CC936E569F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41B99C3-F6FF-808E-1259-246734EE37EF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3613E7C-E786-9480-05F9-BCB80E7E8514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C0154A1E-D26D-8823-0B6E-A0D906E6BDD6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26C6CCBB-F811-91E3-34CE-65F3CA36BCD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01 </a:t>
                    </a:r>
                    <a:r>
                      <a:rPr lang="en-CA" sz="1800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</a:t>
                    </a:r>
                    <a:endParaRPr lang="en-US" dirty="0">
                      <a:solidFill>
                        <a:schemeClr val="accent1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AAE1D6-918C-1F3F-65AD-6E6FA56CBCE4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779A6D5-F097-362A-10CF-B7E98DE4FE98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C2DA881-D4CF-9AB1-A2D7-913511A6AE0C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8675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495D00-81D2-5209-5B48-2B502A74F08F}"/>
                </a:ext>
              </a:extLst>
            </p:cNvPr>
            <p:cNvGrpSpPr/>
            <p:nvPr/>
          </p:nvGrpSpPr>
          <p:grpSpPr>
            <a:xfrm>
              <a:off x="6249455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FD8735-BAB5-31BB-D79C-3A4FADCDF8D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EF0910-8862-F1AA-C0FF-F35F00D8E038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E6ABBA1-A53A-3D12-845A-14C28D276D07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BE9A5D5A-1226-5BF3-4F96-92434608C3D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011B32D-43C1-AA3E-314F-68486E2A9BDE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03 </a:t>
                    </a:r>
                    <a:r>
                      <a:rPr lang="en-CA" sz="1800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</a:t>
                    </a:r>
                    <a:endParaRPr lang="en-US" dirty="0">
                      <a:solidFill>
                        <a:schemeClr val="accent1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D671A1E-8D99-D2F3-9441-84A7E8BF8350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864B30-41E8-8474-5A7E-2693E151E414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71A832-3932-B6BC-7B22-DB264E054595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8675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1A3F7F9-F7E7-0B8B-2A44-18B807F015C9}"/>
                </a:ext>
              </a:extLst>
            </p:cNvPr>
            <p:cNvGrpSpPr/>
            <p:nvPr/>
          </p:nvGrpSpPr>
          <p:grpSpPr>
            <a:xfrm>
              <a:off x="3342719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F87DD0C-4190-8216-0D86-6B033A8EB27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5C9E04C-C200-B898-8C66-70EB4AEDDE19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9275EC2-DB17-4490-3A99-63B5E88049EE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7495D558-19B6-130A-CC79-5B60A2D0B0E2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DD79428-8F73-4A43-DDA1-28CDB44090B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02 </a:t>
                    </a:r>
                    <a:r>
                      <a:rPr lang="en-CA" sz="1800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</a:t>
                    </a:r>
                    <a:endParaRPr lang="en-US" dirty="0">
                      <a:solidFill>
                        <a:schemeClr val="accent1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BA2186-44E7-6D4C-38BC-12A8839E5FC8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AB9853-B93B-4181-DD7C-F3F037CC4706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3FC19B-03E2-ED25-DC5A-F0362A756F2F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8675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70F1B7-B4AF-5436-F38E-924604CF9FDC}"/>
                </a:ext>
              </a:extLst>
            </p:cNvPr>
            <p:cNvGrpSpPr/>
            <p:nvPr/>
          </p:nvGrpSpPr>
          <p:grpSpPr>
            <a:xfrm>
              <a:off x="9156191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7F5D8A-204F-06DD-F5B6-45D18CA04F84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794424A-5AEB-3A81-134A-55A482E115FC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2E9D5F4-C1A8-47DD-EDA8-37A090D23A3C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3E205939-70D1-D8F2-165D-14E9AA930D7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82B01101-1701-800D-411C-5184A746473B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04 </a:t>
                    </a:r>
                    <a:r>
                      <a:rPr lang="en-CA" sz="1800" i="0" dirty="0">
                        <a:solidFill>
                          <a:schemeClr val="accent1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</a:t>
                    </a:r>
                    <a:endParaRPr lang="en-US" dirty="0">
                      <a:solidFill>
                        <a:schemeClr val="accent1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52F10D-9F5D-DB70-BFC4-377269052A8A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FFBACD-0FF6-7093-1560-B97F0950CB7C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9B2E005-26E9-295F-B396-1EF53E48F102}"/>
                    </a:ext>
                  </a:extLst>
                </p:cNvPr>
                <p:cNvSpPr txBox="1"/>
                <p:nvPr/>
              </p:nvSpPr>
              <p:spPr>
                <a:xfrm>
                  <a:off x="3208114" y="5092230"/>
                  <a:ext cx="7647933" cy="8675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accent1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8458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22A1A-9508-D1A2-40B9-0ADB00FB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5400" dirty="0">
                <a:cs typeface="Arial" panose="020B0604020202020204" pitchFamily="34" charset="0"/>
              </a:rPr>
              <a:t>Meet Our </a:t>
            </a:r>
            <a:r>
              <a:rPr lang="en-IN" sz="5400" dirty="0">
                <a:solidFill>
                  <a:schemeClr val="accent2"/>
                </a:solidFill>
                <a:cs typeface="Arial" panose="020B0604020202020204" pitchFamily="34" charset="0"/>
              </a:rPr>
              <a:t>Team</a:t>
            </a:r>
            <a:endParaRPr lang="en-CA" dirty="0">
              <a:solidFill>
                <a:schemeClr val="accent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39D8A-6FB2-C858-57E1-40F1B787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E9857-8982-517E-7968-754A6E2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pic>
        <p:nvPicPr>
          <p:cNvPr id="13" name="Picture Placeholder 12" descr="A person in a suit&#10;&#10;AI-generated content may be incorrect.">
            <a:extLst>
              <a:ext uri="{FF2B5EF4-FFF2-40B4-BE49-F238E27FC236}">
                <a16:creationId xmlns:a16="http://schemas.microsoft.com/office/drawing/2014/main" id="{913B90D8-D76D-88B7-3639-8E937C79AE2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4" r="14344"/>
          <a:stretch>
            <a:fillRect/>
          </a:stretch>
        </p:blipFill>
        <p:spPr/>
      </p:pic>
      <p:pic>
        <p:nvPicPr>
          <p:cNvPr id="17" name="Picture Placeholder 16" descr="A person with long blonde hair&#10;&#10;AI-generated content may be incorrect.">
            <a:extLst>
              <a:ext uri="{FF2B5EF4-FFF2-40B4-BE49-F238E27FC236}">
                <a16:creationId xmlns:a16="http://schemas.microsoft.com/office/drawing/2014/main" id="{C4750ED2-FF19-DB50-08ED-1B8B49CFED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r="2458"/>
          <a:stretch>
            <a:fillRect/>
          </a:stretch>
        </p:blipFill>
        <p:spPr/>
      </p:pic>
      <p:pic>
        <p:nvPicPr>
          <p:cNvPr id="25" name="Picture Placeholder 24" descr="A person in a suit&#10;&#10;AI-generated content may be incorrect.">
            <a:extLst>
              <a:ext uri="{FF2B5EF4-FFF2-40B4-BE49-F238E27FC236}">
                <a16:creationId xmlns:a16="http://schemas.microsoft.com/office/drawing/2014/main" id="{4DEBFF37-2560-2DB0-FD98-83954EF315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4" r="14344"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9E8C8DE-47C0-F98A-0B3C-D4AE13957450}"/>
              </a:ext>
            </a:extLst>
          </p:cNvPr>
          <p:cNvGrpSpPr/>
          <p:nvPr/>
        </p:nvGrpSpPr>
        <p:grpSpPr>
          <a:xfrm>
            <a:off x="626960" y="1995021"/>
            <a:ext cx="10528313" cy="3990947"/>
            <a:chOff x="626960" y="1995021"/>
            <a:chExt cx="10528313" cy="399094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0ACFD-39A4-7D35-F237-24CA9D7B91C1}"/>
                </a:ext>
              </a:extLst>
            </p:cNvPr>
            <p:cNvGrpSpPr/>
            <p:nvPr/>
          </p:nvGrpSpPr>
          <p:grpSpPr>
            <a:xfrm>
              <a:off x="626960" y="1995021"/>
              <a:ext cx="2414829" cy="3963093"/>
              <a:chOff x="626960" y="1995021"/>
              <a:chExt cx="2414829" cy="3963093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B0E799-4D09-E5D1-54D6-57D454A601CC}"/>
                  </a:ext>
                </a:extLst>
              </p:cNvPr>
              <p:cNvSpPr txBox="1"/>
              <p:nvPr/>
            </p:nvSpPr>
            <p:spPr>
              <a:xfrm>
                <a:off x="626960" y="1995021"/>
                <a:ext cx="19954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ALFREDO TORRES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BED886E-77D4-E513-67C5-884D9CC607AA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88CCE37-9EC3-7ABE-3BA9-02A8AB96F738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37C38426-ABA0-77A5-662C-ED02A2F5E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70B2E7FB-AB17-38D5-64E0-2D3FEF4462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C395C07-5ED6-63A8-6BB8-EE7BB4D4C627}"/>
                </a:ext>
              </a:extLst>
            </p:cNvPr>
            <p:cNvGrpSpPr/>
            <p:nvPr/>
          </p:nvGrpSpPr>
          <p:grpSpPr>
            <a:xfrm>
              <a:off x="4683702" y="2022875"/>
              <a:ext cx="2414829" cy="3963093"/>
              <a:chOff x="626960" y="1995021"/>
              <a:chExt cx="2414829" cy="3963093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A855B3-6795-85AB-549C-DE7D09B41A40}"/>
                  </a:ext>
                </a:extLst>
              </p:cNvPr>
              <p:cNvSpPr txBox="1"/>
              <p:nvPr/>
            </p:nvSpPr>
            <p:spPr>
              <a:xfrm>
                <a:off x="626960" y="1995021"/>
                <a:ext cx="19954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OLIVIA WILSON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F925EFC-05B8-B85B-C212-C86A8DC241AB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1B09060-DD00-5565-C4F1-128132AECC44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D34EF5B-038D-10E2-9B55-E5593D30FC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B5721F6-B5AE-4B2E-A008-B2D1DF48E8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4DD52B-C190-3A93-BD83-B73DE6819A6A}"/>
                </a:ext>
              </a:extLst>
            </p:cNvPr>
            <p:cNvGrpSpPr/>
            <p:nvPr/>
          </p:nvGrpSpPr>
          <p:grpSpPr>
            <a:xfrm>
              <a:off x="8740444" y="2021701"/>
              <a:ext cx="2414829" cy="3963093"/>
              <a:chOff x="626960" y="1995021"/>
              <a:chExt cx="2414829" cy="396309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62DE5-5053-6A3B-439D-820997742C97}"/>
                  </a:ext>
                </a:extLst>
              </p:cNvPr>
              <p:cNvSpPr txBox="1"/>
              <p:nvPr/>
            </p:nvSpPr>
            <p:spPr>
              <a:xfrm>
                <a:off x="626960" y="1995021"/>
                <a:ext cx="240877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PEDRO FERNANDES</a:t>
                </a: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13041A9-97AA-6FF0-1F13-AA8B26E548A7}"/>
                  </a:ext>
                </a:extLst>
              </p:cNvPr>
              <p:cNvGrpSpPr/>
              <p:nvPr/>
            </p:nvGrpSpPr>
            <p:grpSpPr>
              <a:xfrm>
                <a:off x="1034192" y="5500913"/>
                <a:ext cx="2007597" cy="457201"/>
                <a:chOff x="1004208" y="5500913"/>
                <a:chExt cx="1948554" cy="45720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D566853-377C-88E3-1179-12176403A6C6}"/>
                    </a:ext>
                  </a:extLst>
                </p:cNvPr>
                <p:cNvSpPr txBox="1"/>
                <p:nvPr/>
              </p:nvSpPr>
              <p:spPr>
                <a:xfrm>
                  <a:off x="1049571" y="5560236"/>
                  <a:ext cx="185782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2"/>
                      </a:solidFill>
                    </a:rPr>
                    <a:t>FOUNDER / CEO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A7CFA987-9DD6-7596-F7A0-ACCCE9C3AD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500913"/>
                  <a:ext cx="1948554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EB117148-DBC0-6B22-A8AF-94591D009E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4208" y="5958114"/>
                  <a:ext cx="194855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711414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4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44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CA" sz="44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15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04193" y="1631932"/>
            <a:ext cx="10951780" cy="4724418"/>
            <a:chOff x="453377" y="1533925"/>
            <a:chExt cx="11495452" cy="49589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453377" y="1533925"/>
              <a:ext cx="11495452" cy="4958950"/>
              <a:chOff x="348274" y="949525"/>
              <a:chExt cx="11495452" cy="4958950"/>
            </a:xfrm>
          </p:grpSpPr>
          <p:sp>
            <p:nvSpPr>
              <p:cNvPr id="26" name="자유형: 도형 13">
                <a:extLst>
                  <a:ext uri="{FF2B5EF4-FFF2-40B4-BE49-F238E27FC236}">
                    <a16:creationId xmlns:a16="http://schemas.microsoft.com/office/drawing/2014/main" id="{C1BC29E8-1641-0D1E-E397-ACC4D068A459}"/>
                  </a:ext>
                </a:extLst>
              </p:cNvPr>
              <p:cNvSpPr/>
              <p:nvPr/>
            </p:nvSpPr>
            <p:spPr>
              <a:xfrm>
                <a:off x="348274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8" name="자유형: 도형 19">
                <a:extLst>
                  <a:ext uri="{FF2B5EF4-FFF2-40B4-BE49-F238E27FC236}">
                    <a16:creationId xmlns:a16="http://schemas.microsoft.com/office/drawing/2014/main" id="{30F1392D-D10B-F26B-94F1-34BE3E34ADA4}"/>
                  </a:ext>
                </a:extLst>
              </p:cNvPr>
              <p:cNvSpPr/>
              <p:nvPr/>
            </p:nvSpPr>
            <p:spPr>
              <a:xfrm>
                <a:off x="3252341" y="94952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1056823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0" name="자유형: 도형 22">
                <a:extLst>
                  <a:ext uri="{FF2B5EF4-FFF2-40B4-BE49-F238E27FC236}">
                    <a16:creationId xmlns:a16="http://schemas.microsoft.com/office/drawing/2014/main" id="{03860A4D-64D6-0F0E-48BD-6A7934A445AC}"/>
                  </a:ext>
                </a:extLst>
              </p:cNvPr>
              <p:cNvSpPr/>
              <p:nvPr/>
            </p:nvSpPr>
            <p:spPr>
              <a:xfrm flipV="1">
                <a:off x="6156408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2" name="자유형: 도형 25">
                <a:extLst>
                  <a:ext uri="{FF2B5EF4-FFF2-40B4-BE49-F238E27FC236}">
                    <a16:creationId xmlns:a16="http://schemas.microsoft.com/office/drawing/2014/main" id="{F16AE853-7570-AF30-8642-EDC0A887EB73}"/>
                  </a:ext>
                </a:extLst>
              </p:cNvPr>
              <p:cNvSpPr/>
              <p:nvPr/>
            </p:nvSpPr>
            <p:spPr>
              <a:xfrm flipV="1">
                <a:off x="9060474" y="4514685"/>
                <a:ext cx="2783252" cy="1393790"/>
              </a:xfrm>
              <a:custGeom>
                <a:avLst/>
                <a:gdLst>
                  <a:gd name="connsiteX0" fmla="*/ 1460767 w 2921534"/>
                  <a:gd name="connsiteY0" fmla="*/ 0 h 1463039"/>
                  <a:gd name="connsiteX1" fmla="*/ 2921534 w 2921534"/>
                  <a:gd name="connsiteY1" fmla="*/ 1460767 h 1463039"/>
                  <a:gd name="connsiteX2" fmla="*/ 2921419 w 2921534"/>
                  <a:gd name="connsiteY2" fmla="*/ 1463039 h 1463039"/>
                  <a:gd name="connsiteX3" fmla="*/ 115 w 2921534"/>
                  <a:gd name="connsiteY3" fmla="*/ 1463039 h 1463039"/>
                  <a:gd name="connsiteX4" fmla="*/ 0 w 2921534"/>
                  <a:gd name="connsiteY4" fmla="*/ 1460767 h 1463039"/>
                  <a:gd name="connsiteX5" fmla="*/ 1460767 w 2921534"/>
                  <a:gd name="connsiteY5" fmla="*/ 0 h 1463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1534" h="1463039">
                    <a:moveTo>
                      <a:pt x="1460767" y="0"/>
                    </a:moveTo>
                    <a:cubicBezTo>
                      <a:pt x="2267526" y="0"/>
                      <a:pt x="2921534" y="654008"/>
                      <a:pt x="2921534" y="1460767"/>
                    </a:cubicBezTo>
                    <a:lnTo>
                      <a:pt x="2921419" y="1463039"/>
                    </a:lnTo>
                    <a:lnTo>
                      <a:pt x="115" y="1463039"/>
                    </a:lnTo>
                    <a:lnTo>
                      <a:pt x="0" y="1460767"/>
                    </a:lnTo>
                    <a:cubicBezTo>
                      <a:pt x="0" y="654008"/>
                      <a:pt x="654008" y="0"/>
                      <a:pt x="14607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286934"/>
              <a:chOff x="664223" y="2259906"/>
              <a:chExt cx="11074400" cy="328693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bg2"/>
                    </a:solidFill>
                    <a:latin typeface="+mj-lt"/>
                  </a:rPr>
                  <a:t>OPPORTUNITIES</a:t>
                </a:r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bg2"/>
                    </a:solidFill>
                    <a:latin typeface="+mj-lt"/>
                  </a:rPr>
                  <a:t>STRENGTHS</a:t>
                </a:r>
                <a:endParaRPr lang="ko-KR" altLang="en-US" sz="2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WEAKNESSES</a:t>
                </a:r>
                <a:endParaRPr lang="ko-KR" alt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THREATS</a:t>
                </a:r>
                <a:endParaRPr lang="ko-KR" alt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647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elit</a:t>
                </a:r>
                <a:endParaRPr lang="en-US" altLang="ko-KR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F799FD41-BAD1-0D13-CBE2-EEBE73D40426}"/>
              </a:ext>
            </a:extLst>
          </p:cNvPr>
          <p:cNvGrpSpPr/>
          <p:nvPr/>
        </p:nvGrpSpPr>
        <p:grpSpPr>
          <a:xfrm>
            <a:off x="447131" y="1160109"/>
            <a:ext cx="11136695" cy="4771462"/>
            <a:chOff x="447131" y="1160109"/>
            <a:chExt cx="11136695" cy="477146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185C89E-C505-46C6-7B9E-A35CA974BFC0}"/>
                </a:ext>
              </a:extLst>
            </p:cNvPr>
            <p:cNvGrpSpPr/>
            <p:nvPr/>
          </p:nvGrpSpPr>
          <p:grpSpPr>
            <a:xfrm>
              <a:off x="447131" y="3551438"/>
              <a:ext cx="5386229" cy="2380133"/>
              <a:chOff x="886771" y="3501323"/>
              <a:chExt cx="5386229" cy="2380133"/>
            </a:xfrm>
          </p:grpSpPr>
          <p:grpSp>
            <p:nvGrpSpPr>
              <p:cNvPr id="4" name="Group 6">
                <a:extLst>
                  <a:ext uri="{FF2B5EF4-FFF2-40B4-BE49-F238E27FC236}">
                    <a16:creationId xmlns:a16="http://schemas.microsoft.com/office/drawing/2014/main" id="{4D4A0D7A-63C9-075D-D547-D68375A503F8}"/>
                  </a:ext>
                </a:extLst>
              </p:cNvPr>
              <p:cNvGrpSpPr/>
              <p:nvPr/>
            </p:nvGrpSpPr>
            <p:grpSpPr>
              <a:xfrm>
                <a:off x="886771" y="3501323"/>
                <a:ext cx="5386229" cy="2380133"/>
                <a:chOff x="0" y="0"/>
                <a:chExt cx="1972631" cy="871690"/>
              </a:xfrm>
            </p:grpSpPr>
            <p:sp>
              <p:nvSpPr>
                <p:cNvPr id="25" name="Freeform 7">
                  <a:extLst>
                    <a:ext uri="{FF2B5EF4-FFF2-40B4-BE49-F238E27FC236}">
                      <a16:creationId xmlns:a16="http://schemas.microsoft.com/office/drawing/2014/main" id="{DC6B521B-783A-591B-94C2-B693A7CCB9D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72631" cy="871690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8">
                  <a:extLst>
                    <a:ext uri="{FF2B5EF4-FFF2-40B4-BE49-F238E27FC236}">
                      <a16:creationId xmlns:a16="http://schemas.microsoft.com/office/drawing/2014/main" id="{9E9694DD-000D-4601-279B-699E4AE3FABA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867198" cy="85264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6521406B-29C8-210A-63AC-82A4FC142169}"/>
                  </a:ext>
                </a:extLst>
              </p:cNvPr>
              <p:cNvGrpSpPr/>
              <p:nvPr/>
            </p:nvGrpSpPr>
            <p:grpSpPr>
              <a:xfrm>
                <a:off x="1383259" y="3817480"/>
                <a:ext cx="486054" cy="486054"/>
                <a:chOff x="0" y="0"/>
                <a:chExt cx="812800" cy="812800"/>
              </a:xfrm>
            </p:grpSpPr>
            <p:sp>
              <p:nvSpPr>
                <p:cNvPr id="19" name="Freeform 16">
                  <a:extLst>
                    <a:ext uri="{FF2B5EF4-FFF2-40B4-BE49-F238E27FC236}">
                      <a16:creationId xmlns:a16="http://schemas.microsoft.com/office/drawing/2014/main" id="{10C83377-DF57-C502-A29D-99A77E529A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" name="TextBox 17">
                  <a:extLst>
                    <a:ext uri="{FF2B5EF4-FFF2-40B4-BE49-F238E27FC236}">
                      <a16:creationId xmlns:a16="http://schemas.microsoft.com/office/drawing/2014/main" id="{23394DC4-5D59-97FB-2763-50E783991B6C}"/>
                    </a:ext>
                  </a:extLst>
                </p:cNvPr>
                <p:cNvSpPr txBox="1"/>
                <p:nvPr/>
              </p:nvSpPr>
              <p:spPr>
                <a:xfrm>
                  <a:off x="76200" y="95250"/>
                  <a:ext cx="660400" cy="6413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B5B273EC-5EFE-2B64-32C4-269514C44B0F}"/>
                  </a:ext>
                </a:extLst>
              </p:cNvPr>
              <p:cNvSpPr/>
              <p:nvPr/>
            </p:nvSpPr>
            <p:spPr>
              <a:xfrm>
                <a:off x="1480162" y="3977880"/>
                <a:ext cx="292250" cy="165254"/>
              </a:xfrm>
              <a:custGeom>
                <a:avLst/>
                <a:gdLst/>
                <a:ahLst/>
                <a:cxnLst/>
                <a:rect l="l" t="t" r="r" b="b"/>
                <a:pathLst>
                  <a:path w="406389" h="229794">
                    <a:moveTo>
                      <a:pt x="0" y="0"/>
                    </a:moveTo>
                    <a:lnTo>
                      <a:pt x="406389" y="0"/>
                    </a:lnTo>
                    <a:lnTo>
                      <a:pt x="406389" y="229795"/>
                    </a:lnTo>
                    <a:lnTo>
                      <a:pt x="0" y="22979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CA" sz="12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TextBox 29">
                <a:extLst>
                  <a:ext uri="{FF2B5EF4-FFF2-40B4-BE49-F238E27FC236}">
                    <a16:creationId xmlns:a16="http://schemas.microsoft.com/office/drawing/2014/main" id="{029A847A-ABA2-A569-2E53-8BACDF08D50B}"/>
                  </a:ext>
                </a:extLst>
              </p:cNvPr>
              <p:cNvSpPr txBox="1"/>
              <p:nvPr/>
            </p:nvSpPr>
            <p:spPr>
              <a:xfrm>
                <a:off x="1383258" y="4577663"/>
                <a:ext cx="1933693" cy="238014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ts val="1701"/>
                  </a:lnSpc>
                </a:pPr>
                <a:r>
                  <a:rPr lang="en-US" sz="2800" spc="-69" dirty="0">
                    <a:solidFill>
                      <a:schemeClr val="bg2"/>
                    </a:solidFill>
                    <a:latin typeface="+mj-lt"/>
                    <a:ea typeface="Arial Bold"/>
                    <a:cs typeface="Arial Bold"/>
                    <a:sym typeface="Arial Bold"/>
                  </a:rPr>
                  <a:t>VISION</a:t>
                </a:r>
              </a:p>
            </p:txBody>
          </p:sp>
          <p:sp>
            <p:nvSpPr>
              <p:cNvPr id="15" name="TextBox 32">
                <a:extLst>
                  <a:ext uri="{FF2B5EF4-FFF2-40B4-BE49-F238E27FC236}">
                    <a16:creationId xmlns:a16="http://schemas.microsoft.com/office/drawing/2014/main" id="{07A7363B-AF36-DBAE-EDD5-2F624B43B0A0}"/>
                  </a:ext>
                </a:extLst>
              </p:cNvPr>
              <p:cNvSpPr txBox="1"/>
              <p:nvPr/>
            </p:nvSpPr>
            <p:spPr>
              <a:xfrm>
                <a:off x="1383259" y="4826586"/>
                <a:ext cx="4105370" cy="48474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B2D3528-FF77-5BD1-F439-72CB95CCAF64}"/>
                </a:ext>
              </a:extLst>
            </p:cNvPr>
            <p:cNvGrpSpPr/>
            <p:nvPr/>
          </p:nvGrpSpPr>
          <p:grpSpPr>
            <a:xfrm>
              <a:off x="6197598" y="1160109"/>
              <a:ext cx="5386228" cy="4721346"/>
              <a:chOff x="6197598" y="1160109"/>
              <a:chExt cx="5386228" cy="4721346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5A8F189A-670E-6989-D0D8-A71741F369E7}"/>
                  </a:ext>
                </a:extLst>
              </p:cNvPr>
              <p:cNvGrpSpPr/>
              <p:nvPr/>
            </p:nvGrpSpPr>
            <p:grpSpPr>
              <a:xfrm>
                <a:off x="6197598" y="4607393"/>
                <a:ext cx="5386228" cy="1274062"/>
                <a:chOff x="6197598" y="4607393"/>
                <a:chExt cx="5386228" cy="1274062"/>
              </a:xfrm>
            </p:grpSpPr>
            <p:grpSp>
              <p:nvGrpSpPr>
                <p:cNvPr id="5" name="Group 9">
                  <a:extLst>
                    <a:ext uri="{FF2B5EF4-FFF2-40B4-BE49-F238E27FC236}">
                      <a16:creationId xmlns:a16="http://schemas.microsoft.com/office/drawing/2014/main" id="{FF79A629-A8FC-56AA-2B32-2013E266DA4D}"/>
                    </a:ext>
                  </a:extLst>
                </p:cNvPr>
                <p:cNvGrpSpPr/>
                <p:nvPr/>
              </p:nvGrpSpPr>
              <p:grpSpPr>
                <a:xfrm>
                  <a:off x="6197598" y="4607393"/>
                  <a:ext cx="5386228" cy="1274062"/>
                  <a:chOff x="0" y="0"/>
                  <a:chExt cx="1972630" cy="466607"/>
                </a:xfrm>
              </p:grpSpPr>
              <p:sp>
                <p:nvSpPr>
                  <p:cNvPr id="23" name="Freeform 10">
                    <a:extLst>
                      <a:ext uri="{FF2B5EF4-FFF2-40B4-BE49-F238E27FC236}">
                        <a16:creationId xmlns:a16="http://schemas.microsoft.com/office/drawing/2014/main" id="{A934591C-120C-995B-3184-A2F1A1374308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972630" cy="46660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2"/>
                    </a:solidFill>
                  </a:ln>
                </p:spPr>
                <p:txBody>
                  <a:bodyPr/>
                  <a:lstStyle/>
                  <a:p>
                    <a:endParaRPr lang="en-CA"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TextBox 11">
                    <a:extLst>
                      <a:ext uri="{FF2B5EF4-FFF2-40B4-BE49-F238E27FC236}">
                        <a16:creationId xmlns:a16="http://schemas.microsoft.com/office/drawing/2014/main" id="{DC481ED5-8244-1440-F243-A966596382F7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19050"/>
                    <a:ext cx="1733800" cy="447557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4" name="TextBox 31">
                  <a:extLst>
                    <a:ext uri="{FF2B5EF4-FFF2-40B4-BE49-F238E27FC236}">
                      <a16:creationId xmlns:a16="http://schemas.microsoft.com/office/drawing/2014/main" id="{6E4C55AA-5F26-CCFE-C2A8-AEA6769CA464}"/>
                    </a:ext>
                  </a:extLst>
                </p:cNvPr>
                <p:cNvSpPr txBox="1"/>
                <p:nvPr/>
              </p:nvSpPr>
              <p:spPr>
                <a:xfrm>
                  <a:off x="6707362" y="5068960"/>
                  <a:ext cx="4078815" cy="243656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lnSpc>
                      <a:spcPts val="1909"/>
                    </a:lnSpc>
                  </a:pPr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endParaRPr lang="en-US" sz="1836" b="1" spc="-77" dirty="0">
                    <a:solidFill>
                      <a:schemeClr val="bg2"/>
                    </a:solidFill>
                    <a:latin typeface="Arial Bold"/>
                    <a:ea typeface="Arial Bold"/>
                    <a:cs typeface="Arial Bold"/>
                    <a:sym typeface="Arial Bold"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421D421-FC3E-3EF0-484F-47AAABE770C5}"/>
                  </a:ext>
                </a:extLst>
              </p:cNvPr>
              <p:cNvGrpSpPr/>
              <p:nvPr/>
            </p:nvGrpSpPr>
            <p:grpSpPr>
              <a:xfrm>
                <a:off x="6197598" y="1160109"/>
                <a:ext cx="5386228" cy="3247171"/>
                <a:chOff x="6197598" y="1160109"/>
                <a:chExt cx="5386228" cy="3247171"/>
              </a:xfrm>
            </p:grpSpPr>
            <p:grpSp>
              <p:nvGrpSpPr>
                <p:cNvPr id="6" name="Group 12">
                  <a:extLst>
                    <a:ext uri="{FF2B5EF4-FFF2-40B4-BE49-F238E27FC236}">
                      <a16:creationId xmlns:a16="http://schemas.microsoft.com/office/drawing/2014/main" id="{70D34B56-914F-25F0-90DA-AF88C55BC3FD}"/>
                    </a:ext>
                  </a:extLst>
                </p:cNvPr>
                <p:cNvGrpSpPr/>
                <p:nvPr/>
              </p:nvGrpSpPr>
              <p:grpSpPr>
                <a:xfrm>
                  <a:off x="6197598" y="1160109"/>
                  <a:ext cx="5386228" cy="3247171"/>
                  <a:chOff x="0" y="0"/>
                  <a:chExt cx="1972630" cy="1189231"/>
                </a:xfrm>
              </p:grpSpPr>
              <p:sp>
                <p:nvSpPr>
                  <p:cNvPr id="21" name="Freeform 13">
                    <a:extLst>
                      <a:ext uri="{FF2B5EF4-FFF2-40B4-BE49-F238E27FC236}">
                        <a16:creationId xmlns:a16="http://schemas.microsoft.com/office/drawing/2014/main" id="{D70DA74F-76BE-5E76-1A95-37F26CC726ED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972630" cy="1189231"/>
                  </a:xfrm>
                  <a:prstGeom prst="rect">
                    <a:avLst/>
                  </a:prstGeom>
                  <a:solidFill>
                    <a:schemeClr val="bg2"/>
                  </a:solidFill>
                </p:spPr>
                <p:txBody>
                  <a:bodyPr/>
                  <a:lstStyle/>
                  <a:p>
                    <a:endParaRPr lang="en-CA"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2" name="TextBox 14">
                    <a:extLst>
                      <a:ext uri="{FF2B5EF4-FFF2-40B4-BE49-F238E27FC236}">
                        <a16:creationId xmlns:a16="http://schemas.microsoft.com/office/drawing/2014/main" id="{01FB71EE-9D9B-7BBB-A3AC-28733E6F3024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19050"/>
                    <a:ext cx="1733800" cy="1170181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9" name="Group 19">
                  <a:extLst>
                    <a:ext uri="{FF2B5EF4-FFF2-40B4-BE49-F238E27FC236}">
                      <a16:creationId xmlns:a16="http://schemas.microsoft.com/office/drawing/2014/main" id="{CD911E74-D349-196B-2976-73C64FEECF9E}"/>
                    </a:ext>
                  </a:extLst>
                </p:cNvPr>
                <p:cNvGrpSpPr/>
                <p:nvPr/>
              </p:nvGrpSpPr>
              <p:grpSpPr>
                <a:xfrm>
                  <a:off x="6729927" y="1507870"/>
                  <a:ext cx="486054" cy="486054"/>
                  <a:chOff x="0" y="0"/>
                  <a:chExt cx="812800" cy="812800"/>
                </a:xfrm>
              </p:grpSpPr>
              <p:sp>
                <p:nvSpPr>
                  <p:cNvPr id="17" name="Freeform 20">
                    <a:extLst>
                      <a:ext uri="{FF2B5EF4-FFF2-40B4-BE49-F238E27FC236}">
                        <a16:creationId xmlns:a16="http://schemas.microsoft.com/office/drawing/2014/main" id="{81FA9826-9484-5619-5F1C-054393343851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</p:spPr>
                <p:txBody>
                  <a:bodyPr/>
                  <a:lstStyle/>
                  <a:p>
                    <a:endParaRPr lang="en-CA"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TextBox 21">
                    <a:extLst>
                      <a:ext uri="{FF2B5EF4-FFF2-40B4-BE49-F238E27FC236}">
                        <a16:creationId xmlns:a16="http://schemas.microsoft.com/office/drawing/2014/main" id="{99C557A2-1E84-49FF-8329-138499FED045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95250"/>
                    <a:ext cx="660400" cy="641350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925"/>
                      </a:lnSpc>
                    </a:pPr>
                    <a:endParaRPr sz="12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0" name="Freeform 22">
                  <a:extLst>
                    <a:ext uri="{FF2B5EF4-FFF2-40B4-BE49-F238E27FC236}">
                      <a16:creationId xmlns:a16="http://schemas.microsoft.com/office/drawing/2014/main" id="{0C749A8E-45BC-729B-CE83-C693CF73990C}"/>
                    </a:ext>
                  </a:extLst>
                </p:cNvPr>
                <p:cNvSpPr/>
                <p:nvPr/>
              </p:nvSpPr>
              <p:spPr>
                <a:xfrm>
                  <a:off x="6813772" y="1592306"/>
                  <a:ext cx="351856" cy="327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274" h="455359">
                      <a:moveTo>
                        <a:pt x="0" y="0"/>
                      </a:moveTo>
                      <a:lnTo>
                        <a:pt x="489274" y="0"/>
                      </a:lnTo>
                      <a:lnTo>
                        <a:pt x="489274" y="455359"/>
                      </a:lnTo>
                      <a:lnTo>
                        <a:pt x="0" y="4553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TextBox 30">
                  <a:extLst>
                    <a:ext uri="{FF2B5EF4-FFF2-40B4-BE49-F238E27FC236}">
                      <a16:creationId xmlns:a16="http://schemas.microsoft.com/office/drawing/2014/main" id="{E611A7E4-332D-5A2F-50C8-87B3C7C4CFE6}"/>
                    </a:ext>
                  </a:extLst>
                </p:cNvPr>
                <p:cNvSpPr txBox="1"/>
                <p:nvPr/>
              </p:nvSpPr>
              <p:spPr>
                <a:xfrm>
                  <a:off x="6729927" y="2268749"/>
                  <a:ext cx="2510730" cy="238014"/>
                </a:xfrm>
                <a:prstGeom prst="rect">
                  <a:avLst/>
                </a:prstGeom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>
                    <a:lnSpc>
                      <a:spcPts val="1701"/>
                    </a:lnSpc>
                  </a:pPr>
                  <a:r>
                    <a:rPr lang="en-US" sz="2800" spc="-69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Arial Bold"/>
                      <a:cs typeface="Arial Bold"/>
                      <a:sym typeface="Arial Bold"/>
                    </a:rPr>
                    <a:t>MISSION</a:t>
                  </a:r>
                </a:p>
              </p:txBody>
            </p:sp>
            <p:sp>
              <p:nvSpPr>
                <p:cNvPr id="16" name="TextBox 33">
                  <a:extLst>
                    <a:ext uri="{FF2B5EF4-FFF2-40B4-BE49-F238E27FC236}">
                      <a16:creationId xmlns:a16="http://schemas.microsoft.com/office/drawing/2014/main" id="{F490363E-5BDE-37F2-2114-3EF1FDAB60DD}"/>
                    </a:ext>
                  </a:extLst>
                </p:cNvPr>
                <p:cNvSpPr txBox="1"/>
                <p:nvPr/>
              </p:nvSpPr>
              <p:spPr>
                <a:xfrm>
                  <a:off x="6729927" y="2517673"/>
                  <a:ext cx="3669449" cy="807913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Ut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exercitation. Lorem ipsum dolor sit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05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05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</p:grpSp>
        </p:grp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16</a:t>
            </a:fld>
            <a:endParaRPr lang="en-CA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4424E401-0B26-BE0E-FA0D-D227A2BC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976544"/>
            <a:ext cx="5715304" cy="2270814"/>
          </a:xfrm>
        </p:spPr>
        <p:txBody>
          <a:bodyPr>
            <a:normAutofit/>
          </a:bodyPr>
          <a:lstStyle/>
          <a:p>
            <a:r>
              <a:rPr lang="en-CA" sz="5400" b="0" i="0" dirty="0">
                <a:solidFill>
                  <a:schemeClr val="bg2"/>
                </a:solidFill>
                <a:effectLst/>
                <a:latin typeface="+mj-lt"/>
                <a:cs typeface="Aparajita" panose="02020603050405020304" pitchFamily="18" charset="0"/>
              </a:rPr>
              <a:t>Lorem ipsum </a:t>
            </a:r>
            <a:r>
              <a:rPr lang="en-CA" sz="5400" b="0" i="0" dirty="0">
                <a:solidFill>
                  <a:schemeClr val="accent2"/>
                </a:solidFill>
                <a:effectLst/>
                <a:latin typeface="+mj-lt"/>
                <a:cs typeface="Aparajita" panose="02020603050405020304" pitchFamily="18" charset="0"/>
              </a:rPr>
              <a:t>dolor sit</a:t>
            </a:r>
            <a:endParaRPr lang="en-CA" sz="5400" dirty="0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DATA INFOGRAPHICS</a:t>
            </a:r>
            <a:endParaRPr lang="en-CA" sz="4400" dirty="0"/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A5E3EDD-5951-D57D-97D5-8E6C56B9DFC4}"/>
              </a:ext>
            </a:extLst>
          </p:cNvPr>
          <p:cNvGrpSpPr/>
          <p:nvPr/>
        </p:nvGrpSpPr>
        <p:grpSpPr>
          <a:xfrm>
            <a:off x="656212" y="1233488"/>
            <a:ext cx="10881196" cy="4719324"/>
            <a:chOff x="656212" y="1233488"/>
            <a:chExt cx="10881196" cy="471932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26C5418-C6AF-1EAD-3A25-73C99AD632A5}"/>
                </a:ext>
              </a:extLst>
            </p:cNvPr>
            <p:cNvGrpSpPr/>
            <p:nvPr/>
          </p:nvGrpSpPr>
          <p:grpSpPr>
            <a:xfrm>
              <a:off x="656212" y="1233488"/>
              <a:ext cx="10879576" cy="4719324"/>
              <a:chOff x="1369655" y="2778509"/>
              <a:chExt cx="9312004" cy="4039346"/>
            </a:xfrm>
          </p:grpSpPr>
          <p:sp>
            <p:nvSpPr>
              <p:cNvPr id="49" name="TextBox 8">
                <a:extLst>
                  <a:ext uri="{FF2B5EF4-FFF2-40B4-BE49-F238E27FC236}">
                    <a16:creationId xmlns:a16="http://schemas.microsoft.com/office/drawing/2014/main" id="{12EA82EA-A0C1-DE04-E3CF-6AAE1C8CAAF4}"/>
                  </a:ext>
                </a:extLst>
              </p:cNvPr>
              <p:cNvSpPr txBox="1"/>
              <p:nvPr/>
            </p:nvSpPr>
            <p:spPr>
              <a:xfrm>
                <a:off x="4761556" y="2778509"/>
                <a:ext cx="2668889" cy="41020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3FC2F345-CE43-434D-EB25-44F3DCAB557A}"/>
                  </a:ext>
                </a:extLst>
              </p:cNvPr>
              <p:cNvGrpSpPr/>
              <p:nvPr/>
            </p:nvGrpSpPr>
            <p:grpSpPr>
              <a:xfrm>
                <a:off x="1369655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6" name="Freeform 13">
                  <a:extLst>
                    <a:ext uri="{FF2B5EF4-FFF2-40B4-BE49-F238E27FC236}">
                      <a16:creationId xmlns:a16="http://schemas.microsoft.com/office/drawing/2014/main" id="{09B949B3-F31C-EA9E-B605-AE360E54D6A0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7" name="TextBox 14">
                  <a:extLst>
                    <a:ext uri="{FF2B5EF4-FFF2-40B4-BE49-F238E27FC236}">
                      <a16:creationId xmlns:a16="http://schemas.microsoft.com/office/drawing/2014/main" id="{A99172A2-010A-6E07-D3F0-8B8CE548B9D8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6" name="Group 15">
                <a:extLst>
                  <a:ext uri="{FF2B5EF4-FFF2-40B4-BE49-F238E27FC236}">
                    <a16:creationId xmlns:a16="http://schemas.microsoft.com/office/drawing/2014/main" id="{171710B9-B9DE-1EB5-FCAD-3C3E2A1A1D96}"/>
                  </a:ext>
                </a:extLst>
              </p:cNvPr>
              <p:cNvGrpSpPr/>
              <p:nvPr/>
            </p:nvGrpSpPr>
            <p:grpSpPr>
              <a:xfrm>
                <a:off x="3274577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4" name="Freeform 16">
                  <a:extLst>
                    <a:ext uri="{FF2B5EF4-FFF2-40B4-BE49-F238E27FC236}">
                      <a16:creationId xmlns:a16="http://schemas.microsoft.com/office/drawing/2014/main" id="{19DAA1DA-3A93-1BC3-7AF3-380876DE0BEC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5" name="TextBox 17">
                  <a:extLst>
                    <a:ext uri="{FF2B5EF4-FFF2-40B4-BE49-F238E27FC236}">
                      <a16:creationId xmlns:a16="http://schemas.microsoft.com/office/drawing/2014/main" id="{97E34FE2-8DAC-C6A3-DA06-B22AF13ACB28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7" name="Group 18">
                <a:extLst>
                  <a:ext uri="{FF2B5EF4-FFF2-40B4-BE49-F238E27FC236}">
                    <a16:creationId xmlns:a16="http://schemas.microsoft.com/office/drawing/2014/main" id="{CB385756-F451-EB03-415D-A418A06E00DC}"/>
                  </a:ext>
                </a:extLst>
              </p:cNvPr>
              <p:cNvGrpSpPr/>
              <p:nvPr/>
            </p:nvGrpSpPr>
            <p:grpSpPr>
              <a:xfrm>
                <a:off x="5177634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2" name="Freeform 19">
                  <a:extLst>
                    <a:ext uri="{FF2B5EF4-FFF2-40B4-BE49-F238E27FC236}">
                      <a16:creationId xmlns:a16="http://schemas.microsoft.com/office/drawing/2014/main" id="{A3F11C0B-3086-56A6-A1FD-6796D9664202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3" name="TextBox 20">
                  <a:extLst>
                    <a:ext uri="{FF2B5EF4-FFF2-40B4-BE49-F238E27FC236}">
                      <a16:creationId xmlns:a16="http://schemas.microsoft.com/office/drawing/2014/main" id="{D598A38B-B1CA-4458-1887-2F520B15D531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8" name="Group 21">
                <a:extLst>
                  <a:ext uri="{FF2B5EF4-FFF2-40B4-BE49-F238E27FC236}">
                    <a16:creationId xmlns:a16="http://schemas.microsoft.com/office/drawing/2014/main" id="{4CD022FF-BECA-3AAB-DD77-C17C4A763D69}"/>
                  </a:ext>
                </a:extLst>
              </p:cNvPr>
              <p:cNvGrpSpPr/>
              <p:nvPr/>
            </p:nvGrpSpPr>
            <p:grpSpPr>
              <a:xfrm>
                <a:off x="7080691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40" name="Freeform 22">
                  <a:extLst>
                    <a:ext uri="{FF2B5EF4-FFF2-40B4-BE49-F238E27FC236}">
                      <a16:creationId xmlns:a16="http://schemas.microsoft.com/office/drawing/2014/main" id="{2E001B0C-8134-503C-F938-17E91B284E8D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1" name="TextBox 23">
                  <a:extLst>
                    <a:ext uri="{FF2B5EF4-FFF2-40B4-BE49-F238E27FC236}">
                      <a16:creationId xmlns:a16="http://schemas.microsoft.com/office/drawing/2014/main" id="{1C240E73-FF0F-6147-A356-E2DC14953AE1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24">
                <a:extLst>
                  <a:ext uri="{FF2B5EF4-FFF2-40B4-BE49-F238E27FC236}">
                    <a16:creationId xmlns:a16="http://schemas.microsoft.com/office/drawing/2014/main" id="{F3C82B02-7393-7701-B655-879F55033469}"/>
                  </a:ext>
                </a:extLst>
              </p:cNvPr>
              <p:cNvGrpSpPr/>
              <p:nvPr/>
            </p:nvGrpSpPr>
            <p:grpSpPr>
              <a:xfrm>
                <a:off x="8983748" y="3281433"/>
                <a:ext cx="1697911" cy="2657521"/>
                <a:chOff x="0" y="-142680"/>
                <a:chExt cx="670780" cy="1049885"/>
              </a:xfrm>
            </p:grpSpPr>
            <p:sp>
              <p:nvSpPr>
                <p:cNvPr id="38" name="Freeform 25">
                  <a:extLst>
                    <a:ext uri="{FF2B5EF4-FFF2-40B4-BE49-F238E27FC236}">
                      <a16:creationId xmlns:a16="http://schemas.microsoft.com/office/drawing/2014/main" id="{6DE500C7-143C-D1EC-25AE-A5F6C4098507}"/>
                    </a:ext>
                  </a:extLst>
                </p:cNvPr>
                <p:cNvSpPr/>
                <p:nvPr/>
              </p:nvSpPr>
              <p:spPr>
                <a:xfrm>
                  <a:off x="0" y="-142680"/>
                  <a:ext cx="669517" cy="100756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9" name="TextBox 26">
                  <a:extLst>
                    <a:ext uri="{FF2B5EF4-FFF2-40B4-BE49-F238E27FC236}">
                      <a16:creationId xmlns:a16="http://schemas.microsoft.com/office/drawing/2014/main" id="{AFC43842-7C0C-C5EB-5ADC-E38DB6B6857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670780" cy="88815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37" name="TextBox 29">
                <a:extLst>
                  <a:ext uri="{FF2B5EF4-FFF2-40B4-BE49-F238E27FC236}">
                    <a16:creationId xmlns:a16="http://schemas.microsoft.com/office/drawing/2014/main" id="{310165C7-238C-8D4F-60B6-5B3CB27E80F6}"/>
                  </a:ext>
                </a:extLst>
              </p:cNvPr>
              <p:cNvSpPr txBox="1"/>
              <p:nvPr/>
            </p:nvSpPr>
            <p:spPr>
              <a:xfrm>
                <a:off x="4506358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5" name="TextBox 32">
                <a:extLst>
                  <a:ext uri="{FF2B5EF4-FFF2-40B4-BE49-F238E27FC236}">
                    <a16:creationId xmlns:a16="http://schemas.microsoft.com/office/drawing/2014/main" id="{C774B61C-917C-0B00-B51F-C7B7C59B7899}"/>
                  </a:ext>
                </a:extLst>
              </p:cNvPr>
              <p:cNvSpPr txBox="1"/>
              <p:nvPr/>
            </p:nvSpPr>
            <p:spPr>
              <a:xfrm>
                <a:off x="2600279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3" name="TextBox 35">
                <a:extLst>
                  <a:ext uri="{FF2B5EF4-FFF2-40B4-BE49-F238E27FC236}">
                    <a16:creationId xmlns:a16="http://schemas.microsoft.com/office/drawing/2014/main" id="{0FE4861C-BD1D-3ABB-7E8A-C04E4C5E4E6F}"/>
                  </a:ext>
                </a:extLst>
              </p:cNvPr>
              <p:cNvSpPr txBox="1"/>
              <p:nvPr/>
            </p:nvSpPr>
            <p:spPr>
              <a:xfrm>
                <a:off x="6408588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18" name="TextBox 45">
                <a:extLst>
                  <a:ext uri="{FF2B5EF4-FFF2-40B4-BE49-F238E27FC236}">
                    <a16:creationId xmlns:a16="http://schemas.microsoft.com/office/drawing/2014/main" id="{50BCD9B1-2FCC-76A6-FE86-2647C78D5BCD}"/>
                  </a:ext>
                </a:extLst>
              </p:cNvPr>
              <p:cNvSpPr txBox="1"/>
              <p:nvPr/>
            </p:nvSpPr>
            <p:spPr>
              <a:xfrm>
                <a:off x="2312469" y="6080249"/>
                <a:ext cx="7426377" cy="73760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4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4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9" name="TextBox 46">
                <a:extLst>
                  <a:ext uri="{FF2B5EF4-FFF2-40B4-BE49-F238E27FC236}">
                    <a16:creationId xmlns:a16="http://schemas.microsoft.com/office/drawing/2014/main" id="{4F041E5F-99D8-3028-B98C-792231F28526}"/>
                  </a:ext>
                </a:extLst>
              </p:cNvPr>
              <p:cNvSpPr txBox="1"/>
              <p:nvPr/>
            </p:nvSpPr>
            <p:spPr>
              <a:xfrm>
                <a:off x="1630715" y="4301487"/>
                <a:ext cx="1191445" cy="592719"/>
              </a:xfrm>
              <a:prstGeom prst="rect">
                <a:avLst/>
              </a:prstGeom>
            </p:spPr>
            <p:txBody>
              <a:bodyPr wrap="square" lIns="0" tIns="0" rIns="0" bIns="0" rtlCol="0" anchor="b">
                <a:spAutoFit/>
              </a:bodyPr>
              <a:lstStyle/>
              <a:p>
                <a:pPr>
                  <a:lnSpc>
                    <a:spcPts val="1796"/>
                  </a:lnSpc>
                </a:pPr>
                <a:r>
                  <a:rPr kumimoji="0" lang="en-CA" sz="1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Lorem ipsum dolor sit </a:t>
                </a:r>
                <a:r>
                  <a:rPr kumimoji="0" lang="en-CA" sz="1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amet</a:t>
                </a:r>
                <a:r>
                  <a:rPr kumimoji="0" lang="en-CA" sz="1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, </a:t>
                </a:r>
                <a:r>
                  <a:rPr kumimoji="0" lang="en-CA" sz="1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consectetur</a:t>
                </a:r>
                <a:endParaRPr lang="en-US" sz="1727" spc="-72" dirty="0">
                  <a:solidFill>
                    <a:schemeClr val="accent1"/>
                  </a:solidFill>
                  <a:latin typeface="+mj-lt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0" name="TextBox 47">
                <a:extLst>
                  <a:ext uri="{FF2B5EF4-FFF2-40B4-BE49-F238E27FC236}">
                    <a16:creationId xmlns:a16="http://schemas.microsoft.com/office/drawing/2014/main" id="{50B1A14B-32AB-5F9C-41DF-396A0DDD6BB4}"/>
                  </a:ext>
                </a:extLst>
              </p:cNvPr>
              <p:cNvSpPr txBox="1"/>
              <p:nvPr/>
            </p:nvSpPr>
            <p:spPr>
              <a:xfrm>
                <a:off x="3441717" y="4420031"/>
                <a:ext cx="1377375" cy="474176"/>
              </a:xfrm>
              <a:prstGeom prst="rect">
                <a:avLst/>
              </a:prstGeom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kumimoji="0" lang="en-CA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56%</a:t>
                </a:r>
                <a:endParaRPr lang="en-US" sz="3200" spc="-72" dirty="0">
                  <a:solidFill>
                    <a:schemeClr val="accent1"/>
                  </a:solidFill>
                  <a:latin typeface="+mj-lt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1" name="TextBox 48">
                <a:extLst>
                  <a:ext uri="{FF2B5EF4-FFF2-40B4-BE49-F238E27FC236}">
                    <a16:creationId xmlns:a16="http://schemas.microsoft.com/office/drawing/2014/main" id="{70AD4218-E0E6-1F09-1834-5303E5742409}"/>
                  </a:ext>
                </a:extLst>
              </p:cNvPr>
              <p:cNvSpPr txBox="1"/>
              <p:nvPr/>
            </p:nvSpPr>
            <p:spPr>
              <a:xfrm>
                <a:off x="5284028" y="4420031"/>
                <a:ext cx="1471274" cy="474176"/>
              </a:xfrm>
              <a:prstGeom prst="rect">
                <a:avLst/>
              </a:prstGeom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kumimoji="0" lang="en-CA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12.3 M</a:t>
                </a:r>
                <a:endParaRPr lang="en-US" sz="3200" spc="-72" dirty="0">
                  <a:solidFill>
                    <a:schemeClr val="accent1"/>
                  </a:solidFill>
                  <a:latin typeface="+mj-lt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2" name="TextBox 49">
                <a:extLst>
                  <a:ext uri="{FF2B5EF4-FFF2-40B4-BE49-F238E27FC236}">
                    <a16:creationId xmlns:a16="http://schemas.microsoft.com/office/drawing/2014/main" id="{2A541217-549B-70AB-E5B5-CCF9EB9081E4}"/>
                  </a:ext>
                </a:extLst>
              </p:cNvPr>
              <p:cNvSpPr txBox="1"/>
              <p:nvPr/>
            </p:nvSpPr>
            <p:spPr>
              <a:xfrm>
                <a:off x="7251562" y="4420031"/>
                <a:ext cx="1368670" cy="474176"/>
              </a:xfrm>
              <a:prstGeom prst="rect">
                <a:avLst/>
              </a:prstGeom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kumimoji="0" lang="en-CA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87%</a:t>
                </a:r>
                <a:endParaRPr lang="en-US" sz="3200" spc="-72" dirty="0">
                  <a:solidFill>
                    <a:schemeClr val="accent1"/>
                  </a:solidFill>
                  <a:latin typeface="+mj-lt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23" name="TextBox 50">
                <a:extLst>
                  <a:ext uri="{FF2B5EF4-FFF2-40B4-BE49-F238E27FC236}">
                    <a16:creationId xmlns:a16="http://schemas.microsoft.com/office/drawing/2014/main" id="{4182F990-0FB7-387D-D9E2-44560270CB9C}"/>
                  </a:ext>
                </a:extLst>
              </p:cNvPr>
              <p:cNvSpPr txBox="1"/>
              <p:nvPr/>
            </p:nvSpPr>
            <p:spPr>
              <a:xfrm>
                <a:off x="9156483" y="4420031"/>
                <a:ext cx="1285364" cy="474176"/>
              </a:xfrm>
              <a:prstGeom prst="rect">
                <a:avLst/>
              </a:prstGeom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kumimoji="0" lang="en-CA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125 K</a:t>
                </a:r>
                <a:endParaRPr lang="en-US" sz="3200" spc="-72" dirty="0">
                  <a:solidFill>
                    <a:schemeClr val="accent1"/>
                  </a:solidFill>
                  <a:latin typeface="+mj-lt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3964EF40-9E90-692C-1DCB-29A366CBDA81}"/>
                  </a:ext>
                </a:extLst>
              </p:cNvPr>
              <p:cNvSpPr txBox="1"/>
              <p:nvPr/>
            </p:nvSpPr>
            <p:spPr>
              <a:xfrm>
                <a:off x="8310818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8CA71959-6037-A1C2-9DCC-F490B53015EE}"/>
                  </a:ext>
                </a:extLst>
              </p:cNvPr>
              <p:cNvSpPr txBox="1"/>
              <p:nvPr/>
            </p:nvSpPr>
            <p:spPr>
              <a:xfrm>
                <a:off x="10213049" y="5519801"/>
                <a:ext cx="228798" cy="2221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F30856A6-76AA-0387-6792-2B3117860EC4}"/>
                </a:ext>
              </a:extLst>
            </p:cNvPr>
            <p:cNvSpPr/>
            <p:nvPr/>
          </p:nvSpPr>
          <p:spPr>
            <a:xfrm>
              <a:off x="2881806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5C9E64AE-3712-9AE1-3D11-9CE914143BE6}"/>
                </a:ext>
              </a:extLst>
            </p:cNvPr>
            <p:cNvSpPr/>
            <p:nvPr/>
          </p:nvSpPr>
          <p:spPr>
            <a:xfrm>
              <a:off x="5111071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1CCE7DD-F778-8F9D-38D2-3E3CB92B016C}"/>
                </a:ext>
              </a:extLst>
            </p:cNvPr>
            <p:cNvSpPr/>
            <p:nvPr/>
          </p:nvSpPr>
          <p:spPr>
            <a:xfrm>
              <a:off x="7340336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4D81799-B215-391C-1169-5361A3EC6A04}"/>
                </a:ext>
              </a:extLst>
            </p:cNvPr>
            <p:cNvSpPr/>
            <p:nvPr/>
          </p:nvSpPr>
          <p:spPr>
            <a:xfrm>
              <a:off x="9557408" y="1814721"/>
              <a:ext cx="1980000" cy="160813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group of people sitting at a table with a microphone&#10;&#10;AI-generated content may be incorrect.">
            <a:extLst>
              <a:ext uri="{FF2B5EF4-FFF2-40B4-BE49-F238E27FC236}">
                <a16:creationId xmlns:a16="http://schemas.microsoft.com/office/drawing/2014/main" id="{FABDB851-A8D9-4C38-A041-688E766E1D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r="11047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04C79D-CDB5-7F00-3ED0-C74CE4D95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1646566"/>
          </a:xfrm>
        </p:spPr>
        <p:txBody>
          <a:bodyPr>
            <a:noAutofit/>
          </a:bodyPr>
          <a:lstStyle/>
          <a:p>
            <a:r>
              <a:rPr lang="en-IN" sz="6600" dirty="0">
                <a:solidFill>
                  <a:schemeClr val="accent2"/>
                </a:solidFill>
                <a:cs typeface="Arial" panose="020B0604020202020204" pitchFamily="34" charset="0"/>
              </a:rPr>
              <a:t>THANK </a:t>
            </a:r>
            <a:r>
              <a:rPr lang="en-IN" sz="6600" dirty="0">
                <a:solidFill>
                  <a:schemeClr val="bg2"/>
                </a:solidFill>
                <a:cs typeface="Arial" panose="020B0604020202020204" pitchFamily="34" charset="0"/>
              </a:rPr>
              <a:t>YOU</a:t>
            </a:r>
            <a:endParaRPr lang="en-CA" sz="2400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B11E1-F0AC-1CCC-3B76-AEC64C5E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492C9-9EC8-054E-0414-C5D27396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8A6C0-B7B6-52A4-D498-A39A8084CAD6}"/>
              </a:ext>
            </a:extLst>
          </p:cNvPr>
          <p:cNvGrpSpPr/>
          <p:nvPr/>
        </p:nvGrpSpPr>
        <p:grpSpPr>
          <a:xfrm>
            <a:off x="2915891" y="2828544"/>
            <a:ext cx="2651776" cy="3376068"/>
            <a:chOff x="1389107" y="1299746"/>
            <a:chExt cx="3344898" cy="42585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E1CC21-CA95-B1DA-5ABC-53DEBB40842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658DE7-6E57-4962-323C-AB2EE3C0BC7C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CCFCE5-06EF-947B-E54C-F27904D1F31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547554-A14F-0389-A42B-10C4D0AD69C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4D7F32-6353-749C-EAB9-840DA9EE1B95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FCD63F4-F472-229E-4E7A-8A1177752CC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21D7710-2F3F-450E-0632-CFAF6E4EF82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0CFB640-C354-F89F-AADB-CD498F579A57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7C637DC-2E95-A630-78E3-8A11C464A0D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38DACF7-3562-D531-57F1-9D0B0A166C6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B02F1390-F0BA-F778-3800-0353BD3AA4E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E9FE4A8-D9B2-DFBE-9715-49B1195752EA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8797BB-0C08-7EF3-9BC7-0CAC2E7FB418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24" name="Picture 23" descr="A gold text on a black background&#10;&#10;AI-generated content may be incorrect.">
            <a:extLst>
              <a:ext uri="{FF2B5EF4-FFF2-40B4-BE49-F238E27FC236}">
                <a16:creationId xmlns:a16="http://schemas.microsoft.com/office/drawing/2014/main" id="{B2FD3F14-E193-15E3-7DF0-2EDABC9E06E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23" b="32981"/>
          <a:stretch/>
        </p:blipFill>
        <p:spPr>
          <a:xfrm>
            <a:off x="6946728" y="49574"/>
            <a:ext cx="4559808" cy="8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8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6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C0C0C"/>
      </a:accent1>
      <a:accent2>
        <a:srgbClr val="BD716F"/>
      </a:accent2>
      <a:accent3>
        <a:srgbClr val="F1EEE7"/>
      </a:accent3>
      <a:accent4>
        <a:srgbClr val="0C0C0C"/>
      </a:accent4>
      <a:accent5>
        <a:srgbClr val="BD716F"/>
      </a:accent5>
      <a:accent6>
        <a:srgbClr val="F1EEE7"/>
      </a:accent6>
      <a:hlink>
        <a:srgbClr val="0563C1"/>
      </a:hlink>
      <a:folHlink>
        <a:srgbClr val="954F72"/>
      </a:folHlink>
    </a:clrScheme>
    <a:fontScheme name="Custom 105">
      <a:majorFont>
        <a:latin typeface="Impac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1427</Words>
  <Application>Microsoft Office PowerPoint</Application>
  <PresentationFormat>Widescreen</PresentationFormat>
  <Paragraphs>190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Aharoni</vt:lpstr>
      <vt:lpstr>Aparajita</vt:lpstr>
      <vt:lpstr>Aptos</vt:lpstr>
      <vt:lpstr>Arial</vt:lpstr>
      <vt:lpstr>Arial Bold</vt:lpstr>
      <vt:lpstr>Calibri</vt:lpstr>
      <vt:lpstr>Century Gothic</vt:lpstr>
      <vt:lpstr>Courier New</vt:lpstr>
      <vt:lpstr>Impact</vt:lpstr>
      <vt:lpstr>Office Theme</vt:lpstr>
      <vt:lpstr>PODCAST Production</vt:lpstr>
      <vt:lpstr>PowerPoint Presentation</vt:lpstr>
      <vt:lpstr>Lorem ipsum dolor sit</vt:lpstr>
      <vt:lpstr>Lorem ipsum dolor</vt:lpstr>
      <vt:lpstr>Lorem ipsum dolor</vt:lpstr>
      <vt:lpstr>Lorem ipsum dolor sit</vt:lpstr>
      <vt:lpstr>PowerPoint Presentation</vt:lpstr>
      <vt:lpstr>Lorem ipsum dolor sit</vt:lpstr>
      <vt:lpstr>Lorem ipsum dolor sit</vt:lpstr>
      <vt:lpstr>Lorem ipsum dolor sit</vt:lpstr>
      <vt:lpstr>Lorem ipsum dolor</vt:lpstr>
      <vt:lpstr>Lorem ipsum dolor sit</vt:lpstr>
      <vt:lpstr>Lorem ipsum dolor sit</vt:lpstr>
      <vt:lpstr>Meet Our Team</vt:lpstr>
      <vt:lpstr>Lorem ipsum dolor sit</vt:lpstr>
      <vt:lpstr>Lorem ipsum dolor sit</vt:lpstr>
      <vt:lpstr>DATA INFOGRAPHICS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2024-12-18T21:57:07Z</dcterms:created>
  <dcterms:modified xsi:type="dcterms:W3CDTF">2025-04-10T17:03:45Z</dcterms:modified>
</cp:coreProperties>
</file>