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141413459" r:id="rId2"/>
    <p:sldId id="2141413482" r:id="rId3"/>
    <p:sldId id="2141413483" r:id="rId4"/>
    <p:sldId id="2141413434" r:id="rId5"/>
    <p:sldId id="2141413472" r:id="rId6"/>
    <p:sldId id="2141413440" r:id="rId7"/>
    <p:sldId id="2141413449" r:id="rId8"/>
    <p:sldId id="2141413473" r:id="rId9"/>
    <p:sldId id="2141413460" r:id="rId10"/>
    <p:sldId id="2141413475" r:id="rId11"/>
    <p:sldId id="2141413476" r:id="rId12"/>
    <p:sldId id="2141413436" r:id="rId13"/>
    <p:sldId id="2141413437" r:id="rId14"/>
    <p:sldId id="2141413479" r:id="rId15"/>
    <p:sldId id="2141413470" r:id="rId16"/>
    <p:sldId id="2141413480" r:id="rId17"/>
    <p:sldId id="2141413455" r:id="rId18"/>
    <p:sldId id="2140757960" r:id="rId19"/>
    <p:sldId id="2141413481" r:id="rId20"/>
    <p:sldId id="2141413464" r:id="rId21"/>
    <p:sldId id="2141413484" r:id="rId22"/>
    <p:sldId id="2141413471" r:id="rId23"/>
    <p:sldId id="21414134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BFFF"/>
    <a:srgbClr val="F2BC7F"/>
    <a:srgbClr val="F0F0F0"/>
    <a:srgbClr val="29A37A"/>
    <a:srgbClr val="C18B64"/>
    <a:srgbClr val="057056"/>
    <a:srgbClr val="D988A8"/>
    <a:srgbClr val="206246"/>
    <a:srgbClr val="FED132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551B30-537D-4E1A-BC76-8B87C0E40399}" v="2" dt="2025-04-16T02:28:08.0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2" autoAdjust="0"/>
    <p:restoredTop sz="96076" autoAdjust="0"/>
  </p:normalViewPr>
  <p:slideViewPr>
    <p:cSldViewPr snapToGrid="0">
      <p:cViewPr varScale="1">
        <p:scale>
          <a:sx n="95" d="100"/>
          <a:sy n="95" d="100"/>
        </p:scale>
        <p:origin x="1182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4-4719-B0AF-CB61753E798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4-4719-B0AF-CB61753E7989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44-4719-B0AF-CB61753E79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15-04-2025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11" y="2246332"/>
            <a:ext cx="5807183" cy="2024453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10" y="4354769"/>
            <a:ext cx="5807183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88E8871-4133-849E-7944-1247643C34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812" y="897136"/>
            <a:ext cx="4884622" cy="5280074"/>
          </a:xfrm>
          <a:prstGeom prst="roundRect">
            <a:avLst>
              <a:gd name="adj" fmla="val 9573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029" y="209305"/>
            <a:ext cx="11097942" cy="950422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92536" y="423746"/>
            <a:ext cx="4820843" cy="6010507"/>
          </a:xfrm>
          <a:prstGeom prst="roundRect">
            <a:avLst>
              <a:gd name="adj" fmla="val 6934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3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BA840C8-86B7-3531-0769-54D4549E72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3" y="2032209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3758" y="614440"/>
            <a:ext cx="4840390" cy="484039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623" y="443344"/>
            <a:ext cx="6309813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459" y="1460078"/>
            <a:ext cx="2376000" cy="2376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32280" y="1460078"/>
            <a:ext cx="2376000" cy="2376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23673" y="1460078"/>
            <a:ext cx="2376000" cy="2376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15066" y="1460078"/>
            <a:ext cx="2376000" cy="2376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4" r:id="rId5"/>
    <p:sldLayoutId id="2147483712" r:id="rId6"/>
    <p:sldLayoutId id="2147483711" r:id="rId7"/>
    <p:sldLayoutId id="2147483710" r:id="rId8"/>
    <p:sldLayoutId id="2147483709" r:id="rId9"/>
    <p:sldLayoutId id="2147483716" r:id="rId10"/>
    <p:sldLayoutId id="2147483708" r:id="rId11"/>
    <p:sldLayoutId id="2147483707" r:id="rId12"/>
    <p:sldLayoutId id="2147483706" r:id="rId13"/>
    <p:sldLayoutId id="2147483705" r:id="rId14"/>
    <p:sldLayoutId id="2147483702" r:id="rId15"/>
    <p:sldLayoutId id="2147483701" r:id="rId16"/>
    <p:sldLayoutId id="2147483677" r:id="rId17"/>
    <p:sldLayoutId id="2147483678" r:id="rId18"/>
    <p:sldLayoutId id="2147483679" r:id="rId19"/>
    <p:sldLayoutId id="2147483683" r:id="rId20"/>
    <p:sldLayoutId id="2147483684" r:id="rId21"/>
    <p:sldLayoutId id="2147483685" r:id="rId22"/>
    <p:sldLayoutId id="2147483686" r:id="rId23"/>
    <p:sldLayoutId id="2147483717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doctor with his arms crossed&#10;&#10;Description automatically generated">
            <a:extLst>
              <a:ext uri="{FF2B5EF4-FFF2-40B4-BE49-F238E27FC236}">
                <a16:creationId xmlns:a16="http://schemas.microsoft.com/office/drawing/2014/main" id="{3AA2D01C-ED7F-FEB6-5F50-3989F94C38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182954-256C-ACC0-CC7E-EEA74499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255C21-6434-310E-BFD9-3AFFA052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480DD8-2195-834A-F1DA-E9FC9CA68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1800" b="0" spc="300" dirty="0"/>
              <a:t>Presenter Name</a:t>
            </a:r>
          </a:p>
        </p:txBody>
      </p:sp>
      <p:sp>
        <p:nvSpPr>
          <p:cNvPr id="46" name="Google Shape;517;p30">
            <a:extLst>
              <a:ext uri="{FF2B5EF4-FFF2-40B4-BE49-F238E27FC236}">
                <a16:creationId xmlns:a16="http://schemas.microsoft.com/office/drawing/2014/main" id="{2B597393-780E-A302-44DA-C14FCE45306C}"/>
              </a:ext>
            </a:extLst>
          </p:cNvPr>
          <p:cNvSpPr/>
          <p:nvPr/>
        </p:nvSpPr>
        <p:spPr>
          <a:xfrm rot="10800000">
            <a:off x="5609251" y="1281827"/>
            <a:ext cx="265299" cy="26529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518;p30">
            <a:extLst>
              <a:ext uri="{FF2B5EF4-FFF2-40B4-BE49-F238E27FC236}">
                <a16:creationId xmlns:a16="http://schemas.microsoft.com/office/drawing/2014/main" id="{8F189CBE-98E8-E8E7-2D6E-234246217D94}"/>
              </a:ext>
            </a:extLst>
          </p:cNvPr>
          <p:cNvSpPr/>
          <p:nvPr/>
        </p:nvSpPr>
        <p:spPr>
          <a:xfrm rot="10800000">
            <a:off x="5959820" y="798570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49" name="Google Shape;520;p30">
            <a:extLst>
              <a:ext uri="{FF2B5EF4-FFF2-40B4-BE49-F238E27FC236}">
                <a16:creationId xmlns:a16="http://schemas.microsoft.com/office/drawing/2014/main" id="{0783BA32-6E2A-9063-D759-A09A49F7ACC0}"/>
              </a:ext>
            </a:extLst>
          </p:cNvPr>
          <p:cNvGrpSpPr/>
          <p:nvPr/>
        </p:nvGrpSpPr>
        <p:grpSpPr>
          <a:xfrm>
            <a:off x="5248146" y="4801742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50" name="Google Shape;521;p30">
              <a:extLst>
                <a:ext uri="{FF2B5EF4-FFF2-40B4-BE49-F238E27FC236}">
                  <a16:creationId xmlns:a16="http://schemas.microsoft.com/office/drawing/2014/main" id="{6FF2A1AD-12A8-2FE0-3E60-B1F3D1506AC5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22;p30">
              <a:extLst>
                <a:ext uri="{FF2B5EF4-FFF2-40B4-BE49-F238E27FC236}">
                  <a16:creationId xmlns:a16="http://schemas.microsoft.com/office/drawing/2014/main" id="{6B86CDE3-1C86-94A8-D66C-7C12FFBE512B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270025-3E54-0AB2-659D-425B1BE20EB3}"/>
              </a:ext>
            </a:extLst>
          </p:cNvPr>
          <p:cNvSpPr/>
          <p:nvPr/>
        </p:nvSpPr>
        <p:spPr>
          <a:xfrm flipH="1">
            <a:off x="335483" y="2196758"/>
            <a:ext cx="5539063" cy="1424340"/>
          </a:xfrm>
          <a:prstGeom prst="roundRect">
            <a:avLst>
              <a:gd name="adj" fmla="val 1727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5F4B4A-B5E6-85D7-9A0D-57182BC6683C}"/>
              </a:ext>
            </a:extLst>
          </p:cNvPr>
          <p:cNvSpPr/>
          <p:nvPr/>
        </p:nvSpPr>
        <p:spPr>
          <a:xfrm>
            <a:off x="10556341" y="667280"/>
            <a:ext cx="1652726" cy="2953818"/>
          </a:xfrm>
          <a:custGeom>
            <a:avLst/>
            <a:gdLst>
              <a:gd name="connsiteX0" fmla="*/ 1926208 w 2155511"/>
              <a:gd name="connsiteY0" fmla="*/ 0 h 3852416"/>
              <a:gd name="connsiteX1" fmla="*/ 2123152 w 2155511"/>
              <a:gd name="connsiteY1" fmla="*/ 9945 h 3852416"/>
              <a:gd name="connsiteX2" fmla="*/ 2155511 w 2155511"/>
              <a:gd name="connsiteY2" fmla="*/ 14884 h 3852416"/>
              <a:gd name="connsiteX3" fmla="*/ 2155511 w 2155511"/>
              <a:gd name="connsiteY3" fmla="*/ 3837533 h 3852416"/>
              <a:gd name="connsiteX4" fmla="*/ 2123152 w 2155511"/>
              <a:gd name="connsiteY4" fmla="*/ 3842471 h 3852416"/>
              <a:gd name="connsiteX5" fmla="*/ 1926208 w 2155511"/>
              <a:gd name="connsiteY5" fmla="*/ 3852416 h 3852416"/>
              <a:gd name="connsiteX6" fmla="*/ 0 w 2155511"/>
              <a:gd name="connsiteY6" fmla="*/ 1926208 h 3852416"/>
              <a:gd name="connsiteX7" fmla="*/ 1926208 w 2155511"/>
              <a:gd name="connsiteY7" fmla="*/ 0 h 385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511" h="3852416">
                <a:moveTo>
                  <a:pt x="1926208" y="0"/>
                </a:moveTo>
                <a:cubicBezTo>
                  <a:pt x="1992696" y="0"/>
                  <a:pt x="2058398" y="3369"/>
                  <a:pt x="2123152" y="9945"/>
                </a:cubicBezTo>
                <a:lnTo>
                  <a:pt x="2155511" y="14884"/>
                </a:lnTo>
                <a:lnTo>
                  <a:pt x="2155511" y="3837533"/>
                </a:lnTo>
                <a:lnTo>
                  <a:pt x="2123152" y="3842471"/>
                </a:lnTo>
                <a:cubicBezTo>
                  <a:pt x="2058398" y="3849047"/>
                  <a:pt x="1992696" y="3852416"/>
                  <a:pt x="1926208" y="3852416"/>
                </a:cubicBezTo>
                <a:cubicBezTo>
                  <a:pt x="862393" y="3852416"/>
                  <a:pt x="0" y="2990023"/>
                  <a:pt x="0" y="1926208"/>
                </a:cubicBezTo>
                <a:cubicBezTo>
                  <a:pt x="0" y="862393"/>
                  <a:pt x="862393" y="0"/>
                  <a:pt x="19262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6CA6BB-5A38-C220-EEFF-ED366095D974}"/>
              </a:ext>
            </a:extLst>
          </p:cNvPr>
          <p:cNvSpPr/>
          <p:nvPr/>
        </p:nvSpPr>
        <p:spPr>
          <a:xfrm flipH="1">
            <a:off x="6809228" y="5030430"/>
            <a:ext cx="1566054" cy="1566054"/>
          </a:xfrm>
          <a:prstGeom prst="ellipse">
            <a:avLst/>
          </a:prstGeom>
          <a:solidFill>
            <a:schemeClr val="accent3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5D02FB-79B7-D856-81A2-3229D5C85522}"/>
              </a:ext>
            </a:extLst>
          </p:cNvPr>
          <p:cNvGrpSpPr/>
          <p:nvPr/>
        </p:nvGrpSpPr>
        <p:grpSpPr>
          <a:xfrm rot="5400000">
            <a:off x="2670243" y="2728884"/>
            <a:ext cx="83984" cy="4481650"/>
            <a:chOff x="11782969" y="485231"/>
            <a:chExt cx="83984" cy="44816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D4E99A3-A6DF-3BA9-4BC0-38BCF08390E1}"/>
                </a:ext>
              </a:extLst>
            </p:cNvPr>
            <p:cNvCxnSpPr/>
            <p:nvPr/>
          </p:nvCxnSpPr>
          <p:spPr>
            <a:xfrm flipH="1">
              <a:off x="11866953" y="485231"/>
              <a:ext cx="0" cy="1952608"/>
            </a:xfrm>
            <a:prstGeom prst="line">
              <a:avLst/>
            </a:prstGeom>
            <a:ln w="127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D2952B1-48DF-2095-B03F-FA31C952D1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782969" y="1843081"/>
              <a:ext cx="0" cy="3123800"/>
            </a:xfrm>
            <a:prstGeom prst="line">
              <a:avLst/>
            </a:prstGeom>
            <a:ln w="127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E4163AC0-7FD9-65A3-707E-36462E96D2C3}"/>
              </a:ext>
            </a:extLst>
          </p:cNvPr>
          <p:cNvSpPr/>
          <p:nvPr/>
        </p:nvSpPr>
        <p:spPr>
          <a:xfrm rot="5400000" flipH="1">
            <a:off x="-361744" y="1457219"/>
            <a:ext cx="723487" cy="723487"/>
          </a:xfrm>
          <a:prstGeom prst="donut">
            <a:avLst>
              <a:gd name="adj" fmla="val 175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2D9E71-4709-DDF1-7AC6-26167D5780AB}"/>
              </a:ext>
            </a:extLst>
          </p:cNvPr>
          <p:cNvSpPr/>
          <p:nvPr/>
        </p:nvSpPr>
        <p:spPr>
          <a:xfrm rot="5400000" flipH="1">
            <a:off x="851578" y="4479058"/>
            <a:ext cx="162528" cy="922864"/>
          </a:xfrm>
          <a:custGeom>
            <a:avLst/>
            <a:gdLst>
              <a:gd name="connsiteX0" fmla="*/ 81264 w 162528"/>
              <a:gd name="connsiteY0" fmla="*/ 796879 h 922864"/>
              <a:gd name="connsiteX1" fmla="*/ 125985 w 162528"/>
              <a:gd name="connsiteY1" fmla="*/ 841600 h 922864"/>
              <a:gd name="connsiteX2" fmla="*/ 81264 w 162528"/>
              <a:gd name="connsiteY2" fmla="*/ 886321 h 922864"/>
              <a:gd name="connsiteX3" fmla="*/ 36543 w 162528"/>
              <a:gd name="connsiteY3" fmla="*/ 841600 h 922864"/>
              <a:gd name="connsiteX4" fmla="*/ 81264 w 162528"/>
              <a:gd name="connsiteY4" fmla="*/ 796879 h 922864"/>
              <a:gd name="connsiteX5" fmla="*/ 81264 w 162528"/>
              <a:gd name="connsiteY5" fmla="*/ 760336 h 922864"/>
              <a:gd name="connsiteX6" fmla="*/ 0 w 162528"/>
              <a:gd name="connsiteY6" fmla="*/ 841600 h 922864"/>
              <a:gd name="connsiteX7" fmla="*/ 81264 w 162528"/>
              <a:gd name="connsiteY7" fmla="*/ 922864 h 922864"/>
              <a:gd name="connsiteX8" fmla="*/ 162528 w 162528"/>
              <a:gd name="connsiteY8" fmla="*/ 841600 h 922864"/>
              <a:gd name="connsiteX9" fmla="*/ 81264 w 162528"/>
              <a:gd name="connsiteY9" fmla="*/ 760336 h 922864"/>
              <a:gd name="connsiteX10" fmla="*/ 81264 w 162528"/>
              <a:gd name="connsiteY10" fmla="*/ 543433 h 922864"/>
              <a:gd name="connsiteX11" fmla="*/ 125985 w 162528"/>
              <a:gd name="connsiteY11" fmla="*/ 588154 h 922864"/>
              <a:gd name="connsiteX12" fmla="*/ 81264 w 162528"/>
              <a:gd name="connsiteY12" fmla="*/ 632875 h 922864"/>
              <a:gd name="connsiteX13" fmla="*/ 36543 w 162528"/>
              <a:gd name="connsiteY13" fmla="*/ 588154 h 922864"/>
              <a:gd name="connsiteX14" fmla="*/ 81264 w 162528"/>
              <a:gd name="connsiteY14" fmla="*/ 543433 h 922864"/>
              <a:gd name="connsiteX15" fmla="*/ 81264 w 162528"/>
              <a:gd name="connsiteY15" fmla="*/ 506890 h 922864"/>
              <a:gd name="connsiteX16" fmla="*/ 0 w 162528"/>
              <a:gd name="connsiteY16" fmla="*/ 588154 h 922864"/>
              <a:gd name="connsiteX17" fmla="*/ 81264 w 162528"/>
              <a:gd name="connsiteY17" fmla="*/ 669418 h 922864"/>
              <a:gd name="connsiteX18" fmla="*/ 162528 w 162528"/>
              <a:gd name="connsiteY18" fmla="*/ 588154 h 922864"/>
              <a:gd name="connsiteX19" fmla="*/ 81264 w 162528"/>
              <a:gd name="connsiteY19" fmla="*/ 506890 h 922864"/>
              <a:gd name="connsiteX20" fmla="*/ 81264 w 162528"/>
              <a:gd name="connsiteY20" fmla="*/ 289988 h 922864"/>
              <a:gd name="connsiteX21" fmla="*/ 125985 w 162528"/>
              <a:gd name="connsiteY21" fmla="*/ 334709 h 922864"/>
              <a:gd name="connsiteX22" fmla="*/ 81264 w 162528"/>
              <a:gd name="connsiteY22" fmla="*/ 379430 h 922864"/>
              <a:gd name="connsiteX23" fmla="*/ 36543 w 162528"/>
              <a:gd name="connsiteY23" fmla="*/ 334709 h 922864"/>
              <a:gd name="connsiteX24" fmla="*/ 81264 w 162528"/>
              <a:gd name="connsiteY24" fmla="*/ 289988 h 922864"/>
              <a:gd name="connsiteX25" fmla="*/ 81264 w 162528"/>
              <a:gd name="connsiteY25" fmla="*/ 253445 h 922864"/>
              <a:gd name="connsiteX26" fmla="*/ 0 w 162528"/>
              <a:gd name="connsiteY26" fmla="*/ 334709 h 922864"/>
              <a:gd name="connsiteX27" fmla="*/ 81264 w 162528"/>
              <a:gd name="connsiteY27" fmla="*/ 415973 h 922864"/>
              <a:gd name="connsiteX28" fmla="*/ 162528 w 162528"/>
              <a:gd name="connsiteY28" fmla="*/ 334709 h 922864"/>
              <a:gd name="connsiteX29" fmla="*/ 81264 w 162528"/>
              <a:gd name="connsiteY29" fmla="*/ 253445 h 922864"/>
              <a:gd name="connsiteX30" fmla="*/ 81264 w 162528"/>
              <a:gd name="connsiteY30" fmla="*/ 36543 h 922864"/>
              <a:gd name="connsiteX31" fmla="*/ 125985 w 162528"/>
              <a:gd name="connsiteY31" fmla="*/ 81264 h 922864"/>
              <a:gd name="connsiteX32" fmla="*/ 81264 w 162528"/>
              <a:gd name="connsiteY32" fmla="*/ 125985 h 922864"/>
              <a:gd name="connsiteX33" fmla="*/ 36543 w 162528"/>
              <a:gd name="connsiteY33" fmla="*/ 81264 h 922864"/>
              <a:gd name="connsiteX34" fmla="*/ 81264 w 162528"/>
              <a:gd name="connsiteY34" fmla="*/ 36543 h 922864"/>
              <a:gd name="connsiteX35" fmla="*/ 81264 w 162528"/>
              <a:gd name="connsiteY35" fmla="*/ 0 h 922864"/>
              <a:gd name="connsiteX36" fmla="*/ 0 w 162528"/>
              <a:gd name="connsiteY36" fmla="*/ 81264 h 922864"/>
              <a:gd name="connsiteX37" fmla="*/ 81264 w 162528"/>
              <a:gd name="connsiteY37" fmla="*/ 162528 h 922864"/>
              <a:gd name="connsiteX38" fmla="*/ 162528 w 162528"/>
              <a:gd name="connsiteY38" fmla="*/ 81264 h 922864"/>
              <a:gd name="connsiteX39" fmla="*/ 81264 w 162528"/>
              <a:gd name="connsiteY39" fmla="*/ 0 h 9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2528" h="922864">
                <a:moveTo>
                  <a:pt x="81264" y="796879"/>
                </a:moveTo>
                <a:cubicBezTo>
                  <a:pt x="105963" y="796879"/>
                  <a:pt x="125985" y="816901"/>
                  <a:pt x="125985" y="841600"/>
                </a:cubicBezTo>
                <a:cubicBezTo>
                  <a:pt x="125985" y="866299"/>
                  <a:pt x="105963" y="886321"/>
                  <a:pt x="81264" y="886321"/>
                </a:cubicBezTo>
                <a:cubicBezTo>
                  <a:pt x="56565" y="886321"/>
                  <a:pt x="36543" y="866299"/>
                  <a:pt x="36543" y="841600"/>
                </a:cubicBezTo>
                <a:cubicBezTo>
                  <a:pt x="36543" y="816901"/>
                  <a:pt x="56565" y="796879"/>
                  <a:pt x="81264" y="796879"/>
                </a:cubicBezTo>
                <a:close/>
                <a:moveTo>
                  <a:pt x="81264" y="760336"/>
                </a:moveTo>
                <a:cubicBezTo>
                  <a:pt x="36383" y="760336"/>
                  <a:pt x="0" y="796719"/>
                  <a:pt x="0" y="841600"/>
                </a:cubicBezTo>
                <a:cubicBezTo>
                  <a:pt x="0" y="886481"/>
                  <a:pt x="36383" y="922864"/>
                  <a:pt x="81264" y="922864"/>
                </a:cubicBezTo>
                <a:cubicBezTo>
                  <a:pt x="126145" y="922864"/>
                  <a:pt x="162528" y="886481"/>
                  <a:pt x="162528" y="841600"/>
                </a:cubicBezTo>
                <a:cubicBezTo>
                  <a:pt x="162528" y="796719"/>
                  <a:pt x="126145" y="760336"/>
                  <a:pt x="81264" y="760336"/>
                </a:cubicBezTo>
                <a:close/>
                <a:moveTo>
                  <a:pt x="81264" y="543433"/>
                </a:moveTo>
                <a:cubicBezTo>
                  <a:pt x="105963" y="543433"/>
                  <a:pt x="125985" y="563455"/>
                  <a:pt x="125985" y="588154"/>
                </a:cubicBezTo>
                <a:cubicBezTo>
                  <a:pt x="125985" y="612853"/>
                  <a:pt x="105963" y="632875"/>
                  <a:pt x="81264" y="632875"/>
                </a:cubicBezTo>
                <a:cubicBezTo>
                  <a:pt x="56565" y="632875"/>
                  <a:pt x="36543" y="612853"/>
                  <a:pt x="36543" y="588154"/>
                </a:cubicBezTo>
                <a:cubicBezTo>
                  <a:pt x="36543" y="563455"/>
                  <a:pt x="56565" y="543433"/>
                  <a:pt x="81264" y="543433"/>
                </a:cubicBezTo>
                <a:close/>
                <a:moveTo>
                  <a:pt x="81264" y="506890"/>
                </a:moveTo>
                <a:cubicBezTo>
                  <a:pt x="36383" y="506890"/>
                  <a:pt x="0" y="543273"/>
                  <a:pt x="0" y="588154"/>
                </a:cubicBezTo>
                <a:cubicBezTo>
                  <a:pt x="0" y="633035"/>
                  <a:pt x="36383" y="669418"/>
                  <a:pt x="81264" y="669418"/>
                </a:cubicBezTo>
                <a:cubicBezTo>
                  <a:pt x="126145" y="669418"/>
                  <a:pt x="162528" y="633035"/>
                  <a:pt x="162528" y="588154"/>
                </a:cubicBezTo>
                <a:cubicBezTo>
                  <a:pt x="162528" y="543273"/>
                  <a:pt x="126145" y="506890"/>
                  <a:pt x="81264" y="506890"/>
                </a:cubicBezTo>
                <a:close/>
                <a:moveTo>
                  <a:pt x="81264" y="289988"/>
                </a:moveTo>
                <a:cubicBezTo>
                  <a:pt x="105963" y="289988"/>
                  <a:pt x="125985" y="310010"/>
                  <a:pt x="125985" y="334709"/>
                </a:cubicBezTo>
                <a:cubicBezTo>
                  <a:pt x="125985" y="359408"/>
                  <a:pt x="105963" y="379430"/>
                  <a:pt x="81264" y="379430"/>
                </a:cubicBezTo>
                <a:cubicBezTo>
                  <a:pt x="56565" y="379430"/>
                  <a:pt x="36543" y="359408"/>
                  <a:pt x="36543" y="334709"/>
                </a:cubicBezTo>
                <a:cubicBezTo>
                  <a:pt x="36543" y="310010"/>
                  <a:pt x="56565" y="289988"/>
                  <a:pt x="81264" y="289988"/>
                </a:cubicBezTo>
                <a:close/>
                <a:moveTo>
                  <a:pt x="81264" y="253445"/>
                </a:moveTo>
                <a:cubicBezTo>
                  <a:pt x="36383" y="253445"/>
                  <a:pt x="0" y="289828"/>
                  <a:pt x="0" y="334709"/>
                </a:cubicBezTo>
                <a:cubicBezTo>
                  <a:pt x="0" y="379590"/>
                  <a:pt x="36383" y="415973"/>
                  <a:pt x="81264" y="415973"/>
                </a:cubicBezTo>
                <a:cubicBezTo>
                  <a:pt x="126145" y="415973"/>
                  <a:pt x="162528" y="379590"/>
                  <a:pt x="162528" y="334709"/>
                </a:cubicBezTo>
                <a:cubicBezTo>
                  <a:pt x="162528" y="289828"/>
                  <a:pt x="126145" y="253445"/>
                  <a:pt x="81264" y="253445"/>
                </a:cubicBezTo>
                <a:close/>
                <a:moveTo>
                  <a:pt x="81264" y="36543"/>
                </a:moveTo>
                <a:cubicBezTo>
                  <a:pt x="105963" y="36543"/>
                  <a:pt x="125985" y="56565"/>
                  <a:pt x="125985" y="81264"/>
                </a:cubicBezTo>
                <a:cubicBezTo>
                  <a:pt x="125985" y="105963"/>
                  <a:pt x="105963" y="125985"/>
                  <a:pt x="81264" y="125985"/>
                </a:cubicBezTo>
                <a:cubicBezTo>
                  <a:pt x="56565" y="125985"/>
                  <a:pt x="36543" y="105963"/>
                  <a:pt x="36543" y="81264"/>
                </a:cubicBezTo>
                <a:cubicBezTo>
                  <a:pt x="36543" y="56565"/>
                  <a:pt x="56565" y="36543"/>
                  <a:pt x="81264" y="36543"/>
                </a:cubicBezTo>
                <a:close/>
                <a:moveTo>
                  <a:pt x="81264" y="0"/>
                </a:moveTo>
                <a:cubicBezTo>
                  <a:pt x="36383" y="0"/>
                  <a:pt x="0" y="36383"/>
                  <a:pt x="0" y="81264"/>
                </a:cubicBezTo>
                <a:cubicBezTo>
                  <a:pt x="0" y="126145"/>
                  <a:pt x="36383" y="162528"/>
                  <a:pt x="81264" y="162528"/>
                </a:cubicBezTo>
                <a:cubicBezTo>
                  <a:pt x="126145" y="162528"/>
                  <a:pt x="162528" y="126145"/>
                  <a:pt x="162528" y="81264"/>
                </a:cubicBezTo>
                <a:cubicBezTo>
                  <a:pt x="162528" y="36383"/>
                  <a:pt x="126145" y="0"/>
                  <a:pt x="81264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7D3FFCE-CEDC-149D-CF11-11CD9B3A951E}"/>
              </a:ext>
            </a:extLst>
          </p:cNvPr>
          <p:cNvGrpSpPr/>
          <p:nvPr/>
        </p:nvGrpSpPr>
        <p:grpSpPr>
          <a:xfrm rot="5400000" flipH="1" flipV="1">
            <a:off x="5094989" y="-548970"/>
            <a:ext cx="709528" cy="1809235"/>
            <a:chOff x="11482472" y="4469734"/>
            <a:chExt cx="709528" cy="180923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C0CBC2A-1A0F-6F71-6096-BD64B083BDB3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2B8AEE0-DE93-2256-60CC-765A210C9E2B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97B5FB93-E26C-EA36-AFAB-17C3CB18D5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i="0" dirty="0">
                <a:solidFill>
                  <a:schemeClr val="bg2"/>
                </a:solidFill>
                <a:effectLst/>
              </a:rPr>
              <a:t>Free </a:t>
            </a:r>
            <a:r>
              <a:rPr lang="en-CA" sz="4800" dirty="0">
                <a:solidFill>
                  <a:schemeClr val="bg2"/>
                </a:solidFill>
              </a:rPr>
              <a:t>Wellness </a:t>
            </a:r>
            <a:br>
              <a:rPr lang="en-CA" sz="4800" dirty="0">
                <a:solidFill>
                  <a:schemeClr val="bg2"/>
                </a:solidFill>
              </a:rPr>
            </a:br>
            <a:r>
              <a:rPr lang="en-CA" sz="4800" dirty="0">
                <a:solidFill>
                  <a:schemeClr val="bg2"/>
                </a:solidFill>
              </a:rPr>
              <a:t>and Health Goals </a:t>
            </a:r>
            <a:r>
              <a:rPr lang="en-US" sz="4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</a:rPr>
              <a:t>PowerPoint Template</a:t>
            </a:r>
            <a:endParaRPr lang="en-CA" sz="72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82700B-B3E5-8994-8701-4465E51A67A4}"/>
              </a:ext>
            </a:extLst>
          </p:cNvPr>
          <p:cNvGrpSpPr/>
          <p:nvPr/>
        </p:nvGrpSpPr>
        <p:grpSpPr>
          <a:xfrm rot="16200000">
            <a:off x="10769629" y="1014881"/>
            <a:ext cx="1595595" cy="533888"/>
            <a:chOff x="4844307" y="5029935"/>
            <a:chExt cx="1595595" cy="533888"/>
          </a:xfrm>
          <a:solidFill>
            <a:schemeClr val="bg2"/>
          </a:solidFill>
        </p:grpSpPr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AE8BFE56-561A-FB87-627C-E05FA51EF58E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2D7DB006-E9F1-6482-4D6A-D2069CEF7B95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B7D8EEE6-92CE-E8F7-FC6B-B03A6AE61235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5978082D-2F40-41AF-0C7A-A466298F2BE8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48D7C7E3-BE0E-FF47-9F3C-88FB8F28865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90FE7719-AA26-D94F-FC09-EE83313DD7C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CD95B41E-FCA0-FEF0-11FA-64C339047922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9;p2">
              <a:extLst>
                <a:ext uri="{FF2B5EF4-FFF2-40B4-BE49-F238E27FC236}">
                  <a16:creationId xmlns:a16="http://schemas.microsoft.com/office/drawing/2014/main" id="{B7E5FF35-58B6-5F42-1AFA-80046616E6B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;p2">
              <a:extLst>
                <a:ext uri="{FF2B5EF4-FFF2-40B4-BE49-F238E27FC236}">
                  <a16:creationId xmlns:a16="http://schemas.microsoft.com/office/drawing/2014/main" id="{008B0692-4A0D-8FFE-2445-CA86203FA46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3;p2">
              <a:extLst>
                <a:ext uri="{FF2B5EF4-FFF2-40B4-BE49-F238E27FC236}">
                  <a16:creationId xmlns:a16="http://schemas.microsoft.com/office/drawing/2014/main" id="{789A0543-13B2-D02A-2EB9-A26E2673CE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4;p2">
              <a:extLst>
                <a:ext uri="{FF2B5EF4-FFF2-40B4-BE49-F238E27FC236}">
                  <a16:creationId xmlns:a16="http://schemas.microsoft.com/office/drawing/2014/main" id="{2A5A3B81-ACC6-C434-B514-AF5FA4E6BBE1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5;p2">
              <a:extLst>
                <a:ext uri="{FF2B5EF4-FFF2-40B4-BE49-F238E27FC236}">
                  <a16:creationId xmlns:a16="http://schemas.microsoft.com/office/drawing/2014/main" id="{9CC8A713-D743-A866-B21A-165AE7B8CED4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6;p2">
              <a:extLst>
                <a:ext uri="{FF2B5EF4-FFF2-40B4-BE49-F238E27FC236}">
                  <a16:creationId xmlns:a16="http://schemas.microsoft.com/office/drawing/2014/main" id="{2114B94B-4075-138F-51BC-18237394D426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7;p2">
              <a:extLst>
                <a:ext uri="{FF2B5EF4-FFF2-40B4-BE49-F238E27FC236}">
                  <a16:creationId xmlns:a16="http://schemas.microsoft.com/office/drawing/2014/main" id="{0B8FE703-C190-2CBF-66DA-D82CEF4BBD2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;p2">
              <a:extLst>
                <a:ext uri="{FF2B5EF4-FFF2-40B4-BE49-F238E27FC236}">
                  <a16:creationId xmlns:a16="http://schemas.microsoft.com/office/drawing/2014/main" id="{E993232E-0324-99E4-0BDB-2175EDAF2FE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9;p2">
              <a:extLst>
                <a:ext uri="{FF2B5EF4-FFF2-40B4-BE49-F238E27FC236}">
                  <a16:creationId xmlns:a16="http://schemas.microsoft.com/office/drawing/2014/main" id="{1C166CF3-EDA2-5342-E6F3-A4B6F3A1FEF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5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roup 229">
            <a:extLst>
              <a:ext uri="{FF2B5EF4-FFF2-40B4-BE49-F238E27FC236}">
                <a16:creationId xmlns:a16="http://schemas.microsoft.com/office/drawing/2014/main" id="{89AD6EDA-217D-84B3-FC18-F16379E3CF59}"/>
              </a:ext>
            </a:extLst>
          </p:cNvPr>
          <p:cNvGrpSpPr/>
          <p:nvPr/>
        </p:nvGrpSpPr>
        <p:grpSpPr>
          <a:xfrm>
            <a:off x="9917508" y="1096063"/>
            <a:ext cx="2077158" cy="3009307"/>
            <a:chOff x="9227737" y="1090356"/>
            <a:chExt cx="3037860" cy="4401138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36A92F47-C18E-EAE7-B5D5-238E87863EC7}"/>
                </a:ext>
              </a:extLst>
            </p:cNvPr>
            <p:cNvSpPr/>
            <p:nvPr/>
          </p:nvSpPr>
          <p:spPr>
            <a:xfrm>
              <a:off x="9227737" y="2453632"/>
              <a:ext cx="3037860" cy="30378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2"/>
                </a:solidFill>
              </a:endParaRPr>
            </a:p>
          </p:txBody>
        </p:sp>
        <p:sp>
          <p:nvSpPr>
            <p:cNvPr id="226" name="Google Shape;517;p30">
              <a:extLst>
                <a:ext uri="{FF2B5EF4-FFF2-40B4-BE49-F238E27FC236}">
                  <a16:creationId xmlns:a16="http://schemas.microsoft.com/office/drawing/2014/main" id="{3915DF48-99AE-2174-C9E5-EA24CEE76371}"/>
                </a:ext>
              </a:extLst>
            </p:cNvPr>
            <p:cNvSpPr/>
            <p:nvPr/>
          </p:nvSpPr>
          <p:spPr>
            <a:xfrm rot="10800000">
              <a:off x="9989091" y="2205425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518;p30">
              <a:extLst>
                <a:ext uri="{FF2B5EF4-FFF2-40B4-BE49-F238E27FC236}">
                  <a16:creationId xmlns:a16="http://schemas.microsoft.com/office/drawing/2014/main" id="{A079ADF2-B1FF-8ABE-9822-B32833EB943D}"/>
                </a:ext>
              </a:extLst>
            </p:cNvPr>
            <p:cNvSpPr/>
            <p:nvPr/>
          </p:nvSpPr>
          <p:spPr>
            <a:xfrm rot="10800000">
              <a:off x="11235270" y="1846143"/>
              <a:ext cx="406704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518;p30">
              <a:extLst>
                <a:ext uri="{FF2B5EF4-FFF2-40B4-BE49-F238E27FC236}">
                  <a16:creationId xmlns:a16="http://schemas.microsoft.com/office/drawing/2014/main" id="{85B14BD2-9DC0-5430-0087-3187896EC891}"/>
                </a:ext>
              </a:extLst>
            </p:cNvPr>
            <p:cNvSpPr/>
            <p:nvPr/>
          </p:nvSpPr>
          <p:spPr>
            <a:xfrm rot="10800000">
              <a:off x="10271013" y="1090356"/>
              <a:ext cx="406704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Picture 5" descr="A doctor with his arms crossed&#10;&#10;Description automatically generated">
            <a:extLst>
              <a:ext uri="{FF2B5EF4-FFF2-40B4-BE49-F238E27FC236}">
                <a16:creationId xmlns:a16="http://schemas.microsoft.com/office/drawing/2014/main" id="{2D829F14-CEF9-8346-385A-6414CAB4FF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131" t="14240"/>
          <a:stretch/>
        </p:blipFill>
        <p:spPr>
          <a:xfrm>
            <a:off x="9575522" y="2393206"/>
            <a:ext cx="2761130" cy="44647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225725" y="1196551"/>
            <a:ext cx="9938499" cy="5145940"/>
            <a:chOff x="194195" y="1059917"/>
            <a:chExt cx="9938499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Welcome and Introduction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Facts and Statistics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Medical Concepts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44077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Trends in Medical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Common Diseases or Disorders</a:t>
                  </a: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Causes and Risk Factors</a:t>
                  </a: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Symptoms and Diagnosis</a:t>
                  </a: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406154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Treatment Options</a:t>
                  </a: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Testimonials</a:t>
                  </a: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Prevention and Management</a:t>
                  </a: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352293"/>
                  <a:ext cx="1592747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Case Study</a:t>
                  </a: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291781"/>
                <a:ext cx="2300452" cy="830997"/>
                <a:chOff x="5501692" y="3094530"/>
                <a:chExt cx="2300452" cy="830997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094530"/>
                  <a:ext cx="1592746" cy="8309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Comparing Treatment Efficacies or Statistical Analysis</a:t>
                  </a: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Advancements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Challenges and Limitations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Role of Healthcare Professionals</a:t>
                  </a: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352293"/>
                  <a:ext cx="1592747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Education</a:t>
                  </a: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37152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Timeline</a:t>
                  </a: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752216"/>
                <a:chOff x="5501692" y="3115603"/>
                <a:chExt cx="2300452" cy="752216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221488"/>
                  <a:ext cx="1592746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innovations in the world</a:t>
                  </a:r>
                </a:p>
              </p:txBody>
            </p: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F7173FA7-05F2-14BF-69E1-44C424953724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221D80C2-D941-2D69-4931-89E83300602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0C6E8B41-D490-113C-DBFD-49FB93CAAD20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F36A4B60-6A46-A0D8-B467-C6B18045A0C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19.</a:t>
                    </a:r>
                  </a:p>
                </p:txBody>
              </p:sp>
            </p:grp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1462C837-7D28-9BFF-9ADB-DA1878D9C5C8}"/>
                    </a:ext>
                  </a:extLst>
                </p:cNvPr>
                <p:cNvSpPr txBox="1"/>
                <p:nvPr/>
              </p:nvSpPr>
              <p:spPr>
                <a:xfrm>
                  <a:off x="6209398" y="344077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Conclusion</a:t>
                  </a: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9A05E40F-61DD-8B64-ECAD-AEB99A6B6F96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406BDC07-22B1-CC5A-D7FB-C906E0358DC3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0" name="Oval 169">
                    <a:extLst>
                      <a:ext uri="{FF2B5EF4-FFF2-40B4-BE49-F238E27FC236}">
                        <a16:creationId xmlns:a16="http://schemas.microsoft.com/office/drawing/2014/main" id="{E2094373-0CFA-6803-04E5-B4662D75D3E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53DAB9CA-5586-2C20-3597-2FCF02B4AC8E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20.</a:t>
                    </a:r>
                  </a:p>
                </p:txBody>
              </p:sp>
            </p:grp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09E17C72-A769-9072-D214-168B6FB059FD}"/>
                    </a:ext>
                  </a:extLst>
                </p:cNvPr>
                <p:cNvSpPr txBox="1"/>
                <p:nvPr/>
              </p:nvSpPr>
              <p:spPr>
                <a:xfrm>
                  <a:off x="6209398" y="3321515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Thank You</a:t>
                  </a:r>
                </a:p>
              </p:txBody>
            </p:sp>
          </p:grp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E31F4BA4-8EC5-854F-F09B-609DE1E2EE3A}"/>
              </a:ext>
            </a:extLst>
          </p:cNvPr>
          <p:cNvGrpSpPr/>
          <p:nvPr/>
        </p:nvGrpSpPr>
        <p:grpSpPr>
          <a:xfrm>
            <a:off x="10350839" y="141250"/>
            <a:ext cx="1595595" cy="533888"/>
            <a:chOff x="4844307" y="5029935"/>
            <a:chExt cx="1595595" cy="533888"/>
          </a:xfrm>
        </p:grpSpPr>
        <p:sp>
          <p:nvSpPr>
            <p:cNvPr id="209" name="Google Shape;12;p2">
              <a:extLst>
                <a:ext uri="{FF2B5EF4-FFF2-40B4-BE49-F238E27FC236}">
                  <a16:creationId xmlns:a16="http://schemas.microsoft.com/office/drawing/2014/main" id="{562D49C2-5FE8-A333-48D7-A15F1AFE263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13;p2">
              <a:extLst>
                <a:ext uri="{FF2B5EF4-FFF2-40B4-BE49-F238E27FC236}">
                  <a16:creationId xmlns:a16="http://schemas.microsoft.com/office/drawing/2014/main" id="{8B048419-8C25-07E0-4D82-793361CE420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14;p2">
              <a:extLst>
                <a:ext uri="{FF2B5EF4-FFF2-40B4-BE49-F238E27FC236}">
                  <a16:creationId xmlns:a16="http://schemas.microsoft.com/office/drawing/2014/main" id="{0357A1BB-1A83-BD21-4127-B899A09D0B59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15;p2">
              <a:extLst>
                <a:ext uri="{FF2B5EF4-FFF2-40B4-BE49-F238E27FC236}">
                  <a16:creationId xmlns:a16="http://schemas.microsoft.com/office/drawing/2014/main" id="{131A416F-E703-46E5-906D-CF71120B30E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16;p2">
              <a:extLst>
                <a:ext uri="{FF2B5EF4-FFF2-40B4-BE49-F238E27FC236}">
                  <a16:creationId xmlns:a16="http://schemas.microsoft.com/office/drawing/2014/main" id="{98FED29C-42A6-96F9-BC64-A235195508F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17;p2">
              <a:extLst>
                <a:ext uri="{FF2B5EF4-FFF2-40B4-BE49-F238E27FC236}">
                  <a16:creationId xmlns:a16="http://schemas.microsoft.com/office/drawing/2014/main" id="{C11E7AA8-00F8-2D3A-EF98-53DFD58C8C3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18;p2">
              <a:extLst>
                <a:ext uri="{FF2B5EF4-FFF2-40B4-BE49-F238E27FC236}">
                  <a16:creationId xmlns:a16="http://schemas.microsoft.com/office/drawing/2014/main" id="{35A0F9D7-D857-4806-BA61-1F7F5C2C9F9A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19;p2">
              <a:extLst>
                <a:ext uri="{FF2B5EF4-FFF2-40B4-BE49-F238E27FC236}">
                  <a16:creationId xmlns:a16="http://schemas.microsoft.com/office/drawing/2014/main" id="{93C8422E-27D0-E09F-D1DC-D9D1F333912B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12;p2">
              <a:extLst>
                <a:ext uri="{FF2B5EF4-FFF2-40B4-BE49-F238E27FC236}">
                  <a16:creationId xmlns:a16="http://schemas.microsoft.com/office/drawing/2014/main" id="{EEA5C25C-7F51-926E-7D34-694072554380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13;p2">
              <a:extLst>
                <a:ext uri="{FF2B5EF4-FFF2-40B4-BE49-F238E27FC236}">
                  <a16:creationId xmlns:a16="http://schemas.microsoft.com/office/drawing/2014/main" id="{4B3C7585-BFC7-D6A1-54D0-E635A216460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14;p2">
              <a:extLst>
                <a:ext uri="{FF2B5EF4-FFF2-40B4-BE49-F238E27FC236}">
                  <a16:creationId xmlns:a16="http://schemas.microsoft.com/office/drawing/2014/main" id="{D3318D30-0F4D-BA02-C781-6FDB9CDF40C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15;p2">
              <a:extLst>
                <a:ext uri="{FF2B5EF4-FFF2-40B4-BE49-F238E27FC236}">
                  <a16:creationId xmlns:a16="http://schemas.microsoft.com/office/drawing/2014/main" id="{180B05B2-D1F9-55C2-EABA-D369FF9A65FF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16;p2">
              <a:extLst>
                <a:ext uri="{FF2B5EF4-FFF2-40B4-BE49-F238E27FC236}">
                  <a16:creationId xmlns:a16="http://schemas.microsoft.com/office/drawing/2014/main" id="{1F4BC717-185C-49E6-931F-2B508FD4D8A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17;p2">
              <a:extLst>
                <a:ext uri="{FF2B5EF4-FFF2-40B4-BE49-F238E27FC236}">
                  <a16:creationId xmlns:a16="http://schemas.microsoft.com/office/drawing/2014/main" id="{85E3ECFD-B407-A448-B821-40ACD88702C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18;p2">
              <a:extLst>
                <a:ext uri="{FF2B5EF4-FFF2-40B4-BE49-F238E27FC236}">
                  <a16:creationId xmlns:a16="http://schemas.microsoft.com/office/drawing/2014/main" id="{66F723CC-0BDC-A85F-AB33-FB903D949C1F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19;p2">
              <a:extLst>
                <a:ext uri="{FF2B5EF4-FFF2-40B4-BE49-F238E27FC236}">
                  <a16:creationId xmlns:a16="http://schemas.microsoft.com/office/drawing/2014/main" id="{72F6A531-3E79-6195-BF32-0AA44B49FC2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70310" y="1159685"/>
            <a:ext cx="10743964" cy="4664732"/>
            <a:chOff x="370310" y="1159685"/>
            <a:chExt cx="10743964" cy="4664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FE2BEDC-563F-18EE-C692-65D85237CEC8}"/>
                </a:ext>
              </a:extLst>
            </p:cNvPr>
            <p:cNvGrpSpPr/>
            <p:nvPr/>
          </p:nvGrpSpPr>
          <p:grpSpPr>
            <a:xfrm>
              <a:off x="5231926" y="1904925"/>
              <a:ext cx="5882348" cy="3408937"/>
              <a:chOff x="5946630" y="1691354"/>
              <a:chExt cx="5882348" cy="3408937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B3474E2-FCC8-2531-A13B-18CADCADB839}"/>
                  </a:ext>
                </a:extLst>
              </p:cNvPr>
              <p:cNvGrpSpPr/>
              <p:nvPr/>
            </p:nvGrpSpPr>
            <p:grpSpPr>
              <a:xfrm>
                <a:off x="5946630" y="1691354"/>
                <a:ext cx="5882348" cy="3408937"/>
                <a:chOff x="5850246" y="1331136"/>
                <a:chExt cx="5882348" cy="3408937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4837CAC-B47A-99F8-D582-D26364F392D8}"/>
                    </a:ext>
                  </a:extLst>
                </p:cNvPr>
                <p:cNvGrpSpPr/>
                <p:nvPr/>
              </p:nvGrpSpPr>
              <p:grpSpPr>
                <a:xfrm>
                  <a:off x="5850246" y="1686802"/>
                  <a:ext cx="5882348" cy="3053271"/>
                  <a:chOff x="5850246" y="1686802"/>
                  <a:chExt cx="5882348" cy="3053271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E0706ED-9CDB-926C-9F3A-C9A0C69CA707}"/>
                      </a:ext>
                    </a:extLst>
                  </p:cNvPr>
                  <p:cNvGrpSpPr/>
                  <p:nvPr/>
                </p:nvGrpSpPr>
                <p:grpSpPr>
                  <a:xfrm>
                    <a:off x="6233753" y="1737841"/>
                    <a:ext cx="5498841" cy="3002232"/>
                    <a:chOff x="5978553" y="2079587"/>
                    <a:chExt cx="5498841" cy="3002232"/>
                  </a:xfrm>
                </p:grpSpPr>
                <p:sp>
                  <p:nvSpPr>
                    <p:cNvPr id="17" name="Oval 16">
                      <a:extLst>
                        <a:ext uri="{FF2B5EF4-FFF2-40B4-BE49-F238E27FC236}">
                          <a16:creationId xmlns:a16="http://schemas.microsoft.com/office/drawing/2014/main" id="{9E01B7D0-9FF6-1B47-9396-31AF40A4CC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78553" y="2079587"/>
                      <a:ext cx="1266354" cy="1266354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CA">
                        <a:solidFill>
                          <a:schemeClr val="tx2"/>
                        </a:solidFill>
                      </a:endParaRPr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3F3D9F22-60C0-D727-9681-AE89C65210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08188" y="3362566"/>
                      <a:ext cx="3769206" cy="17192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5C3ED66D-16EE-C6F8-8822-376738523ED9}"/>
                      </a:ext>
                    </a:extLst>
                  </p:cNvPr>
                  <p:cNvGrpSpPr/>
                  <p:nvPr/>
                </p:nvGrpSpPr>
                <p:grpSpPr>
                  <a:xfrm>
                    <a:off x="5850246" y="1686802"/>
                    <a:ext cx="1649861" cy="1831608"/>
                    <a:chOff x="4925978" y="592043"/>
                    <a:chExt cx="1649861" cy="1831608"/>
                  </a:xfrm>
                </p:grpSpPr>
                <p:sp>
                  <p:nvSpPr>
                    <p:cNvPr id="15" name="Google Shape;517;p30">
                      <a:extLst>
                        <a:ext uri="{FF2B5EF4-FFF2-40B4-BE49-F238E27FC236}">
                          <a16:creationId xmlns:a16="http://schemas.microsoft.com/office/drawing/2014/main" id="{350F9216-F761-6F4F-D869-24E10A427E83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925978" y="592043"/>
                      <a:ext cx="265299" cy="2652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9461" h="259461" extrusionOk="0">
                          <a:moveTo>
                            <a:pt x="259461" y="87687"/>
                          </a:moveTo>
                          <a:lnTo>
                            <a:pt x="171774" y="87687"/>
                          </a:lnTo>
                          <a:lnTo>
                            <a:pt x="171774" y="0"/>
                          </a:lnTo>
                          <a:lnTo>
                            <a:pt x="87687" y="0"/>
                          </a:lnTo>
                          <a:lnTo>
                            <a:pt x="87687" y="87687"/>
                          </a:lnTo>
                          <a:lnTo>
                            <a:pt x="0" y="87687"/>
                          </a:lnTo>
                          <a:lnTo>
                            <a:pt x="0" y="171774"/>
                          </a:lnTo>
                          <a:lnTo>
                            <a:pt x="87687" y="171774"/>
                          </a:lnTo>
                          <a:lnTo>
                            <a:pt x="87687" y="259461"/>
                          </a:lnTo>
                          <a:lnTo>
                            <a:pt x="171774" y="259461"/>
                          </a:lnTo>
                          <a:lnTo>
                            <a:pt x="171774" y="171774"/>
                          </a:lnTo>
                          <a:lnTo>
                            <a:pt x="259461" y="171774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41834"/>
                        </a:solidFill>
                        <a:effectLst/>
                        <a:uLnTx/>
                        <a:uFillTx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6" name="Google Shape;518;p30">
                      <a:extLst>
                        <a:ext uri="{FF2B5EF4-FFF2-40B4-BE49-F238E27FC236}">
                          <a16:creationId xmlns:a16="http://schemas.microsoft.com/office/drawing/2014/main" id="{30D72A67-B541-DDC4-F5E3-85C91F900102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69134" y="2016946"/>
                      <a:ext cx="406705" cy="4067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9461" h="259461" extrusionOk="0">
                          <a:moveTo>
                            <a:pt x="259461" y="87687"/>
                          </a:moveTo>
                          <a:lnTo>
                            <a:pt x="171774" y="87687"/>
                          </a:lnTo>
                          <a:lnTo>
                            <a:pt x="171774" y="0"/>
                          </a:lnTo>
                          <a:lnTo>
                            <a:pt x="87687" y="0"/>
                          </a:lnTo>
                          <a:lnTo>
                            <a:pt x="87687" y="87687"/>
                          </a:lnTo>
                          <a:lnTo>
                            <a:pt x="0" y="87687"/>
                          </a:lnTo>
                          <a:lnTo>
                            <a:pt x="0" y="171774"/>
                          </a:lnTo>
                          <a:lnTo>
                            <a:pt x="87687" y="171774"/>
                          </a:lnTo>
                          <a:lnTo>
                            <a:pt x="87687" y="259461"/>
                          </a:lnTo>
                          <a:lnTo>
                            <a:pt x="171774" y="259461"/>
                          </a:lnTo>
                          <a:lnTo>
                            <a:pt x="171774" y="171774"/>
                          </a:lnTo>
                          <a:lnTo>
                            <a:pt x="259461" y="17177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41834"/>
                        </a:solidFill>
                        <a:effectLst/>
                        <a:uLnTx/>
                        <a:uFillTx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12" name="Google Shape;518;p30">
                  <a:extLst>
                    <a:ext uri="{FF2B5EF4-FFF2-40B4-BE49-F238E27FC236}">
                      <a16:creationId xmlns:a16="http://schemas.microsoft.com/office/drawing/2014/main" id="{30E45309-C84B-14B1-EA31-427CF0EA4F71}"/>
                    </a:ext>
                  </a:extLst>
                </p:cNvPr>
                <p:cNvSpPr/>
                <p:nvPr/>
              </p:nvSpPr>
              <p:spPr>
                <a:xfrm rot="10800000">
                  <a:off x="7408466" y="1331136"/>
                  <a:ext cx="406705" cy="406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461" h="259461" extrusionOk="0">
                      <a:moveTo>
                        <a:pt x="259461" y="87687"/>
                      </a:moveTo>
                      <a:lnTo>
                        <a:pt x="171774" y="87687"/>
                      </a:lnTo>
                      <a:lnTo>
                        <a:pt x="171774" y="0"/>
                      </a:lnTo>
                      <a:lnTo>
                        <a:pt x="87687" y="0"/>
                      </a:lnTo>
                      <a:lnTo>
                        <a:pt x="87687" y="87687"/>
                      </a:lnTo>
                      <a:lnTo>
                        <a:pt x="0" y="87687"/>
                      </a:lnTo>
                      <a:lnTo>
                        <a:pt x="0" y="171774"/>
                      </a:lnTo>
                      <a:lnTo>
                        <a:pt x="87687" y="171774"/>
                      </a:lnTo>
                      <a:lnTo>
                        <a:pt x="87687" y="259461"/>
                      </a:lnTo>
                      <a:lnTo>
                        <a:pt x="171774" y="259461"/>
                      </a:lnTo>
                      <a:lnTo>
                        <a:pt x="171774" y="171774"/>
                      </a:lnTo>
                      <a:lnTo>
                        <a:pt x="259461" y="17177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41834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3CC52AC-68D0-7F01-6B6F-768087B4DEE8}"/>
                  </a:ext>
                </a:extLst>
              </p:cNvPr>
              <p:cNvSpPr/>
              <p:nvPr/>
            </p:nvSpPr>
            <p:spPr>
              <a:xfrm>
                <a:off x="6470961" y="2335727"/>
                <a:ext cx="984706" cy="923300"/>
              </a:xfrm>
              <a:custGeom>
                <a:avLst/>
                <a:gdLst>
                  <a:gd name="connsiteX0" fmla="*/ 670648 w 1341144"/>
                  <a:gd name="connsiteY0" fmla="*/ 959787 h 1257511"/>
                  <a:gd name="connsiteX1" fmla="*/ 670648 w 1341144"/>
                  <a:gd name="connsiteY1" fmla="*/ 959791 h 1257511"/>
                  <a:gd name="connsiteX2" fmla="*/ 691587 w 1341144"/>
                  <a:gd name="connsiteY2" fmla="*/ 978408 h 1257511"/>
                  <a:gd name="connsiteX3" fmla="*/ 691587 w 1341144"/>
                  <a:gd name="connsiteY3" fmla="*/ 1236551 h 1257511"/>
                  <a:gd name="connsiteX4" fmla="*/ 681108 w 1341144"/>
                  <a:gd name="connsiteY4" fmla="*/ 1254703 h 1257511"/>
                  <a:gd name="connsiteX5" fmla="*/ 660151 w 1341144"/>
                  <a:gd name="connsiteY5" fmla="*/ 1254703 h 1257511"/>
                  <a:gd name="connsiteX6" fmla="*/ 649673 w 1341144"/>
                  <a:gd name="connsiteY6" fmla="*/ 1236551 h 1257511"/>
                  <a:gd name="connsiteX7" fmla="*/ 649673 w 1341144"/>
                  <a:gd name="connsiteY7" fmla="*/ 978408 h 1257511"/>
                  <a:gd name="connsiteX8" fmla="*/ 670648 w 1341144"/>
                  <a:gd name="connsiteY8" fmla="*/ 959787 h 1257511"/>
                  <a:gd name="connsiteX9" fmla="*/ 600855 w 1341144"/>
                  <a:gd name="connsiteY9" fmla="*/ 908900 h 1257511"/>
                  <a:gd name="connsiteX10" fmla="*/ 635407 w 1341144"/>
                  <a:gd name="connsiteY10" fmla="*/ 934293 h 1257511"/>
                  <a:gd name="connsiteX11" fmla="*/ 620502 w 1341144"/>
                  <a:gd name="connsiteY11" fmla="*/ 948076 h 1257511"/>
                  <a:gd name="connsiteX12" fmla="*/ 583561 w 1341144"/>
                  <a:gd name="connsiteY12" fmla="*/ 1050328 h 1257511"/>
                  <a:gd name="connsiteX13" fmla="*/ 607757 w 1341144"/>
                  <a:gd name="connsiteY13" fmla="*/ 1108496 h 1257511"/>
                  <a:gd name="connsiteX14" fmla="*/ 607757 w 1341144"/>
                  <a:gd name="connsiteY14" fmla="*/ 1168215 h 1257511"/>
                  <a:gd name="connsiteX15" fmla="*/ 541913 w 1341144"/>
                  <a:gd name="connsiteY15" fmla="*/ 1055048 h 1257511"/>
                  <a:gd name="connsiteX16" fmla="*/ 589905 w 1341144"/>
                  <a:gd name="connsiteY16" fmla="*/ 919438 h 1257511"/>
                  <a:gd name="connsiteX17" fmla="*/ 589905 w 1341144"/>
                  <a:gd name="connsiteY17" fmla="*/ 919435 h 1257511"/>
                  <a:gd name="connsiteX18" fmla="*/ 600855 w 1341144"/>
                  <a:gd name="connsiteY18" fmla="*/ 908900 h 1257511"/>
                  <a:gd name="connsiteX19" fmla="*/ 705173 w 1341144"/>
                  <a:gd name="connsiteY19" fmla="*/ 829620 h 1257511"/>
                  <a:gd name="connsiteX20" fmla="*/ 705174 w 1341144"/>
                  <a:gd name="connsiteY20" fmla="*/ 829620 h 1257511"/>
                  <a:gd name="connsiteX21" fmla="*/ 705172 w 1341144"/>
                  <a:gd name="connsiteY21" fmla="*/ 829622 h 1257511"/>
                  <a:gd name="connsiteX22" fmla="*/ 670578 w 1341144"/>
                  <a:gd name="connsiteY22" fmla="*/ 682560 h 1257511"/>
                  <a:gd name="connsiteX23" fmla="*/ 691583 w 1341144"/>
                  <a:gd name="connsiteY23" fmla="*/ 700439 h 1257511"/>
                  <a:gd name="connsiteX24" fmla="*/ 691583 w 1341144"/>
                  <a:gd name="connsiteY24" fmla="*/ 784956 h 1257511"/>
                  <a:gd name="connsiteX25" fmla="*/ 670573 w 1341144"/>
                  <a:gd name="connsiteY25" fmla="*/ 803734 h 1257511"/>
                  <a:gd name="connsiteX26" fmla="*/ 649669 w 1341144"/>
                  <a:gd name="connsiteY26" fmla="*/ 784956 h 1257511"/>
                  <a:gd name="connsiteX27" fmla="*/ 649669 w 1341144"/>
                  <a:gd name="connsiteY27" fmla="*/ 700439 h 1257511"/>
                  <a:gd name="connsiteX28" fmla="*/ 670578 w 1341144"/>
                  <a:gd name="connsiteY28" fmla="*/ 682560 h 1257511"/>
                  <a:gd name="connsiteX29" fmla="*/ 746479 w 1341144"/>
                  <a:gd name="connsiteY29" fmla="*/ 636924 h 1257511"/>
                  <a:gd name="connsiteX30" fmla="*/ 796086 w 1341144"/>
                  <a:gd name="connsiteY30" fmla="*/ 737460 h 1257511"/>
                  <a:gd name="connsiteX31" fmla="*/ 739944 w 1341144"/>
                  <a:gd name="connsiteY31" fmla="*/ 854651 h 1257511"/>
                  <a:gd name="connsiteX32" fmla="*/ 710457 w 1341144"/>
                  <a:gd name="connsiteY32" fmla="*/ 833387 h 1257511"/>
                  <a:gd name="connsiteX33" fmla="*/ 705174 w 1341144"/>
                  <a:gd name="connsiteY33" fmla="*/ 829620 h 1257511"/>
                  <a:gd name="connsiteX34" fmla="*/ 741743 w 1341144"/>
                  <a:gd name="connsiteY34" fmla="*/ 788646 h 1257511"/>
                  <a:gd name="connsiteX35" fmla="*/ 754259 w 1341144"/>
                  <a:gd name="connsiteY35" fmla="*/ 740250 h 1257511"/>
                  <a:gd name="connsiteX36" fmla="*/ 708062 w 1341144"/>
                  <a:gd name="connsiteY36" fmla="*/ 658536 h 1257511"/>
                  <a:gd name="connsiteX37" fmla="*/ 746479 w 1341144"/>
                  <a:gd name="connsiteY37" fmla="*/ 636924 h 1257511"/>
                  <a:gd name="connsiteX38" fmla="*/ 510043 w 1341144"/>
                  <a:gd name="connsiteY38" fmla="*/ 340603 h 1257511"/>
                  <a:gd name="connsiteX39" fmla="*/ 516241 w 1341144"/>
                  <a:gd name="connsiteY39" fmla="*/ 455424 h 1257511"/>
                  <a:gd name="connsiteX40" fmla="*/ 535822 w 1341144"/>
                  <a:gd name="connsiteY40" fmla="*/ 489578 h 1257511"/>
                  <a:gd name="connsiteX41" fmla="*/ 535819 w 1341144"/>
                  <a:gd name="connsiteY41" fmla="*/ 489581 h 1257511"/>
                  <a:gd name="connsiteX42" fmla="*/ 535824 w 1341144"/>
                  <a:gd name="connsiteY42" fmla="*/ 489581 h 1257511"/>
                  <a:gd name="connsiteX43" fmla="*/ 535822 w 1341144"/>
                  <a:gd name="connsiteY43" fmla="*/ 489578 h 1257511"/>
                  <a:gd name="connsiteX44" fmla="*/ 535824 w 1341144"/>
                  <a:gd name="connsiteY44" fmla="*/ 489575 h 1257511"/>
                  <a:gd name="connsiteX45" fmla="*/ 546215 w 1341144"/>
                  <a:gd name="connsiteY45" fmla="*/ 411057 h 1257511"/>
                  <a:gd name="connsiteX46" fmla="*/ 510043 w 1341144"/>
                  <a:gd name="connsiteY46" fmla="*/ 340603 h 1257511"/>
                  <a:gd name="connsiteX47" fmla="*/ 831168 w 1341144"/>
                  <a:gd name="connsiteY47" fmla="*/ 340496 h 1257511"/>
                  <a:gd name="connsiteX48" fmla="*/ 795035 w 1341144"/>
                  <a:gd name="connsiteY48" fmla="*/ 411020 h 1257511"/>
                  <a:gd name="connsiteX49" fmla="*/ 805422 w 1341144"/>
                  <a:gd name="connsiteY49" fmla="*/ 489582 h 1257511"/>
                  <a:gd name="connsiteX50" fmla="*/ 805422 w 1341144"/>
                  <a:gd name="connsiteY50" fmla="*/ 489586 h 1257511"/>
                  <a:gd name="connsiteX51" fmla="*/ 831168 w 1341144"/>
                  <a:gd name="connsiteY51" fmla="*/ 340496 h 1257511"/>
                  <a:gd name="connsiteX52" fmla="*/ 840840 w 1341144"/>
                  <a:gd name="connsiteY52" fmla="*/ 299842 h 1257511"/>
                  <a:gd name="connsiteX53" fmla="*/ 840841 w 1341144"/>
                  <a:gd name="connsiteY53" fmla="*/ 299842 h 1257511"/>
                  <a:gd name="connsiteX54" fmla="*/ 860195 w 1341144"/>
                  <a:gd name="connsiteY54" fmla="*/ 310320 h 1257511"/>
                  <a:gd name="connsiteX55" fmla="*/ 871530 w 1341144"/>
                  <a:gd name="connsiteY55" fmla="*/ 329186 h 1257511"/>
                  <a:gd name="connsiteX56" fmla="*/ 874163 w 1341144"/>
                  <a:gd name="connsiteY56" fmla="*/ 441067 h 1257511"/>
                  <a:gd name="connsiteX57" fmla="*/ 818264 w 1341144"/>
                  <a:gd name="connsiteY57" fmla="*/ 538013 h 1257511"/>
                  <a:gd name="connsiteX58" fmla="*/ 717689 w 1341144"/>
                  <a:gd name="connsiteY58" fmla="*/ 604961 h 1257511"/>
                  <a:gd name="connsiteX59" fmla="*/ 586975 w 1341144"/>
                  <a:gd name="connsiteY59" fmla="*/ 740258 h 1257511"/>
                  <a:gd name="connsiteX60" fmla="*/ 688772 w 1341144"/>
                  <a:gd name="connsiteY60" fmla="*/ 869387 h 1257511"/>
                  <a:gd name="connsiteX61" fmla="*/ 751341 w 1341144"/>
                  <a:gd name="connsiteY61" fmla="*/ 919448 h 1257511"/>
                  <a:gd name="connsiteX62" fmla="*/ 799333 w 1341144"/>
                  <a:gd name="connsiteY62" fmla="*/ 1055058 h 1257511"/>
                  <a:gd name="connsiteX63" fmla="*/ 733489 w 1341144"/>
                  <a:gd name="connsiteY63" fmla="*/ 1168226 h 1257511"/>
                  <a:gd name="connsiteX64" fmla="*/ 733489 w 1341144"/>
                  <a:gd name="connsiteY64" fmla="*/ 1108597 h 1257511"/>
                  <a:gd name="connsiteX65" fmla="*/ 757685 w 1341144"/>
                  <a:gd name="connsiteY65" fmla="*/ 1050337 h 1257511"/>
                  <a:gd name="connsiteX66" fmla="*/ 720744 w 1341144"/>
                  <a:gd name="connsiteY66" fmla="*/ 948090 h 1257511"/>
                  <a:gd name="connsiteX67" fmla="*/ 664598 w 1341144"/>
                  <a:gd name="connsiteY67" fmla="*/ 903622 h 1257511"/>
                  <a:gd name="connsiteX68" fmla="*/ 664593 w 1341144"/>
                  <a:gd name="connsiteY68" fmla="*/ 903622 h 1257511"/>
                  <a:gd name="connsiteX69" fmla="*/ 545156 w 1341144"/>
                  <a:gd name="connsiteY69" fmla="*/ 737465 h 1257511"/>
                  <a:gd name="connsiteX70" fmla="*/ 697420 w 1341144"/>
                  <a:gd name="connsiteY70" fmla="*/ 568268 h 1257511"/>
                  <a:gd name="connsiteX71" fmla="*/ 773877 w 1341144"/>
                  <a:gd name="connsiteY71" fmla="*/ 521050 h 1257511"/>
                  <a:gd name="connsiteX72" fmla="*/ 752912 w 1341144"/>
                  <a:gd name="connsiteY72" fmla="*/ 412493 h 1257511"/>
                  <a:gd name="connsiteX73" fmla="*/ 800109 w 1341144"/>
                  <a:gd name="connsiteY73" fmla="*/ 312512 h 1257511"/>
                  <a:gd name="connsiteX74" fmla="*/ 818743 w 1341144"/>
                  <a:gd name="connsiteY74" fmla="*/ 300614 h 1257511"/>
                  <a:gd name="connsiteX75" fmla="*/ 840840 w 1341144"/>
                  <a:gd name="connsiteY75" fmla="*/ 299842 h 1257511"/>
                  <a:gd name="connsiteX76" fmla="*/ 515300 w 1341144"/>
                  <a:gd name="connsiteY76" fmla="*/ 299043 h 1257511"/>
                  <a:gd name="connsiteX77" fmla="*/ 541137 w 1341144"/>
                  <a:gd name="connsiteY77" fmla="*/ 312508 h 1257511"/>
                  <a:gd name="connsiteX78" fmla="*/ 588330 w 1341144"/>
                  <a:gd name="connsiteY78" fmla="*/ 412490 h 1257511"/>
                  <a:gd name="connsiteX79" fmla="*/ 567369 w 1341144"/>
                  <a:gd name="connsiteY79" fmla="*/ 521046 h 1257511"/>
                  <a:gd name="connsiteX80" fmla="*/ 628331 w 1341144"/>
                  <a:gd name="connsiteY80" fmla="*/ 559650 h 1257511"/>
                  <a:gd name="connsiteX81" fmla="*/ 628332 w 1341144"/>
                  <a:gd name="connsiteY81" fmla="*/ 559652 h 1257511"/>
                  <a:gd name="connsiteX82" fmla="*/ 589799 w 1341144"/>
                  <a:gd name="connsiteY82" fmla="*/ 585914 h 1257511"/>
                  <a:gd name="connsiteX83" fmla="*/ 522993 w 1341144"/>
                  <a:gd name="connsiteY83" fmla="*/ 538010 h 1257511"/>
                  <a:gd name="connsiteX84" fmla="*/ 467087 w 1341144"/>
                  <a:gd name="connsiteY84" fmla="*/ 441059 h 1257511"/>
                  <a:gd name="connsiteX85" fmla="*/ 469719 w 1341144"/>
                  <a:gd name="connsiteY85" fmla="*/ 329177 h 1257511"/>
                  <a:gd name="connsiteX86" fmla="*/ 486929 w 1341144"/>
                  <a:gd name="connsiteY86" fmla="*/ 305667 h 1257511"/>
                  <a:gd name="connsiteX87" fmla="*/ 515300 w 1341144"/>
                  <a:gd name="connsiteY87" fmla="*/ 299043 h 1257511"/>
                  <a:gd name="connsiteX88" fmla="*/ 917521 w 1341144"/>
                  <a:gd name="connsiteY88" fmla="*/ 42014 h 1257511"/>
                  <a:gd name="connsiteX89" fmla="*/ 942065 w 1341144"/>
                  <a:gd name="connsiteY89" fmla="*/ 48024 h 1257511"/>
                  <a:gd name="connsiteX90" fmla="*/ 1300806 w 1341144"/>
                  <a:gd name="connsiteY90" fmla="*/ 132900 h 1257511"/>
                  <a:gd name="connsiteX91" fmla="*/ 1329329 w 1341144"/>
                  <a:gd name="connsiteY91" fmla="*/ 145592 h 1257511"/>
                  <a:gd name="connsiteX92" fmla="*/ 1341144 w 1341144"/>
                  <a:gd name="connsiteY92" fmla="*/ 174490 h 1257511"/>
                  <a:gd name="connsiteX93" fmla="*/ 1329687 w 1341144"/>
                  <a:gd name="connsiteY93" fmla="*/ 203532 h 1257511"/>
                  <a:gd name="connsiteX94" fmla="*/ 1068499 w 1341144"/>
                  <a:gd name="connsiteY94" fmla="*/ 329843 h 1257511"/>
                  <a:gd name="connsiteX95" fmla="*/ 1068494 w 1341144"/>
                  <a:gd name="connsiteY95" fmla="*/ 329843 h 1257511"/>
                  <a:gd name="connsiteX96" fmla="*/ 1033165 w 1341144"/>
                  <a:gd name="connsiteY96" fmla="*/ 402301 h 1257511"/>
                  <a:gd name="connsiteX97" fmla="*/ 914924 w 1341144"/>
                  <a:gd name="connsiteY97" fmla="*/ 449262 h 1257511"/>
                  <a:gd name="connsiteX98" fmla="*/ 921202 w 1341144"/>
                  <a:gd name="connsiteY98" fmla="*/ 406519 h 1257511"/>
                  <a:gd name="connsiteX99" fmla="*/ 1026680 w 1341144"/>
                  <a:gd name="connsiteY99" fmla="*/ 327181 h 1257511"/>
                  <a:gd name="connsiteX100" fmla="*/ 933623 w 1341144"/>
                  <a:gd name="connsiteY100" fmla="*/ 299697 h 1257511"/>
                  <a:gd name="connsiteX101" fmla="*/ 921507 w 1341144"/>
                  <a:gd name="connsiteY101" fmla="*/ 282595 h 1257511"/>
                  <a:gd name="connsiteX102" fmla="*/ 930261 w 1341144"/>
                  <a:gd name="connsiteY102" fmla="*/ 263550 h 1257511"/>
                  <a:gd name="connsiteX103" fmla="*/ 951130 w 1341144"/>
                  <a:gd name="connsiteY103" fmla="*/ 261611 h 1257511"/>
                  <a:gd name="connsiteX104" fmla="*/ 1067684 w 1341144"/>
                  <a:gd name="connsiteY104" fmla="*/ 288218 h 1257511"/>
                  <a:gd name="connsiteX105" fmla="*/ 1184006 w 1341144"/>
                  <a:gd name="connsiteY105" fmla="*/ 260633 h 1257511"/>
                  <a:gd name="connsiteX106" fmla="*/ 987288 w 1341144"/>
                  <a:gd name="connsiteY106" fmla="*/ 218449 h 1257511"/>
                  <a:gd name="connsiteX107" fmla="*/ 974636 w 1341144"/>
                  <a:gd name="connsiteY107" fmla="*/ 201740 h 1257511"/>
                  <a:gd name="connsiteX108" fmla="*/ 982783 w 1341144"/>
                  <a:gd name="connsiteY108" fmla="*/ 182430 h 1257511"/>
                  <a:gd name="connsiteX109" fmla="*/ 1003577 w 1341144"/>
                  <a:gd name="connsiteY109" fmla="*/ 179832 h 1257511"/>
                  <a:gd name="connsiteX110" fmla="*/ 1249123 w 1341144"/>
                  <a:gd name="connsiteY110" fmla="*/ 220092 h 1257511"/>
                  <a:gd name="connsiteX111" fmla="*/ 1249123 w 1341144"/>
                  <a:gd name="connsiteY111" fmla="*/ 220087 h 1257511"/>
                  <a:gd name="connsiteX112" fmla="*/ 1299107 w 1341144"/>
                  <a:gd name="connsiteY112" fmla="*/ 174786 h 1257511"/>
                  <a:gd name="connsiteX113" fmla="*/ 924137 w 1341144"/>
                  <a:gd name="connsiteY113" fmla="*/ 85920 h 1257511"/>
                  <a:gd name="connsiteX114" fmla="*/ 907411 w 1341144"/>
                  <a:gd name="connsiteY114" fmla="*/ 85571 h 1257511"/>
                  <a:gd name="connsiteX115" fmla="*/ 895539 w 1341144"/>
                  <a:gd name="connsiteY115" fmla="*/ 97364 h 1257511"/>
                  <a:gd name="connsiteX116" fmla="*/ 733462 w 1341144"/>
                  <a:gd name="connsiteY116" fmla="*/ 236495 h 1257511"/>
                  <a:gd name="connsiteX117" fmla="*/ 733462 w 1341144"/>
                  <a:gd name="connsiteY117" fmla="*/ 236491 h 1257511"/>
                  <a:gd name="connsiteX118" fmla="*/ 733462 w 1341144"/>
                  <a:gd name="connsiteY118" fmla="*/ 194412 h 1257511"/>
                  <a:gd name="connsiteX119" fmla="*/ 856766 w 1341144"/>
                  <a:gd name="connsiteY119" fmla="*/ 81446 h 1257511"/>
                  <a:gd name="connsiteX120" fmla="*/ 892620 w 1341144"/>
                  <a:gd name="connsiteY120" fmla="*/ 46286 h 1257511"/>
                  <a:gd name="connsiteX121" fmla="*/ 917521 w 1341144"/>
                  <a:gd name="connsiteY121" fmla="*/ 42014 h 1257511"/>
                  <a:gd name="connsiteX122" fmla="*/ 423729 w 1341144"/>
                  <a:gd name="connsiteY122" fmla="*/ 42014 h 1257511"/>
                  <a:gd name="connsiteX123" fmla="*/ 448630 w 1341144"/>
                  <a:gd name="connsiteY123" fmla="*/ 46286 h 1257511"/>
                  <a:gd name="connsiteX124" fmla="*/ 484484 w 1341144"/>
                  <a:gd name="connsiteY124" fmla="*/ 81446 h 1257511"/>
                  <a:gd name="connsiteX125" fmla="*/ 607789 w 1341144"/>
                  <a:gd name="connsiteY125" fmla="*/ 194412 h 1257511"/>
                  <a:gd name="connsiteX126" fmla="*/ 607789 w 1341144"/>
                  <a:gd name="connsiteY126" fmla="*/ 236491 h 1257511"/>
                  <a:gd name="connsiteX127" fmla="*/ 607784 w 1341144"/>
                  <a:gd name="connsiteY127" fmla="*/ 236496 h 1257511"/>
                  <a:gd name="connsiteX128" fmla="*/ 445707 w 1341144"/>
                  <a:gd name="connsiteY128" fmla="*/ 97365 h 1257511"/>
                  <a:gd name="connsiteX129" fmla="*/ 433835 w 1341144"/>
                  <a:gd name="connsiteY129" fmla="*/ 85572 h 1257511"/>
                  <a:gd name="connsiteX130" fmla="*/ 417109 w 1341144"/>
                  <a:gd name="connsiteY130" fmla="*/ 85921 h 1257511"/>
                  <a:gd name="connsiteX131" fmla="*/ 42144 w 1341144"/>
                  <a:gd name="connsiteY131" fmla="*/ 174787 h 1257511"/>
                  <a:gd name="connsiteX132" fmla="*/ 92122 w 1341144"/>
                  <a:gd name="connsiteY132" fmla="*/ 220088 h 1257511"/>
                  <a:gd name="connsiteX133" fmla="*/ 92122 w 1341144"/>
                  <a:gd name="connsiteY133" fmla="*/ 220093 h 1257511"/>
                  <a:gd name="connsiteX134" fmla="*/ 337669 w 1341144"/>
                  <a:gd name="connsiteY134" fmla="*/ 179833 h 1257511"/>
                  <a:gd name="connsiteX135" fmla="*/ 358463 w 1341144"/>
                  <a:gd name="connsiteY135" fmla="*/ 182431 h 1257511"/>
                  <a:gd name="connsiteX136" fmla="*/ 366612 w 1341144"/>
                  <a:gd name="connsiteY136" fmla="*/ 201741 h 1257511"/>
                  <a:gd name="connsiteX137" fmla="*/ 353964 w 1341144"/>
                  <a:gd name="connsiteY137" fmla="*/ 218450 h 1257511"/>
                  <a:gd name="connsiteX138" fmla="*/ 157249 w 1341144"/>
                  <a:gd name="connsiteY138" fmla="*/ 260634 h 1257511"/>
                  <a:gd name="connsiteX139" fmla="*/ 273568 w 1341144"/>
                  <a:gd name="connsiteY139" fmla="*/ 288219 h 1257511"/>
                  <a:gd name="connsiteX140" fmla="*/ 390121 w 1341144"/>
                  <a:gd name="connsiteY140" fmla="*/ 261612 h 1257511"/>
                  <a:gd name="connsiteX141" fmla="*/ 410991 w 1341144"/>
                  <a:gd name="connsiteY141" fmla="*/ 263551 h 1257511"/>
                  <a:gd name="connsiteX142" fmla="*/ 419745 w 1341144"/>
                  <a:gd name="connsiteY142" fmla="*/ 282596 h 1257511"/>
                  <a:gd name="connsiteX143" fmla="*/ 407629 w 1341144"/>
                  <a:gd name="connsiteY143" fmla="*/ 299698 h 1257511"/>
                  <a:gd name="connsiteX144" fmla="*/ 314571 w 1341144"/>
                  <a:gd name="connsiteY144" fmla="*/ 327182 h 1257511"/>
                  <a:gd name="connsiteX145" fmla="*/ 420050 w 1341144"/>
                  <a:gd name="connsiteY145" fmla="*/ 406521 h 1257511"/>
                  <a:gd name="connsiteX146" fmla="*/ 426328 w 1341144"/>
                  <a:gd name="connsiteY146" fmla="*/ 449264 h 1257511"/>
                  <a:gd name="connsiteX147" fmla="*/ 308087 w 1341144"/>
                  <a:gd name="connsiteY147" fmla="*/ 402302 h 1257511"/>
                  <a:gd name="connsiteX148" fmla="*/ 272757 w 1341144"/>
                  <a:gd name="connsiteY148" fmla="*/ 329844 h 1257511"/>
                  <a:gd name="connsiteX149" fmla="*/ 272753 w 1341144"/>
                  <a:gd name="connsiteY149" fmla="*/ 329844 h 1257511"/>
                  <a:gd name="connsiteX150" fmla="*/ 11569 w 1341144"/>
                  <a:gd name="connsiteY150" fmla="*/ 203533 h 1257511"/>
                  <a:gd name="connsiteX151" fmla="*/ 724 w 1341144"/>
                  <a:gd name="connsiteY151" fmla="*/ 182594 h 1257511"/>
                  <a:gd name="connsiteX152" fmla="*/ 3129 w 1341144"/>
                  <a:gd name="connsiteY152" fmla="*/ 159131 h 1257511"/>
                  <a:gd name="connsiteX153" fmla="*/ 17877 w 1341144"/>
                  <a:gd name="connsiteY153" fmla="*/ 140449 h 1257511"/>
                  <a:gd name="connsiteX154" fmla="*/ 40449 w 1341144"/>
                  <a:gd name="connsiteY154" fmla="*/ 132900 h 1257511"/>
                  <a:gd name="connsiteX155" fmla="*/ 399186 w 1341144"/>
                  <a:gd name="connsiteY155" fmla="*/ 48024 h 1257511"/>
                  <a:gd name="connsiteX156" fmla="*/ 423729 w 1341144"/>
                  <a:gd name="connsiteY156" fmla="*/ 42014 h 1257511"/>
                  <a:gd name="connsiteX157" fmla="*/ 670626 w 1341144"/>
                  <a:gd name="connsiteY157" fmla="*/ 42011 h 1257511"/>
                  <a:gd name="connsiteX158" fmla="*/ 641002 w 1341144"/>
                  <a:gd name="connsiteY158" fmla="*/ 54301 h 1257511"/>
                  <a:gd name="connsiteX159" fmla="*/ 628712 w 1341144"/>
                  <a:gd name="connsiteY159" fmla="*/ 83925 h 1257511"/>
                  <a:gd name="connsiteX160" fmla="*/ 640989 w 1341144"/>
                  <a:gd name="connsiteY160" fmla="*/ 113562 h 1257511"/>
                  <a:gd name="connsiteX161" fmla="*/ 670626 w 1341144"/>
                  <a:gd name="connsiteY161" fmla="*/ 125838 h 1257511"/>
                  <a:gd name="connsiteX162" fmla="*/ 700263 w 1341144"/>
                  <a:gd name="connsiteY162" fmla="*/ 113562 h 1257511"/>
                  <a:gd name="connsiteX163" fmla="*/ 712539 w 1341144"/>
                  <a:gd name="connsiteY163" fmla="*/ 83925 h 1257511"/>
                  <a:gd name="connsiteX164" fmla="*/ 700263 w 1341144"/>
                  <a:gd name="connsiteY164" fmla="*/ 54288 h 1257511"/>
                  <a:gd name="connsiteX165" fmla="*/ 670626 w 1341144"/>
                  <a:gd name="connsiteY165" fmla="*/ 42011 h 1257511"/>
                  <a:gd name="connsiteX166" fmla="*/ 670626 w 1341144"/>
                  <a:gd name="connsiteY166" fmla="*/ 0 h 1257511"/>
                  <a:gd name="connsiteX167" fmla="*/ 739438 w 1341144"/>
                  <a:gd name="connsiteY167" fmla="*/ 35954 h 1257511"/>
                  <a:gd name="connsiteX168" fmla="*/ 749222 w 1341144"/>
                  <a:gd name="connsiteY168" fmla="*/ 112975 h 1257511"/>
                  <a:gd name="connsiteX169" fmla="*/ 691583 w 1341144"/>
                  <a:gd name="connsiteY169" fmla="*/ 164991 h 1257511"/>
                  <a:gd name="connsiteX170" fmla="*/ 691586 w 1341144"/>
                  <a:gd name="connsiteY170" fmla="*/ 523538 h 1257511"/>
                  <a:gd name="connsiteX171" fmla="*/ 677161 w 1341144"/>
                  <a:gd name="connsiteY171" fmla="*/ 531575 h 1257511"/>
                  <a:gd name="connsiteX172" fmla="*/ 670594 w 1341144"/>
                  <a:gd name="connsiteY172" fmla="*/ 535212 h 1257511"/>
                  <a:gd name="connsiteX173" fmla="*/ 664094 w 1341144"/>
                  <a:gd name="connsiteY173" fmla="*/ 531575 h 1257511"/>
                  <a:gd name="connsiteX174" fmla="*/ 649669 w 1341144"/>
                  <a:gd name="connsiteY174" fmla="*/ 523538 h 1257511"/>
                  <a:gd name="connsiteX175" fmla="*/ 649669 w 1341144"/>
                  <a:gd name="connsiteY175" fmla="*/ 164991 h 1257511"/>
                  <a:gd name="connsiteX176" fmla="*/ 592029 w 1341144"/>
                  <a:gd name="connsiteY176" fmla="*/ 112975 h 1257511"/>
                  <a:gd name="connsiteX177" fmla="*/ 601814 w 1341144"/>
                  <a:gd name="connsiteY177" fmla="*/ 35954 h 1257511"/>
                  <a:gd name="connsiteX178" fmla="*/ 670626 w 1341144"/>
                  <a:gd name="connsiteY178" fmla="*/ 0 h 125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1341144" h="1257511">
                    <a:moveTo>
                      <a:pt x="670648" y="959787"/>
                    </a:moveTo>
                    <a:lnTo>
                      <a:pt x="670648" y="959791"/>
                    </a:lnTo>
                    <a:cubicBezTo>
                      <a:pt x="678520" y="965847"/>
                      <a:pt x="691089" y="977858"/>
                      <a:pt x="691587" y="978408"/>
                    </a:cubicBezTo>
                    <a:lnTo>
                      <a:pt x="691587" y="1236551"/>
                    </a:lnTo>
                    <a:cubicBezTo>
                      <a:pt x="691587" y="1244040"/>
                      <a:pt x="687592" y="1250959"/>
                      <a:pt x="681108" y="1254703"/>
                    </a:cubicBezTo>
                    <a:cubicBezTo>
                      <a:pt x="674624" y="1258447"/>
                      <a:pt x="666635" y="1258447"/>
                      <a:pt x="660151" y="1254703"/>
                    </a:cubicBezTo>
                    <a:cubicBezTo>
                      <a:pt x="653668" y="1250959"/>
                      <a:pt x="649673" y="1244040"/>
                      <a:pt x="649673" y="1236551"/>
                    </a:cubicBezTo>
                    <a:lnTo>
                      <a:pt x="649673" y="978408"/>
                    </a:lnTo>
                    <a:cubicBezTo>
                      <a:pt x="650167" y="977858"/>
                      <a:pt x="662785" y="965838"/>
                      <a:pt x="670648" y="959787"/>
                    </a:cubicBezTo>
                    <a:close/>
                    <a:moveTo>
                      <a:pt x="600855" y="908900"/>
                    </a:moveTo>
                    <a:cubicBezTo>
                      <a:pt x="612582" y="918004"/>
                      <a:pt x="624279" y="926421"/>
                      <a:pt x="635407" y="934293"/>
                    </a:cubicBezTo>
                    <a:cubicBezTo>
                      <a:pt x="630163" y="938585"/>
                      <a:pt x="625186" y="943187"/>
                      <a:pt x="620502" y="948076"/>
                    </a:cubicBezTo>
                    <a:cubicBezTo>
                      <a:pt x="593830" y="975119"/>
                      <a:pt x="580330" y="1012484"/>
                      <a:pt x="583561" y="1050328"/>
                    </a:cubicBezTo>
                    <a:cubicBezTo>
                      <a:pt x="586172" y="1071564"/>
                      <a:pt x="594537" y="1091675"/>
                      <a:pt x="607757" y="1108496"/>
                    </a:cubicBezTo>
                    <a:lnTo>
                      <a:pt x="607757" y="1168215"/>
                    </a:lnTo>
                    <a:cubicBezTo>
                      <a:pt x="571427" y="1140932"/>
                      <a:pt x="547680" y="1100114"/>
                      <a:pt x="541913" y="1055048"/>
                    </a:cubicBezTo>
                    <a:cubicBezTo>
                      <a:pt x="537281" y="1004994"/>
                      <a:pt x="554819" y="955431"/>
                      <a:pt x="589905" y="919438"/>
                    </a:cubicBezTo>
                    <a:lnTo>
                      <a:pt x="589905" y="919435"/>
                    </a:lnTo>
                    <a:cubicBezTo>
                      <a:pt x="593253" y="915863"/>
                      <a:pt x="597017" y="912375"/>
                      <a:pt x="600855" y="908900"/>
                    </a:cubicBezTo>
                    <a:close/>
                    <a:moveTo>
                      <a:pt x="705173" y="829620"/>
                    </a:moveTo>
                    <a:lnTo>
                      <a:pt x="705174" y="829620"/>
                    </a:lnTo>
                    <a:lnTo>
                      <a:pt x="705172" y="829622"/>
                    </a:lnTo>
                    <a:close/>
                    <a:moveTo>
                      <a:pt x="670578" y="682560"/>
                    </a:moveTo>
                    <a:cubicBezTo>
                      <a:pt x="678065" y="687926"/>
                      <a:pt x="685090" y="693902"/>
                      <a:pt x="691583" y="700439"/>
                    </a:cubicBezTo>
                    <a:lnTo>
                      <a:pt x="691583" y="784956"/>
                    </a:lnTo>
                    <a:cubicBezTo>
                      <a:pt x="684950" y="791618"/>
                      <a:pt x="677934" y="797889"/>
                      <a:pt x="670573" y="803734"/>
                    </a:cubicBezTo>
                    <a:cubicBezTo>
                      <a:pt x="663243" y="797892"/>
                      <a:pt x="656261" y="791623"/>
                      <a:pt x="649669" y="784956"/>
                    </a:cubicBezTo>
                    <a:lnTo>
                      <a:pt x="649669" y="700439"/>
                    </a:lnTo>
                    <a:cubicBezTo>
                      <a:pt x="656121" y="693899"/>
                      <a:pt x="663116" y="687917"/>
                      <a:pt x="670578" y="682560"/>
                    </a:cubicBezTo>
                    <a:close/>
                    <a:moveTo>
                      <a:pt x="746479" y="636924"/>
                    </a:moveTo>
                    <a:cubicBezTo>
                      <a:pt x="775452" y="662714"/>
                      <a:pt x="793243" y="698773"/>
                      <a:pt x="796086" y="737460"/>
                    </a:cubicBezTo>
                    <a:cubicBezTo>
                      <a:pt x="799360" y="786414"/>
                      <a:pt x="773427" y="823857"/>
                      <a:pt x="739944" y="854651"/>
                    </a:cubicBezTo>
                    <a:cubicBezTo>
                      <a:pt x="733392" y="849778"/>
                      <a:pt x="718549" y="839161"/>
                      <a:pt x="710457" y="833387"/>
                    </a:cubicBezTo>
                    <a:lnTo>
                      <a:pt x="705174" y="829620"/>
                    </a:lnTo>
                    <a:lnTo>
                      <a:pt x="741743" y="788646"/>
                    </a:lnTo>
                    <a:cubicBezTo>
                      <a:pt x="750599" y="773930"/>
                      <a:pt x="755447" y="757976"/>
                      <a:pt x="754259" y="740250"/>
                    </a:cubicBezTo>
                    <a:cubicBezTo>
                      <a:pt x="751967" y="705937"/>
                      <a:pt x="733957" y="680331"/>
                      <a:pt x="708062" y="658536"/>
                    </a:cubicBezTo>
                    <a:cubicBezTo>
                      <a:pt x="717349" y="653126"/>
                      <a:pt x="743632" y="638500"/>
                      <a:pt x="746479" y="636924"/>
                    </a:cubicBezTo>
                    <a:close/>
                    <a:moveTo>
                      <a:pt x="510043" y="340603"/>
                    </a:moveTo>
                    <a:cubicBezTo>
                      <a:pt x="498425" y="378810"/>
                      <a:pt x="500901" y="419449"/>
                      <a:pt x="516241" y="455424"/>
                    </a:cubicBezTo>
                    <a:lnTo>
                      <a:pt x="535822" y="489578"/>
                    </a:lnTo>
                    <a:lnTo>
                      <a:pt x="535819" y="489581"/>
                    </a:lnTo>
                    <a:lnTo>
                      <a:pt x="535824" y="489581"/>
                    </a:lnTo>
                    <a:lnTo>
                      <a:pt x="535822" y="489578"/>
                    </a:lnTo>
                    <a:lnTo>
                      <a:pt x="535824" y="489575"/>
                    </a:lnTo>
                    <a:cubicBezTo>
                      <a:pt x="547198" y="465068"/>
                      <a:pt x="550821" y="437680"/>
                      <a:pt x="546215" y="411057"/>
                    </a:cubicBezTo>
                    <a:cubicBezTo>
                      <a:pt x="541609" y="384438"/>
                      <a:pt x="528987" y="359857"/>
                      <a:pt x="510043" y="340603"/>
                    </a:cubicBezTo>
                    <a:close/>
                    <a:moveTo>
                      <a:pt x="831168" y="340496"/>
                    </a:moveTo>
                    <a:cubicBezTo>
                      <a:pt x="812238" y="359789"/>
                      <a:pt x="799637" y="384388"/>
                      <a:pt x="795035" y="411020"/>
                    </a:cubicBezTo>
                    <a:cubicBezTo>
                      <a:pt x="790438" y="437657"/>
                      <a:pt x="794062" y="465059"/>
                      <a:pt x="805422" y="489582"/>
                    </a:cubicBezTo>
                    <a:lnTo>
                      <a:pt x="805422" y="489586"/>
                    </a:lnTo>
                    <a:cubicBezTo>
                      <a:pt x="837141" y="446773"/>
                      <a:pt x="846690" y="391465"/>
                      <a:pt x="831168" y="340496"/>
                    </a:cubicBezTo>
                    <a:close/>
                    <a:moveTo>
                      <a:pt x="840840" y="299842"/>
                    </a:moveTo>
                    <a:lnTo>
                      <a:pt x="840841" y="299842"/>
                    </a:lnTo>
                    <a:cubicBezTo>
                      <a:pt x="848114" y="301540"/>
                      <a:pt x="854794" y="305159"/>
                      <a:pt x="860195" y="310320"/>
                    </a:cubicBezTo>
                    <a:cubicBezTo>
                      <a:pt x="865592" y="315481"/>
                      <a:pt x="869504" y="321994"/>
                      <a:pt x="871530" y="329186"/>
                    </a:cubicBezTo>
                    <a:cubicBezTo>
                      <a:pt x="882646" y="365536"/>
                      <a:pt x="883554" y="404236"/>
                      <a:pt x="874163" y="441067"/>
                    </a:cubicBezTo>
                    <a:cubicBezTo>
                      <a:pt x="864766" y="477894"/>
                      <a:pt x="845430" y="511434"/>
                      <a:pt x="818264" y="538013"/>
                    </a:cubicBezTo>
                    <a:cubicBezTo>
                      <a:pt x="790610" y="564686"/>
                      <a:pt x="753539" y="585162"/>
                      <a:pt x="717689" y="604961"/>
                    </a:cubicBezTo>
                    <a:cubicBezTo>
                      <a:pt x="652722" y="640853"/>
                      <a:pt x="591354" y="674748"/>
                      <a:pt x="586975" y="740258"/>
                    </a:cubicBezTo>
                    <a:cubicBezTo>
                      <a:pt x="583315" y="794915"/>
                      <a:pt x="636926" y="832774"/>
                      <a:pt x="688772" y="869387"/>
                    </a:cubicBezTo>
                    <a:cubicBezTo>
                      <a:pt x="711191" y="884022"/>
                      <a:pt x="732144" y="900788"/>
                      <a:pt x="751341" y="919448"/>
                    </a:cubicBezTo>
                    <a:cubicBezTo>
                      <a:pt x="786427" y="955443"/>
                      <a:pt x="803965" y="1005007"/>
                      <a:pt x="799333" y="1055058"/>
                    </a:cubicBezTo>
                    <a:cubicBezTo>
                      <a:pt x="793566" y="1100114"/>
                      <a:pt x="769819" y="1140943"/>
                      <a:pt x="733489" y="1168226"/>
                    </a:cubicBezTo>
                    <a:lnTo>
                      <a:pt x="733489" y="1108597"/>
                    </a:lnTo>
                    <a:cubicBezTo>
                      <a:pt x="746709" y="1091742"/>
                      <a:pt x="755074" y="1071599"/>
                      <a:pt x="757685" y="1050337"/>
                    </a:cubicBezTo>
                    <a:cubicBezTo>
                      <a:pt x="760915" y="1012493"/>
                      <a:pt x="747416" y="975128"/>
                      <a:pt x="720744" y="948090"/>
                    </a:cubicBezTo>
                    <a:cubicBezTo>
                      <a:pt x="703429" y="931578"/>
                      <a:pt x="684634" y="916694"/>
                      <a:pt x="664598" y="903622"/>
                    </a:cubicBezTo>
                    <a:lnTo>
                      <a:pt x="664593" y="903622"/>
                    </a:lnTo>
                    <a:cubicBezTo>
                      <a:pt x="609057" y="864402"/>
                      <a:pt x="539934" y="815582"/>
                      <a:pt x="545156" y="737465"/>
                    </a:cubicBezTo>
                    <a:cubicBezTo>
                      <a:pt x="551069" y="649118"/>
                      <a:pt x="628821" y="606165"/>
                      <a:pt x="697420" y="568268"/>
                    </a:cubicBezTo>
                    <a:cubicBezTo>
                      <a:pt x="724078" y="554515"/>
                      <a:pt x="749637" y="538727"/>
                      <a:pt x="773877" y="521050"/>
                    </a:cubicBezTo>
                    <a:cubicBezTo>
                      <a:pt x="755540" y="488007"/>
                      <a:pt x="748196" y="449989"/>
                      <a:pt x="752912" y="412493"/>
                    </a:cubicBezTo>
                    <a:cubicBezTo>
                      <a:pt x="757632" y="375002"/>
                      <a:pt x="774161" y="339983"/>
                      <a:pt x="800109" y="312512"/>
                    </a:cubicBezTo>
                    <a:cubicBezTo>
                      <a:pt x="805143" y="306949"/>
                      <a:pt x="811578" y="302842"/>
                      <a:pt x="818743" y="300614"/>
                    </a:cubicBezTo>
                    <a:cubicBezTo>
                      <a:pt x="825908" y="298383"/>
                      <a:pt x="833540" y="298117"/>
                      <a:pt x="840840" y="299842"/>
                    </a:cubicBezTo>
                    <a:close/>
                    <a:moveTo>
                      <a:pt x="515300" y="299043"/>
                    </a:moveTo>
                    <a:cubicBezTo>
                      <a:pt x="525245" y="300301"/>
                      <a:pt x="534410" y="305078"/>
                      <a:pt x="541137" y="312508"/>
                    </a:cubicBezTo>
                    <a:cubicBezTo>
                      <a:pt x="567085" y="339979"/>
                      <a:pt x="583614" y="374999"/>
                      <a:pt x="588330" y="412490"/>
                    </a:cubicBezTo>
                    <a:cubicBezTo>
                      <a:pt x="593050" y="449985"/>
                      <a:pt x="585706" y="488005"/>
                      <a:pt x="567369" y="521046"/>
                    </a:cubicBezTo>
                    <a:cubicBezTo>
                      <a:pt x="586693" y="535432"/>
                      <a:pt x="607069" y="548334"/>
                      <a:pt x="628331" y="559650"/>
                    </a:cubicBezTo>
                    <a:lnTo>
                      <a:pt x="628332" y="559652"/>
                    </a:lnTo>
                    <a:cubicBezTo>
                      <a:pt x="615046" y="567738"/>
                      <a:pt x="602184" y="576505"/>
                      <a:pt x="589799" y="585914"/>
                    </a:cubicBezTo>
                    <a:cubicBezTo>
                      <a:pt x="565723" y="572629"/>
                      <a:pt x="543299" y="556549"/>
                      <a:pt x="522993" y="538010"/>
                    </a:cubicBezTo>
                    <a:cubicBezTo>
                      <a:pt x="495823" y="511430"/>
                      <a:pt x="476482" y="477891"/>
                      <a:pt x="467087" y="441059"/>
                    </a:cubicBezTo>
                    <a:cubicBezTo>
                      <a:pt x="457695" y="404229"/>
                      <a:pt x="458603" y="365525"/>
                      <a:pt x="469719" y="329177"/>
                    </a:cubicBezTo>
                    <a:cubicBezTo>
                      <a:pt x="472460" y="319533"/>
                      <a:pt x="478564" y="311194"/>
                      <a:pt x="486929" y="305667"/>
                    </a:cubicBezTo>
                    <a:cubicBezTo>
                      <a:pt x="495291" y="300139"/>
                      <a:pt x="505354" y="297790"/>
                      <a:pt x="515300" y="299043"/>
                    </a:cubicBezTo>
                    <a:close/>
                    <a:moveTo>
                      <a:pt x="917521" y="42014"/>
                    </a:moveTo>
                    <a:cubicBezTo>
                      <a:pt x="925940" y="42310"/>
                      <a:pt x="934300" y="44320"/>
                      <a:pt x="942065" y="48024"/>
                    </a:cubicBezTo>
                    <a:cubicBezTo>
                      <a:pt x="1083577" y="114951"/>
                      <a:pt x="1227574" y="129926"/>
                      <a:pt x="1300806" y="132900"/>
                    </a:cubicBezTo>
                    <a:cubicBezTo>
                      <a:pt x="1311591" y="133297"/>
                      <a:pt x="1321807" y="137843"/>
                      <a:pt x="1329329" y="145592"/>
                    </a:cubicBezTo>
                    <a:cubicBezTo>
                      <a:pt x="1336840" y="153341"/>
                      <a:pt x="1341076" y="163693"/>
                      <a:pt x="1341144" y="174490"/>
                    </a:cubicBezTo>
                    <a:cubicBezTo>
                      <a:pt x="1341210" y="185287"/>
                      <a:pt x="1337109" y="195691"/>
                      <a:pt x="1329687" y="203532"/>
                    </a:cubicBezTo>
                    <a:cubicBezTo>
                      <a:pt x="1288165" y="247166"/>
                      <a:pt x="1193753" y="328748"/>
                      <a:pt x="1068499" y="329843"/>
                    </a:cubicBezTo>
                    <a:lnTo>
                      <a:pt x="1068494" y="329843"/>
                    </a:lnTo>
                    <a:cubicBezTo>
                      <a:pt x="1065460" y="357358"/>
                      <a:pt x="1052973" y="382968"/>
                      <a:pt x="1033165" y="402301"/>
                    </a:cubicBezTo>
                    <a:cubicBezTo>
                      <a:pt x="1005921" y="429252"/>
                      <a:pt x="966142" y="444888"/>
                      <a:pt x="914924" y="449262"/>
                    </a:cubicBezTo>
                    <a:cubicBezTo>
                      <a:pt x="918229" y="435222"/>
                      <a:pt x="920333" y="420919"/>
                      <a:pt x="921202" y="406519"/>
                    </a:cubicBezTo>
                    <a:cubicBezTo>
                      <a:pt x="1014765" y="394779"/>
                      <a:pt x="1025450" y="339536"/>
                      <a:pt x="1026680" y="327181"/>
                    </a:cubicBezTo>
                    <a:cubicBezTo>
                      <a:pt x="994464" y="322705"/>
                      <a:pt x="963098" y="313445"/>
                      <a:pt x="933623" y="299697"/>
                    </a:cubicBezTo>
                    <a:cubicBezTo>
                      <a:pt x="926817" y="296570"/>
                      <a:pt x="922201" y="290052"/>
                      <a:pt x="921507" y="282595"/>
                    </a:cubicBezTo>
                    <a:cubicBezTo>
                      <a:pt x="920813" y="275137"/>
                      <a:pt x="924149" y="267881"/>
                      <a:pt x="930261" y="263550"/>
                    </a:cubicBezTo>
                    <a:cubicBezTo>
                      <a:pt x="936373" y="259224"/>
                      <a:pt x="944328" y="258485"/>
                      <a:pt x="951130" y="261611"/>
                    </a:cubicBezTo>
                    <a:cubicBezTo>
                      <a:pt x="987430" y="279284"/>
                      <a:pt x="1027308" y="288388"/>
                      <a:pt x="1067684" y="288218"/>
                    </a:cubicBezTo>
                    <a:cubicBezTo>
                      <a:pt x="1108061" y="288048"/>
                      <a:pt x="1147860" y="278612"/>
                      <a:pt x="1184006" y="260633"/>
                    </a:cubicBezTo>
                    <a:cubicBezTo>
                      <a:pt x="1116579" y="257319"/>
                      <a:pt x="1050136" y="243073"/>
                      <a:pt x="987288" y="218449"/>
                    </a:cubicBezTo>
                    <a:cubicBezTo>
                      <a:pt x="980385" y="215537"/>
                      <a:pt x="975566" y="209171"/>
                      <a:pt x="974636" y="201740"/>
                    </a:cubicBezTo>
                    <a:cubicBezTo>
                      <a:pt x="973706" y="194310"/>
                      <a:pt x="976814" y="186949"/>
                      <a:pt x="982783" y="182430"/>
                    </a:cubicBezTo>
                    <a:cubicBezTo>
                      <a:pt x="988751" y="177911"/>
                      <a:pt x="996680" y="176921"/>
                      <a:pt x="1003577" y="179832"/>
                    </a:cubicBezTo>
                    <a:cubicBezTo>
                      <a:pt x="1111440" y="225322"/>
                      <a:pt x="1238315" y="220232"/>
                      <a:pt x="1249123" y="220092"/>
                    </a:cubicBezTo>
                    <a:lnTo>
                      <a:pt x="1249123" y="220087"/>
                    </a:lnTo>
                    <a:cubicBezTo>
                      <a:pt x="1266906" y="206269"/>
                      <a:pt x="1283615" y="191123"/>
                      <a:pt x="1299107" y="174786"/>
                    </a:cubicBezTo>
                    <a:cubicBezTo>
                      <a:pt x="1222690" y="171682"/>
                      <a:pt x="1072355" y="156012"/>
                      <a:pt x="924137" y="85920"/>
                    </a:cubicBezTo>
                    <a:cubicBezTo>
                      <a:pt x="918841" y="83540"/>
                      <a:pt x="912802" y="83414"/>
                      <a:pt x="907411" y="85571"/>
                    </a:cubicBezTo>
                    <a:cubicBezTo>
                      <a:pt x="902019" y="87732"/>
                      <a:pt x="897731" y="91985"/>
                      <a:pt x="895539" y="97364"/>
                    </a:cubicBezTo>
                    <a:cubicBezTo>
                      <a:pt x="842209" y="233243"/>
                      <a:pt x="734278" y="236495"/>
                      <a:pt x="733462" y="236495"/>
                    </a:cubicBezTo>
                    <a:lnTo>
                      <a:pt x="733462" y="236491"/>
                    </a:lnTo>
                    <a:lnTo>
                      <a:pt x="733462" y="194412"/>
                    </a:lnTo>
                    <a:cubicBezTo>
                      <a:pt x="800655" y="185204"/>
                      <a:pt x="837600" y="128110"/>
                      <a:pt x="856766" y="81446"/>
                    </a:cubicBezTo>
                    <a:cubicBezTo>
                      <a:pt x="863416" y="65322"/>
                      <a:pt x="876370" y="52617"/>
                      <a:pt x="892620" y="46286"/>
                    </a:cubicBezTo>
                    <a:cubicBezTo>
                      <a:pt x="900623" y="43136"/>
                      <a:pt x="909102" y="41718"/>
                      <a:pt x="917521" y="42014"/>
                    </a:cubicBezTo>
                    <a:close/>
                    <a:moveTo>
                      <a:pt x="423729" y="42014"/>
                    </a:moveTo>
                    <a:cubicBezTo>
                      <a:pt x="432149" y="41718"/>
                      <a:pt x="440627" y="43136"/>
                      <a:pt x="448630" y="46286"/>
                    </a:cubicBezTo>
                    <a:cubicBezTo>
                      <a:pt x="464881" y="52617"/>
                      <a:pt x="477835" y="65322"/>
                      <a:pt x="484484" y="81446"/>
                    </a:cubicBezTo>
                    <a:cubicBezTo>
                      <a:pt x="503650" y="128110"/>
                      <a:pt x="540596" y="185204"/>
                      <a:pt x="607789" y="194412"/>
                    </a:cubicBezTo>
                    <a:lnTo>
                      <a:pt x="607789" y="236491"/>
                    </a:lnTo>
                    <a:lnTo>
                      <a:pt x="607784" y="236496"/>
                    </a:lnTo>
                    <a:cubicBezTo>
                      <a:pt x="606968" y="236496"/>
                      <a:pt x="499038" y="233244"/>
                      <a:pt x="445707" y="97365"/>
                    </a:cubicBezTo>
                    <a:cubicBezTo>
                      <a:pt x="443516" y="91986"/>
                      <a:pt x="439228" y="87733"/>
                      <a:pt x="433835" y="85572"/>
                    </a:cubicBezTo>
                    <a:cubicBezTo>
                      <a:pt x="428444" y="83415"/>
                      <a:pt x="422406" y="83542"/>
                      <a:pt x="417109" y="85921"/>
                    </a:cubicBezTo>
                    <a:cubicBezTo>
                      <a:pt x="268891" y="156013"/>
                      <a:pt x="118562" y="171683"/>
                      <a:pt x="42144" y="174787"/>
                    </a:cubicBezTo>
                    <a:cubicBezTo>
                      <a:pt x="57635" y="191124"/>
                      <a:pt x="74344" y="206270"/>
                      <a:pt x="92122" y="220088"/>
                    </a:cubicBezTo>
                    <a:lnTo>
                      <a:pt x="92122" y="220093"/>
                    </a:lnTo>
                    <a:cubicBezTo>
                      <a:pt x="102930" y="220233"/>
                      <a:pt x="229806" y="225323"/>
                      <a:pt x="337669" y="179833"/>
                    </a:cubicBezTo>
                    <a:cubicBezTo>
                      <a:pt x="344566" y="176922"/>
                      <a:pt x="352496" y="177912"/>
                      <a:pt x="358463" y="182431"/>
                    </a:cubicBezTo>
                    <a:cubicBezTo>
                      <a:pt x="364432" y="186950"/>
                      <a:pt x="367541" y="194311"/>
                      <a:pt x="366612" y="201741"/>
                    </a:cubicBezTo>
                    <a:cubicBezTo>
                      <a:pt x="365682" y="209172"/>
                      <a:pt x="360861" y="215538"/>
                      <a:pt x="353964" y="218450"/>
                    </a:cubicBezTo>
                    <a:cubicBezTo>
                      <a:pt x="291114" y="243074"/>
                      <a:pt x="224673" y="257320"/>
                      <a:pt x="157249" y="260634"/>
                    </a:cubicBezTo>
                    <a:cubicBezTo>
                      <a:pt x="193394" y="278613"/>
                      <a:pt x="233191" y="288049"/>
                      <a:pt x="273568" y="288219"/>
                    </a:cubicBezTo>
                    <a:cubicBezTo>
                      <a:pt x="313943" y="288389"/>
                      <a:pt x="353822" y="279285"/>
                      <a:pt x="390121" y="261612"/>
                    </a:cubicBezTo>
                    <a:cubicBezTo>
                      <a:pt x="396923" y="258486"/>
                      <a:pt x="404883" y="259225"/>
                      <a:pt x="410991" y="263551"/>
                    </a:cubicBezTo>
                    <a:cubicBezTo>
                      <a:pt x="417102" y="267882"/>
                      <a:pt x="420439" y="275139"/>
                      <a:pt x="419745" y="282596"/>
                    </a:cubicBezTo>
                    <a:cubicBezTo>
                      <a:pt x="419051" y="290053"/>
                      <a:pt x="414434" y="296571"/>
                      <a:pt x="407629" y="299698"/>
                    </a:cubicBezTo>
                    <a:cubicBezTo>
                      <a:pt x="378154" y="313446"/>
                      <a:pt x="346788" y="322707"/>
                      <a:pt x="314571" y="327182"/>
                    </a:cubicBezTo>
                    <a:cubicBezTo>
                      <a:pt x="315801" y="339537"/>
                      <a:pt x="326486" y="394780"/>
                      <a:pt x="420050" y="406521"/>
                    </a:cubicBezTo>
                    <a:cubicBezTo>
                      <a:pt x="420923" y="420920"/>
                      <a:pt x="423023" y="435223"/>
                      <a:pt x="426328" y="449264"/>
                    </a:cubicBezTo>
                    <a:cubicBezTo>
                      <a:pt x="375109" y="444889"/>
                      <a:pt x="335331" y="429253"/>
                      <a:pt x="308087" y="402302"/>
                    </a:cubicBezTo>
                    <a:cubicBezTo>
                      <a:pt x="288279" y="382970"/>
                      <a:pt x="275791" y="357359"/>
                      <a:pt x="272757" y="329844"/>
                    </a:cubicBezTo>
                    <a:lnTo>
                      <a:pt x="272753" y="329844"/>
                    </a:lnTo>
                    <a:cubicBezTo>
                      <a:pt x="147504" y="328749"/>
                      <a:pt x="53086" y="247167"/>
                      <a:pt x="11569" y="203533"/>
                    </a:cubicBezTo>
                    <a:cubicBezTo>
                      <a:pt x="5993" y="197757"/>
                      <a:pt x="2226" y="190478"/>
                      <a:pt x="724" y="182594"/>
                    </a:cubicBezTo>
                    <a:cubicBezTo>
                      <a:pt x="-774" y="174705"/>
                      <a:pt x="60" y="166553"/>
                      <a:pt x="3129" y="159131"/>
                    </a:cubicBezTo>
                    <a:cubicBezTo>
                      <a:pt x="6119" y="151604"/>
                      <a:pt x="11245" y="145108"/>
                      <a:pt x="17877" y="140449"/>
                    </a:cubicBezTo>
                    <a:cubicBezTo>
                      <a:pt x="24504" y="135791"/>
                      <a:pt x="32350" y="133166"/>
                      <a:pt x="40449" y="132900"/>
                    </a:cubicBezTo>
                    <a:cubicBezTo>
                      <a:pt x="113692" y="129926"/>
                      <a:pt x="257674" y="114951"/>
                      <a:pt x="399186" y="48024"/>
                    </a:cubicBezTo>
                    <a:cubicBezTo>
                      <a:pt x="406950" y="44320"/>
                      <a:pt x="415310" y="42310"/>
                      <a:pt x="423729" y="42014"/>
                    </a:cubicBezTo>
                    <a:close/>
                    <a:moveTo>
                      <a:pt x="670626" y="42011"/>
                    </a:moveTo>
                    <a:cubicBezTo>
                      <a:pt x="659514" y="42024"/>
                      <a:pt x="648861" y="46443"/>
                      <a:pt x="641002" y="54301"/>
                    </a:cubicBezTo>
                    <a:cubicBezTo>
                      <a:pt x="633144" y="62160"/>
                      <a:pt x="628726" y="72814"/>
                      <a:pt x="628712" y="83925"/>
                    </a:cubicBezTo>
                    <a:cubicBezTo>
                      <a:pt x="628712" y="95041"/>
                      <a:pt x="633126" y="105703"/>
                      <a:pt x="640989" y="113562"/>
                    </a:cubicBezTo>
                    <a:cubicBezTo>
                      <a:pt x="648849" y="121425"/>
                      <a:pt x="659509" y="125838"/>
                      <a:pt x="670626" y="125838"/>
                    </a:cubicBezTo>
                    <a:cubicBezTo>
                      <a:pt x="681742" y="125838"/>
                      <a:pt x="692404" y="121425"/>
                      <a:pt x="700263" y="113562"/>
                    </a:cubicBezTo>
                    <a:cubicBezTo>
                      <a:pt x="708126" y="105702"/>
                      <a:pt x="712539" y="95041"/>
                      <a:pt x="712539" y="83925"/>
                    </a:cubicBezTo>
                    <a:cubicBezTo>
                      <a:pt x="712539" y="72808"/>
                      <a:pt x="708126" y="62146"/>
                      <a:pt x="700263" y="54288"/>
                    </a:cubicBezTo>
                    <a:cubicBezTo>
                      <a:pt x="692403" y="46425"/>
                      <a:pt x="681741" y="42011"/>
                      <a:pt x="670626" y="42011"/>
                    </a:cubicBezTo>
                    <a:close/>
                    <a:moveTo>
                      <a:pt x="670626" y="0"/>
                    </a:moveTo>
                    <a:cubicBezTo>
                      <a:pt x="698065" y="0"/>
                      <a:pt x="723768" y="13430"/>
                      <a:pt x="739438" y="35954"/>
                    </a:cubicBezTo>
                    <a:cubicBezTo>
                      <a:pt x="755107" y="58478"/>
                      <a:pt x="758762" y="87245"/>
                      <a:pt x="749222" y="112975"/>
                    </a:cubicBezTo>
                    <a:cubicBezTo>
                      <a:pt x="739678" y="138703"/>
                      <a:pt x="718149" y="158132"/>
                      <a:pt x="691583" y="164991"/>
                    </a:cubicBezTo>
                    <a:lnTo>
                      <a:pt x="691586" y="523538"/>
                    </a:lnTo>
                    <a:cubicBezTo>
                      <a:pt x="686798" y="526210"/>
                      <a:pt x="682060" y="528869"/>
                      <a:pt x="677161" y="531575"/>
                    </a:cubicBezTo>
                    <a:cubicBezTo>
                      <a:pt x="675000" y="532768"/>
                      <a:pt x="672782" y="534003"/>
                      <a:pt x="670594" y="535212"/>
                    </a:cubicBezTo>
                    <a:cubicBezTo>
                      <a:pt x="668451" y="534025"/>
                      <a:pt x="666211" y="532745"/>
                      <a:pt x="664094" y="531575"/>
                    </a:cubicBezTo>
                    <a:cubicBezTo>
                      <a:pt x="659191" y="528869"/>
                      <a:pt x="654454" y="526210"/>
                      <a:pt x="649669" y="523538"/>
                    </a:cubicBezTo>
                    <a:lnTo>
                      <a:pt x="649669" y="164991"/>
                    </a:lnTo>
                    <a:cubicBezTo>
                      <a:pt x="623102" y="158132"/>
                      <a:pt x="601573" y="138704"/>
                      <a:pt x="592029" y="112975"/>
                    </a:cubicBezTo>
                    <a:cubicBezTo>
                      <a:pt x="582490" y="87246"/>
                      <a:pt x="586143" y="58478"/>
                      <a:pt x="601814" y="35954"/>
                    </a:cubicBezTo>
                    <a:cubicBezTo>
                      <a:pt x="617483" y="13430"/>
                      <a:pt x="643186" y="0"/>
                      <a:pt x="67062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1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370310" y="1159685"/>
              <a:ext cx="5303413" cy="4664732"/>
              <a:chOff x="370310" y="1159685"/>
              <a:chExt cx="5303413" cy="466473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370310" y="3516093"/>
                <a:ext cx="5303413" cy="2308324"/>
                <a:chOff x="973303" y="2849382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973303" y="2849382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solidFill>
                  <a:schemeClr val="bg2"/>
                </a:solidFill>
                <a:ln w="34925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1335002" y="3223233"/>
                  <a:ext cx="4580015" cy="156966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" sz="4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Name of </a:t>
                  </a:r>
                </a:p>
                <a:p>
                  <a:pPr algn="ctr"/>
                  <a:r>
                    <a:rPr lang="en" sz="4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the section</a:t>
                  </a:r>
                  <a:endParaRPr lang="en-CA" sz="4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D9D4D53-1C56-33BC-4717-8A2B128F8333}"/>
                  </a:ext>
                </a:extLst>
              </p:cNvPr>
              <p:cNvGrpSpPr/>
              <p:nvPr/>
            </p:nvGrpSpPr>
            <p:grpSpPr>
              <a:xfrm>
                <a:off x="1870070" y="1159685"/>
                <a:ext cx="2303892" cy="2303890"/>
                <a:chOff x="1847157" y="1159685"/>
                <a:chExt cx="2303892" cy="2303890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6475105-51AC-60F6-384E-D8CA00B33153}"/>
                    </a:ext>
                  </a:extLst>
                </p:cNvPr>
                <p:cNvSpPr/>
                <p:nvPr/>
              </p:nvSpPr>
              <p:spPr>
                <a:xfrm>
                  <a:off x="1847157" y="1159685"/>
                  <a:ext cx="2303892" cy="230389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42ED725-99AA-823F-518A-F8E9B7C41CC8}"/>
                    </a:ext>
                  </a:extLst>
                </p:cNvPr>
                <p:cNvSpPr/>
                <p:nvPr/>
              </p:nvSpPr>
              <p:spPr>
                <a:xfrm>
                  <a:off x="2032152" y="1344679"/>
                  <a:ext cx="1933903" cy="1933903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5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3D980B-DB71-E1BF-2F9E-D07E59DFF66C}"/>
              </a:ext>
            </a:extLst>
          </p:cNvPr>
          <p:cNvGrpSpPr/>
          <p:nvPr/>
        </p:nvGrpSpPr>
        <p:grpSpPr>
          <a:xfrm>
            <a:off x="10158526" y="5549825"/>
            <a:ext cx="1595595" cy="533888"/>
            <a:chOff x="4844307" y="5029935"/>
            <a:chExt cx="1595595" cy="533888"/>
          </a:xfrm>
        </p:grpSpPr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3A5FCF0D-D89D-147A-D504-70622C4E77C7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637CC779-E985-04EC-54A2-1461FACB22FB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50A5C914-A4BA-923E-E5A2-3FF225F18858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2B345B10-A857-05C0-D99E-2B5DBCBEB1BE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B3250D76-C7CB-FBF4-B41F-065453D68905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0A290C42-EEDD-052D-E5E1-0BAB38D6C07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A168EC02-349C-903A-B309-24355F56BA6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9;p2">
              <a:extLst>
                <a:ext uri="{FF2B5EF4-FFF2-40B4-BE49-F238E27FC236}">
                  <a16:creationId xmlns:a16="http://schemas.microsoft.com/office/drawing/2014/main" id="{66DD1B61-CF8F-7883-82B0-FA1D83CFC103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;p2">
              <a:extLst>
                <a:ext uri="{FF2B5EF4-FFF2-40B4-BE49-F238E27FC236}">
                  <a16:creationId xmlns:a16="http://schemas.microsoft.com/office/drawing/2014/main" id="{CD4F2438-3735-78E1-4820-B83C4240E86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3;p2">
              <a:extLst>
                <a:ext uri="{FF2B5EF4-FFF2-40B4-BE49-F238E27FC236}">
                  <a16:creationId xmlns:a16="http://schemas.microsoft.com/office/drawing/2014/main" id="{D6BA6DF6-9018-C1A5-B227-EBD3A453FCAC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4;p2">
              <a:extLst>
                <a:ext uri="{FF2B5EF4-FFF2-40B4-BE49-F238E27FC236}">
                  <a16:creationId xmlns:a16="http://schemas.microsoft.com/office/drawing/2014/main" id="{010CAE27-24BB-0668-C7AC-FD83B9A884A3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5;p2">
              <a:extLst>
                <a:ext uri="{FF2B5EF4-FFF2-40B4-BE49-F238E27FC236}">
                  <a16:creationId xmlns:a16="http://schemas.microsoft.com/office/drawing/2014/main" id="{4C359971-E06F-EC83-B65D-DA7A833F87E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6;p2">
              <a:extLst>
                <a:ext uri="{FF2B5EF4-FFF2-40B4-BE49-F238E27FC236}">
                  <a16:creationId xmlns:a16="http://schemas.microsoft.com/office/drawing/2014/main" id="{1724E2B7-A299-04F2-3B68-D7B95D92E487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7;p2">
              <a:extLst>
                <a:ext uri="{FF2B5EF4-FFF2-40B4-BE49-F238E27FC236}">
                  <a16:creationId xmlns:a16="http://schemas.microsoft.com/office/drawing/2014/main" id="{325C09C8-75CB-34CB-092B-2F66DD17D55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;p2">
              <a:extLst>
                <a:ext uri="{FF2B5EF4-FFF2-40B4-BE49-F238E27FC236}">
                  <a16:creationId xmlns:a16="http://schemas.microsoft.com/office/drawing/2014/main" id="{C72DC55A-0880-55E1-569C-E3B9A1249981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9;p2">
              <a:extLst>
                <a:ext uri="{FF2B5EF4-FFF2-40B4-BE49-F238E27FC236}">
                  <a16:creationId xmlns:a16="http://schemas.microsoft.com/office/drawing/2014/main" id="{552C0C59-E0FE-B50F-449B-7F63BD89C64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820415-610D-A6F0-114A-BB5396EBA19C}"/>
              </a:ext>
            </a:extLst>
          </p:cNvPr>
          <p:cNvGrpSpPr/>
          <p:nvPr/>
        </p:nvGrpSpPr>
        <p:grpSpPr>
          <a:xfrm>
            <a:off x="11114867" y="354344"/>
            <a:ext cx="870545" cy="985474"/>
            <a:chOff x="5194832" y="1281827"/>
            <a:chExt cx="870545" cy="985474"/>
          </a:xfrm>
        </p:grpSpPr>
        <p:sp>
          <p:nvSpPr>
            <p:cNvPr id="47" name="Google Shape;517;p30">
              <a:extLst>
                <a:ext uri="{FF2B5EF4-FFF2-40B4-BE49-F238E27FC236}">
                  <a16:creationId xmlns:a16="http://schemas.microsoft.com/office/drawing/2014/main" id="{D9CEE486-4F14-8585-B6CB-FA1EE5FB2AD6}"/>
                </a:ext>
              </a:extLst>
            </p:cNvPr>
            <p:cNvSpPr/>
            <p:nvPr/>
          </p:nvSpPr>
          <p:spPr>
            <a:xfrm rot="10800000">
              <a:off x="5194832" y="1281827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518;p30">
              <a:extLst>
                <a:ext uri="{FF2B5EF4-FFF2-40B4-BE49-F238E27FC236}">
                  <a16:creationId xmlns:a16="http://schemas.microsoft.com/office/drawing/2014/main" id="{F6B10F94-A022-61B9-859A-59185D90C492}"/>
                </a:ext>
              </a:extLst>
            </p:cNvPr>
            <p:cNvSpPr/>
            <p:nvPr/>
          </p:nvSpPr>
          <p:spPr>
            <a:xfrm rot="10800000">
              <a:off x="5658672" y="1860596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5B63D45-4534-C043-A59A-4803872E984A}"/>
              </a:ext>
            </a:extLst>
          </p:cNvPr>
          <p:cNvSpPr/>
          <p:nvPr/>
        </p:nvSpPr>
        <p:spPr>
          <a:xfrm rot="5400000" flipH="1">
            <a:off x="2940752" y="3346150"/>
            <a:ext cx="162528" cy="922864"/>
          </a:xfrm>
          <a:custGeom>
            <a:avLst/>
            <a:gdLst>
              <a:gd name="connsiteX0" fmla="*/ 81264 w 162528"/>
              <a:gd name="connsiteY0" fmla="*/ 796879 h 922864"/>
              <a:gd name="connsiteX1" fmla="*/ 125985 w 162528"/>
              <a:gd name="connsiteY1" fmla="*/ 841600 h 922864"/>
              <a:gd name="connsiteX2" fmla="*/ 81264 w 162528"/>
              <a:gd name="connsiteY2" fmla="*/ 886321 h 922864"/>
              <a:gd name="connsiteX3" fmla="*/ 36543 w 162528"/>
              <a:gd name="connsiteY3" fmla="*/ 841600 h 922864"/>
              <a:gd name="connsiteX4" fmla="*/ 81264 w 162528"/>
              <a:gd name="connsiteY4" fmla="*/ 796879 h 922864"/>
              <a:gd name="connsiteX5" fmla="*/ 81264 w 162528"/>
              <a:gd name="connsiteY5" fmla="*/ 760336 h 922864"/>
              <a:gd name="connsiteX6" fmla="*/ 0 w 162528"/>
              <a:gd name="connsiteY6" fmla="*/ 841600 h 922864"/>
              <a:gd name="connsiteX7" fmla="*/ 81264 w 162528"/>
              <a:gd name="connsiteY7" fmla="*/ 922864 h 922864"/>
              <a:gd name="connsiteX8" fmla="*/ 162528 w 162528"/>
              <a:gd name="connsiteY8" fmla="*/ 841600 h 922864"/>
              <a:gd name="connsiteX9" fmla="*/ 81264 w 162528"/>
              <a:gd name="connsiteY9" fmla="*/ 760336 h 922864"/>
              <a:gd name="connsiteX10" fmla="*/ 81264 w 162528"/>
              <a:gd name="connsiteY10" fmla="*/ 543433 h 922864"/>
              <a:gd name="connsiteX11" fmla="*/ 125985 w 162528"/>
              <a:gd name="connsiteY11" fmla="*/ 588154 h 922864"/>
              <a:gd name="connsiteX12" fmla="*/ 81264 w 162528"/>
              <a:gd name="connsiteY12" fmla="*/ 632875 h 922864"/>
              <a:gd name="connsiteX13" fmla="*/ 36543 w 162528"/>
              <a:gd name="connsiteY13" fmla="*/ 588154 h 922864"/>
              <a:gd name="connsiteX14" fmla="*/ 81264 w 162528"/>
              <a:gd name="connsiteY14" fmla="*/ 543433 h 922864"/>
              <a:gd name="connsiteX15" fmla="*/ 81264 w 162528"/>
              <a:gd name="connsiteY15" fmla="*/ 506890 h 922864"/>
              <a:gd name="connsiteX16" fmla="*/ 0 w 162528"/>
              <a:gd name="connsiteY16" fmla="*/ 588154 h 922864"/>
              <a:gd name="connsiteX17" fmla="*/ 81264 w 162528"/>
              <a:gd name="connsiteY17" fmla="*/ 669418 h 922864"/>
              <a:gd name="connsiteX18" fmla="*/ 162528 w 162528"/>
              <a:gd name="connsiteY18" fmla="*/ 588154 h 922864"/>
              <a:gd name="connsiteX19" fmla="*/ 81264 w 162528"/>
              <a:gd name="connsiteY19" fmla="*/ 506890 h 922864"/>
              <a:gd name="connsiteX20" fmla="*/ 81264 w 162528"/>
              <a:gd name="connsiteY20" fmla="*/ 289988 h 922864"/>
              <a:gd name="connsiteX21" fmla="*/ 125985 w 162528"/>
              <a:gd name="connsiteY21" fmla="*/ 334709 h 922864"/>
              <a:gd name="connsiteX22" fmla="*/ 81264 w 162528"/>
              <a:gd name="connsiteY22" fmla="*/ 379430 h 922864"/>
              <a:gd name="connsiteX23" fmla="*/ 36543 w 162528"/>
              <a:gd name="connsiteY23" fmla="*/ 334709 h 922864"/>
              <a:gd name="connsiteX24" fmla="*/ 81264 w 162528"/>
              <a:gd name="connsiteY24" fmla="*/ 289988 h 922864"/>
              <a:gd name="connsiteX25" fmla="*/ 81264 w 162528"/>
              <a:gd name="connsiteY25" fmla="*/ 253445 h 922864"/>
              <a:gd name="connsiteX26" fmla="*/ 0 w 162528"/>
              <a:gd name="connsiteY26" fmla="*/ 334709 h 922864"/>
              <a:gd name="connsiteX27" fmla="*/ 81264 w 162528"/>
              <a:gd name="connsiteY27" fmla="*/ 415973 h 922864"/>
              <a:gd name="connsiteX28" fmla="*/ 162528 w 162528"/>
              <a:gd name="connsiteY28" fmla="*/ 334709 h 922864"/>
              <a:gd name="connsiteX29" fmla="*/ 81264 w 162528"/>
              <a:gd name="connsiteY29" fmla="*/ 253445 h 922864"/>
              <a:gd name="connsiteX30" fmla="*/ 81264 w 162528"/>
              <a:gd name="connsiteY30" fmla="*/ 36543 h 922864"/>
              <a:gd name="connsiteX31" fmla="*/ 125985 w 162528"/>
              <a:gd name="connsiteY31" fmla="*/ 81264 h 922864"/>
              <a:gd name="connsiteX32" fmla="*/ 81264 w 162528"/>
              <a:gd name="connsiteY32" fmla="*/ 125985 h 922864"/>
              <a:gd name="connsiteX33" fmla="*/ 36543 w 162528"/>
              <a:gd name="connsiteY33" fmla="*/ 81264 h 922864"/>
              <a:gd name="connsiteX34" fmla="*/ 81264 w 162528"/>
              <a:gd name="connsiteY34" fmla="*/ 36543 h 922864"/>
              <a:gd name="connsiteX35" fmla="*/ 81264 w 162528"/>
              <a:gd name="connsiteY35" fmla="*/ 0 h 922864"/>
              <a:gd name="connsiteX36" fmla="*/ 0 w 162528"/>
              <a:gd name="connsiteY36" fmla="*/ 81264 h 922864"/>
              <a:gd name="connsiteX37" fmla="*/ 81264 w 162528"/>
              <a:gd name="connsiteY37" fmla="*/ 162528 h 922864"/>
              <a:gd name="connsiteX38" fmla="*/ 162528 w 162528"/>
              <a:gd name="connsiteY38" fmla="*/ 81264 h 922864"/>
              <a:gd name="connsiteX39" fmla="*/ 81264 w 162528"/>
              <a:gd name="connsiteY39" fmla="*/ 0 h 9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2528" h="922864">
                <a:moveTo>
                  <a:pt x="81264" y="796879"/>
                </a:moveTo>
                <a:cubicBezTo>
                  <a:pt x="105963" y="796879"/>
                  <a:pt x="125985" y="816901"/>
                  <a:pt x="125985" y="841600"/>
                </a:cubicBezTo>
                <a:cubicBezTo>
                  <a:pt x="125985" y="866299"/>
                  <a:pt x="105963" y="886321"/>
                  <a:pt x="81264" y="886321"/>
                </a:cubicBezTo>
                <a:cubicBezTo>
                  <a:pt x="56565" y="886321"/>
                  <a:pt x="36543" y="866299"/>
                  <a:pt x="36543" y="841600"/>
                </a:cubicBezTo>
                <a:cubicBezTo>
                  <a:pt x="36543" y="816901"/>
                  <a:pt x="56565" y="796879"/>
                  <a:pt x="81264" y="796879"/>
                </a:cubicBezTo>
                <a:close/>
                <a:moveTo>
                  <a:pt x="81264" y="760336"/>
                </a:moveTo>
                <a:cubicBezTo>
                  <a:pt x="36383" y="760336"/>
                  <a:pt x="0" y="796719"/>
                  <a:pt x="0" y="841600"/>
                </a:cubicBezTo>
                <a:cubicBezTo>
                  <a:pt x="0" y="886481"/>
                  <a:pt x="36383" y="922864"/>
                  <a:pt x="81264" y="922864"/>
                </a:cubicBezTo>
                <a:cubicBezTo>
                  <a:pt x="126145" y="922864"/>
                  <a:pt x="162528" y="886481"/>
                  <a:pt x="162528" y="841600"/>
                </a:cubicBezTo>
                <a:cubicBezTo>
                  <a:pt x="162528" y="796719"/>
                  <a:pt x="126145" y="760336"/>
                  <a:pt x="81264" y="760336"/>
                </a:cubicBezTo>
                <a:close/>
                <a:moveTo>
                  <a:pt x="81264" y="543433"/>
                </a:moveTo>
                <a:cubicBezTo>
                  <a:pt x="105963" y="543433"/>
                  <a:pt x="125985" y="563455"/>
                  <a:pt x="125985" y="588154"/>
                </a:cubicBezTo>
                <a:cubicBezTo>
                  <a:pt x="125985" y="612853"/>
                  <a:pt x="105963" y="632875"/>
                  <a:pt x="81264" y="632875"/>
                </a:cubicBezTo>
                <a:cubicBezTo>
                  <a:pt x="56565" y="632875"/>
                  <a:pt x="36543" y="612853"/>
                  <a:pt x="36543" y="588154"/>
                </a:cubicBezTo>
                <a:cubicBezTo>
                  <a:pt x="36543" y="563455"/>
                  <a:pt x="56565" y="543433"/>
                  <a:pt x="81264" y="543433"/>
                </a:cubicBezTo>
                <a:close/>
                <a:moveTo>
                  <a:pt x="81264" y="506890"/>
                </a:moveTo>
                <a:cubicBezTo>
                  <a:pt x="36383" y="506890"/>
                  <a:pt x="0" y="543273"/>
                  <a:pt x="0" y="588154"/>
                </a:cubicBezTo>
                <a:cubicBezTo>
                  <a:pt x="0" y="633035"/>
                  <a:pt x="36383" y="669418"/>
                  <a:pt x="81264" y="669418"/>
                </a:cubicBezTo>
                <a:cubicBezTo>
                  <a:pt x="126145" y="669418"/>
                  <a:pt x="162528" y="633035"/>
                  <a:pt x="162528" y="588154"/>
                </a:cubicBezTo>
                <a:cubicBezTo>
                  <a:pt x="162528" y="543273"/>
                  <a:pt x="126145" y="506890"/>
                  <a:pt x="81264" y="506890"/>
                </a:cubicBezTo>
                <a:close/>
                <a:moveTo>
                  <a:pt x="81264" y="289988"/>
                </a:moveTo>
                <a:cubicBezTo>
                  <a:pt x="105963" y="289988"/>
                  <a:pt x="125985" y="310010"/>
                  <a:pt x="125985" y="334709"/>
                </a:cubicBezTo>
                <a:cubicBezTo>
                  <a:pt x="125985" y="359408"/>
                  <a:pt x="105963" y="379430"/>
                  <a:pt x="81264" y="379430"/>
                </a:cubicBezTo>
                <a:cubicBezTo>
                  <a:pt x="56565" y="379430"/>
                  <a:pt x="36543" y="359408"/>
                  <a:pt x="36543" y="334709"/>
                </a:cubicBezTo>
                <a:cubicBezTo>
                  <a:pt x="36543" y="310010"/>
                  <a:pt x="56565" y="289988"/>
                  <a:pt x="81264" y="289988"/>
                </a:cubicBezTo>
                <a:close/>
                <a:moveTo>
                  <a:pt x="81264" y="253445"/>
                </a:moveTo>
                <a:cubicBezTo>
                  <a:pt x="36383" y="253445"/>
                  <a:pt x="0" y="289828"/>
                  <a:pt x="0" y="334709"/>
                </a:cubicBezTo>
                <a:cubicBezTo>
                  <a:pt x="0" y="379590"/>
                  <a:pt x="36383" y="415973"/>
                  <a:pt x="81264" y="415973"/>
                </a:cubicBezTo>
                <a:cubicBezTo>
                  <a:pt x="126145" y="415973"/>
                  <a:pt x="162528" y="379590"/>
                  <a:pt x="162528" y="334709"/>
                </a:cubicBezTo>
                <a:cubicBezTo>
                  <a:pt x="162528" y="289828"/>
                  <a:pt x="126145" y="253445"/>
                  <a:pt x="81264" y="253445"/>
                </a:cubicBezTo>
                <a:close/>
                <a:moveTo>
                  <a:pt x="81264" y="36543"/>
                </a:moveTo>
                <a:cubicBezTo>
                  <a:pt x="105963" y="36543"/>
                  <a:pt x="125985" y="56565"/>
                  <a:pt x="125985" y="81264"/>
                </a:cubicBezTo>
                <a:cubicBezTo>
                  <a:pt x="125985" y="105963"/>
                  <a:pt x="105963" y="125985"/>
                  <a:pt x="81264" y="125985"/>
                </a:cubicBezTo>
                <a:cubicBezTo>
                  <a:pt x="56565" y="125985"/>
                  <a:pt x="36543" y="105963"/>
                  <a:pt x="36543" y="81264"/>
                </a:cubicBezTo>
                <a:cubicBezTo>
                  <a:pt x="36543" y="56565"/>
                  <a:pt x="56565" y="36543"/>
                  <a:pt x="81264" y="36543"/>
                </a:cubicBezTo>
                <a:close/>
                <a:moveTo>
                  <a:pt x="81264" y="0"/>
                </a:moveTo>
                <a:cubicBezTo>
                  <a:pt x="36383" y="0"/>
                  <a:pt x="0" y="36383"/>
                  <a:pt x="0" y="81264"/>
                </a:cubicBezTo>
                <a:cubicBezTo>
                  <a:pt x="0" y="126145"/>
                  <a:pt x="36383" y="162528"/>
                  <a:pt x="81264" y="162528"/>
                </a:cubicBezTo>
                <a:cubicBezTo>
                  <a:pt x="126145" y="162528"/>
                  <a:pt x="162528" y="126145"/>
                  <a:pt x="162528" y="81264"/>
                </a:cubicBezTo>
                <a:cubicBezTo>
                  <a:pt x="162528" y="36383"/>
                  <a:pt x="126145" y="0"/>
                  <a:pt x="81264" y="0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C55761-179E-341B-6921-31123587C442}"/>
              </a:ext>
            </a:extLst>
          </p:cNvPr>
          <p:cNvGrpSpPr/>
          <p:nvPr/>
        </p:nvGrpSpPr>
        <p:grpSpPr>
          <a:xfrm rot="5400000" flipH="1" flipV="1">
            <a:off x="781214" y="-549053"/>
            <a:ext cx="709528" cy="1809235"/>
            <a:chOff x="11482472" y="4469734"/>
            <a:chExt cx="709528" cy="180923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920BDCE-2587-A67D-E195-677951B4050B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8EB12C2-B926-5B3C-2D9A-3A05E20ED4AA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648A38F-C22D-8BFA-E8C5-62DA47ACF7B3}"/>
              </a:ext>
            </a:extLst>
          </p:cNvPr>
          <p:cNvSpPr/>
          <p:nvPr/>
        </p:nvSpPr>
        <p:spPr>
          <a:xfrm>
            <a:off x="450893" y="745587"/>
            <a:ext cx="4954512" cy="49545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10454"/>
            <a:ext cx="5850436" cy="95611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Welcome and Introduction</a:t>
            </a:r>
            <a:endParaRPr lang="en-US" b="0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DA8EAB4-79BA-8EBC-891E-1054C52AA179}"/>
              </a:ext>
            </a:extLst>
          </p:cNvPr>
          <p:cNvGrpSpPr/>
          <p:nvPr/>
        </p:nvGrpSpPr>
        <p:grpSpPr>
          <a:xfrm>
            <a:off x="5946630" y="1526788"/>
            <a:ext cx="5538190" cy="4336653"/>
            <a:chOff x="5946630" y="1526788"/>
            <a:chExt cx="5538190" cy="433665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1BE43B8-702B-4875-1FA2-9D4482C8BA66}"/>
                </a:ext>
              </a:extLst>
            </p:cNvPr>
            <p:cNvGrpSpPr/>
            <p:nvPr/>
          </p:nvGrpSpPr>
          <p:grpSpPr>
            <a:xfrm>
              <a:off x="5946630" y="1526788"/>
              <a:ext cx="5538190" cy="4336653"/>
              <a:chOff x="5850246" y="1166570"/>
              <a:chExt cx="5538190" cy="4336653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AE87C69-3CCA-42DE-67EB-56A57B7A2D8F}"/>
                  </a:ext>
                </a:extLst>
              </p:cNvPr>
              <p:cNvGrpSpPr/>
              <p:nvPr/>
            </p:nvGrpSpPr>
            <p:grpSpPr>
              <a:xfrm>
                <a:off x="5850246" y="1686802"/>
                <a:ext cx="5538190" cy="3816421"/>
                <a:chOff x="5850246" y="1686802"/>
                <a:chExt cx="5538190" cy="3816421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5F19DC80-663C-1980-E5CC-6E49BEC82253}"/>
                    </a:ext>
                  </a:extLst>
                </p:cNvPr>
                <p:cNvGrpSpPr/>
                <p:nvPr/>
              </p:nvGrpSpPr>
              <p:grpSpPr>
                <a:xfrm>
                  <a:off x="6134243" y="1781024"/>
                  <a:ext cx="5254193" cy="3722199"/>
                  <a:chOff x="5879043" y="2122770"/>
                  <a:chExt cx="5254193" cy="3722199"/>
                </a:xfrm>
              </p:grpSpPr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47ECEDF4-4961-2DCA-C69B-168C97ECD39A}"/>
                      </a:ext>
                    </a:extLst>
                  </p:cNvPr>
                  <p:cNvSpPr/>
                  <p:nvPr/>
                </p:nvSpPr>
                <p:spPr>
                  <a:xfrm>
                    <a:off x="5879043" y="2187097"/>
                    <a:ext cx="1266354" cy="1266354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</a:endParaRPr>
                  </a:p>
                </p:txBody>
              </p:sp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FCD32E9C-F47B-FE63-7517-98B8DB8F40D8}"/>
                      </a:ext>
                    </a:extLst>
                  </p:cNvPr>
                  <p:cNvGrpSpPr/>
                  <p:nvPr/>
                </p:nvGrpSpPr>
                <p:grpSpPr>
                  <a:xfrm>
                    <a:off x="7364029" y="2122770"/>
                    <a:ext cx="3769207" cy="3722199"/>
                    <a:chOff x="8702424" y="2772527"/>
                    <a:chExt cx="3769207" cy="3722199"/>
                  </a:xfrm>
                </p:grpSpPr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B7BA27A1-EF53-F022-2076-ADEE1883D2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02424" y="2772527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latin typeface="Aptos" panose="020B0004020202020204" pitchFamily="34" charset="0"/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63DBD8A0-9557-8DCA-E593-56F33D375A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02425" y="3113479"/>
                      <a:ext cx="3769206" cy="338124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56E906E-217A-8053-25E6-72BD8105FE0F}"/>
                    </a:ext>
                  </a:extLst>
                </p:cNvPr>
                <p:cNvGrpSpPr/>
                <p:nvPr/>
              </p:nvGrpSpPr>
              <p:grpSpPr>
                <a:xfrm>
                  <a:off x="5850246" y="1686802"/>
                  <a:ext cx="1649861" cy="1831608"/>
                  <a:chOff x="4925978" y="592043"/>
                  <a:chExt cx="1649861" cy="1831608"/>
                </a:xfrm>
              </p:grpSpPr>
              <p:sp>
                <p:nvSpPr>
                  <p:cNvPr id="14" name="Google Shape;517;p30">
                    <a:extLst>
                      <a:ext uri="{FF2B5EF4-FFF2-40B4-BE49-F238E27FC236}">
                        <a16:creationId xmlns:a16="http://schemas.microsoft.com/office/drawing/2014/main" id="{D3B72956-7CCE-212B-8518-A13B87F1096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925978" y="592043"/>
                    <a:ext cx="265299" cy="2652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461" h="259461" extrusionOk="0">
                        <a:moveTo>
                          <a:pt x="259461" y="87687"/>
                        </a:moveTo>
                        <a:lnTo>
                          <a:pt x="171774" y="87687"/>
                        </a:lnTo>
                        <a:lnTo>
                          <a:pt x="171774" y="0"/>
                        </a:lnTo>
                        <a:lnTo>
                          <a:pt x="87687" y="0"/>
                        </a:lnTo>
                        <a:lnTo>
                          <a:pt x="87687" y="87687"/>
                        </a:lnTo>
                        <a:lnTo>
                          <a:pt x="0" y="87687"/>
                        </a:lnTo>
                        <a:lnTo>
                          <a:pt x="0" y="171774"/>
                        </a:lnTo>
                        <a:lnTo>
                          <a:pt x="87687" y="171774"/>
                        </a:lnTo>
                        <a:lnTo>
                          <a:pt x="87687" y="259461"/>
                        </a:lnTo>
                        <a:lnTo>
                          <a:pt x="171774" y="259461"/>
                        </a:lnTo>
                        <a:lnTo>
                          <a:pt x="171774" y="171774"/>
                        </a:lnTo>
                        <a:lnTo>
                          <a:pt x="259461" y="171774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41834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" name="Google Shape;518;p30">
                    <a:extLst>
                      <a:ext uri="{FF2B5EF4-FFF2-40B4-BE49-F238E27FC236}">
                        <a16:creationId xmlns:a16="http://schemas.microsoft.com/office/drawing/2014/main" id="{20CC6EF8-94CD-4553-D492-52F23DFF770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69134" y="2016946"/>
                    <a:ext cx="406705" cy="4067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461" h="259461" extrusionOk="0">
                        <a:moveTo>
                          <a:pt x="259461" y="87687"/>
                        </a:moveTo>
                        <a:lnTo>
                          <a:pt x="171774" y="87687"/>
                        </a:lnTo>
                        <a:lnTo>
                          <a:pt x="171774" y="0"/>
                        </a:lnTo>
                        <a:lnTo>
                          <a:pt x="87687" y="0"/>
                        </a:lnTo>
                        <a:lnTo>
                          <a:pt x="87687" y="87687"/>
                        </a:lnTo>
                        <a:lnTo>
                          <a:pt x="0" y="87687"/>
                        </a:lnTo>
                        <a:lnTo>
                          <a:pt x="0" y="171774"/>
                        </a:lnTo>
                        <a:lnTo>
                          <a:pt x="87687" y="171774"/>
                        </a:lnTo>
                        <a:lnTo>
                          <a:pt x="87687" y="259461"/>
                        </a:lnTo>
                        <a:lnTo>
                          <a:pt x="171774" y="259461"/>
                        </a:lnTo>
                        <a:lnTo>
                          <a:pt x="171774" y="171774"/>
                        </a:lnTo>
                        <a:lnTo>
                          <a:pt x="259461" y="17177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41834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2" name="Google Shape;518;p30">
                <a:extLst>
                  <a:ext uri="{FF2B5EF4-FFF2-40B4-BE49-F238E27FC236}">
                    <a16:creationId xmlns:a16="http://schemas.microsoft.com/office/drawing/2014/main" id="{7AA016DE-3E24-BCD5-E52B-7F620F159EED}"/>
                  </a:ext>
                </a:extLst>
              </p:cNvPr>
              <p:cNvSpPr/>
              <p:nvPr/>
            </p:nvSpPr>
            <p:spPr>
              <a:xfrm rot="10800000">
                <a:off x="6476663" y="1166570"/>
                <a:ext cx="406705" cy="40670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5541198-AA2B-1D78-2A72-1EA4B3D7DD0B}"/>
                </a:ext>
              </a:extLst>
            </p:cNvPr>
            <p:cNvSpPr/>
            <p:nvPr/>
          </p:nvSpPr>
          <p:spPr>
            <a:xfrm>
              <a:off x="6419029" y="2479796"/>
              <a:ext cx="889550" cy="834078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chemeClr val="bg2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E7B0C4-C469-BBAC-15ED-72ED86861F57}"/>
              </a:ext>
            </a:extLst>
          </p:cNvPr>
          <p:cNvGrpSpPr/>
          <p:nvPr/>
        </p:nvGrpSpPr>
        <p:grpSpPr>
          <a:xfrm>
            <a:off x="407268" y="388720"/>
            <a:ext cx="1595595" cy="533888"/>
            <a:chOff x="4844307" y="5029935"/>
            <a:chExt cx="1595595" cy="533888"/>
          </a:xfrm>
        </p:grpSpPr>
        <p:sp>
          <p:nvSpPr>
            <p:cNvPr id="59" name="Google Shape;12;p2">
              <a:extLst>
                <a:ext uri="{FF2B5EF4-FFF2-40B4-BE49-F238E27FC236}">
                  <a16:creationId xmlns:a16="http://schemas.microsoft.com/office/drawing/2014/main" id="{C87B5F15-DF44-D2B7-4458-1F55A25DCD35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3;p2">
              <a:extLst>
                <a:ext uri="{FF2B5EF4-FFF2-40B4-BE49-F238E27FC236}">
                  <a16:creationId xmlns:a16="http://schemas.microsoft.com/office/drawing/2014/main" id="{876306BB-1417-9BA8-B3F9-F6A7B6D4FF9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4;p2">
              <a:extLst>
                <a:ext uri="{FF2B5EF4-FFF2-40B4-BE49-F238E27FC236}">
                  <a16:creationId xmlns:a16="http://schemas.microsoft.com/office/drawing/2014/main" id="{327956AE-7D68-E30E-9AF0-B4291A80DADC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5;p2">
              <a:extLst>
                <a:ext uri="{FF2B5EF4-FFF2-40B4-BE49-F238E27FC236}">
                  <a16:creationId xmlns:a16="http://schemas.microsoft.com/office/drawing/2014/main" id="{BAAC10F6-D558-2CC5-4BAF-65B23691F3A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6;p2">
              <a:extLst>
                <a:ext uri="{FF2B5EF4-FFF2-40B4-BE49-F238E27FC236}">
                  <a16:creationId xmlns:a16="http://schemas.microsoft.com/office/drawing/2014/main" id="{3D765A25-38E1-FC5B-CD35-ED6F0D48227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7;p2">
              <a:extLst>
                <a:ext uri="{FF2B5EF4-FFF2-40B4-BE49-F238E27FC236}">
                  <a16:creationId xmlns:a16="http://schemas.microsoft.com/office/drawing/2014/main" id="{1CBC4E2B-20A9-3C77-207B-63B4395D6A45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8;p2">
              <a:extLst>
                <a:ext uri="{FF2B5EF4-FFF2-40B4-BE49-F238E27FC236}">
                  <a16:creationId xmlns:a16="http://schemas.microsoft.com/office/drawing/2014/main" id="{19D15DB3-1FDE-0B18-C916-A4A1C3B3C7D4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9;p2">
              <a:extLst>
                <a:ext uri="{FF2B5EF4-FFF2-40B4-BE49-F238E27FC236}">
                  <a16:creationId xmlns:a16="http://schemas.microsoft.com/office/drawing/2014/main" id="{5238F875-7AFB-BFF7-CA13-F1D21C04CC5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2;p2">
              <a:extLst>
                <a:ext uri="{FF2B5EF4-FFF2-40B4-BE49-F238E27FC236}">
                  <a16:creationId xmlns:a16="http://schemas.microsoft.com/office/drawing/2014/main" id="{36E6B070-A355-FDA9-6CD1-D8B8AA0816E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3;p2">
              <a:extLst>
                <a:ext uri="{FF2B5EF4-FFF2-40B4-BE49-F238E27FC236}">
                  <a16:creationId xmlns:a16="http://schemas.microsoft.com/office/drawing/2014/main" id="{2525649E-98BB-74FA-06FB-CD7C1A5F1A0A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4;p2">
              <a:extLst>
                <a:ext uri="{FF2B5EF4-FFF2-40B4-BE49-F238E27FC236}">
                  <a16:creationId xmlns:a16="http://schemas.microsoft.com/office/drawing/2014/main" id="{850193A7-A2D9-E120-4610-6F52F78AEAA8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5;p2">
              <a:extLst>
                <a:ext uri="{FF2B5EF4-FFF2-40B4-BE49-F238E27FC236}">
                  <a16:creationId xmlns:a16="http://schemas.microsoft.com/office/drawing/2014/main" id="{5C631FBD-D206-3F3D-5805-49DE4B53E5D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6;p2">
              <a:extLst>
                <a:ext uri="{FF2B5EF4-FFF2-40B4-BE49-F238E27FC236}">
                  <a16:creationId xmlns:a16="http://schemas.microsoft.com/office/drawing/2014/main" id="{555B2922-C748-2371-3834-E0BD767979B1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7;p2">
              <a:extLst>
                <a:ext uri="{FF2B5EF4-FFF2-40B4-BE49-F238E27FC236}">
                  <a16:creationId xmlns:a16="http://schemas.microsoft.com/office/drawing/2014/main" id="{AAFCCE69-585F-A4EB-21FF-4EA79CAE26E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8;p2">
              <a:extLst>
                <a:ext uri="{FF2B5EF4-FFF2-40B4-BE49-F238E27FC236}">
                  <a16:creationId xmlns:a16="http://schemas.microsoft.com/office/drawing/2014/main" id="{0B1A961E-9F49-D663-822E-8542A8CA431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9;p2">
              <a:extLst>
                <a:ext uri="{FF2B5EF4-FFF2-40B4-BE49-F238E27FC236}">
                  <a16:creationId xmlns:a16="http://schemas.microsoft.com/office/drawing/2014/main" id="{629BF271-5DA6-64B5-BC26-BEF0EFEC2114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Picture 7" descr="A person wearing a blue scrubs and a stethoscope around her neck&#10;&#10;Description automatically generated">
            <a:extLst>
              <a:ext uri="{FF2B5EF4-FFF2-40B4-BE49-F238E27FC236}">
                <a16:creationId xmlns:a16="http://schemas.microsoft.com/office/drawing/2014/main" id="{7EFCA400-312D-35B7-3CBE-DCAD447D52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" r="-576"/>
          <a:stretch/>
        </p:blipFill>
        <p:spPr>
          <a:xfrm flipH="1">
            <a:off x="392794" y="1526787"/>
            <a:ext cx="5341810" cy="534181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0922E2A-EF0F-09FE-E504-B9FDE5276FBF}"/>
              </a:ext>
            </a:extLst>
          </p:cNvPr>
          <p:cNvSpPr/>
          <p:nvPr/>
        </p:nvSpPr>
        <p:spPr>
          <a:xfrm rot="5400000" flipH="1">
            <a:off x="6097878" y="3930073"/>
            <a:ext cx="162528" cy="922864"/>
          </a:xfrm>
          <a:custGeom>
            <a:avLst/>
            <a:gdLst>
              <a:gd name="connsiteX0" fmla="*/ 81264 w 162528"/>
              <a:gd name="connsiteY0" fmla="*/ 796879 h 922864"/>
              <a:gd name="connsiteX1" fmla="*/ 125985 w 162528"/>
              <a:gd name="connsiteY1" fmla="*/ 841600 h 922864"/>
              <a:gd name="connsiteX2" fmla="*/ 81264 w 162528"/>
              <a:gd name="connsiteY2" fmla="*/ 886321 h 922864"/>
              <a:gd name="connsiteX3" fmla="*/ 36543 w 162528"/>
              <a:gd name="connsiteY3" fmla="*/ 841600 h 922864"/>
              <a:gd name="connsiteX4" fmla="*/ 81264 w 162528"/>
              <a:gd name="connsiteY4" fmla="*/ 796879 h 922864"/>
              <a:gd name="connsiteX5" fmla="*/ 81264 w 162528"/>
              <a:gd name="connsiteY5" fmla="*/ 760336 h 922864"/>
              <a:gd name="connsiteX6" fmla="*/ 0 w 162528"/>
              <a:gd name="connsiteY6" fmla="*/ 841600 h 922864"/>
              <a:gd name="connsiteX7" fmla="*/ 81264 w 162528"/>
              <a:gd name="connsiteY7" fmla="*/ 922864 h 922864"/>
              <a:gd name="connsiteX8" fmla="*/ 162528 w 162528"/>
              <a:gd name="connsiteY8" fmla="*/ 841600 h 922864"/>
              <a:gd name="connsiteX9" fmla="*/ 81264 w 162528"/>
              <a:gd name="connsiteY9" fmla="*/ 760336 h 922864"/>
              <a:gd name="connsiteX10" fmla="*/ 81264 w 162528"/>
              <a:gd name="connsiteY10" fmla="*/ 543433 h 922864"/>
              <a:gd name="connsiteX11" fmla="*/ 125985 w 162528"/>
              <a:gd name="connsiteY11" fmla="*/ 588154 h 922864"/>
              <a:gd name="connsiteX12" fmla="*/ 81264 w 162528"/>
              <a:gd name="connsiteY12" fmla="*/ 632875 h 922864"/>
              <a:gd name="connsiteX13" fmla="*/ 36543 w 162528"/>
              <a:gd name="connsiteY13" fmla="*/ 588154 h 922864"/>
              <a:gd name="connsiteX14" fmla="*/ 81264 w 162528"/>
              <a:gd name="connsiteY14" fmla="*/ 543433 h 922864"/>
              <a:gd name="connsiteX15" fmla="*/ 81264 w 162528"/>
              <a:gd name="connsiteY15" fmla="*/ 506890 h 922864"/>
              <a:gd name="connsiteX16" fmla="*/ 0 w 162528"/>
              <a:gd name="connsiteY16" fmla="*/ 588154 h 922864"/>
              <a:gd name="connsiteX17" fmla="*/ 81264 w 162528"/>
              <a:gd name="connsiteY17" fmla="*/ 669418 h 922864"/>
              <a:gd name="connsiteX18" fmla="*/ 162528 w 162528"/>
              <a:gd name="connsiteY18" fmla="*/ 588154 h 922864"/>
              <a:gd name="connsiteX19" fmla="*/ 81264 w 162528"/>
              <a:gd name="connsiteY19" fmla="*/ 506890 h 922864"/>
              <a:gd name="connsiteX20" fmla="*/ 81264 w 162528"/>
              <a:gd name="connsiteY20" fmla="*/ 289988 h 922864"/>
              <a:gd name="connsiteX21" fmla="*/ 125985 w 162528"/>
              <a:gd name="connsiteY21" fmla="*/ 334709 h 922864"/>
              <a:gd name="connsiteX22" fmla="*/ 81264 w 162528"/>
              <a:gd name="connsiteY22" fmla="*/ 379430 h 922864"/>
              <a:gd name="connsiteX23" fmla="*/ 36543 w 162528"/>
              <a:gd name="connsiteY23" fmla="*/ 334709 h 922864"/>
              <a:gd name="connsiteX24" fmla="*/ 81264 w 162528"/>
              <a:gd name="connsiteY24" fmla="*/ 289988 h 922864"/>
              <a:gd name="connsiteX25" fmla="*/ 81264 w 162528"/>
              <a:gd name="connsiteY25" fmla="*/ 253445 h 922864"/>
              <a:gd name="connsiteX26" fmla="*/ 0 w 162528"/>
              <a:gd name="connsiteY26" fmla="*/ 334709 h 922864"/>
              <a:gd name="connsiteX27" fmla="*/ 81264 w 162528"/>
              <a:gd name="connsiteY27" fmla="*/ 415973 h 922864"/>
              <a:gd name="connsiteX28" fmla="*/ 162528 w 162528"/>
              <a:gd name="connsiteY28" fmla="*/ 334709 h 922864"/>
              <a:gd name="connsiteX29" fmla="*/ 81264 w 162528"/>
              <a:gd name="connsiteY29" fmla="*/ 253445 h 922864"/>
              <a:gd name="connsiteX30" fmla="*/ 81264 w 162528"/>
              <a:gd name="connsiteY30" fmla="*/ 36543 h 922864"/>
              <a:gd name="connsiteX31" fmla="*/ 125985 w 162528"/>
              <a:gd name="connsiteY31" fmla="*/ 81264 h 922864"/>
              <a:gd name="connsiteX32" fmla="*/ 81264 w 162528"/>
              <a:gd name="connsiteY32" fmla="*/ 125985 h 922864"/>
              <a:gd name="connsiteX33" fmla="*/ 36543 w 162528"/>
              <a:gd name="connsiteY33" fmla="*/ 81264 h 922864"/>
              <a:gd name="connsiteX34" fmla="*/ 81264 w 162528"/>
              <a:gd name="connsiteY34" fmla="*/ 36543 h 922864"/>
              <a:gd name="connsiteX35" fmla="*/ 81264 w 162528"/>
              <a:gd name="connsiteY35" fmla="*/ 0 h 922864"/>
              <a:gd name="connsiteX36" fmla="*/ 0 w 162528"/>
              <a:gd name="connsiteY36" fmla="*/ 81264 h 922864"/>
              <a:gd name="connsiteX37" fmla="*/ 81264 w 162528"/>
              <a:gd name="connsiteY37" fmla="*/ 162528 h 922864"/>
              <a:gd name="connsiteX38" fmla="*/ 162528 w 162528"/>
              <a:gd name="connsiteY38" fmla="*/ 81264 h 922864"/>
              <a:gd name="connsiteX39" fmla="*/ 81264 w 162528"/>
              <a:gd name="connsiteY39" fmla="*/ 0 h 9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2528" h="922864">
                <a:moveTo>
                  <a:pt x="81264" y="796879"/>
                </a:moveTo>
                <a:cubicBezTo>
                  <a:pt x="105963" y="796879"/>
                  <a:pt x="125985" y="816901"/>
                  <a:pt x="125985" y="841600"/>
                </a:cubicBezTo>
                <a:cubicBezTo>
                  <a:pt x="125985" y="866299"/>
                  <a:pt x="105963" y="886321"/>
                  <a:pt x="81264" y="886321"/>
                </a:cubicBezTo>
                <a:cubicBezTo>
                  <a:pt x="56565" y="886321"/>
                  <a:pt x="36543" y="866299"/>
                  <a:pt x="36543" y="841600"/>
                </a:cubicBezTo>
                <a:cubicBezTo>
                  <a:pt x="36543" y="816901"/>
                  <a:pt x="56565" y="796879"/>
                  <a:pt x="81264" y="796879"/>
                </a:cubicBezTo>
                <a:close/>
                <a:moveTo>
                  <a:pt x="81264" y="760336"/>
                </a:moveTo>
                <a:cubicBezTo>
                  <a:pt x="36383" y="760336"/>
                  <a:pt x="0" y="796719"/>
                  <a:pt x="0" y="841600"/>
                </a:cubicBezTo>
                <a:cubicBezTo>
                  <a:pt x="0" y="886481"/>
                  <a:pt x="36383" y="922864"/>
                  <a:pt x="81264" y="922864"/>
                </a:cubicBezTo>
                <a:cubicBezTo>
                  <a:pt x="126145" y="922864"/>
                  <a:pt x="162528" y="886481"/>
                  <a:pt x="162528" y="841600"/>
                </a:cubicBezTo>
                <a:cubicBezTo>
                  <a:pt x="162528" y="796719"/>
                  <a:pt x="126145" y="760336"/>
                  <a:pt x="81264" y="760336"/>
                </a:cubicBezTo>
                <a:close/>
                <a:moveTo>
                  <a:pt x="81264" y="543433"/>
                </a:moveTo>
                <a:cubicBezTo>
                  <a:pt x="105963" y="543433"/>
                  <a:pt x="125985" y="563455"/>
                  <a:pt x="125985" y="588154"/>
                </a:cubicBezTo>
                <a:cubicBezTo>
                  <a:pt x="125985" y="612853"/>
                  <a:pt x="105963" y="632875"/>
                  <a:pt x="81264" y="632875"/>
                </a:cubicBezTo>
                <a:cubicBezTo>
                  <a:pt x="56565" y="632875"/>
                  <a:pt x="36543" y="612853"/>
                  <a:pt x="36543" y="588154"/>
                </a:cubicBezTo>
                <a:cubicBezTo>
                  <a:pt x="36543" y="563455"/>
                  <a:pt x="56565" y="543433"/>
                  <a:pt x="81264" y="543433"/>
                </a:cubicBezTo>
                <a:close/>
                <a:moveTo>
                  <a:pt x="81264" y="506890"/>
                </a:moveTo>
                <a:cubicBezTo>
                  <a:pt x="36383" y="506890"/>
                  <a:pt x="0" y="543273"/>
                  <a:pt x="0" y="588154"/>
                </a:cubicBezTo>
                <a:cubicBezTo>
                  <a:pt x="0" y="633035"/>
                  <a:pt x="36383" y="669418"/>
                  <a:pt x="81264" y="669418"/>
                </a:cubicBezTo>
                <a:cubicBezTo>
                  <a:pt x="126145" y="669418"/>
                  <a:pt x="162528" y="633035"/>
                  <a:pt x="162528" y="588154"/>
                </a:cubicBezTo>
                <a:cubicBezTo>
                  <a:pt x="162528" y="543273"/>
                  <a:pt x="126145" y="506890"/>
                  <a:pt x="81264" y="506890"/>
                </a:cubicBezTo>
                <a:close/>
                <a:moveTo>
                  <a:pt x="81264" y="289988"/>
                </a:moveTo>
                <a:cubicBezTo>
                  <a:pt x="105963" y="289988"/>
                  <a:pt x="125985" y="310010"/>
                  <a:pt x="125985" y="334709"/>
                </a:cubicBezTo>
                <a:cubicBezTo>
                  <a:pt x="125985" y="359408"/>
                  <a:pt x="105963" y="379430"/>
                  <a:pt x="81264" y="379430"/>
                </a:cubicBezTo>
                <a:cubicBezTo>
                  <a:pt x="56565" y="379430"/>
                  <a:pt x="36543" y="359408"/>
                  <a:pt x="36543" y="334709"/>
                </a:cubicBezTo>
                <a:cubicBezTo>
                  <a:pt x="36543" y="310010"/>
                  <a:pt x="56565" y="289988"/>
                  <a:pt x="81264" y="289988"/>
                </a:cubicBezTo>
                <a:close/>
                <a:moveTo>
                  <a:pt x="81264" y="253445"/>
                </a:moveTo>
                <a:cubicBezTo>
                  <a:pt x="36383" y="253445"/>
                  <a:pt x="0" y="289828"/>
                  <a:pt x="0" y="334709"/>
                </a:cubicBezTo>
                <a:cubicBezTo>
                  <a:pt x="0" y="379590"/>
                  <a:pt x="36383" y="415973"/>
                  <a:pt x="81264" y="415973"/>
                </a:cubicBezTo>
                <a:cubicBezTo>
                  <a:pt x="126145" y="415973"/>
                  <a:pt x="162528" y="379590"/>
                  <a:pt x="162528" y="334709"/>
                </a:cubicBezTo>
                <a:cubicBezTo>
                  <a:pt x="162528" y="289828"/>
                  <a:pt x="126145" y="253445"/>
                  <a:pt x="81264" y="253445"/>
                </a:cubicBezTo>
                <a:close/>
                <a:moveTo>
                  <a:pt x="81264" y="36543"/>
                </a:moveTo>
                <a:cubicBezTo>
                  <a:pt x="105963" y="36543"/>
                  <a:pt x="125985" y="56565"/>
                  <a:pt x="125985" y="81264"/>
                </a:cubicBezTo>
                <a:cubicBezTo>
                  <a:pt x="125985" y="105963"/>
                  <a:pt x="105963" y="125985"/>
                  <a:pt x="81264" y="125985"/>
                </a:cubicBezTo>
                <a:cubicBezTo>
                  <a:pt x="56565" y="125985"/>
                  <a:pt x="36543" y="105963"/>
                  <a:pt x="36543" y="81264"/>
                </a:cubicBezTo>
                <a:cubicBezTo>
                  <a:pt x="36543" y="56565"/>
                  <a:pt x="56565" y="36543"/>
                  <a:pt x="81264" y="36543"/>
                </a:cubicBezTo>
                <a:close/>
                <a:moveTo>
                  <a:pt x="81264" y="0"/>
                </a:moveTo>
                <a:cubicBezTo>
                  <a:pt x="36383" y="0"/>
                  <a:pt x="0" y="36383"/>
                  <a:pt x="0" y="81264"/>
                </a:cubicBezTo>
                <a:cubicBezTo>
                  <a:pt x="0" y="126145"/>
                  <a:pt x="36383" y="162528"/>
                  <a:pt x="81264" y="162528"/>
                </a:cubicBezTo>
                <a:cubicBezTo>
                  <a:pt x="126145" y="162528"/>
                  <a:pt x="162528" y="126145"/>
                  <a:pt x="162528" y="81264"/>
                </a:cubicBezTo>
                <a:cubicBezTo>
                  <a:pt x="162528" y="36383"/>
                  <a:pt x="126145" y="0"/>
                  <a:pt x="81264" y="0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0D6B705-6B53-F207-5B7B-B28E98994C0A}"/>
              </a:ext>
            </a:extLst>
          </p:cNvPr>
          <p:cNvGrpSpPr/>
          <p:nvPr/>
        </p:nvGrpSpPr>
        <p:grpSpPr>
          <a:xfrm rot="5400000" flipH="1" flipV="1">
            <a:off x="3630907" y="-937449"/>
            <a:ext cx="1209678" cy="3084576"/>
            <a:chOff x="11482472" y="4469734"/>
            <a:chExt cx="709528" cy="180923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7A3D2FB-E956-803A-FCA3-933D9961E91B}"/>
                </a:ext>
              </a:extLst>
            </p:cNvPr>
            <p:cNvSpPr/>
            <p:nvPr/>
          </p:nvSpPr>
          <p:spPr>
            <a:xfrm>
              <a:off x="11482472" y="4469734"/>
              <a:ext cx="709528" cy="1538227"/>
            </a:xfrm>
            <a:custGeom>
              <a:avLst/>
              <a:gdLst>
                <a:gd name="connsiteX0" fmla="*/ 709528 w 709528"/>
                <a:gd name="connsiteY0" fmla="*/ 0 h 1538227"/>
                <a:gd name="connsiteX1" fmla="*/ 709528 w 709528"/>
                <a:gd name="connsiteY1" fmla="*/ 1538227 h 1538227"/>
                <a:gd name="connsiteX2" fmla="*/ 693321 w 709528"/>
                <a:gd name="connsiteY2" fmla="*/ 1537408 h 1538227"/>
                <a:gd name="connsiteX3" fmla="*/ 0 w 709528"/>
                <a:gd name="connsiteY3" fmla="*/ 769113 h 1538227"/>
                <a:gd name="connsiteX4" fmla="*/ 693321 w 709528"/>
                <a:gd name="connsiteY4" fmla="*/ 818 h 1538227"/>
                <a:gd name="connsiteX5" fmla="*/ 709528 w 709528"/>
                <a:gd name="connsiteY5" fmla="*/ 0 h 15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528" h="1538227">
                  <a:moveTo>
                    <a:pt x="709528" y="0"/>
                  </a:moveTo>
                  <a:lnTo>
                    <a:pt x="709528" y="1538227"/>
                  </a:lnTo>
                  <a:lnTo>
                    <a:pt x="693321" y="1537408"/>
                  </a:lnTo>
                  <a:cubicBezTo>
                    <a:pt x="303892" y="1497860"/>
                    <a:pt x="0" y="1168976"/>
                    <a:pt x="0" y="769113"/>
                  </a:cubicBezTo>
                  <a:cubicBezTo>
                    <a:pt x="0" y="369251"/>
                    <a:pt x="303892" y="40367"/>
                    <a:pt x="693321" y="818"/>
                  </a:cubicBezTo>
                  <a:lnTo>
                    <a:pt x="7095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715266D-888A-5847-CAC8-C5DAF6978A57}"/>
                </a:ext>
              </a:extLst>
            </p:cNvPr>
            <p:cNvSpPr/>
            <p:nvPr/>
          </p:nvSpPr>
          <p:spPr>
            <a:xfrm>
              <a:off x="11778580" y="5555481"/>
              <a:ext cx="413420" cy="723488"/>
            </a:xfrm>
            <a:custGeom>
              <a:avLst/>
              <a:gdLst>
                <a:gd name="connsiteX0" fmla="*/ 361744 w 413420"/>
                <a:gd name="connsiteY0" fmla="*/ 0 h 723488"/>
                <a:gd name="connsiteX1" fmla="*/ 413420 w 413420"/>
                <a:gd name="connsiteY1" fmla="*/ 5209 h 723488"/>
                <a:gd name="connsiteX2" fmla="*/ 413420 w 413420"/>
                <a:gd name="connsiteY2" fmla="*/ 132908 h 723488"/>
                <a:gd name="connsiteX3" fmla="*/ 409094 w 413420"/>
                <a:gd name="connsiteY3" fmla="*/ 131565 h 723488"/>
                <a:gd name="connsiteX4" fmla="*/ 361743 w 413420"/>
                <a:gd name="connsiteY4" fmla="*/ 126792 h 723488"/>
                <a:gd name="connsiteX5" fmla="*/ 126791 w 413420"/>
                <a:gd name="connsiteY5" fmla="*/ 361744 h 723488"/>
                <a:gd name="connsiteX6" fmla="*/ 361743 w 413420"/>
                <a:gd name="connsiteY6" fmla="*/ 596696 h 723488"/>
                <a:gd name="connsiteX7" fmla="*/ 409094 w 413420"/>
                <a:gd name="connsiteY7" fmla="*/ 591923 h 723488"/>
                <a:gd name="connsiteX8" fmla="*/ 413420 w 413420"/>
                <a:gd name="connsiteY8" fmla="*/ 590580 h 723488"/>
                <a:gd name="connsiteX9" fmla="*/ 413420 w 413420"/>
                <a:gd name="connsiteY9" fmla="*/ 718279 h 723488"/>
                <a:gd name="connsiteX10" fmla="*/ 361744 w 413420"/>
                <a:gd name="connsiteY10" fmla="*/ 723488 h 723488"/>
                <a:gd name="connsiteX11" fmla="*/ 0 w 413420"/>
                <a:gd name="connsiteY11" fmla="*/ 361744 h 723488"/>
                <a:gd name="connsiteX12" fmla="*/ 361744 w 413420"/>
                <a:gd name="connsiteY12" fmla="*/ 0 h 7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420" h="723488">
                  <a:moveTo>
                    <a:pt x="361744" y="0"/>
                  </a:moveTo>
                  <a:lnTo>
                    <a:pt x="413420" y="5209"/>
                  </a:lnTo>
                  <a:lnTo>
                    <a:pt x="413420" y="132908"/>
                  </a:lnTo>
                  <a:lnTo>
                    <a:pt x="409094" y="131565"/>
                  </a:lnTo>
                  <a:cubicBezTo>
                    <a:pt x="393799" y="128436"/>
                    <a:pt x="377963" y="126792"/>
                    <a:pt x="361743" y="126792"/>
                  </a:cubicBezTo>
                  <a:cubicBezTo>
                    <a:pt x="231983" y="126792"/>
                    <a:pt x="126791" y="231984"/>
                    <a:pt x="126791" y="361744"/>
                  </a:cubicBezTo>
                  <a:cubicBezTo>
                    <a:pt x="126791" y="491504"/>
                    <a:pt x="231983" y="596696"/>
                    <a:pt x="361743" y="596696"/>
                  </a:cubicBezTo>
                  <a:cubicBezTo>
                    <a:pt x="377963" y="596696"/>
                    <a:pt x="393799" y="595053"/>
                    <a:pt x="409094" y="591923"/>
                  </a:cubicBezTo>
                  <a:lnTo>
                    <a:pt x="413420" y="590580"/>
                  </a:lnTo>
                  <a:lnTo>
                    <a:pt x="413420" y="718279"/>
                  </a:lnTo>
                  <a:lnTo>
                    <a:pt x="361744" y="723488"/>
                  </a:lnTo>
                  <a:cubicBezTo>
                    <a:pt x="161958" y="723488"/>
                    <a:pt x="0" y="561530"/>
                    <a:pt x="0" y="361744"/>
                  </a:cubicBezTo>
                  <a:cubicBezTo>
                    <a:pt x="0" y="161958"/>
                    <a:pt x="161958" y="0"/>
                    <a:pt x="3617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605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Key Facts and Statistics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1313"/>
              </p:ext>
            </p:extLst>
          </p:nvPr>
        </p:nvGraphicFramePr>
        <p:xfrm>
          <a:off x="646991" y="1750979"/>
          <a:ext cx="5119915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3767112"/>
              </p:ext>
            </p:extLst>
          </p:nvPr>
        </p:nvGraphicFramePr>
        <p:xfrm>
          <a:off x="6142789" y="1741251"/>
          <a:ext cx="5668211" cy="329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1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  <a:solidFill>
            <a:schemeClr val="accent3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  <a:grpFill/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91D30-95F2-C94C-86FA-BA0CC9986D7F}"/>
              </a:ext>
            </a:extLst>
          </p:cNvPr>
          <p:cNvGrpSpPr/>
          <p:nvPr/>
        </p:nvGrpSpPr>
        <p:grpSpPr>
          <a:xfrm>
            <a:off x="9499898" y="725878"/>
            <a:ext cx="1595595" cy="533888"/>
            <a:chOff x="4844307" y="5029935"/>
            <a:chExt cx="1595595" cy="533888"/>
          </a:xfrm>
        </p:grpSpPr>
        <p:sp>
          <p:nvSpPr>
            <p:cNvPr id="20" name="Google Shape;12;p2">
              <a:extLst>
                <a:ext uri="{FF2B5EF4-FFF2-40B4-BE49-F238E27FC236}">
                  <a16:creationId xmlns:a16="http://schemas.microsoft.com/office/drawing/2014/main" id="{F13E3321-72A8-A253-BAE0-CE88FE58EB97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DD8E7C36-3F5A-421B-A643-11846AFE297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159C64A8-29C6-5B4E-2A82-921F2230ADFA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5;p2">
              <a:extLst>
                <a:ext uri="{FF2B5EF4-FFF2-40B4-BE49-F238E27FC236}">
                  <a16:creationId xmlns:a16="http://schemas.microsoft.com/office/drawing/2014/main" id="{21C93E0A-38FA-EEEE-2F46-0EA1839FEB3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6;p2">
              <a:extLst>
                <a:ext uri="{FF2B5EF4-FFF2-40B4-BE49-F238E27FC236}">
                  <a16:creationId xmlns:a16="http://schemas.microsoft.com/office/drawing/2014/main" id="{DB639707-E8FE-4C50-7BDD-C8767BF31986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7;p2">
              <a:extLst>
                <a:ext uri="{FF2B5EF4-FFF2-40B4-BE49-F238E27FC236}">
                  <a16:creationId xmlns:a16="http://schemas.microsoft.com/office/drawing/2014/main" id="{4C8508B9-A557-382D-A731-46DCE484A9F2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8;p2">
              <a:extLst>
                <a:ext uri="{FF2B5EF4-FFF2-40B4-BE49-F238E27FC236}">
                  <a16:creationId xmlns:a16="http://schemas.microsoft.com/office/drawing/2014/main" id="{2D45A2FC-BAC5-FD7A-EB59-20ED661EFC8E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;p2">
              <a:extLst>
                <a:ext uri="{FF2B5EF4-FFF2-40B4-BE49-F238E27FC236}">
                  <a16:creationId xmlns:a16="http://schemas.microsoft.com/office/drawing/2014/main" id="{8058DAFA-51C1-9AF2-0D89-22EA6B3EB2A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;p2">
              <a:extLst>
                <a:ext uri="{FF2B5EF4-FFF2-40B4-BE49-F238E27FC236}">
                  <a16:creationId xmlns:a16="http://schemas.microsoft.com/office/drawing/2014/main" id="{C123793E-A8C5-6942-2BB3-A193D0ABBA14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3;p2">
              <a:extLst>
                <a:ext uri="{FF2B5EF4-FFF2-40B4-BE49-F238E27FC236}">
                  <a16:creationId xmlns:a16="http://schemas.microsoft.com/office/drawing/2014/main" id="{342B079E-3AB0-DD97-9D28-23F059098F82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4;p2">
              <a:extLst>
                <a:ext uri="{FF2B5EF4-FFF2-40B4-BE49-F238E27FC236}">
                  <a16:creationId xmlns:a16="http://schemas.microsoft.com/office/drawing/2014/main" id="{FFDFFB9D-41AF-4020-83C8-BC0BAB657731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;p2">
              <a:extLst>
                <a:ext uri="{FF2B5EF4-FFF2-40B4-BE49-F238E27FC236}">
                  <a16:creationId xmlns:a16="http://schemas.microsoft.com/office/drawing/2014/main" id="{37BF2D04-A504-C336-B5F7-C94CE6A24209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6;p2">
              <a:extLst>
                <a:ext uri="{FF2B5EF4-FFF2-40B4-BE49-F238E27FC236}">
                  <a16:creationId xmlns:a16="http://schemas.microsoft.com/office/drawing/2014/main" id="{9F806339-83F5-5C8A-00F9-A3E7DBE9C78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7;p2">
              <a:extLst>
                <a:ext uri="{FF2B5EF4-FFF2-40B4-BE49-F238E27FC236}">
                  <a16:creationId xmlns:a16="http://schemas.microsoft.com/office/drawing/2014/main" id="{573D32BF-7AFF-DF2E-F18C-41C035D37D8E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8;p2">
              <a:extLst>
                <a:ext uri="{FF2B5EF4-FFF2-40B4-BE49-F238E27FC236}">
                  <a16:creationId xmlns:a16="http://schemas.microsoft.com/office/drawing/2014/main" id="{50BA2B78-A59D-41D1-2327-D5CE744437C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9;p2">
              <a:extLst>
                <a:ext uri="{FF2B5EF4-FFF2-40B4-BE49-F238E27FC236}">
                  <a16:creationId xmlns:a16="http://schemas.microsoft.com/office/drawing/2014/main" id="{970B3DB4-DC07-1945-41A4-FF2EC819F848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D721658-00A3-72FE-DD83-B0E3752DA945}"/>
              </a:ext>
            </a:extLst>
          </p:cNvPr>
          <p:cNvGrpSpPr/>
          <p:nvPr/>
        </p:nvGrpSpPr>
        <p:grpSpPr>
          <a:xfrm>
            <a:off x="11486947" y="49574"/>
            <a:ext cx="1638050" cy="1638050"/>
            <a:chOff x="4425148" y="-1909666"/>
            <a:chExt cx="4511924" cy="4511924"/>
          </a:xfrm>
        </p:grpSpPr>
        <p:sp>
          <p:nvSpPr>
            <p:cNvPr id="37" name="Google Shape;474;p30">
              <a:extLst>
                <a:ext uri="{FF2B5EF4-FFF2-40B4-BE49-F238E27FC236}">
                  <a16:creationId xmlns:a16="http://schemas.microsoft.com/office/drawing/2014/main" id="{93502E4F-D937-E1EA-655F-2D9129FD2D1A}"/>
                </a:ext>
              </a:extLst>
            </p:cNvPr>
            <p:cNvSpPr/>
            <p:nvPr/>
          </p:nvSpPr>
          <p:spPr>
            <a:xfrm rot="-2700000">
              <a:off x="4425148" y="-1909666"/>
              <a:ext cx="4511924" cy="4511924"/>
            </a:xfrm>
            <a:custGeom>
              <a:avLst/>
              <a:gdLst/>
              <a:ahLst/>
              <a:cxnLst/>
              <a:rect l="l" t="t" r="r" b="b"/>
              <a:pathLst>
                <a:path w="459500" h="459500" extrusionOk="0">
                  <a:moveTo>
                    <a:pt x="459501" y="229750"/>
                  </a:moveTo>
                  <a:cubicBezTo>
                    <a:pt x="459501" y="356638"/>
                    <a:pt x="356638" y="459501"/>
                    <a:pt x="229750" y="459501"/>
                  </a:cubicBezTo>
                  <a:cubicBezTo>
                    <a:pt x="102863" y="459501"/>
                    <a:pt x="0" y="356638"/>
                    <a:pt x="0" y="229750"/>
                  </a:cubicBezTo>
                  <a:cubicBezTo>
                    <a:pt x="0" y="102863"/>
                    <a:pt x="102863" y="0"/>
                    <a:pt x="229750" y="0"/>
                  </a:cubicBezTo>
                  <a:cubicBezTo>
                    <a:pt x="356638" y="0"/>
                    <a:pt x="459501" y="102863"/>
                    <a:pt x="459501" y="229750"/>
                  </a:cubicBezTo>
                  <a:close/>
                </a:path>
              </a:pathLst>
            </a:custGeom>
            <a:solidFill>
              <a:srgbClr val="69B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517;p30">
              <a:extLst>
                <a:ext uri="{FF2B5EF4-FFF2-40B4-BE49-F238E27FC236}">
                  <a16:creationId xmlns:a16="http://schemas.microsoft.com/office/drawing/2014/main" id="{AB01AEA6-F1CA-9FA1-9771-5C5F80CD20DD}"/>
                </a:ext>
              </a:extLst>
            </p:cNvPr>
            <p:cNvSpPr/>
            <p:nvPr/>
          </p:nvSpPr>
          <p:spPr>
            <a:xfrm rot="10800000">
              <a:off x="5609251" y="1281827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518;p30">
              <a:extLst>
                <a:ext uri="{FF2B5EF4-FFF2-40B4-BE49-F238E27FC236}">
                  <a16:creationId xmlns:a16="http://schemas.microsoft.com/office/drawing/2014/main" id="{CFD0A104-7F09-1E73-16E7-63C4110D7D5F}"/>
                </a:ext>
              </a:extLst>
            </p:cNvPr>
            <p:cNvSpPr/>
            <p:nvPr/>
          </p:nvSpPr>
          <p:spPr>
            <a:xfrm rot="10800000">
              <a:off x="5959820" y="798570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Key Medical Concepts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53E4E0A-C918-C35C-E702-3C41BBBBD368}"/>
              </a:ext>
            </a:extLst>
          </p:cNvPr>
          <p:cNvGrpSpPr/>
          <p:nvPr/>
        </p:nvGrpSpPr>
        <p:grpSpPr>
          <a:xfrm>
            <a:off x="794122" y="1631576"/>
            <a:ext cx="10603756" cy="4016868"/>
            <a:chOff x="731049" y="1631576"/>
            <a:chExt cx="10603756" cy="401686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5C2D4B7-EF69-CF00-FCF9-DE9640F28DA0}"/>
                </a:ext>
              </a:extLst>
            </p:cNvPr>
            <p:cNvGrpSpPr/>
            <p:nvPr/>
          </p:nvGrpSpPr>
          <p:grpSpPr>
            <a:xfrm>
              <a:off x="3453808" y="1631576"/>
              <a:ext cx="2435476" cy="4016868"/>
              <a:chOff x="4878259" y="1763407"/>
              <a:chExt cx="2435476" cy="4016868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92C8F9D8-58BE-45B9-81B9-3FFC03A4D632}"/>
                  </a:ext>
                </a:extLst>
              </p:cNvPr>
              <p:cNvGrpSpPr/>
              <p:nvPr/>
            </p:nvGrpSpPr>
            <p:grpSpPr>
              <a:xfrm>
                <a:off x="4885460" y="4423660"/>
                <a:ext cx="2421082" cy="1356615"/>
                <a:chOff x="7737564" y="2122770"/>
                <a:chExt cx="3587379" cy="1356615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9C93D4FA-A521-4059-BED8-F817C401E565}"/>
                    </a:ext>
                  </a:extLst>
                </p:cNvPr>
                <p:cNvSpPr txBox="1"/>
                <p:nvPr/>
              </p:nvSpPr>
              <p:spPr>
                <a:xfrm>
                  <a:off x="7811247" y="2122770"/>
                  <a:ext cx="344001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tx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BBB1DB5F-6CA6-4DA7-B4CB-48299287EDBB}"/>
                    </a:ext>
                  </a:extLst>
                </p:cNvPr>
                <p:cNvSpPr txBox="1"/>
                <p:nvPr/>
              </p:nvSpPr>
              <p:spPr>
                <a:xfrm>
                  <a:off x="7737564" y="2463722"/>
                  <a:ext cx="3587379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F3EE37D-30A3-D3AA-2C3F-35D0EA5BE9D4}"/>
                  </a:ext>
                </a:extLst>
              </p:cNvPr>
              <p:cNvGrpSpPr/>
              <p:nvPr/>
            </p:nvGrpSpPr>
            <p:grpSpPr>
              <a:xfrm>
                <a:off x="4878259" y="1763407"/>
                <a:ext cx="2435476" cy="2435474"/>
                <a:chOff x="5282988" y="2168136"/>
                <a:chExt cx="1626018" cy="1626016"/>
              </a:xfrm>
            </p:grpSpPr>
            <p:sp>
              <p:nvSpPr>
                <p:cNvPr id="96" name="Circle: Hollow 95">
                  <a:extLst>
                    <a:ext uri="{FF2B5EF4-FFF2-40B4-BE49-F238E27FC236}">
                      <a16:creationId xmlns:a16="http://schemas.microsoft.com/office/drawing/2014/main" id="{D3288B31-4416-4D3A-A753-41B8E2BFE0B2}"/>
                    </a:ext>
                  </a:extLst>
                </p:cNvPr>
                <p:cNvSpPr/>
                <p:nvPr/>
              </p:nvSpPr>
              <p:spPr>
                <a:xfrm>
                  <a:off x="5282988" y="2168136"/>
                  <a:ext cx="1626018" cy="1626016"/>
                </a:xfrm>
                <a:prstGeom prst="donut">
                  <a:avLst>
                    <a:gd name="adj" fmla="val 15813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CA04D431-B461-97F2-6F93-A43E1C804797}"/>
                    </a:ext>
                  </a:extLst>
                </p:cNvPr>
                <p:cNvSpPr/>
                <p:nvPr/>
              </p:nvSpPr>
              <p:spPr>
                <a:xfrm>
                  <a:off x="5755039" y="2694833"/>
                  <a:ext cx="697003" cy="653534"/>
                </a:xfrm>
                <a:custGeom>
                  <a:avLst/>
                  <a:gdLst>
                    <a:gd name="connsiteX0" fmla="*/ 670648 w 1341144"/>
                    <a:gd name="connsiteY0" fmla="*/ 959787 h 1257511"/>
                    <a:gd name="connsiteX1" fmla="*/ 670648 w 1341144"/>
                    <a:gd name="connsiteY1" fmla="*/ 959791 h 1257511"/>
                    <a:gd name="connsiteX2" fmla="*/ 691587 w 1341144"/>
                    <a:gd name="connsiteY2" fmla="*/ 978408 h 1257511"/>
                    <a:gd name="connsiteX3" fmla="*/ 691587 w 1341144"/>
                    <a:gd name="connsiteY3" fmla="*/ 1236551 h 1257511"/>
                    <a:gd name="connsiteX4" fmla="*/ 681108 w 1341144"/>
                    <a:gd name="connsiteY4" fmla="*/ 1254703 h 1257511"/>
                    <a:gd name="connsiteX5" fmla="*/ 660151 w 1341144"/>
                    <a:gd name="connsiteY5" fmla="*/ 1254703 h 1257511"/>
                    <a:gd name="connsiteX6" fmla="*/ 649673 w 1341144"/>
                    <a:gd name="connsiteY6" fmla="*/ 1236551 h 1257511"/>
                    <a:gd name="connsiteX7" fmla="*/ 649673 w 1341144"/>
                    <a:gd name="connsiteY7" fmla="*/ 978408 h 1257511"/>
                    <a:gd name="connsiteX8" fmla="*/ 670648 w 1341144"/>
                    <a:gd name="connsiteY8" fmla="*/ 959787 h 1257511"/>
                    <a:gd name="connsiteX9" fmla="*/ 600855 w 1341144"/>
                    <a:gd name="connsiteY9" fmla="*/ 908900 h 1257511"/>
                    <a:gd name="connsiteX10" fmla="*/ 635407 w 1341144"/>
                    <a:gd name="connsiteY10" fmla="*/ 934293 h 1257511"/>
                    <a:gd name="connsiteX11" fmla="*/ 620502 w 1341144"/>
                    <a:gd name="connsiteY11" fmla="*/ 948076 h 1257511"/>
                    <a:gd name="connsiteX12" fmla="*/ 583561 w 1341144"/>
                    <a:gd name="connsiteY12" fmla="*/ 1050328 h 1257511"/>
                    <a:gd name="connsiteX13" fmla="*/ 607757 w 1341144"/>
                    <a:gd name="connsiteY13" fmla="*/ 1108496 h 1257511"/>
                    <a:gd name="connsiteX14" fmla="*/ 607757 w 1341144"/>
                    <a:gd name="connsiteY14" fmla="*/ 1168215 h 1257511"/>
                    <a:gd name="connsiteX15" fmla="*/ 541913 w 1341144"/>
                    <a:gd name="connsiteY15" fmla="*/ 1055048 h 1257511"/>
                    <a:gd name="connsiteX16" fmla="*/ 589905 w 1341144"/>
                    <a:gd name="connsiteY16" fmla="*/ 919438 h 1257511"/>
                    <a:gd name="connsiteX17" fmla="*/ 589905 w 1341144"/>
                    <a:gd name="connsiteY17" fmla="*/ 919435 h 1257511"/>
                    <a:gd name="connsiteX18" fmla="*/ 600855 w 1341144"/>
                    <a:gd name="connsiteY18" fmla="*/ 908900 h 1257511"/>
                    <a:gd name="connsiteX19" fmla="*/ 705173 w 1341144"/>
                    <a:gd name="connsiteY19" fmla="*/ 829620 h 1257511"/>
                    <a:gd name="connsiteX20" fmla="*/ 705174 w 1341144"/>
                    <a:gd name="connsiteY20" fmla="*/ 829620 h 1257511"/>
                    <a:gd name="connsiteX21" fmla="*/ 705172 w 1341144"/>
                    <a:gd name="connsiteY21" fmla="*/ 829622 h 1257511"/>
                    <a:gd name="connsiteX22" fmla="*/ 670578 w 1341144"/>
                    <a:gd name="connsiteY22" fmla="*/ 682560 h 1257511"/>
                    <a:gd name="connsiteX23" fmla="*/ 691583 w 1341144"/>
                    <a:gd name="connsiteY23" fmla="*/ 700439 h 1257511"/>
                    <a:gd name="connsiteX24" fmla="*/ 691583 w 1341144"/>
                    <a:gd name="connsiteY24" fmla="*/ 784956 h 1257511"/>
                    <a:gd name="connsiteX25" fmla="*/ 670573 w 1341144"/>
                    <a:gd name="connsiteY25" fmla="*/ 803734 h 1257511"/>
                    <a:gd name="connsiteX26" fmla="*/ 649669 w 1341144"/>
                    <a:gd name="connsiteY26" fmla="*/ 784956 h 1257511"/>
                    <a:gd name="connsiteX27" fmla="*/ 649669 w 1341144"/>
                    <a:gd name="connsiteY27" fmla="*/ 700439 h 1257511"/>
                    <a:gd name="connsiteX28" fmla="*/ 670578 w 1341144"/>
                    <a:gd name="connsiteY28" fmla="*/ 682560 h 1257511"/>
                    <a:gd name="connsiteX29" fmla="*/ 746479 w 1341144"/>
                    <a:gd name="connsiteY29" fmla="*/ 636924 h 1257511"/>
                    <a:gd name="connsiteX30" fmla="*/ 796086 w 1341144"/>
                    <a:gd name="connsiteY30" fmla="*/ 737460 h 1257511"/>
                    <a:gd name="connsiteX31" fmla="*/ 739944 w 1341144"/>
                    <a:gd name="connsiteY31" fmla="*/ 854651 h 1257511"/>
                    <a:gd name="connsiteX32" fmla="*/ 710457 w 1341144"/>
                    <a:gd name="connsiteY32" fmla="*/ 833387 h 1257511"/>
                    <a:gd name="connsiteX33" fmla="*/ 705174 w 1341144"/>
                    <a:gd name="connsiteY33" fmla="*/ 829620 h 1257511"/>
                    <a:gd name="connsiteX34" fmla="*/ 741743 w 1341144"/>
                    <a:gd name="connsiteY34" fmla="*/ 788646 h 1257511"/>
                    <a:gd name="connsiteX35" fmla="*/ 754259 w 1341144"/>
                    <a:gd name="connsiteY35" fmla="*/ 740250 h 1257511"/>
                    <a:gd name="connsiteX36" fmla="*/ 708062 w 1341144"/>
                    <a:gd name="connsiteY36" fmla="*/ 658536 h 1257511"/>
                    <a:gd name="connsiteX37" fmla="*/ 746479 w 1341144"/>
                    <a:gd name="connsiteY37" fmla="*/ 636924 h 1257511"/>
                    <a:gd name="connsiteX38" fmla="*/ 510043 w 1341144"/>
                    <a:gd name="connsiteY38" fmla="*/ 340603 h 1257511"/>
                    <a:gd name="connsiteX39" fmla="*/ 516241 w 1341144"/>
                    <a:gd name="connsiteY39" fmla="*/ 455424 h 1257511"/>
                    <a:gd name="connsiteX40" fmla="*/ 535822 w 1341144"/>
                    <a:gd name="connsiteY40" fmla="*/ 489578 h 1257511"/>
                    <a:gd name="connsiteX41" fmla="*/ 535819 w 1341144"/>
                    <a:gd name="connsiteY41" fmla="*/ 489581 h 1257511"/>
                    <a:gd name="connsiteX42" fmla="*/ 535824 w 1341144"/>
                    <a:gd name="connsiteY42" fmla="*/ 489581 h 1257511"/>
                    <a:gd name="connsiteX43" fmla="*/ 535822 w 1341144"/>
                    <a:gd name="connsiteY43" fmla="*/ 489578 h 1257511"/>
                    <a:gd name="connsiteX44" fmla="*/ 535824 w 1341144"/>
                    <a:gd name="connsiteY44" fmla="*/ 489575 h 1257511"/>
                    <a:gd name="connsiteX45" fmla="*/ 546215 w 1341144"/>
                    <a:gd name="connsiteY45" fmla="*/ 411057 h 1257511"/>
                    <a:gd name="connsiteX46" fmla="*/ 510043 w 1341144"/>
                    <a:gd name="connsiteY46" fmla="*/ 340603 h 1257511"/>
                    <a:gd name="connsiteX47" fmla="*/ 831168 w 1341144"/>
                    <a:gd name="connsiteY47" fmla="*/ 340496 h 1257511"/>
                    <a:gd name="connsiteX48" fmla="*/ 795035 w 1341144"/>
                    <a:gd name="connsiteY48" fmla="*/ 411020 h 1257511"/>
                    <a:gd name="connsiteX49" fmla="*/ 805422 w 1341144"/>
                    <a:gd name="connsiteY49" fmla="*/ 489582 h 1257511"/>
                    <a:gd name="connsiteX50" fmla="*/ 805422 w 1341144"/>
                    <a:gd name="connsiteY50" fmla="*/ 489586 h 1257511"/>
                    <a:gd name="connsiteX51" fmla="*/ 831168 w 1341144"/>
                    <a:gd name="connsiteY51" fmla="*/ 340496 h 1257511"/>
                    <a:gd name="connsiteX52" fmla="*/ 840840 w 1341144"/>
                    <a:gd name="connsiteY52" fmla="*/ 299842 h 1257511"/>
                    <a:gd name="connsiteX53" fmla="*/ 840841 w 1341144"/>
                    <a:gd name="connsiteY53" fmla="*/ 299842 h 1257511"/>
                    <a:gd name="connsiteX54" fmla="*/ 860195 w 1341144"/>
                    <a:gd name="connsiteY54" fmla="*/ 310320 h 1257511"/>
                    <a:gd name="connsiteX55" fmla="*/ 871530 w 1341144"/>
                    <a:gd name="connsiteY55" fmla="*/ 329186 h 1257511"/>
                    <a:gd name="connsiteX56" fmla="*/ 874163 w 1341144"/>
                    <a:gd name="connsiteY56" fmla="*/ 441067 h 1257511"/>
                    <a:gd name="connsiteX57" fmla="*/ 818264 w 1341144"/>
                    <a:gd name="connsiteY57" fmla="*/ 538013 h 1257511"/>
                    <a:gd name="connsiteX58" fmla="*/ 717689 w 1341144"/>
                    <a:gd name="connsiteY58" fmla="*/ 604961 h 1257511"/>
                    <a:gd name="connsiteX59" fmla="*/ 586975 w 1341144"/>
                    <a:gd name="connsiteY59" fmla="*/ 740258 h 1257511"/>
                    <a:gd name="connsiteX60" fmla="*/ 688772 w 1341144"/>
                    <a:gd name="connsiteY60" fmla="*/ 869387 h 1257511"/>
                    <a:gd name="connsiteX61" fmla="*/ 751341 w 1341144"/>
                    <a:gd name="connsiteY61" fmla="*/ 919448 h 1257511"/>
                    <a:gd name="connsiteX62" fmla="*/ 799333 w 1341144"/>
                    <a:gd name="connsiteY62" fmla="*/ 1055058 h 1257511"/>
                    <a:gd name="connsiteX63" fmla="*/ 733489 w 1341144"/>
                    <a:gd name="connsiteY63" fmla="*/ 1168226 h 1257511"/>
                    <a:gd name="connsiteX64" fmla="*/ 733489 w 1341144"/>
                    <a:gd name="connsiteY64" fmla="*/ 1108597 h 1257511"/>
                    <a:gd name="connsiteX65" fmla="*/ 757685 w 1341144"/>
                    <a:gd name="connsiteY65" fmla="*/ 1050337 h 1257511"/>
                    <a:gd name="connsiteX66" fmla="*/ 720744 w 1341144"/>
                    <a:gd name="connsiteY66" fmla="*/ 948090 h 1257511"/>
                    <a:gd name="connsiteX67" fmla="*/ 664598 w 1341144"/>
                    <a:gd name="connsiteY67" fmla="*/ 903622 h 1257511"/>
                    <a:gd name="connsiteX68" fmla="*/ 664593 w 1341144"/>
                    <a:gd name="connsiteY68" fmla="*/ 903622 h 1257511"/>
                    <a:gd name="connsiteX69" fmla="*/ 545156 w 1341144"/>
                    <a:gd name="connsiteY69" fmla="*/ 737465 h 1257511"/>
                    <a:gd name="connsiteX70" fmla="*/ 697420 w 1341144"/>
                    <a:gd name="connsiteY70" fmla="*/ 568268 h 1257511"/>
                    <a:gd name="connsiteX71" fmla="*/ 773877 w 1341144"/>
                    <a:gd name="connsiteY71" fmla="*/ 521050 h 1257511"/>
                    <a:gd name="connsiteX72" fmla="*/ 752912 w 1341144"/>
                    <a:gd name="connsiteY72" fmla="*/ 412493 h 1257511"/>
                    <a:gd name="connsiteX73" fmla="*/ 800109 w 1341144"/>
                    <a:gd name="connsiteY73" fmla="*/ 312512 h 1257511"/>
                    <a:gd name="connsiteX74" fmla="*/ 818743 w 1341144"/>
                    <a:gd name="connsiteY74" fmla="*/ 300614 h 1257511"/>
                    <a:gd name="connsiteX75" fmla="*/ 840840 w 1341144"/>
                    <a:gd name="connsiteY75" fmla="*/ 299842 h 1257511"/>
                    <a:gd name="connsiteX76" fmla="*/ 515300 w 1341144"/>
                    <a:gd name="connsiteY76" fmla="*/ 299043 h 1257511"/>
                    <a:gd name="connsiteX77" fmla="*/ 541137 w 1341144"/>
                    <a:gd name="connsiteY77" fmla="*/ 312508 h 1257511"/>
                    <a:gd name="connsiteX78" fmla="*/ 588330 w 1341144"/>
                    <a:gd name="connsiteY78" fmla="*/ 412490 h 1257511"/>
                    <a:gd name="connsiteX79" fmla="*/ 567369 w 1341144"/>
                    <a:gd name="connsiteY79" fmla="*/ 521046 h 1257511"/>
                    <a:gd name="connsiteX80" fmla="*/ 628331 w 1341144"/>
                    <a:gd name="connsiteY80" fmla="*/ 559650 h 1257511"/>
                    <a:gd name="connsiteX81" fmla="*/ 628332 w 1341144"/>
                    <a:gd name="connsiteY81" fmla="*/ 559652 h 1257511"/>
                    <a:gd name="connsiteX82" fmla="*/ 589799 w 1341144"/>
                    <a:gd name="connsiteY82" fmla="*/ 585914 h 1257511"/>
                    <a:gd name="connsiteX83" fmla="*/ 522993 w 1341144"/>
                    <a:gd name="connsiteY83" fmla="*/ 538010 h 1257511"/>
                    <a:gd name="connsiteX84" fmla="*/ 467087 w 1341144"/>
                    <a:gd name="connsiteY84" fmla="*/ 441059 h 1257511"/>
                    <a:gd name="connsiteX85" fmla="*/ 469719 w 1341144"/>
                    <a:gd name="connsiteY85" fmla="*/ 329177 h 1257511"/>
                    <a:gd name="connsiteX86" fmla="*/ 486929 w 1341144"/>
                    <a:gd name="connsiteY86" fmla="*/ 305667 h 1257511"/>
                    <a:gd name="connsiteX87" fmla="*/ 515300 w 1341144"/>
                    <a:gd name="connsiteY87" fmla="*/ 299043 h 1257511"/>
                    <a:gd name="connsiteX88" fmla="*/ 917521 w 1341144"/>
                    <a:gd name="connsiteY88" fmla="*/ 42014 h 1257511"/>
                    <a:gd name="connsiteX89" fmla="*/ 942065 w 1341144"/>
                    <a:gd name="connsiteY89" fmla="*/ 48024 h 1257511"/>
                    <a:gd name="connsiteX90" fmla="*/ 1300806 w 1341144"/>
                    <a:gd name="connsiteY90" fmla="*/ 132900 h 1257511"/>
                    <a:gd name="connsiteX91" fmla="*/ 1329329 w 1341144"/>
                    <a:gd name="connsiteY91" fmla="*/ 145592 h 1257511"/>
                    <a:gd name="connsiteX92" fmla="*/ 1341144 w 1341144"/>
                    <a:gd name="connsiteY92" fmla="*/ 174490 h 1257511"/>
                    <a:gd name="connsiteX93" fmla="*/ 1329687 w 1341144"/>
                    <a:gd name="connsiteY93" fmla="*/ 203532 h 1257511"/>
                    <a:gd name="connsiteX94" fmla="*/ 1068499 w 1341144"/>
                    <a:gd name="connsiteY94" fmla="*/ 329843 h 1257511"/>
                    <a:gd name="connsiteX95" fmla="*/ 1068494 w 1341144"/>
                    <a:gd name="connsiteY95" fmla="*/ 329843 h 1257511"/>
                    <a:gd name="connsiteX96" fmla="*/ 1033165 w 1341144"/>
                    <a:gd name="connsiteY96" fmla="*/ 402301 h 1257511"/>
                    <a:gd name="connsiteX97" fmla="*/ 914924 w 1341144"/>
                    <a:gd name="connsiteY97" fmla="*/ 449262 h 1257511"/>
                    <a:gd name="connsiteX98" fmla="*/ 921202 w 1341144"/>
                    <a:gd name="connsiteY98" fmla="*/ 406519 h 1257511"/>
                    <a:gd name="connsiteX99" fmla="*/ 1026680 w 1341144"/>
                    <a:gd name="connsiteY99" fmla="*/ 327181 h 1257511"/>
                    <a:gd name="connsiteX100" fmla="*/ 933623 w 1341144"/>
                    <a:gd name="connsiteY100" fmla="*/ 299697 h 1257511"/>
                    <a:gd name="connsiteX101" fmla="*/ 921507 w 1341144"/>
                    <a:gd name="connsiteY101" fmla="*/ 282595 h 1257511"/>
                    <a:gd name="connsiteX102" fmla="*/ 930261 w 1341144"/>
                    <a:gd name="connsiteY102" fmla="*/ 263550 h 1257511"/>
                    <a:gd name="connsiteX103" fmla="*/ 951130 w 1341144"/>
                    <a:gd name="connsiteY103" fmla="*/ 261611 h 1257511"/>
                    <a:gd name="connsiteX104" fmla="*/ 1067684 w 1341144"/>
                    <a:gd name="connsiteY104" fmla="*/ 288218 h 1257511"/>
                    <a:gd name="connsiteX105" fmla="*/ 1184006 w 1341144"/>
                    <a:gd name="connsiteY105" fmla="*/ 260633 h 1257511"/>
                    <a:gd name="connsiteX106" fmla="*/ 987288 w 1341144"/>
                    <a:gd name="connsiteY106" fmla="*/ 218449 h 1257511"/>
                    <a:gd name="connsiteX107" fmla="*/ 974636 w 1341144"/>
                    <a:gd name="connsiteY107" fmla="*/ 201740 h 1257511"/>
                    <a:gd name="connsiteX108" fmla="*/ 982783 w 1341144"/>
                    <a:gd name="connsiteY108" fmla="*/ 182430 h 1257511"/>
                    <a:gd name="connsiteX109" fmla="*/ 1003577 w 1341144"/>
                    <a:gd name="connsiteY109" fmla="*/ 179832 h 1257511"/>
                    <a:gd name="connsiteX110" fmla="*/ 1249123 w 1341144"/>
                    <a:gd name="connsiteY110" fmla="*/ 220092 h 1257511"/>
                    <a:gd name="connsiteX111" fmla="*/ 1249123 w 1341144"/>
                    <a:gd name="connsiteY111" fmla="*/ 220087 h 1257511"/>
                    <a:gd name="connsiteX112" fmla="*/ 1299107 w 1341144"/>
                    <a:gd name="connsiteY112" fmla="*/ 174786 h 1257511"/>
                    <a:gd name="connsiteX113" fmla="*/ 924137 w 1341144"/>
                    <a:gd name="connsiteY113" fmla="*/ 85920 h 1257511"/>
                    <a:gd name="connsiteX114" fmla="*/ 907411 w 1341144"/>
                    <a:gd name="connsiteY114" fmla="*/ 85571 h 1257511"/>
                    <a:gd name="connsiteX115" fmla="*/ 895539 w 1341144"/>
                    <a:gd name="connsiteY115" fmla="*/ 97364 h 1257511"/>
                    <a:gd name="connsiteX116" fmla="*/ 733462 w 1341144"/>
                    <a:gd name="connsiteY116" fmla="*/ 236495 h 1257511"/>
                    <a:gd name="connsiteX117" fmla="*/ 733462 w 1341144"/>
                    <a:gd name="connsiteY117" fmla="*/ 236491 h 1257511"/>
                    <a:gd name="connsiteX118" fmla="*/ 733462 w 1341144"/>
                    <a:gd name="connsiteY118" fmla="*/ 194412 h 1257511"/>
                    <a:gd name="connsiteX119" fmla="*/ 856766 w 1341144"/>
                    <a:gd name="connsiteY119" fmla="*/ 81446 h 1257511"/>
                    <a:gd name="connsiteX120" fmla="*/ 892620 w 1341144"/>
                    <a:gd name="connsiteY120" fmla="*/ 46286 h 1257511"/>
                    <a:gd name="connsiteX121" fmla="*/ 917521 w 1341144"/>
                    <a:gd name="connsiteY121" fmla="*/ 42014 h 1257511"/>
                    <a:gd name="connsiteX122" fmla="*/ 423729 w 1341144"/>
                    <a:gd name="connsiteY122" fmla="*/ 42014 h 1257511"/>
                    <a:gd name="connsiteX123" fmla="*/ 448630 w 1341144"/>
                    <a:gd name="connsiteY123" fmla="*/ 46286 h 1257511"/>
                    <a:gd name="connsiteX124" fmla="*/ 484484 w 1341144"/>
                    <a:gd name="connsiteY124" fmla="*/ 81446 h 1257511"/>
                    <a:gd name="connsiteX125" fmla="*/ 607789 w 1341144"/>
                    <a:gd name="connsiteY125" fmla="*/ 194412 h 1257511"/>
                    <a:gd name="connsiteX126" fmla="*/ 607789 w 1341144"/>
                    <a:gd name="connsiteY126" fmla="*/ 236491 h 1257511"/>
                    <a:gd name="connsiteX127" fmla="*/ 607784 w 1341144"/>
                    <a:gd name="connsiteY127" fmla="*/ 236496 h 1257511"/>
                    <a:gd name="connsiteX128" fmla="*/ 445707 w 1341144"/>
                    <a:gd name="connsiteY128" fmla="*/ 97365 h 1257511"/>
                    <a:gd name="connsiteX129" fmla="*/ 433835 w 1341144"/>
                    <a:gd name="connsiteY129" fmla="*/ 85572 h 1257511"/>
                    <a:gd name="connsiteX130" fmla="*/ 417109 w 1341144"/>
                    <a:gd name="connsiteY130" fmla="*/ 85921 h 1257511"/>
                    <a:gd name="connsiteX131" fmla="*/ 42144 w 1341144"/>
                    <a:gd name="connsiteY131" fmla="*/ 174787 h 1257511"/>
                    <a:gd name="connsiteX132" fmla="*/ 92122 w 1341144"/>
                    <a:gd name="connsiteY132" fmla="*/ 220088 h 1257511"/>
                    <a:gd name="connsiteX133" fmla="*/ 92122 w 1341144"/>
                    <a:gd name="connsiteY133" fmla="*/ 220093 h 1257511"/>
                    <a:gd name="connsiteX134" fmla="*/ 337669 w 1341144"/>
                    <a:gd name="connsiteY134" fmla="*/ 179833 h 1257511"/>
                    <a:gd name="connsiteX135" fmla="*/ 358463 w 1341144"/>
                    <a:gd name="connsiteY135" fmla="*/ 182431 h 1257511"/>
                    <a:gd name="connsiteX136" fmla="*/ 366612 w 1341144"/>
                    <a:gd name="connsiteY136" fmla="*/ 201741 h 1257511"/>
                    <a:gd name="connsiteX137" fmla="*/ 353964 w 1341144"/>
                    <a:gd name="connsiteY137" fmla="*/ 218450 h 1257511"/>
                    <a:gd name="connsiteX138" fmla="*/ 157249 w 1341144"/>
                    <a:gd name="connsiteY138" fmla="*/ 260634 h 1257511"/>
                    <a:gd name="connsiteX139" fmla="*/ 273568 w 1341144"/>
                    <a:gd name="connsiteY139" fmla="*/ 288219 h 1257511"/>
                    <a:gd name="connsiteX140" fmla="*/ 390121 w 1341144"/>
                    <a:gd name="connsiteY140" fmla="*/ 261612 h 1257511"/>
                    <a:gd name="connsiteX141" fmla="*/ 410991 w 1341144"/>
                    <a:gd name="connsiteY141" fmla="*/ 263551 h 1257511"/>
                    <a:gd name="connsiteX142" fmla="*/ 419745 w 1341144"/>
                    <a:gd name="connsiteY142" fmla="*/ 282596 h 1257511"/>
                    <a:gd name="connsiteX143" fmla="*/ 407629 w 1341144"/>
                    <a:gd name="connsiteY143" fmla="*/ 299698 h 1257511"/>
                    <a:gd name="connsiteX144" fmla="*/ 314571 w 1341144"/>
                    <a:gd name="connsiteY144" fmla="*/ 327182 h 1257511"/>
                    <a:gd name="connsiteX145" fmla="*/ 420050 w 1341144"/>
                    <a:gd name="connsiteY145" fmla="*/ 406521 h 1257511"/>
                    <a:gd name="connsiteX146" fmla="*/ 426328 w 1341144"/>
                    <a:gd name="connsiteY146" fmla="*/ 449264 h 1257511"/>
                    <a:gd name="connsiteX147" fmla="*/ 308087 w 1341144"/>
                    <a:gd name="connsiteY147" fmla="*/ 402302 h 1257511"/>
                    <a:gd name="connsiteX148" fmla="*/ 272757 w 1341144"/>
                    <a:gd name="connsiteY148" fmla="*/ 329844 h 1257511"/>
                    <a:gd name="connsiteX149" fmla="*/ 272753 w 1341144"/>
                    <a:gd name="connsiteY149" fmla="*/ 329844 h 1257511"/>
                    <a:gd name="connsiteX150" fmla="*/ 11569 w 1341144"/>
                    <a:gd name="connsiteY150" fmla="*/ 203533 h 1257511"/>
                    <a:gd name="connsiteX151" fmla="*/ 724 w 1341144"/>
                    <a:gd name="connsiteY151" fmla="*/ 182594 h 1257511"/>
                    <a:gd name="connsiteX152" fmla="*/ 3129 w 1341144"/>
                    <a:gd name="connsiteY152" fmla="*/ 159131 h 1257511"/>
                    <a:gd name="connsiteX153" fmla="*/ 17877 w 1341144"/>
                    <a:gd name="connsiteY153" fmla="*/ 140449 h 1257511"/>
                    <a:gd name="connsiteX154" fmla="*/ 40449 w 1341144"/>
                    <a:gd name="connsiteY154" fmla="*/ 132900 h 1257511"/>
                    <a:gd name="connsiteX155" fmla="*/ 399186 w 1341144"/>
                    <a:gd name="connsiteY155" fmla="*/ 48024 h 1257511"/>
                    <a:gd name="connsiteX156" fmla="*/ 423729 w 1341144"/>
                    <a:gd name="connsiteY156" fmla="*/ 42014 h 1257511"/>
                    <a:gd name="connsiteX157" fmla="*/ 670626 w 1341144"/>
                    <a:gd name="connsiteY157" fmla="*/ 42011 h 1257511"/>
                    <a:gd name="connsiteX158" fmla="*/ 641002 w 1341144"/>
                    <a:gd name="connsiteY158" fmla="*/ 54301 h 1257511"/>
                    <a:gd name="connsiteX159" fmla="*/ 628712 w 1341144"/>
                    <a:gd name="connsiteY159" fmla="*/ 83925 h 1257511"/>
                    <a:gd name="connsiteX160" fmla="*/ 640989 w 1341144"/>
                    <a:gd name="connsiteY160" fmla="*/ 113562 h 1257511"/>
                    <a:gd name="connsiteX161" fmla="*/ 670626 w 1341144"/>
                    <a:gd name="connsiteY161" fmla="*/ 125838 h 1257511"/>
                    <a:gd name="connsiteX162" fmla="*/ 700263 w 1341144"/>
                    <a:gd name="connsiteY162" fmla="*/ 113562 h 1257511"/>
                    <a:gd name="connsiteX163" fmla="*/ 712539 w 1341144"/>
                    <a:gd name="connsiteY163" fmla="*/ 83925 h 1257511"/>
                    <a:gd name="connsiteX164" fmla="*/ 700263 w 1341144"/>
                    <a:gd name="connsiteY164" fmla="*/ 54288 h 1257511"/>
                    <a:gd name="connsiteX165" fmla="*/ 670626 w 1341144"/>
                    <a:gd name="connsiteY165" fmla="*/ 42011 h 1257511"/>
                    <a:gd name="connsiteX166" fmla="*/ 670626 w 1341144"/>
                    <a:gd name="connsiteY166" fmla="*/ 0 h 1257511"/>
                    <a:gd name="connsiteX167" fmla="*/ 739438 w 1341144"/>
                    <a:gd name="connsiteY167" fmla="*/ 35954 h 1257511"/>
                    <a:gd name="connsiteX168" fmla="*/ 749222 w 1341144"/>
                    <a:gd name="connsiteY168" fmla="*/ 112975 h 1257511"/>
                    <a:gd name="connsiteX169" fmla="*/ 691583 w 1341144"/>
                    <a:gd name="connsiteY169" fmla="*/ 164991 h 1257511"/>
                    <a:gd name="connsiteX170" fmla="*/ 691586 w 1341144"/>
                    <a:gd name="connsiteY170" fmla="*/ 523538 h 1257511"/>
                    <a:gd name="connsiteX171" fmla="*/ 677161 w 1341144"/>
                    <a:gd name="connsiteY171" fmla="*/ 531575 h 1257511"/>
                    <a:gd name="connsiteX172" fmla="*/ 670594 w 1341144"/>
                    <a:gd name="connsiteY172" fmla="*/ 535212 h 1257511"/>
                    <a:gd name="connsiteX173" fmla="*/ 664094 w 1341144"/>
                    <a:gd name="connsiteY173" fmla="*/ 531575 h 1257511"/>
                    <a:gd name="connsiteX174" fmla="*/ 649669 w 1341144"/>
                    <a:gd name="connsiteY174" fmla="*/ 523538 h 1257511"/>
                    <a:gd name="connsiteX175" fmla="*/ 649669 w 1341144"/>
                    <a:gd name="connsiteY175" fmla="*/ 164991 h 1257511"/>
                    <a:gd name="connsiteX176" fmla="*/ 592029 w 1341144"/>
                    <a:gd name="connsiteY176" fmla="*/ 112975 h 1257511"/>
                    <a:gd name="connsiteX177" fmla="*/ 601814 w 1341144"/>
                    <a:gd name="connsiteY177" fmla="*/ 35954 h 1257511"/>
                    <a:gd name="connsiteX178" fmla="*/ 670626 w 1341144"/>
                    <a:gd name="connsiteY178" fmla="*/ 0 h 1257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</a:cxnLst>
                  <a:rect l="l" t="t" r="r" b="b"/>
                  <a:pathLst>
                    <a:path w="1341144" h="1257511">
                      <a:moveTo>
                        <a:pt x="670648" y="959787"/>
                      </a:moveTo>
                      <a:lnTo>
                        <a:pt x="670648" y="959791"/>
                      </a:lnTo>
                      <a:cubicBezTo>
                        <a:pt x="678520" y="965847"/>
                        <a:pt x="691089" y="977858"/>
                        <a:pt x="691587" y="978408"/>
                      </a:cubicBezTo>
                      <a:lnTo>
                        <a:pt x="691587" y="1236551"/>
                      </a:lnTo>
                      <a:cubicBezTo>
                        <a:pt x="691587" y="1244040"/>
                        <a:pt x="687592" y="1250959"/>
                        <a:pt x="681108" y="1254703"/>
                      </a:cubicBezTo>
                      <a:cubicBezTo>
                        <a:pt x="674624" y="1258447"/>
                        <a:pt x="666635" y="1258447"/>
                        <a:pt x="660151" y="1254703"/>
                      </a:cubicBezTo>
                      <a:cubicBezTo>
                        <a:pt x="653668" y="1250959"/>
                        <a:pt x="649673" y="1244040"/>
                        <a:pt x="649673" y="1236551"/>
                      </a:cubicBezTo>
                      <a:lnTo>
                        <a:pt x="649673" y="978408"/>
                      </a:lnTo>
                      <a:cubicBezTo>
                        <a:pt x="650167" y="977858"/>
                        <a:pt x="662785" y="965838"/>
                        <a:pt x="670648" y="959787"/>
                      </a:cubicBezTo>
                      <a:close/>
                      <a:moveTo>
                        <a:pt x="600855" y="908900"/>
                      </a:moveTo>
                      <a:cubicBezTo>
                        <a:pt x="612582" y="918004"/>
                        <a:pt x="624279" y="926421"/>
                        <a:pt x="635407" y="934293"/>
                      </a:cubicBezTo>
                      <a:cubicBezTo>
                        <a:pt x="630163" y="938585"/>
                        <a:pt x="625186" y="943187"/>
                        <a:pt x="620502" y="948076"/>
                      </a:cubicBezTo>
                      <a:cubicBezTo>
                        <a:pt x="593830" y="975119"/>
                        <a:pt x="580330" y="1012484"/>
                        <a:pt x="583561" y="1050328"/>
                      </a:cubicBezTo>
                      <a:cubicBezTo>
                        <a:pt x="586172" y="1071564"/>
                        <a:pt x="594537" y="1091675"/>
                        <a:pt x="607757" y="1108496"/>
                      </a:cubicBezTo>
                      <a:lnTo>
                        <a:pt x="607757" y="1168215"/>
                      </a:lnTo>
                      <a:cubicBezTo>
                        <a:pt x="571427" y="1140932"/>
                        <a:pt x="547680" y="1100114"/>
                        <a:pt x="541913" y="1055048"/>
                      </a:cubicBezTo>
                      <a:cubicBezTo>
                        <a:pt x="537281" y="1004994"/>
                        <a:pt x="554819" y="955431"/>
                        <a:pt x="589905" y="919438"/>
                      </a:cubicBezTo>
                      <a:lnTo>
                        <a:pt x="589905" y="919435"/>
                      </a:lnTo>
                      <a:cubicBezTo>
                        <a:pt x="593253" y="915863"/>
                        <a:pt x="597017" y="912375"/>
                        <a:pt x="600855" y="908900"/>
                      </a:cubicBezTo>
                      <a:close/>
                      <a:moveTo>
                        <a:pt x="705173" y="829620"/>
                      </a:moveTo>
                      <a:lnTo>
                        <a:pt x="705174" y="829620"/>
                      </a:lnTo>
                      <a:lnTo>
                        <a:pt x="705172" y="829622"/>
                      </a:lnTo>
                      <a:close/>
                      <a:moveTo>
                        <a:pt x="670578" y="682560"/>
                      </a:moveTo>
                      <a:cubicBezTo>
                        <a:pt x="678065" y="687926"/>
                        <a:pt x="685090" y="693902"/>
                        <a:pt x="691583" y="700439"/>
                      </a:cubicBezTo>
                      <a:lnTo>
                        <a:pt x="691583" y="784956"/>
                      </a:lnTo>
                      <a:cubicBezTo>
                        <a:pt x="684950" y="791618"/>
                        <a:pt x="677934" y="797889"/>
                        <a:pt x="670573" y="803734"/>
                      </a:cubicBezTo>
                      <a:cubicBezTo>
                        <a:pt x="663243" y="797892"/>
                        <a:pt x="656261" y="791623"/>
                        <a:pt x="649669" y="784956"/>
                      </a:cubicBezTo>
                      <a:lnTo>
                        <a:pt x="649669" y="700439"/>
                      </a:lnTo>
                      <a:cubicBezTo>
                        <a:pt x="656121" y="693899"/>
                        <a:pt x="663116" y="687917"/>
                        <a:pt x="670578" y="682560"/>
                      </a:cubicBezTo>
                      <a:close/>
                      <a:moveTo>
                        <a:pt x="746479" y="636924"/>
                      </a:moveTo>
                      <a:cubicBezTo>
                        <a:pt x="775452" y="662714"/>
                        <a:pt x="793243" y="698773"/>
                        <a:pt x="796086" y="737460"/>
                      </a:cubicBezTo>
                      <a:cubicBezTo>
                        <a:pt x="799360" y="786414"/>
                        <a:pt x="773427" y="823857"/>
                        <a:pt x="739944" y="854651"/>
                      </a:cubicBezTo>
                      <a:cubicBezTo>
                        <a:pt x="733392" y="849778"/>
                        <a:pt x="718549" y="839161"/>
                        <a:pt x="710457" y="833387"/>
                      </a:cubicBezTo>
                      <a:lnTo>
                        <a:pt x="705174" y="829620"/>
                      </a:lnTo>
                      <a:lnTo>
                        <a:pt x="741743" y="788646"/>
                      </a:lnTo>
                      <a:cubicBezTo>
                        <a:pt x="750599" y="773930"/>
                        <a:pt x="755447" y="757976"/>
                        <a:pt x="754259" y="740250"/>
                      </a:cubicBezTo>
                      <a:cubicBezTo>
                        <a:pt x="751967" y="705937"/>
                        <a:pt x="733957" y="680331"/>
                        <a:pt x="708062" y="658536"/>
                      </a:cubicBezTo>
                      <a:cubicBezTo>
                        <a:pt x="717349" y="653126"/>
                        <a:pt x="743632" y="638500"/>
                        <a:pt x="746479" y="636924"/>
                      </a:cubicBezTo>
                      <a:close/>
                      <a:moveTo>
                        <a:pt x="510043" y="340603"/>
                      </a:moveTo>
                      <a:cubicBezTo>
                        <a:pt x="498425" y="378810"/>
                        <a:pt x="500901" y="419449"/>
                        <a:pt x="516241" y="455424"/>
                      </a:cubicBezTo>
                      <a:lnTo>
                        <a:pt x="535822" y="489578"/>
                      </a:lnTo>
                      <a:lnTo>
                        <a:pt x="535819" y="489581"/>
                      </a:lnTo>
                      <a:lnTo>
                        <a:pt x="535824" y="489581"/>
                      </a:lnTo>
                      <a:lnTo>
                        <a:pt x="535822" y="489578"/>
                      </a:lnTo>
                      <a:lnTo>
                        <a:pt x="535824" y="489575"/>
                      </a:lnTo>
                      <a:cubicBezTo>
                        <a:pt x="547198" y="465068"/>
                        <a:pt x="550821" y="437680"/>
                        <a:pt x="546215" y="411057"/>
                      </a:cubicBezTo>
                      <a:cubicBezTo>
                        <a:pt x="541609" y="384438"/>
                        <a:pt x="528987" y="359857"/>
                        <a:pt x="510043" y="340603"/>
                      </a:cubicBezTo>
                      <a:close/>
                      <a:moveTo>
                        <a:pt x="831168" y="340496"/>
                      </a:moveTo>
                      <a:cubicBezTo>
                        <a:pt x="812238" y="359789"/>
                        <a:pt x="799637" y="384388"/>
                        <a:pt x="795035" y="411020"/>
                      </a:cubicBezTo>
                      <a:cubicBezTo>
                        <a:pt x="790438" y="437657"/>
                        <a:pt x="794062" y="465059"/>
                        <a:pt x="805422" y="489582"/>
                      </a:cubicBezTo>
                      <a:lnTo>
                        <a:pt x="805422" y="489586"/>
                      </a:lnTo>
                      <a:cubicBezTo>
                        <a:pt x="837141" y="446773"/>
                        <a:pt x="846690" y="391465"/>
                        <a:pt x="831168" y="340496"/>
                      </a:cubicBezTo>
                      <a:close/>
                      <a:moveTo>
                        <a:pt x="840840" y="299842"/>
                      </a:moveTo>
                      <a:lnTo>
                        <a:pt x="840841" y="299842"/>
                      </a:lnTo>
                      <a:cubicBezTo>
                        <a:pt x="848114" y="301540"/>
                        <a:pt x="854794" y="305159"/>
                        <a:pt x="860195" y="310320"/>
                      </a:cubicBezTo>
                      <a:cubicBezTo>
                        <a:pt x="865592" y="315481"/>
                        <a:pt x="869504" y="321994"/>
                        <a:pt x="871530" y="329186"/>
                      </a:cubicBezTo>
                      <a:cubicBezTo>
                        <a:pt x="882646" y="365536"/>
                        <a:pt x="883554" y="404236"/>
                        <a:pt x="874163" y="441067"/>
                      </a:cubicBezTo>
                      <a:cubicBezTo>
                        <a:pt x="864766" y="477894"/>
                        <a:pt x="845430" y="511434"/>
                        <a:pt x="818264" y="538013"/>
                      </a:cubicBezTo>
                      <a:cubicBezTo>
                        <a:pt x="790610" y="564686"/>
                        <a:pt x="753539" y="585162"/>
                        <a:pt x="717689" y="604961"/>
                      </a:cubicBezTo>
                      <a:cubicBezTo>
                        <a:pt x="652722" y="640853"/>
                        <a:pt x="591354" y="674748"/>
                        <a:pt x="586975" y="740258"/>
                      </a:cubicBezTo>
                      <a:cubicBezTo>
                        <a:pt x="583315" y="794915"/>
                        <a:pt x="636926" y="832774"/>
                        <a:pt x="688772" y="869387"/>
                      </a:cubicBezTo>
                      <a:cubicBezTo>
                        <a:pt x="711191" y="884022"/>
                        <a:pt x="732144" y="900788"/>
                        <a:pt x="751341" y="919448"/>
                      </a:cubicBezTo>
                      <a:cubicBezTo>
                        <a:pt x="786427" y="955443"/>
                        <a:pt x="803965" y="1005007"/>
                        <a:pt x="799333" y="1055058"/>
                      </a:cubicBezTo>
                      <a:cubicBezTo>
                        <a:pt x="793566" y="1100114"/>
                        <a:pt x="769819" y="1140943"/>
                        <a:pt x="733489" y="1168226"/>
                      </a:cubicBezTo>
                      <a:lnTo>
                        <a:pt x="733489" y="1108597"/>
                      </a:lnTo>
                      <a:cubicBezTo>
                        <a:pt x="746709" y="1091742"/>
                        <a:pt x="755074" y="1071599"/>
                        <a:pt x="757685" y="1050337"/>
                      </a:cubicBezTo>
                      <a:cubicBezTo>
                        <a:pt x="760915" y="1012493"/>
                        <a:pt x="747416" y="975128"/>
                        <a:pt x="720744" y="948090"/>
                      </a:cubicBezTo>
                      <a:cubicBezTo>
                        <a:pt x="703429" y="931578"/>
                        <a:pt x="684634" y="916694"/>
                        <a:pt x="664598" y="903622"/>
                      </a:cubicBezTo>
                      <a:lnTo>
                        <a:pt x="664593" y="903622"/>
                      </a:lnTo>
                      <a:cubicBezTo>
                        <a:pt x="609057" y="864402"/>
                        <a:pt x="539934" y="815582"/>
                        <a:pt x="545156" y="737465"/>
                      </a:cubicBezTo>
                      <a:cubicBezTo>
                        <a:pt x="551069" y="649118"/>
                        <a:pt x="628821" y="606165"/>
                        <a:pt x="697420" y="568268"/>
                      </a:cubicBezTo>
                      <a:cubicBezTo>
                        <a:pt x="724078" y="554515"/>
                        <a:pt x="749637" y="538727"/>
                        <a:pt x="773877" y="521050"/>
                      </a:cubicBezTo>
                      <a:cubicBezTo>
                        <a:pt x="755540" y="488007"/>
                        <a:pt x="748196" y="449989"/>
                        <a:pt x="752912" y="412493"/>
                      </a:cubicBezTo>
                      <a:cubicBezTo>
                        <a:pt x="757632" y="375002"/>
                        <a:pt x="774161" y="339983"/>
                        <a:pt x="800109" y="312512"/>
                      </a:cubicBezTo>
                      <a:cubicBezTo>
                        <a:pt x="805143" y="306949"/>
                        <a:pt x="811578" y="302842"/>
                        <a:pt x="818743" y="300614"/>
                      </a:cubicBezTo>
                      <a:cubicBezTo>
                        <a:pt x="825908" y="298383"/>
                        <a:pt x="833540" y="298117"/>
                        <a:pt x="840840" y="299842"/>
                      </a:cubicBezTo>
                      <a:close/>
                      <a:moveTo>
                        <a:pt x="515300" y="299043"/>
                      </a:moveTo>
                      <a:cubicBezTo>
                        <a:pt x="525245" y="300301"/>
                        <a:pt x="534410" y="305078"/>
                        <a:pt x="541137" y="312508"/>
                      </a:cubicBezTo>
                      <a:cubicBezTo>
                        <a:pt x="567085" y="339979"/>
                        <a:pt x="583614" y="374999"/>
                        <a:pt x="588330" y="412490"/>
                      </a:cubicBezTo>
                      <a:cubicBezTo>
                        <a:pt x="593050" y="449985"/>
                        <a:pt x="585706" y="488005"/>
                        <a:pt x="567369" y="521046"/>
                      </a:cubicBezTo>
                      <a:cubicBezTo>
                        <a:pt x="586693" y="535432"/>
                        <a:pt x="607069" y="548334"/>
                        <a:pt x="628331" y="559650"/>
                      </a:cubicBezTo>
                      <a:lnTo>
                        <a:pt x="628332" y="559652"/>
                      </a:lnTo>
                      <a:cubicBezTo>
                        <a:pt x="615046" y="567738"/>
                        <a:pt x="602184" y="576505"/>
                        <a:pt x="589799" y="585914"/>
                      </a:cubicBezTo>
                      <a:cubicBezTo>
                        <a:pt x="565723" y="572629"/>
                        <a:pt x="543299" y="556549"/>
                        <a:pt x="522993" y="538010"/>
                      </a:cubicBezTo>
                      <a:cubicBezTo>
                        <a:pt x="495823" y="511430"/>
                        <a:pt x="476482" y="477891"/>
                        <a:pt x="467087" y="441059"/>
                      </a:cubicBezTo>
                      <a:cubicBezTo>
                        <a:pt x="457695" y="404229"/>
                        <a:pt x="458603" y="365525"/>
                        <a:pt x="469719" y="329177"/>
                      </a:cubicBezTo>
                      <a:cubicBezTo>
                        <a:pt x="472460" y="319533"/>
                        <a:pt x="478564" y="311194"/>
                        <a:pt x="486929" y="305667"/>
                      </a:cubicBezTo>
                      <a:cubicBezTo>
                        <a:pt x="495291" y="300139"/>
                        <a:pt x="505354" y="297790"/>
                        <a:pt x="515300" y="299043"/>
                      </a:cubicBezTo>
                      <a:close/>
                      <a:moveTo>
                        <a:pt x="917521" y="42014"/>
                      </a:moveTo>
                      <a:cubicBezTo>
                        <a:pt x="925940" y="42310"/>
                        <a:pt x="934300" y="44320"/>
                        <a:pt x="942065" y="48024"/>
                      </a:cubicBezTo>
                      <a:cubicBezTo>
                        <a:pt x="1083577" y="114951"/>
                        <a:pt x="1227574" y="129926"/>
                        <a:pt x="1300806" y="132900"/>
                      </a:cubicBezTo>
                      <a:cubicBezTo>
                        <a:pt x="1311591" y="133297"/>
                        <a:pt x="1321807" y="137843"/>
                        <a:pt x="1329329" y="145592"/>
                      </a:cubicBezTo>
                      <a:cubicBezTo>
                        <a:pt x="1336840" y="153341"/>
                        <a:pt x="1341076" y="163693"/>
                        <a:pt x="1341144" y="174490"/>
                      </a:cubicBezTo>
                      <a:cubicBezTo>
                        <a:pt x="1341210" y="185287"/>
                        <a:pt x="1337109" y="195691"/>
                        <a:pt x="1329687" y="203532"/>
                      </a:cubicBezTo>
                      <a:cubicBezTo>
                        <a:pt x="1288165" y="247166"/>
                        <a:pt x="1193753" y="328748"/>
                        <a:pt x="1068499" y="329843"/>
                      </a:cubicBezTo>
                      <a:lnTo>
                        <a:pt x="1068494" y="329843"/>
                      </a:lnTo>
                      <a:cubicBezTo>
                        <a:pt x="1065460" y="357358"/>
                        <a:pt x="1052973" y="382968"/>
                        <a:pt x="1033165" y="402301"/>
                      </a:cubicBezTo>
                      <a:cubicBezTo>
                        <a:pt x="1005921" y="429252"/>
                        <a:pt x="966142" y="444888"/>
                        <a:pt x="914924" y="449262"/>
                      </a:cubicBezTo>
                      <a:cubicBezTo>
                        <a:pt x="918229" y="435222"/>
                        <a:pt x="920333" y="420919"/>
                        <a:pt x="921202" y="406519"/>
                      </a:cubicBezTo>
                      <a:cubicBezTo>
                        <a:pt x="1014765" y="394779"/>
                        <a:pt x="1025450" y="339536"/>
                        <a:pt x="1026680" y="327181"/>
                      </a:cubicBezTo>
                      <a:cubicBezTo>
                        <a:pt x="994464" y="322705"/>
                        <a:pt x="963098" y="313445"/>
                        <a:pt x="933623" y="299697"/>
                      </a:cubicBezTo>
                      <a:cubicBezTo>
                        <a:pt x="926817" y="296570"/>
                        <a:pt x="922201" y="290052"/>
                        <a:pt x="921507" y="282595"/>
                      </a:cubicBezTo>
                      <a:cubicBezTo>
                        <a:pt x="920813" y="275137"/>
                        <a:pt x="924149" y="267881"/>
                        <a:pt x="930261" y="263550"/>
                      </a:cubicBezTo>
                      <a:cubicBezTo>
                        <a:pt x="936373" y="259224"/>
                        <a:pt x="944328" y="258485"/>
                        <a:pt x="951130" y="261611"/>
                      </a:cubicBezTo>
                      <a:cubicBezTo>
                        <a:pt x="987430" y="279284"/>
                        <a:pt x="1027308" y="288388"/>
                        <a:pt x="1067684" y="288218"/>
                      </a:cubicBezTo>
                      <a:cubicBezTo>
                        <a:pt x="1108061" y="288048"/>
                        <a:pt x="1147860" y="278612"/>
                        <a:pt x="1184006" y="260633"/>
                      </a:cubicBezTo>
                      <a:cubicBezTo>
                        <a:pt x="1116579" y="257319"/>
                        <a:pt x="1050136" y="243073"/>
                        <a:pt x="987288" y="218449"/>
                      </a:cubicBezTo>
                      <a:cubicBezTo>
                        <a:pt x="980385" y="215537"/>
                        <a:pt x="975566" y="209171"/>
                        <a:pt x="974636" y="201740"/>
                      </a:cubicBezTo>
                      <a:cubicBezTo>
                        <a:pt x="973706" y="194310"/>
                        <a:pt x="976814" y="186949"/>
                        <a:pt x="982783" y="182430"/>
                      </a:cubicBezTo>
                      <a:cubicBezTo>
                        <a:pt x="988751" y="177911"/>
                        <a:pt x="996680" y="176921"/>
                        <a:pt x="1003577" y="179832"/>
                      </a:cubicBezTo>
                      <a:cubicBezTo>
                        <a:pt x="1111440" y="225322"/>
                        <a:pt x="1238315" y="220232"/>
                        <a:pt x="1249123" y="220092"/>
                      </a:cubicBezTo>
                      <a:lnTo>
                        <a:pt x="1249123" y="220087"/>
                      </a:lnTo>
                      <a:cubicBezTo>
                        <a:pt x="1266906" y="206269"/>
                        <a:pt x="1283615" y="191123"/>
                        <a:pt x="1299107" y="174786"/>
                      </a:cubicBezTo>
                      <a:cubicBezTo>
                        <a:pt x="1222690" y="171682"/>
                        <a:pt x="1072355" y="156012"/>
                        <a:pt x="924137" y="85920"/>
                      </a:cubicBezTo>
                      <a:cubicBezTo>
                        <a:pt x="918841" y="83540"/>
                        <a:pt x="912802" y="83414"/>
                        <a:pt x="907411" y="85571"/>
                      </a:cubicBezTo>
                      <a:cubicBezTo>
                        <a:pt x="902019" y="87732"/>
                        <a:pt x="897731" y="91985"/>
                        <a:pt x="895539" y="97364"/>
                      </a:cubicBezTo>
                      <a:cubicBezTo>
                        <a:pt x="842209" y="233243"/>
                        <a:pt x="734278" y="236495"/>
                        <a:pt x="733462" y="236495"/>
                      </a:cubicBezTo>
                      <a:lnTo>
                        <a:pt x="733462" y="236491"/>
                      </a:lnTo>
                      <a:lnTo>
                        <a:pt x="733462" y="194412"/>
                      </a:lnTo>
                      <a:cubicBezTo>
                        <a:pt x="800655" y="185204"/>
                        <a:pt x="837600" y="128110"/>
                        <a:pt x="856766" y="81446"/>
                      </a:cubicBezTo>
                      <a:cubicBezTo>
                        <a:pt x="863416" y="65322"/>
                        <a:pt x="876370" y="52617"/>
                        <a:pt x="892620" y="46286"/>
                      </a:cubicBezTo>
                      <a:cubicBezTo>
                        <a:pt x="900623" y="43136"/>
                        <a:pt x="909102" y="41718"/>
                        <a:pt x="917521" y="42014"/>
                      </a:cubicBezTo>
                      <a:close/>
                      <a:moveTo>
                        <a:pt x="423729" y="42014"/>
                      </a:moveTo>
                      <a:cubicBezTo>
                        <a:pt x="432149" y="41718"/>
                        <a:pt x="440627" y="43136"/>
                        <a:pt x="448630" y="46286"/>
                      </a:cubicBezTo>
                      <a:cubicBezTo>
                        <a:pt x="464881" y="52617"/>
                        <a:pt x="477835" y="65322"/>
                        <a:pt x="484484" y="81446"/>
                      </a:cubicBezTo>
                      <a:cubicBezTo>
                        <a:pt x="503650" y="128110"/>
                        <a:pt x="540596" y="185204"/>
                        <a:pt x="607789" y="194412"/>
                      </a:cubicBezTo>
                      <a:lnTo>
                        <a:pt x="607789" y="236491"/>
                      </a:lnTo>
                      <a:lnTo>
                        <a:pt x="607784" y="236496"/>
                      </a:lnTo>
                      <a:cubicBezTo>
                        <a:pt x="606968" y="236496"/>
                        <a:pt x="499038" y="233244"/>
                        <a:pt x="445707" y="97365"/>
                      </a:cubicBezTo>
                      <a:cubicBezTo>
                        <a:pt x="443516" y="91986"/>
                        <a:pt x="439228" y="87733"/>
                        <a:pt x="433835" y="85572"/>
                      </a:cubicBezTo>
                      <a:cubicBezTo>
                        <a:pt x="428444" y="83415"/>
                        <a:pt x="422406" y="83542"/>
                        <a:pt x="417109" y="85921"/>
                      </a:cubicBezTo>
                      <a:cubicBezTo>
                        <a:pt x="268891" y="156013"/>
                        <a:pt x="118562" y="171683"/>
                        <a:pt x="42144" y="174787"/>
                      </a:cubicBezTo>
                      <a:cubicBezTo>
                        <a:pt x="57635" y="191124"/>
                        <a:pt x="74344" y="206270"/>
                        <a:pt x="92122" y="220088"/>
                      </a:cubicBezTo>
                      <a:lnTo>
                        <a:pt x="92122" y="220093"/>
                      </a:lnTo>
                      <a:cubicBezTo>
                        <a:pt x="102930" y="220233"/>
                        <a:pt x="229806" y="225323"/>
                        <a:pt x="337669" y="179833"/>
                      </a:cubicBezTo>
                      <a:cubicBezTo>
                        <a:pt x="344566" y="176922"/>
                        <a:pt x="352496" y="177912"/>
                        <a:pt x="358463" y="182431"/>
                      </a:cubicBezTo>
                      <a:cubicBezTo>
                        <a:pt x="364432" y="186950"/>
                        <a:pt x="367541" y="194311"/>
                        <a:pt x="366612" y="201741"/>
                      </a:cubicBezTo>
                      <a:cubicBezTo>
                        <a:pt x="365682" y="209172"/>
                        <a:pt x="360861" y="215538"/>
                        <a:pt x="353964" y="218450"/>
                      </a:cubicBezTo>
                      <a:cubicBezTo>
                        <a:pt x="291114" y="243074"/>
                        <a:pt x="224673" y="257320"/>
                        <a:pt x="157249" y="260634"/>
                      </a:cubicBezTo>
                      <a:cubicBezTo>
                        <a:pt x="193394" y="278613"/>
                        <a:pt x="233191" y="288049"/>
                        <a:pt x="273568" y="288219"/>
                      </a:cubicBezTo>
                      <a:cubicBezTo>
                        <a:pt x="313943" y="288389"/>
                        <a:pt x="353822" y="279285"/>
                        <a:pt x="390121" y="261612"/>
                      </a:cubicBezTo>
                      <a:cubicBezTo>
                        <a:pt x="396923" y="258486"/>
                        <a:pt x="404883" y="259225"/>
                        <a:pt x="410991" y="263551"/>
                      </a:cubicBezTo>
                      <a:cubicBezTo>
                        <a:pt x="417102" y="267882"/>
                        <a:pt x="420439" y="275139"/>
                        <a:pt x="419745" y="282596"/>
                      </a:cubicBezTo>
                      <a:cubicBezTo>
                        <a:pt x="419051" y="290053"/>
                        <a:pt x="414434" y="296571"/>
                        <a:pt x="407629" y="299698"/>
                      </a:cubicBezTo>
                      <a:cubicBezTo>
                        <a:pt x="378154" y="313446"/>
                        <a:pt x="346788" y="322707"/>
                        <a:pt x="314571" y="327182"/>
                      </a:cubicBezTo>
                      <a:cubicBezTo>
                        <a:pt x="315801" y="339537"/>
                        <a:pt x="326486" y="394780"/>
                        <a:pt x="420050" y="406521"/>
                      </a:cubicBezTo>
                      <a:cubicBezTo>
                        <a:pt x="420923" y="420920"/>
                        <a:pt x="423023" y="435223"/>
                        <a:pt x="426328" y="449264"/>
                      </a:cubicBezTo>
                      <a:cubicBezTo>
                        <a:pt x="375109" y="444889"/>
                        <a:pt x="335331" y="429253"/>
                        <a:pt x="308087" y="402302"/>
                      </a:cubicBezTo>
                      <a:cubicBezTo>
                        <a:pt x="288279" y="382970"/>
                        <a:pt x="275791" y="357359"/>
                        <a:pt x="272757" y="329844"/>
                      </a:cubicBezTo>
                      <a:lnTo>
                        <a:pt x="272753" y="329844"/>
                      </a:lnTo>
                      <a:cubicBezTo>
                        <a:pt x="147504" y="328749"/>
                        <a:pt x="53086" y="247167"/>
                        <a:pt x="11569" y="203533"/>
                      </a:cubicBezTo>
                      <a:cubicBezTo>
                        <a:pt x="5993" y="197757"/>
                        <a:pt x="2226" y="190478"/>
                        <a:pt x="724" y="182594"/>
                      </a:cubicBezTo>
                      <a:cubicBezTo>
                        <a:pt x="-774" y="174705"/>
                        <a:pt x="60" y="166553"/>
                        <a:pt x="3129" y="159131"/>
                      </a:cubicBezTo>
                      <a:cubicBezTo>
                        <a:pt x="6119" y="151604"/>
                        <a:pt x="11245" y="145108"/>
                        <a:pt x="17877" y="140449"/>
                      </a:cubicBezTo>
                      <a:cubicBezTo>
                        <a:pt x="24504" y="135791"/>
                        <a:pt x="32350" y="133166"/>
                        <a:pt x="40449" y="132900"/>
                      </a:cubicBezTo>
                      <a:cubicBezTo>
                        <a:pt x="113692" y="129926"/>
                        <a:pt x="257674" y="114951"/>
                        <a:pt x="399186" y="48024"/>
                      </a:cubicBezTo>
                      <a:cubicBezTo>
                        <a:pt x="406950" y="44320"/>
                        <a:pt x="415310" y="42310"/>
                        <a:pt x="423729" y="42014"/>
                      </a:cubicBezTo>
                      <a:close/>
                      <a:moveTo>
                        <a:pt x="670626" y="42011"/>
                      </a:moveTo>
                      <a:cubicBezTo>
                        <a:pt x="659514" y="42024"/>
                        <a:pt x="648861" y="46443"/>
                        <a:pt x="641002" y="54301"/>
                      </a:cubicBezTo>
                      <a:cubicBezTo>
                        <a:pt x="633144" y="62160"/>
                        <a:pt x="628726" y="72814"/>
                        <a:pt x="628712" y="83925"/>
                      </a:cubicBezTo>
                      <a:cubicBezTo>
                        <a:pt x="628712" y="95041"/>
                        <a:pt x="633126" y="105703"/>
                        <a:pt x="640989" y="113562"/>
                      </a:cubicBezTo>
                      <a:cubicBezTo>
                        <a:pt x="648849" y="121425"/>
                        <a:pt x="659509" y="125838"/>
                        <a:pt x="670626" y="125838"/>
                      </a:cubicBezTo>
                      <a:cubicBezTo>
                        <a:pt x="681742" y="125838"/>
                        <a:pt x="692404" y="121425"/>
                        <a:pt x="700263" y="113562"/>
                      </a:cubicBezTo>
                      <a:cubicBezTo>
                        <a:pt x="708126" y="105702"/>
                        <a:pt x="712539" y="95041"/>
                        <a:pt x="712539" y="83925"/>
                      </a:cubicBezTo>
                      <a:cubicBezTo>
                        <a:pt x="712539" y="72808"/>
                        <a:pt x="708126" y="62146"/>
                        <a:pt x="700263" y="54288"/>
                      </a:cubicBezTo>
                      <a:cubicBezTo>
                        <a:pt x="692403" y="46425"/>
                        <a:pt x="681741" y="42011"/>
                        <a:pt x="670626" y="42011"/>
                      </a:cubicBezTo>
                      <a:close/>
                      <a:moveTo>
                        <a:pt x="670626" y="0"/>
                      </a:moveTo>
                      <a:cubicBezTo>
                        <a:pt x="698065" y="0"/>
                        <a:pt x="723768" y="13430"/>
                        <a:pt x="739438" y="35954"/>
                      </a:cubicBezTo>
                      <a:cubicBezTo>
                        <a:pt x="755107" y="58478"/>
                        <a:pt x="758762" y="87245"/>
                        <a:pt x="749222" y="112975"/>
                      </a:cubicBezTo>
                      <a:cubicBezTo>
                        <a:pt x="739678" y="138703"/>
                        <a:pt x="718149" y="158132"/>
                        <a:pt x="691583" y="164991"/>
                      </a:cubicBezTo>
                      <a:lnTo>
                        <a:pt x="691586" y="523538"/>
                      </a:lnTo>
                      <a:cubicBezTo>
                        <a:pt x="686798" y="526210"/>
                        <a:pt x="682060" y="528869"/>
                        <a:pt x="677161" y="531575"/>
                      </a:cubicBezTo>
                      <a:cubicBezTo>
                        <a:pt x="675000" y="532768"/>
                        <a:pt x="672782" y="534003"/>
                        <a:pt x="670594" y="535212"/>
                      </a:cubicBezTo>
                      <a:cubicBezTo>
                        <a:pt x="668451" y="534025"/>
                        <a:pt x="666211" y="532745"/>
                        <a:pt x="664094" y="531575"/>
                      </a:cubicBezTo>
                      <a:cubicBezTo>
                        <a:pt x="659191" y="528869"/>
                        <a:pt x="654454" y="526210"/>
                        <a:pt x="649669" y="523538"/>
                      </a:cubicBezTo>
                      <a:lnTo>
                        <a:pt x="649669" y="164991"/>
                      </a:lnTo>
                      <a:cubicBezTo>
                        <a:pt x="623102" y="158132"/>
                        <a:pt x="601573" y="138704"/>
                        <a:pt x="592029" y="112975"/>
                      </a:cubicBezTo>
                      <a:cubicBezTo>
                        <a:pt x="582490" y="87246"/>
                        <a:pt x="586143" y="58478"/>
                        <a:pt x="601814" y="35954"/>
                      </a:cubicBezTo>
                      <a:cubicBezTo>
                        <a:pt x="617483" y="13430"/>
                        <a:pt x="643186" y="0"/>
                        <a:pt x="6706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1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B66CE87-4874-3D5C-40D8-0CC5088350AD}"/>
                </a:ext>
              </a:extLst>
            </p:cNvPr>
            <p:cNvGrpSpPr/>
            <p:nvPr/>
          </p:nvGrpSpPr>
          <p:grpSpPr>
            <a:xfrm>
              <a:off x="731049" y="1631576"/>
              <a:ext cx="2435476" cy="4016868"/>
              <a:chOff x="1412292" y="1763407"/>
              <a:chExt cx="2435476" cy="401686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1D24B43-4013-5493-7F44-71EDF512272D}"/>
                  </a:ext>
                </a:extLst>
              </p:cNvPr>
              <p:cNvGrpSpPr/>
              <p:nvPr/>
            </p:nvGrpSpPr>
            <p:grpSpPr>
              <a:xfrm>
                <a:off x="1419489" y="4423660"/>
                <a:ext cx="2421082" cy="1356615"/>
                <a:chOff x="1487635" y="4423660"/>
                <a:chExt cx="2421082" cy="1356615"/>
              </a:xfrm>
            </p:grpSpPr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E63B2B77-50CB-4548-B4C9-0F47928566E2}"/>
                    </a:ext>
                  </a:extLst>
                </p:cNvPr>
                <p:cNvSpPr txBox="1"/>
                <p:nvPr/>
              </p:nvSpPr>
              <p:spPr>
                <a:xfrm>
                  <a:off x="1487635" y="4764612"/>
                  <a:ext cx="2421082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CCEC398A-377E-42F2-B295-15D572F9F30A}"/>
                    </a:ext>
                  </a:extLst>
                </p:cNvPr>
                <p:cNvSpPr txBox="1"/>
                <p:nvPr/>
              </p:nvSpPr>
              <p:spPr>
                <a:xfrm>
                  <a:off x="1537363" y="4423660"/>
                  <a:ext cx="232162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tx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EBF6641-553D-2319-8A91-66F32E811456}"/>
                  </a:ext>
                </a:extLst>
              </p:cNvPr>
              <p:cNvGrpSpPr/>
              <p:nvPr/>
            </p:nvGrpSpPr>
            <p:grpSpPr>
              <a:xfrm>
                <a:off x="1412292" y="1763407"/>
                <a:ext cx="2435476" cy="2435474"/>
                <a:chOff x="1817021" y="2168136"/>
                <a:chExt cx="1626018" cy="1626016"/>
              </a:xfrm>
            </p:grpSpPr>
            <p:sp>
              <p:nvSpPr>
                <p:cNvPr id="81" name="Circle: Hollow 80">
                  <a:extLst>
                    <a:ext uri="{FF2B5EF4-FFF2-40B4-BE49-F238E27FC236}">
                      <a16:creationId xmlns:a16="http://schemas.microsoft.com/office/drawing/2014/main" id="{6177A2DA-B685-4B15-AB34-024C5ACEB0E6}"/>
                    </a:ext>
                  </a:extLst>
                </p:cNvPr>
                <p:cNvSpPr/>
                <p:nvPr/>
              </p:nvSpPr>
              <p:spPr>
                <a:xfrm>
                  <a:off x="1817021" y="2168136"/>
                  <a:ext cx="1626018" cy="1626016"/>
                </a:xfrm>
                <a:prstGeom prst="donut">
                  <a:avLst>
                    <a:gd name="adj" fmla="val 18315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912D7663-01E2-3D36-ADB3-53883F22A456}"/>
                    </a:ext>
                  </a:extLst>
                </p:cNvPr>
                <p:cNvSpPr/>
                <p:nvPr/>
              </p:nvSpPr>
              <p:spPr>
                <a:xfrm>
                  <a:off x="2335145" y="2732506"/>
                  <a:ext cx="589775" cy="497281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FA1EC9A-12DC-30E3-DC39-528D1F7BA309}"/>
                </a:ext>
              </a:extLst>
            </p:cNvPr>
            <p:cNvGrpSpPr/>
            <p:nvPr/>
          </p:nvGrpSpPr>
          <p:grpSpPr>
            <a:xfrm>
              <a:off x="6176568" y="1631576"/>
              <a:ext cx="2435478" cy="4016865"/>
              <a:chOff x="8344234" y="1763410"/>
              <a:chExt cx="2435478" cy="401686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4F799230-B23B-0131-BF3C-F7DA3B202C44}"/>
                  </a:ext>
                </a:extLst>
              </p:cNvPr>
              <p:cNvGrpSpPr/>
              <p:nvPr/>
            </p:nvGrpSpPr>
            <p:grpSpPr>
              <a:xfrm>
                <a:off x="8351430" y="4423660"/>
                <a:ext cx="2421082" cy="1356615"/>
                <a:chOff x="8419576" y="4423660"/>
                <a:chExt cx="2421082" cy="1356615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7125CF04-D4F2-4608-ADC0-CD6E49A534AA}"/>
                    </a:ext>
                  </a:extLst>
                </p:cNvPr>
                <p:cNvSpPr txBox="1"/>
                <p:nvPr/>
              </p:nvSpPr>
              <p:spPr>
                <a:xfrm>
                  <a:off x="8469304" y="4423660"/>
                  <a:ext cx="232162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spc="0" dirty="0">
                      <a:solidFill>
                        <a:schemeClr val="tx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70149404-EB15-4971-8658-638B99F7186C}"/>
                    </a:ext>
                  </a:extLst>
                </p:cNvPr>
                <p:cNvSpPr txBox="1"/>
                <p:nvPr/>
              </p:nvSpPr>
              <p:spPr>
                <a:xfrm>
                  <a:off x="8419576" y="4764612"/>
                  <a:ext cx="2421082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67AE870-5DB7-977E-A273-24DFC0C7E92E}"/>
                  </a:ext>
                </a:extLst>
              </p:cNvPr>
              <p:cNvGrpSpPr/>
              <p:nvPr/>
            </p:nvGrpSpPr>
            <p:grpSpPr>
              <a:xfrm>
                <a:off x="8344234" y="1763410"/>
                <a:ext cx="2435478" cy="2435472"/>
                <a:chOff x="8748962" y="2168137"/>
                <a:chExt cx="1626019" cy="1626017"/>
              </a:xfrm>
            </p:grpSpPr>
            <p:sp>
              <p:nvSpPr>
                <p:cNvPr id="103" name="Circle: Hollow 102">
                  <a:extLst>
                    <a:ext uri="{FF2B5EF4-FFF2-40B4-BE49-F238E27FC236}">
                      <a16:creationId xmlns:a16="http://schemas.microsoft.com/office/drawing/2014/main" id="{D00046B0-918D-4E6E-8719-E8F006E8CF9E}"/>
                    </a:ext>
                  </a:extLst>
                </p:cNvPr>
                <p:cNvSpPr/>
                <p:nvPr/>
              </p:nvSpPr>
              <p:spPr>
                <a:xfrm>
                  <a:off x="8748962" y="2168137"/>
                  <a:ext cx="1626019" cy="1626017"/>
                </a:xfrm>
                <a:prstGeom prst="donut">
                  <a:avLst>
                    <a:gd name="adj" fmla="val 15396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57" name="Graphic 55">
                  <a:extLst>
                    <a:ext uri="{FF2B5EF4-FFF2-40B4-BE49-F238E27FC236}">
                      <a16:creationId xmlns:a16="http://schemas.microsoft.com/office/drawing/2014/main" id="{39C7EA87-6BBF-5641-213D-9C967D2BF787}"/>
                    </a:ext>
                  </a:extLst>
                </p:cNvPr>
                <p:cNvSpPr/>
                <p:nvPr/>
              </p:nvSpPr>
              <p:spPr>
                <a:xfrm>
                  <a:off x="9299940" y="2678639"/>
                  <a:ext cx="524062" cy="605012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182B895-AEA2-EE8D-D089-ACA6437863ED}"/>
                </a:ext>
              </a:extLst>
            </p:cNvPr>
            <p:cNvGrpSpPr/>
            <p:nvPr/>
          </p:nvGrpSpPr>
          <p:grpSpPr>
            <a:xfrm>
              <a:off x="8899329" y="1631576"/>
              <a:ext cx="2435476" cy="4016868"/>
              <a:chOff x="8899329" y="1853054"/>
              <a:chExt cx="2435476" cy="401686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5460E8EF-2330-04D5-52F3-BA9C7DDA0E4A}"/>
                  </a:ext>
                </a:extLst>
              </p:cNvPr>
              <p:cNvGrpSpPr/>
              <p:nvPr/>
            </p:nvGrpSpPr>
            <p:grpSpPr>
              <a:xfrm>
                <a:off x="8899329" y="1853054"/>
                <a:ext cx="2435476" cy="4016868"/>
                <a:chOff x="4878259" y="1763407"/>
                <a:chExt cx="2435476" cy="4016868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7710794-0357-BA51-7ED3-B7D261017EFA}"/>
                    </a:ext>
                  </a:extLst>
                </p:cNvPr>
                <p:cNvGrpSpPr/>
                <p:nvPr/>
              </p:nvGrpSpPr>
              <p:grpSpPr>
                <a:xfrm>
                  <a:off x="4885460" y="4423660"/>
                  <a:ext cx="2421082" cy="1356615"/>
                  <a:chOff x="7737564" y="2122770"/>
                  <a:chExt cx="3587379" cy="1356615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A2A1E47-20E9-295D-8D0E-1F603BC407F3}"/>
                      </a:ext>
                    </a:extLst>
                  </p:cNvPr>
                  <p:cNvSpPr txBox="1"/>
                  <p:nvPr/>
                </p:nvSpPr>
                <p:spPr>
                  <a:xfrm>
                    <a:off x="7811247" y="2122770"/>
                    <a:ext cx="3440013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B35F654D-6B6B-1DB3-0EA1-A43836CF2AAA}"/>
                      </a:ext>
                    </a:extLst>
                  </p:cNvPr>
                  <p:cNvSpPr txBox="1"/>
                  <p:nvPr/>
                </p:nvSpPr>
                <p:spPr>
                  <a:xfrm>
                    <a:off x="7737564" y="2463722"/>
                    <a:ext cx="3587379" cy="101566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18" name="Circle: Hollow 17">
                  <a:extLst>
                    <a:ext uri="{FF2B5EF4-FFF2-40B4-BE49-F238E27FC236}">
                      <a16:creationId xmlns:a16="http://schemas.microsoft.com/office/drawing/2014/main" id="{31477547-BEF5-2D02-BCB3-3A17473D6FE9}"/>
                    </a:ext>
                  </a:extLst>
                </p:cNvPr>
                <p:cNvSpPr/>
                <p:nvPr/>
              </p:nvSpPr>
              <p:spPr>
                <a:xfrm>
                  <a:off x="4878259" y="1763407"/>
                  <a:ext cx="2435476" cy="2435474"/>
                </a:xfrm>
                <a:prstGeom prst="donut">
                  <a:avLst>
                    <a:gd name="adj" fmla="val 15813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</p:grp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F9BDC85-7F11-DD87-DCC2-5FCD44808F22}"/>
                  </a:ext>
                </a:extLst>
              </p:cNvPr>
              <p:cNvSpPr/>
              <p:nvPr/>
            </p:nvSpPr>
            <p:spPr>
              <a:xfrm>
                <a:off x="9702554" y="2635623"/>
                <a:ext cx="829026" cy="870336"/>
              </a:xfrm>
              <a:custGeom>
                <a:avLst/>
                <a:gdLst>
                  <a:gd name="connsiteX0" fmla="*/ 1404988 w 2816872"/>
                  <a:gd name="connsiteY0" fmla="*/ 1905094 h 2957238"/>
                  <a:gd name="connsiteX1" fmla="*/ 1461858 w 2816872"/>
                  <a:gd name="connsiteY1" fmla="*/ 1961964 h 2957238"/>
                  <a:gd name="connsiteX2" fmla="*/ 1461858 w 2816872"/>
                  <a:gd name="connsiteY2" fmla="*/ 2186598 h 2957238"/>
                  <a:gd name="connsiteX3" fmla="*/ 1686492 w 2816872"/>
                  <a:gd name="connsiteY3" fmla="*/ 2186598 h 2957238"/>
                  <a:gd name="connsiteX4" fmla="*/ 1743362 w 2816872"/>
                  <a:gd name="connsiteY4" fmla="*/ 2243468 h 2957238"/>
                  <a:gd name="connsiteX5" fmla="*/ 1686492 w 2816872"/>
                  <a:gd name="connsiteY5" fmla="*/ 2300338 h 2957238"/>
                  <a:gd name="connsiteX6" fmla="*/ 1461858 w 2816872"/>
                  <a:gd name="connsiteY6" fmla="*/ 2300338 h 2957238"/>
                  <a:gd name="connsiteX7" fmla="*/ 1461858 w 2816872"/>
                  <a:gd name="connsiteY7" fmla="*/ 2524972 h 2957238"/>
                  <a:gd name="connsiteX8" fmla="*/ 1404988 w 2816872"/>
                  <a:gd name="connsiteY8" fmla="*/ 2581842 h 2957238"/>
                  <a:gd name="connsiteX9" fmla="*/ 1348118 w 2816872"/>
                  <a:gd name="connsiteY9" fmla="*/ 2524972 h 2957238"/>
                  <a:gd name="connsiteX10" fmla="*/ 1348118 w 2816872"/>
                  <a:gd name="connsiteY10" fmla="*/ 2300338 h 2957238"/>
                  <a:gd name="connsiteX11" fmla="*/ 1123484 w 2816872"/>
                  <a:gd name="connsiteY11" fmla="*/ 2300338 h 2957238"/>
                  <a:gd name="connsiteX12" fmla="*/ 1066614 w 2816872"/>
                  <a:gd name="connsiteY12" fmla="*/ 2243468 h 2957238"/>
                  <a:gd name="connsiteX13" fmla="*/ 1123484 w 2816872"/>
                  <a:gd name="connsiteY13" fmla="*/ 2186598 h 2957238"/>
                  <a:gd name="connsiteX14" fmla="*/ 1348118 w 2816872"/>
                  <a:gd name="connsiteY14" fmla="*/ 2186598 h 2957238"/>
                  <a:gd name="connsiteX15" fmla="*/ 1348118 w 2816872"/>
                  <a:gd name="connsiteY15" fmla="*/ 1961964 h 2957238"/>
                  <a:gd name="connsiteX16" fmla="*/ 1404988 w 2816872"/>
                  <a:gd name="connsiteY16" fmla="*/ 1905094 h 2957238"/>
                  <a:gd name="connsiteX17" fmla="*/ 1683730 w 2816872"/>
                  <a:gd name="connsiteY17" fmla="*/ 1418831 h 2957238"/>
                  <a:gd name="connsiteX18" fmla="*/ 1658137 w 2816872"/>
                  <a:gd name="connsiteY18" fmla="*/ 1424518 h 2957238"/>
                  <a:gd name="connsiteX19" fmla="*/ 1291319 w 2816872"/>
                  <a:gd name="connsiteY19" fmla="*/ 1623563 h 2957238"/>
                  <a:gd name="connsiteX20" fmla="*/ 1208856 w 2816872"/>
                  <a:gd name="connsiteY20" fmla="*/ 1643469 h 2957238"/>
                  <a:gd name="connsiteX21" fmla="*/ 168153 w 2816872"/>
                  <a:gd name="connsiteY21" fmla="*/ 1643469 h 2957238"/>
                  <a:gd name="connsiteX22" fmla="*/ 122657 w 2816872"/>
                  <a:gd name="connsiteY22" fmla="*/ 1666217 h 2957238"/>
                  <a:gd name="connsiteX23" fmla="*/ 114128 w 2816872"/>
                  <a:gd name="connsiteY23" fmla="*/ 1714558 h 2957238"/>
                  <a:gd name="connsiteX24" fmla="*/ 409851 w 2816872"/>
                  <a:gd name="connsiteY24" fmla="*/ 2803614 h 2957238"/>
                  <a:gd name="connsiteX25" fmla="*/ 463876 w 2816872"/>
                  <a:gd name="connsiteY25" fmla="*/ 2846259 h 2957238"/>
                  <a:gd name="connsiteX26" fmla="*/ 2346283 w 2816872"/>
                  <a:gd name="connsiteY26" fmla="*/ 2846259 h 2957238"/>
                  <a:gd name="connsiteX27" fmla="*/ 2400308 w 2816872"/>
                  <a:gd name="connsiteY27" fmla="*/ 2800763 h 2957238"/>
                  <a:gd name="connsiteX28" fmla="*/ 2701718 w 2816872"/>
                  <a:gd name="connsiteY28" fmla="*/ 1487054 h 2957238"/>
                  <a:gd name="connsiteX29" fmla="*/ 2701688 w 2816872"/>
                  <a:gd name="connsiteY29" fmla="*/ 1487075 h 2957238"/>
                  <a:gd name="connsiteX30" fmla="*/ 2690314 w 2816872"/>
                  <a:gd name="connsiteY30" fmla="*/ 1441579 h 2957238"/>
                  <a:gd name="connsiteX31" fmla="*/ 2644818 w 2816872"/>
                  <a:gd name="connsiteY31" fmla="*/ 1418831 h 2957238"/>
                  <a:gd name="connsiteX32" fmla="*/ 1060955 w 2816872"/>
                  <a:gd name="connsiteY32" fmla="*/ 995183 h 2957238"/>
                  <a:gd name="connsiteX33" fmla="*/ 1749065 w 2816872"/>
                  <a:gd name="connsiteY33" fmla="*/ 995183 h 2957238"/>
                  <a:gd name="connsiteX34" fmla="*/ 1805935 w 2816872"/>
                  <a:gd name="connsiteY34" fmla="*/ 1052053 h 2957238"/>
                  <a:gd name="connsiteX35" fmla="*/ 1749065 w 2816872"/>
                  <a:gd name="connsiteY35" fmla="*/ 1108923 h 2957238"/>
                  <a:gd name="connsiteX36" fmla="*/ 1060955 w 2816872"/>
                  <a:gd name="connsiteY36" fmla="*/ 1108923 h 2957238"/>
                  <a:gd name="connsiteX37" fmla="*/ 1004085 w 2816872"/>
                  <a:gd name="connsiteY37" fmla="*/ 1052053 h 2957238"/>
                  <a:gd name="connsiteX38" fmla="*/ 1060955 w 2816872"/>
                  <a:gd name="connsiteY38" fmla="*/ 995183 h 2957238"/>
                  <a:gd name="connsiteX39" fmla="*/ 2184203 w 2816872"/>
                  <a:gd name="connsiteY39" fmla="*/ 932611 h 2957238"/>
                  <a:gd name="connsiteX40" fmla="*/ 2184203 w 2816872"/>
                  <a:gd name="connsiteY40" fmla="*/ 1305101 h 2957238"/>
                  <a:gd name="connsiteX41" fmla="*/ 2383247 w 2816872"/>
                  <a:gd name="connsiteY41" fmla="*/ 1305101 h 2957238"/>
                  <a:gd name="connsiteX42" fmla="*/ 2383247 w 2816872"/>
                  <a:gd name="connsiteY42" fmla="*/ 989481 h 2957238"/>
                  <a:gd name="connsiteX43" fmla="*/ 2326377 w 2816872"/>
                  <a:gd name="connsiteY43" fmla="*/ 932611 h 2957238"/>
                  <a:gd name="connsiteX44" fmla="*/ 483794 w 2816872"/>
                  <a:gd name="connsiteY44" fmla="*/ 932581 h 2957238"/>
                  <a:gd name="connsiteX45" fmla="*/ 426924 w 2816872"/>
                  <a:gd name="connsiteY45" fmla="*/ 989450 h 2957238"/>
                  <a:gd name="connsiteX46" fmla="*/ 426924 w 2816872"/>
                  <a:gd name="connsiteY46" fmla="*/ 1529699 h 2957238"/>
                  <a:gd name="connsiteX47" fmla="*/ 625969 w 2816872"/>
                  <a:gd name="connsiteY47" fmla="*/ 1529699 h 2957238"/>
                  <a:gd name="connsiteX48" fmla="*/ 625969 w 2816872"/>
                  <a:gd name="connsiteY48" fmla="*/ 932581 h 2957238"/>
                  <a:gd name="connsiteX49" fmla="*/ 1060955 w 2816872"/>
                  <a:gd name="connsiteY49" fmla="*/ 685235 h 2957238"/>
                  <a:gd name="connsiteX50" fmla="*/ 1749065 w 2816872"/>
                  <a:gd name="connsiteY50" fmla="*/ 685235 h 2957238"/>
                  <a:gd name="connsiteX51" fmla="*/ 1805935 w 2816872"/>
                  <a:gd name="connsiteY51" fmla="*/ 742105 h 2957238"/>
                  <a:gd name="connsiteX52" fmla="*/ 1749065 w 2816872"/>
                  <a:gd name="connsiteY52" fmla="*/ 798975 h 2957238"/>
                  <a:gd name="connsiteX53" fmla="*/ 1060955 w 2816872"/>
                  <a:gd name="connsiteY53" fmla="*/ 798975 h 2957238"/>
                  <a:gd name="connsiteX54" fmla="*/ 1004085 w 2816872"/>
                  <a:gd name="connsiteY54" fmla="*/ 742105 h 2957238"/>
                  <a:gd name="connsiteX55" fmla="*/ 1060955 w 2816872"/>
                  <a:gd name="connsiteY55" fmla="*/ 685235 h 2957238"/>
                  <a:gd name="connsiteX56" fmla="*/ 1060955 w 2816872"/>
                  <a:gd name="connsiteY56" fmla="*/ 372435 h 2957238"/>
                  <a:gd name="connsiteX57" fmla="*/ 1749065 w 2816872"/>
                  <a:gd name="connsiteY57" fmla="*/ 372435 h 2957238"/>
                  <a:gd name="connsiteX58" fmla="*/ 1805935 w 2816872"/>
                  <a:gd name="connsiteY58" fmla="*/ 429305 h 2957238"/>
                  <a:gd name="connsiteX59" fmla="*/ 1749065 w 2816872"/>
                  <a:gd name="connsiteY59" fmla="*/ 486175 h 2957238"/>
                  <a:gd name="connsiteX60" fmla="*/ 1060955 w 2816872"/>
                  <a:gd name="connsiteY60" fmla="*/ 486175 h 2957238"/>
                  <a:gd name="connsiteX61" fmla="*/ 1004085 w 2816872"/>
                  <a:gd name="connsiteY61" fmla="*/ 429305 h 2957238"/>
                  <a:gd name="connsiteX62" fmla="*/ 1060955 w 2816872"/>
                  <a:gd name="connsiteY62" fmla="*/ 372435 h 2957238"/>
                  <a:gd name="connsiteX63" fmla="*/ 796563 w 2816872"/>
                  <a:gd name="connsiteY63" fmla="*/ 113655 h 2957238"/>
                  <a:gd name="connsiteX64" fmla="*/ 739693 w 2816872"/>
                  <a:gd name="connsiteY64" fmla="*/ 170525 h 2957238"/>
                  <a:gd name="connsiteX65" fmla="*/ 739714 w 2816872"/>
                  <a:gd name="connsiteY65" fmla="*/ 1526884 h 2957238"/>
                  <a:gd name="connsiteX66" fmla="*/ 1200345 w 2816872"/>
                  <a:gd name="connsiteY66" fmla="*/ 1526884 h 2957238"/>
                  <a:gd name="connsiteX67" fmla="*/ 1228780 w 2816872"/>
                  <a:gd name="connsiteY67" fmla="*/ 1521197 h 2957238"/>
                  <a:gd name="connsiteX68" fmla="*/ 1595598 w 2816872"/>
                  <a:gd name="connsiteY68" fmla="*/ 1322153 h 2957238"/>
                  <a:gd name="connsiteX69" fmla="*/ 1678061 w 2816872"/>
                  <a:gd name="connsiteY69" fmla="*/ 1302250 h 2957238"/>
                  <a:gd name="connsiteX70" fmla="*/ 2073299 w 2816872"/>
                  <a:gd name="connsiteY70" fmla="*/ 1302250 h 2957238"/>
                  <a:gd name="connsiteX71" fmla="*/ 2073299 w 2816872"/>
                  <a:gd name="connsiteY71" fmla="*/ 170525 h 2957238"/>
                  <a:gd name="connsiteX72" fmla="*/ 2016429 w 2816872"/>
                  <a:gd name="connsiteY72" fmla="*/ 113655 h 2957238"/>
                  <a:gd name="connsiteX73" fmla="*/ 796542 w 2816872"/>
                  <a:gd name="connsiteY73" fmla="*/ 0 h 2957238"/>
                  <a:gd name="connsiteX74" fmla="*/ 2013587 w 2816872"/>
                  <a:gd name="connsiteY74" fmla="*/ 0 h 2957238"/>
                  <a:gd name="connsiteX75" fmla="*/ 2184196 w 2816872"/>
                  <a:gd name="connsiteY75" fmla="*/ 170610 h 2957238"/>
                  <a:gd name="connsiteX76" fmla="*/ 2184196 w 2816872"/>
                  <a:gd name="connsiteY76" fmla="*/ 818895 h 2957238"/>
                  <a:gd name="connsiteX77" fmla="*/ 2326371 w 2816872"/>
                  <a:gd name="connsiteY77" fmla="*/ 818895 h 2957238"/>
                  <a:gd name="connsiteX78" fmla="*/ 2496981 w 2816872"/>
                  <a:gd name="connsiteY78" fmla="*/ 989505 h 2957238"/>
                  <a:gd name="connsiteX79" fmla="*/ 2496981 w 2816872"/>
                  <a:gd name="connsiteY79" fmla="*/ 1302274 h 2957238"/>
                  <a:gd name="connsiteX80" fmla="*/ 2644848 w 2816872"/>
                  <a:gd name="connsiteY80" fmla="*/ 1302274 h 2957238"/>
                  <a:gd name="connsiteX81" fmla="*/ 2778485 w 2816872"/>
                  <a:gd name="connsiteY81" fmla="*/ 1367673 h 2957238"/>
                  <a:gd name="connsiteX82" fmla="*/ 2778485 w 2816872"/>
                  <a:gd name="connsiteY82" fmla="*/ 1367706 h 2957238"/>
                  <a:gd name="connsiteX83" fmla="*/ 2812607 w 2816872"/>
                  <a:gd name="connsiteY83" fmla="*/ 1509881 h 2957238"/>
                  <a:gd name="connsiteX84" fmla="*/ 2511181 w 2816872"/>
                  <a:gd name="connsiteY84" fmla="*/ 2823601 h 2957238"/>
                  <a:gd name="connsiteX85" fmla="*/ 2346259 w 2816872"/>
                  <a:gd name="connsiteY85" fmla="*/ 2957238 h 2957238"/>
                  <a:gd name="connsiteX86" fmla="*/ 463852 w 2816872"/>
                  <a:gd name="connsiteY86" fmla="*/ 2957238 h 2957238"/>
                  <a:gd name="connsiteX87" fmla="*/ 298929 w 2816872"/>
                  <a:gd name="connsiteY87" fmla="*/ 2832124 h 2957238"/>
                  <a:gd name="connsiteX88" fmla="*/ 6051 w 2816872"/>
                  <a:gd name="connsiteY88" fmla="*/ 1745889 h 2957238"/>
                  <a:gd name="connsiteX89" fmla="*/ 34486 w 2816872"/>
                  <a:gd name="connsiteY89" fmla="*/ 1598028 h 2957238"/>
                  <a:gd name="connsiteX90" fmla="*/ 170973 w 2816872"/>
                  <a:gd name="connsiteY90" fmla="*/ 1529784 h 2957238"/>
                  <a:gd name="connsiteX91" fmla="*/ 313148 w 2816872"/>
                  <a:gd name="connsiteY91" fmla="*/ 1529784 h 2957238"/>
                  <a:gd name="connsiteX92" fmla="*/ 313148 w 2816872"/>
                  <a:gd name="connsiteY92" fmla="*/ 989505 h 2957238"/>
                  <a:gd name="connsiteX93" fmla="*/ 483758 w 2816872"/>
                  <a:gd name="connsiteY93" fmla="*/ 818895 h 2957238"/>
                  <a:gd name="connsiteX94" fmla="*/ 625932 w 2816872"/>
                  <a:gd name="connsiteY94" fmla="*/ 818895 h 2957238"/>
                  <a:gd name="connsiteX95" fmla="*/ 625932 w 2816872"/>
                  <a:gd name="connsiteY95" fmla="*/ 170610 h 2957238"/>
                  <a:gd name="connsiteX96" fmla="*/ 796542 w 2816872"/>
                  <a:gd name="connsiteY96" fmla="*/ 0 h 29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2816872" h="2957238">
                    <a:moveTo>
                      <a:pt x="1404988" y="1905094"/>
                    </a:moveTo>
                    <a:cubicBezTo>
                      <a:pt x="1436265" y="1905094"/>
                      <a:pt x="1461858" y="1930687"/>
                      <a:pt x="1461858" y="1961964"/>
                    </a:cubicBezTo>
                    <a:lnTo>
                      <a:pt x="1461858" y="2186598"/>
                    </a:lnTo>
                    <a:lnTo>
                      <a:pt x="1686492" y="2186598"/>
                    </a:lnTo>
                    <a:cubicBezTo>
                      <a:pt x="1720614" y="2186598"/>
                      <a:pt x="1743362" y="2212191"/>
                      <a:pt x="1743362" y="2243468"/>
                    </a:cubicBezTo>
                    <a:cubicBezTo>
                      <a:pt x="1743362" y="2274748"/>
                      <a:pt x="1717769" y="2300338"/>
                      <a:pt x="1686492" y="2300338"/>
                    </a:cubicBezTo>
                    <a:lnTo>
                      <a:pt x="1461858" y="2300338"/>
                    </a:lnTo>
                    <a:lnTo>
                      <a:pt x="1461858" y="2524972"/>
                    </a:lnTo>
                    <a:cubicBezTo>
                      <a:pt x="1461858" y="2556252"/>
                      <a:pt x="1436265" y="2581842"/>
                      <a:pt x="1404988" y="2581842"/>
                    </a:cubicBezTo>
                    <a:cubicBezTo>
                      <a:pt x="1373708" y="2581842"/>
                      <a:pt x="1348118" y="2556249"/>
                      <a:pt x="1348118" y="2524972"/>
                    </a:cubicBezTo>
                    <a:lnTo>
                      <a:pt x="1348118" y="2300338"/>
                    </a:lnTo>
                    <a:lnTo>
                      <a:pt x="1123484" y="2300338"/>
                    </a:lnTo>
                    <a:cubicBezTo>
                      <a:pt x="1092207" y="2300338"/>
                      <a:pt x="1066614" y="2274748"/>
                      <a:pt x="1066614" y="2243468"/>
                    </a:cubicBezTo>
                    <a:cubicBezTo>
                      <a:pt x="1066614" y="2212191"/>
                      <a:pt x="1092207" y="2186598"/>
                      <a:pt x="1123484" y="2186598"/>
                    </a:cubicBezTo>
                    <a:lnTo>
                      <a:pt x="1348118" y="2186598"/>
                    </a:lnTo>
                    <a:lnTo>
                      <a:pt x="1348118" y="1961964"/>
                    </a:lnTo>
                    <a:cubicBezTo>
                      <a:pt x="1348118" y="1930684"/>
                      <a:pt x="1373708" y="1905094"/>
                      <a:pt x="1404988" y="1905094"/>
                    </a:cubicBezTo>
                    <a:close/>
                    <a:moveTo>
                      <a:pt x="1683730" y="1418831"/>
                    </a:moveTo>
                    <a:cubicBezTo>
                      <a:pt x="1675198" y="1418831"/>
                      <a:pt x="1666669" y="1418831"/>
                      <a:pt x="1658137" y="1424518"/>
                    </a:cubicBezTo>
                    <a:lnTo>
                      <a:pt x="1291319" y="1623563"/>
                    </a:lnTo>
                    <a:cubicBezTo>
                      <a:pt x="1265726" y="1637782"/>
                      <a:pt x="1237291" y="1643469"/>
                      <a:pt x="1208856" y="1643469"/>
                    </a:cubicBezTo>
                    <a:lnTo>
                      <a:pt x="168153" y="1643469"/>
                    </a:lnTo>
                    <a:cubicBezTo>
                      <a:pt x="151092" y="1643469"/>
                      <a:pt x="131189" y="1651998"/>
                      <a:pt x="122657" y="1666217"/>
                    </a:cubicBezTo>
                    <a:cubicBezTo>
                      <a:pt x="114128" y="1680436"/>
                      <a:pt x="108441" y="1697497"/>
                      <a:pt x="114128" y="1714558"/>
                    </a:cubicBezTo>
                    <a:lnTo>
                      <a:pt x="409851" y="2803614"/>
                    </a:lnTo>
                    <a:cubicBezTo>
                      <a:pt x="415535" y="2829213"/>
                      <a:pt x="438286" y="2846259"/>
                      <a:pt x="463876" y="2846259"/>
                    </a:cubicBezTo>
                    <a:lnTo>
                      <a:pt x="2346283" y="2846259"/>
                    </a:lnTo>
                    <a:cubicBezTo>
                      <a:pt x="2371873" y="2846259"/>
                      <a:pt x="2394621" y="2826362"/>
                      <a:pt x="2400308" y="2800763"/>
                    </a:cubicBezTo>
                    <a:lnTo>
                      <a:pt x="2701718" y="1487054"/>
                    </a:lnTo>
                    <a:lnTo>
                      <a:pt x="2701688" y="1487075"/>
                    </a:lnTo>
                    <a:cubicBezTo>
                      <a:pt x="2704539" y="1470014"/>
                      <a:pt x="2701688" y="1452953"/>
                      <a:pt x="2690314" y="1441579"/>
                    </a:cubicBezTo>
                    <a:cubicBezTo>
                      <a:pt x="2678940" y="1427363"/>
                      <a:pt x="2661864" y="1418831"/>
                      <a:pt x="2644818" y="1418831"/>
                    </a:cubicBezTo>
                    <a:close/>
                    <a:moveTo>
                      <a:pt x="1060955" y="995183"/>
                    </a:moveTo>
                    <a:lnTo>
                      <a:pt x="1749065" y="995183"/>
                    </a:lnTo>
                    <a:cubicBezTo>
                      <a:pt x="1780342" y="995183"/>
                      <a:pt x="1805935" y="1020776"/>
                      <a:pt x="1805935" y="1052053"/>
                    </a:cubicBezTo>
                    <a:cubicBezTo>
                      <a:pt x="1805935" y="1083333"/>
                      <a:pt x="1780342" y="1108923"/>
                      <a:pt x="1749065" y="1108923"/>
                    </a:cubicBezTo>
                    <a:lnTo>
                      <a:pt x="1060955" y="1108923"/>
                    </a:lnTo>
                    <a:cubicBezTo>
                      <a:pt x="1029678" y="1108923"/>
                      <a:pt x="1004085" y="1083333"/>
                      <a:pt x="1004085" y="1052053"/>
                    </a:cubicBezTo>
                    <a:cubicBezTo>
                      <a:pt x="1004085" y="1020776"/>
                      <a:pt x="1029678" y="995183"/>
                      <a:pt x="1060955" y="995183"/>
                    </a:cubicBezTo>
                    <a:close/>
                    <a:moveTo>
                      <a:pt x="2184203" y="932611"/>
                    </a:moveTo>
                    <a:lnTo>
                      <a:pt x="2184203" y="1305101"/>
                    </a:lnTo>
                    <a:lnTo>
                      <a:pt x="2383247" y="1305101"/>
                    </a:lnTo>
                    <a:lnTo>
                      <a:pt x="2383247" y="989481"/>
                    </a:lnTo>
                    <a:cubicBezTo>
                      <a:pt x="2383247" y="958204"/>
                      <a:pt x="2357654" y="932611"/>
                      <a:pt x="2326377" y="932611"/>
                    </a:cubicBezTo>
                    <a:close/>
                    <a:moveTo>
                      <a:pt x="483794" y="932581"/>
                    </a:moveTo>
                    <a:cubicBezTo>
                      <a:pt x="452514" y="932581"/>
                      <a:pt x="426924" y="958174"/>
                      <a:pt x="426924" y="989450"/>
                    </a:cubicBezTo>
                    <a:lnTo>
                      <a:pt x="426924" y="1529699"/>
                    </a:lnTo>
                    <a:lnTo>
                      <a:pt x="625969" y="1529699"/>
                    </a:lnTo>
                    <a:lnTo>
                      <a:pt x="625969" y="932581"/>
                    </a:lnTo>
                    <a:close/>
                    <a:moveTo>
                      <a:pt x="1060955" y="685235"/>
                    </a:moveTo>
                    <a:lnTo>
                      <a:pt x="1749065" y="685235"/>
                    </a:lnTo>
                    <a:cubicBezTo>
                      <a:pt x="1780342" y="685235"/>
                      <a:pt x="1805935" y="710828"/>
                      <a:pt x="1805935" y="742105"/>
                    </a:cubicBezTo>
                    <a:cubicBezTo>
                      <a:pt x="1805935" y="773385"/>
                      <a:pt x="1780342" y="798975"/>
                      <a:pt x="1749065" y="798975"/>
                    </a:cubicBezTo>
                    <a:lnTo>
                      <a:pt x="1060955" y="798975"/>
                    </a:lnTo>
                    <a:cubicBezTo>
                      <a:pt x="1029678" y="798975"/>
                      <a:pt x="1004085" y="773385"/>
                      <a:pt x="1004085" y="742105"/>
                    </a:cubicBezTo>
                    <a:cubicBezTo>
                      <a:pt x="1004085" y="710828"/>
                      <a:pt x="1029678" y="685235"/>
                      <a:pt x="1060955" y="685235"/>
                    </a:cubicBezTo>
                    <a:close/>
                    <a:moveTo>
                      <a:pt x="1060955" y="372435"/>
                    </a:moveTo>
                    <a:lnTo>
                      <a:pt x="1749065" y="372435"/>
                    </a:lnTo>
                    <a:cubicBezTo>
                      <a:pt x="1780342" y="372435"/>
                      <a:pt x="1805935" y="398025"/>
                      <a:pt x="1805935" y="429305"/>
                    </a:cubicBezTo>
                    <a:cubicBezTo>
                      <a:pt x="1805935" y="460582"/>
                      <a:pt x="1780342" y="486175"/>
                      <a:pt x="1749065" y="486175"/>
                    </a:cubicBezTo>
                    <a:lnTo>
                      <a:pt x="1060955" y="486175"/>
                    </a:lnTo>
                    <a:cubicBezTo>
                      <a:pt x="1029678" y="486175"/>
                      <a:pt x="1004085" y="460582"/>
                      <a:pt x="1004085" y="429305"/>
                    </a:cubicBezTo>
                    <a:cubicBezTo>
                      <a:pt x="1004085" y="398025"/>
                      <a:pt x="1029678" y="372435"/>
                      <a:pt x="1060955" y="372435"/>
                    </a:cubicBezTo>
                    <a:close/>
                    <a:moveTo>
                      <a:pt x="796563" y="113655"/>
                    </a:moveTo>
                    <a:cubicBezTo>
                      <a:pt x="765283" y="113655"/>
                      <a:pt x="739693" y="139248"/>
                      <a:pt x="739693" y="170525"/>
                    </a:cubicBezTo>
                    <a:lnTo>
                      <a:pt x="739714" y="1526884"/>
                    </a:lnTo>
                    <a:lnTo>
                      <a:pt x="1200345" y="1526884"/>
                    </a:lnTo>
                    <a:cubicBezTo>
                      <a:pt x="1211719" y="1526884"/>
                      <a:pt x="1220248" y="1526884"/>
                      <a:pt x="1228780" y="1521197"/>
                    </a:cubicBezTo>
                    <a:lnTo>
                      <a:pt x="1595598" y="1322153"/>
                    </a:lnTo>
                    <a:cubicBezTo>
                      <a:pt x="1621191" y="1310779"/>
                      <a:pt x="1649626" y="1302250"/>
                      <a:pt x="1678061" y="1302250"/>
                    </a:cubicBezTo>
                    <a:lnTo>
                      <a:pt x="2073299" y="1302250"/>
                    </a:lnTo>
                    <a:lnTo>
                      <a:pt x="2073299" y="170525"/>
                    </a:lnTo>
                    <a:cubicBezTo>
                      <a:pt x="2073299" y="139248"/>
                      <a:pt x="2047706" y="113655"/>
                      <a:pt x="2016429" y="113655"/>
                    </a:cubicBezTo>
                    <a:close/>
                    <a:moveTo>
                      <a:pt x="796542" y="0"/>
                    </a:moveTo>
                    <a:lnTo>
                      <a:pt x="2013587" y="0"/>
                    </a:lnTo>
                    <a:cubicBezTo>
                      <a:pt x="2107424" y="0"/>
                      <a:pt x="2184196" y="76773"/>
                      <a:pt x="2184196" y="170610"/>
                    </a:cubicBezTo>
                    <a:lnTo>
                      <a:pt x="2184196" y="818895"/>
                    </a:lnTo>
                    <a:lnTo>
                      <a:pt x="2326371" y="818895"/>
                    </a:lnTo>
                    <a:cubicBezTo>
                      <a:pt x="2420208" y="818895"/>
                      <a:pt x="2496981" y="895668"/>
                      <a:pt x="2496981" y="989505"/>
                    </a:cubicBezTo>
                    <a:lnTo>
                      <a:pt x="2496981" y="1302274"/>
                    </a:lnTo>
                    <a:lnTo>
                      <a:pt x="2644848" y="1302274"/>
                    </a:lnTo>
                    <a:cubicBezTo>
                      <a:pt x="2696016" y="1302274"/>
                      <a:pt x="2747214" y="1327864"/>
                      <a:pt x="2778485" y="1367673"/>
                    </a:cubicBezTo>
                    <a:lnTo>
                      <a:pt x="2778485" y="1367706"/>
                    </a:lnTo>
                    <a:cubicBezTo>
                      <a:pt x="2812607" y="1407515"/>
                      <a:pt x="2823981" y="1461540"/>
                      <a:pt x="2812607" y="1509881"/>
                    </a:cubicBezTo>
                    <a:lnTo>
                      <a:pt x="2511181" y="2823601"/>
                    </a:lnTo>
                    <a:cubicBezTo>
                      <a:pt x="2494120" y="2903219"/>
                      <a:pt x="2425877" y="2957238"/>
                      <a:pt x="2346259" y="2957238"/>
                    </a:cubicBezTo>
                    <a:lnTo>
                      <a:pt x="463852" y="2957238"/>
                    </a:lnTo>
                    <a:cubicBezTo>
                      <a:pt x="387076" y="2957238"/>
                      <a:pt x="318832" y="2906040"/>
                      <a:pt x="298929" y="2832124"/>
                    </a:cubicBezTo>
                    <a:lnTo>
                      <a:pt x="6051" y="1745889"/>
                    </a:lnTo>
                    <a:cubicBezTo>
                      <a:pt x="-8165" y="1694706"/>
                      <a:pt x="3209" y="1640678"/>
                      <a:pt x="34486" y="1598028"/>
                    </a:cubicBezTo>
                    <a:cubicBezTo>
                      <a:pt x="68608" y="1555377"/>
                      <a:pt x="116949" y="1529784"/>
                      <a:pt x="170973" y="1529784"/>
                    </a:cubicBezTo>
                    <a:lnTo>
                      <a:pt x="313148" y="1529784"/>
                    </a:lnTo>
                    <a:lnTo>
                      <a:pt x="313148" y="989505"/>
                    </a:lnTo>
                    <a:cubicBezTo>
                      <a:pt x="313148" y="895668"/>
                      <a:pt x="389921" y="818895"/>
                      <a:pt x="483758" y="818895"/>
                    </a:cubicBezTo>
                    <a:lnTo>
                      <a:pt x="625932" y="818895"/>
                    </a:lnTo>
                    <a:lnTo>
                      <a:pt x="625932" y="170610"/>
                    </a:lnTo>
                    <a:cubicBezTo>
                      <a:pt x="625932" y="76773"/>
                      <a:pt x="702705" y="0"/>
                      <a:pt x="7965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Trends in medical conditions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558FC3E7-0992-71CB-C6D7-9769B3226431}"/>
              </a:ext>
            </a:extLst>
          </p:cNvPr>
          <p:cNvGrpSpPr/>
          <p:nvPr/>
        </p:nvGrpSpPr>
        <p:grpSpPr>
          <a:xfrm flipH="1">
            <a:off x="916220" y="991018"/>
            <a:ext cx="10637349" cy="5614826"/>
            <a:chOff x="-3974653" y="926342"/>
            <a:chExt cx="10637349" cy="5614826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60AF4679-62C6-A623-C54A-52CC9424CA4B}"/>
                </a:ext>
              </a:extLst>
            </p:cNvPr>
            <p:cNvGrpSpPr/>
            <p:nvPr/>
          </p:nvGrpSpPr>
          <p:grpSpPr>
            <a:xfrm>
              <a:off x="-3974653" y="926342"/>
              <a:ext cx="10637349" cy="5614826"/>
              <a:chOff x="-3974653" y="926342"/>
              <a:chExt cx="10637349" cy="5614826"/>
            </a:xfrm>
          </p:grpSpPr>
          <p:sp>
            <p:nvSpPr>
              <p:cNvPr id="334" name="Graphic 38">
                <a:extLst>
                  <a:ext uri="{FF2B5EF4-FFF2-40B4-BE49-F238E27FC236}">
                    <a16:creationId xmlns:a16="http://schemas.microsoft.com/office/drawing/2014/main" id="{4C76CC02-7DB1-D382-4491-C3C94FD1C256}"/>
                  </a:ext>
                </a:extLst>
              </p:cNvPr>
              <p:cNvSpPr/>
              <p:nvPr/>
            </p:nvSpPr>
            <p:spPr>
              <a:xfrm>
                <a:off x="4392028" y="983549"/>
                <a:ext cx="2270668" cy="5372786"/>
              </a:xfrm>
              <a:custGeom>
                <a:avLst/>
                <a:gdLst>
                  <a:gd name="connsiteX0" fmla="*/ 1588313 w 3177980"/>
                  <a:gd name="connsiteY0" fmla="*/ 0 h 6858921"/>
                  <a:gd name="connsiteX1" fmla="*/ 1892100 w 3177980"/>
                  <a:gd name="connsiteY1" fmla="*/ 224222 h 6858921"/>
                  <a:gd name="connsiteX2" fmla="*/ 1890762 w 3177980"/>
                  <a:gd name="connsiteY2" fmla="*/ 464790 h 6858921"/>
                  <a:gd name="connsiteX3" fmla="*/ 1950501 w 3177980"/>
                  <a:gd name="connsiteY3" fmla="*/ 580787 h 6858921"/>
                  <a:gd name="connsiteX4" fmla="*/ 1848705 w 3177980"/>
                  <a:gd name="connsiteY4" fmla="*/ 742058 h 6858921"/>
                  <a:gd name="connsiteX5" fmla="*/ 1792447 w 3177980"/>
                  <a:gd name="connsiteY5" fmla="*/ 864217 h 6858921"/>
                  <a:gd name="connsiteX6" fmla="*/ 1792447 w 3177980"/>
                  <a:gd name="connsiteY6" fmla="*/ 1009680 h 6858921"/>
                  <a:gd name="connsiteX7" fmla="*/ 1940591 w 3177980"/>
                  <a:gd name="connsiteY7" fmla="*/ 1107190 h 6858921"/>
                  <a:gd name="connsiteX8" fmla="*/ 2168300 w 3177980"/>
                  <a:gd name="connsiteY8" fmla="*/ 1196127 h 6858921"/>
                  <a:gd name="connsiteX9" fmla="*/ 2554868 w 3177980"/>
                  <a:gd name="connsiteY9" fmla="*/ 1486254 h 6858921"/>
                  <a:gd name="connsiteX10" fmla="*/ 2659075 w 3177980"/>
                  <a:gd name="connsiteY10" fmla="*/ 2347276 h 6858921"/>
                  <a:gd name="connsiteX11" fmla="*/ 2827845 w 3177980"/>
                  <a:gd name="connsiteY11" fmla="*/ 2871005 h 6858921"/>
                  <a:gd name="connsiteX12" fmla="*/ 2895619 w 3177980"/>
                  <a:gd name="connsiteY12" fmla="*/ 3290251 h 6858921"/>
                  <a:gd name="connsiteX13" fmla="*/ 3042158 w 3177980"/>
                  <a:gd name="connsiteY13" fmla="*/ 3424462 h 6858921"/>
                  <a:gd name="connsiteX14" fmla="*/ 3177980 w 3177980"/>
                  <a:gd name="connsiteY14" fmla="*/ 3694228 h 6858921"/>
                  <a:gd name="connsiteX15" fmla="*/ 3092792 w 3177980"/>
                  <a:gd name="connsiteY15" fmla="*/ 3693690 h 6858921"/>
                  <a:gd name="connsiteX16" fmla="*/ 3049124 w 3177980"/>
                  <a:gd name="connsiteY16" fmla="*/ 3633414 h 6858921"/>
                  <a:gd name="connsiteX17" fmla="*/ 3099759 w 3177980"/>
                  <a:gd name="connsiteY17" fmla="*/ 3933989 h 6858921"/>
                  <a:gd name="connsiteX18" fmla="*/ 3037877 w 3177980"/>
                  <a:gd name="connsiteY18" fmla="*/ 3959169 h 6858921"/>
                  <a:gd name="connsiteX19" fmla="*/ 2969566 w 3177980"/>
                  <a:gd name="connsiteY19" fmla="*/ 3762808 h 6858921"/>
                  <a:gd name="connsiteX20" fmla="*/ 2998763 w 3177980"/>
                  <a:gd name="connsiteY20" fmla="*/ 3992659 h 6858921"/>
                  <a:gd name="connsiteX21" fmla="*/ 2935544 w 3177980"/>
                  <a:gd name="connsiteY21" fmla="*/ 4007661 h 6858921"/>
                  <a:gd name="connsiteX22" fmla="*/ 2877143 w 3177980"/>
                  <a:gd name="connsiteY22" fmla="*/ 3794954 h 6858921"/>
                  <a:gd name="connsiteX23" fmla="*/ 2893219 w 3177980"/>
                  <a:gd name="connsiteY23" fmla="*/ 4015159 h 6858921"/>
                  <a:gd name="connsiteX24" fmla="*/ 2832943 w 3177980"/>
                  <a:gd name="connsiteY24" fmla="*/ 4017839 h 6858921"/>
                  <a:gd name="connsiteX25" fmla="*/ 2789543 w 3177980"/>
                  <a:gd name="connsiteY25" fmla="*/ 3805670 h 6858921"/>
                  <a:gd name="connsiteX26" fmla="*/ 2797041 w 3177980"/>
                  <a:gd name="connsiteY26" fmla="*/ 3962118 h 6858921"/>
                  <a:gd name="connsiteX27" fmla="*/ 2743194 w 3177980"/>
                  <a:gd name="connsiteY27" fmla="*/ 3965604 h 6858921"/>
                  <a:gd name="connsiteX28" fmla="*/ 2655058 w 3177980"/>
                  <a:gd name="connsiteY28" fmla="*/ 3546626 h 6858921"/>
                  <a:gd name="connsiteX29" fmla="*/ 2676220 w 3177980"/>
                  <a:gd name="connsiteY29" fmla="*/ 3341424 h 6858921"/>
                  <a:gd name="connsiteX30" fmla="*/ 2342430 w 3177980"/>
                  <a:gd name="connsiteY30" fmla="*/ 2706258 h 6858921"/>
                  <a:gd name="connsiteX31" fmla="*/ 2312963 w 3177980"/>
                  <a:gd name="connsiteY31" fmla="*/ 2396311 h 6858921"/>
                  <a:gd name="connsiteX32" fmla="*/ 2213043 w 3177980"/>
                  <a:gd name="connsiteY32" fmla="*/ 2115830 h 6858921"/>
                  <a:gd name="connsiteX33" fmla="*/ 2115533 w 3177980"/>
                  <a:gd name="connsiteY33" fmla="*/ 2606874 h 6858921"/>
                  <a:gd name="connsiteX34" fmla="*/ 2174203 w 3177980"/>
                  <a:gd name="connsiteY34" fmla="*/ 3036837 h 6858921"/>
                  <a:gd name="connsiteX35" fmla="*/ 2312701 w 3177980"/>
                  <a:gd name="connsiteY35" fmla="*/ 3766871 h 6858921"/>
                  <a:gd name="connsiteX36" fmla="*/ 2236085 w 3177980"/>
                  <a:gd name="connsiteY36" fmla="*/ 4990338 h 6858921"/>
                  <a:gd name="connsiteX37" fmla="*/ 2343779 w 3177980"/>
                  <a:gd name="connsiteY37" fmla="*/ 5478971 h 6858921"/>
                  <a:gd name="connsiteX38" fmla="*/ 2265821 w 3177980"/>
                  <a:gd name="connsiteY38" fmla="*/ 6274098 h 6858921"/>
                  <a:gd name="connsiteX39" fmla="*/ 2540141 w 3177980"/>
                  <a:gd name="connsiteY39" fmla="*/ 6562592 h 6858921"/>
                  <a:gd name="connsiteX40" fmla="*/ 2649709 w 3177980"/>
                  <a:gd name="connsiteY40" fmla="*/ 6809366 h 6858921"/>
                  <a:gd name="connsiteX41" fmla="*/ 2306003 w 3177980"/>
                  <a:gd name="connsiteY41" fmla="*/ 6818167 h 6858921"/>
                  <a:gd name="connsiteX42" fmla="*/ 2138302 w 3177980"/>
                  <a:gd name="connsiteY42" fmla="*/ 6666834 h 6858921"/>
                  <a:gd name="connsiteX43" fmla="*/ 1955868 w 3177980"/>
                  <a:gd name="connsiteY43" fmla="*/ 6540361 h 6858921"/>
                  <a:gd name="connsiteX44" fmla="*/ 1982928 w 3177980"/>
                  <a:gd name="connsiteY44" fmla="*/ 6170143 h 6858921"/>
                  <a:gd name="connsiteX45" fmla="*/ 1858090 w 3177980"/>
                  <a:gd name="connsiteY45" fmla="*/ 5559621 h 6858921"/>
                  <a:gd name="connsiteX46" fmla="*/ 1837190 w 3177980"/>
                  <a:gd name="connsiteY46" fmla="*/ 5045539 h 6858921"/>
                  <a:gd name="connsiteX47" fmla="*/ 1628769 w 3177980"/>
                  <a:gd name="connsiteY47" fmla="*/ 3794526 h 6858921"/>
                  <a:gd name="connsiteX48" fmla="*/ 1549205 w 3177980"/>
                  <a:gd name="connsiteY48" fmla="*/ 3794526 h 6858921"/>
                  <a:gd name="connsiteX49" fmla="*/ 1340785 w 3177980"/>
                  <a:gd name="connsiteY49" fmla="*/ 5045539 h 6858921"/>
                  <a:gd name="connsiteX50" fmla="*/ 1319891 w 3177980"/>
                  <a:gd name="connsiteY50" fmla="*/ 5559621 h 6858921"/>
                  <a:gd name="connsiteX51" fmla="*/ 1195052 w 3177980"/>
                  <a:gd name="connsiteY51" fmla="*/ 6170143 h 6858921"/>
                  <a:gd name="connsiteX52" fmla="*/ 1222113 w 3177980"/>
                  <a:gd name="connsiteY52" fmla="*/ 6540361 h 6858921"/>
                  <a:gd name="connsiteX53" fmla="*/ 1039679 w 3177980"/>
                  <a:gd name="connsiteY53" fmla="*/ 6666834 h 6858921"/>
                  <a:gd name="connsiteX54" fmla="*/ 871978 w 3177980"/>
                  <a:gd name="connsiteY54" fmla="*/ 6818167 h 6858921"/>
                  <a:gd name="connsiteX55" fmla="*/ 528272 w 3177980"/>
                  <a:gd name="connsiteY55" fmla="*/ 6809366 h 6858921"/>
                  <a:gd name="connsiteX56" fmla="*/ 637840 w 3177980"/>
                  <a:gd name="connsiteY56" fmla="*/ 6562592 h 6858921"/>
                  <a:gd name="connsiteX57" fmla="*/ 912160 w 3177980"/>
                  <a:gd name="connsiteY57" fmla="*/ 6274098 h 6858921"/>
                  <a:gd name="connsiteX58" fmla="*/ 834201 w 3177980"/>
                  <a:gd name="connsiteY58" fmla="*/ 5478971 h 6858921"/>
                  <a:gd name="connsiteX59" fmla="*/ 941895 w 3177980"/>
                  <a:gd name="connsiteY59" fmla="*/ 4990338 h 6858921"/>
                  <a:gd name="connsiteX60" fmla="*/ 865280 w 3177980"/>
                  <a:gd name="connsiteY60" fmla="*/ 3766871 h 6858921"/>
                  <a:gd name="connsiteX61" fmla="*/ 1003777 w 3177980"/>
                  <a:gd name="connsiteY61" fmla="*/ 3036837 h 6858921"/>
                  <a:gd name="connsiteX62" fmla="*/ 1062447 w 3177980"/>
                  <a:gd name="connsiteY62" fmla="*/ 2606874 h 6858921"/>
                  <a:gd name="connsiteX63" fmla="*/ 964938 w 3177980"/>
                  <a:gd name="connsiteY63" fmla="*/ 2115830 h 6858921"/>
                  <a:gd name="connsiteX64" fmla="*/ 865017 w 3177980"/>
                  <a:gd name="connsiteY64" fmla="*/ 2396311 h 6858921"/>
                  <a:gd name="connsiteX65" fmla="*/ 835545 w 3177980"/>
                  <a:gd name="connsiteY65" fmla="*/ 2706258 h 6858921"/>
                  <a:gd name="connsiteX66" fmla="*/ 501754 w 3177980"/>
                  <a:gd name="connsiteY66" fmla="*/ 3341424 h 6858921"/>
                  <a:gd name="connsiteX67" fmla="*/ 522923 w 3177980"/>
                  <a:gd name="connsiteY67" fmla="*/ 3546626 h 6858921"/>
                  <a:gd name="connsiteX68" fmla="*/ 434786 w 3177980"/>
                  <a:gd name="connsiteY68" fmla="*/ 3965604 h 6858921"/>
                  <a:gd name="connsiteX69" fmla="*/ 380939 w 3177980"/>
                  <a:gd name="connsiteY69" fmla="*/ 3962118 h 6858921"/>
                  <a:gd name="connsiteX70" fmla="*/ 388437 w 3177980"/>
                  <a:gd name="connsiteY70" fmla="*/ 3805670 h 6858921"/>
                  <a:gd name="connsiteX71" fmla="*/ 345038 w 3177980"/>
                  <a:gd name="connsiteY71" fmla="*/ 4017839 h 6858921"/>
                  <a:gd name="connsiteX72" fmla="*/ 284761 w 3177980"/>
                  <a:gd name="connsiteY72" fmla="*/ 4015159 h 6858921"/>
                  <a:gd name="connsiteX73" fmla="*/ 300838 w 3177980"/>
                  <a:gd name="connsiteY73" fmla="*/ 3794954 h 6858921"/>
                  <a:gd name="connsiteX74" fmla="*/ 242436 w 3177980"/>
                  <a:gd name="connsiteY74" fmla="*/ 4007661 h 6858921"/>
                  <a:gd name="connsiteX75" fmla="*/ 179217 w 3177980"/>
                  <a:gd name="connsiteY75" fmla="*/ 3992659 h 6858921"/>
                  <a:gd name="connsiteX76" fmla="*/ 208415 w 3177980"/>
                  <a:gd name="connsiteY76" fmla="*/ 3762808 h 6858921"/>
                  <a:gd name="connsiteX77" fmla="*/ 140103 w 3177980"/>
                  <a:gd name="connsiteY77" fmla="*/ 3959169 h 6858921"/>
                  <a:gd name="connsiteX78" fmla="*/ 78221 w 3177980"/>
                  <a:gd name="connsiteY78" fmla="*/ 3933989 h 6858921"/>
                  <a:gd name="connsiteX79" fmla="*/ 128856 w 3177980"/>
                  <a:gd name="connsiteY79" fmla="*/ 3633414 h 6858921"/>
                  <a:gd name="connsiteX80" fmla="*/ 85188 w 3177980"/>
                  <a:gd name="connsiteY80" fmla="*/ 3693690 h 6858921"/>
                  <a:gd name="connsiteX81" fmla="*/ 0 w 3177980"/>
                  <a:gd name="connsiteY81" fmla="*/ 3694228 h 6858921"/>
                  <a:gd name="connsiteX82" fmla="*/ 135823 w 3177980"/>
                  <a:gd name="connsiteY82" fmla="*/ 3424462 h 6858921"/>
                  <a:gd name="connsiteX83" fmla="*/ 282361 w 3177980"/>
                  <a:gd name="connsiteY83" fmla="*/ 3290251 h 6858921"/>
                  <a:gd name="connsiteX84" fmla="*/ 350135 w 3177980"/>
                  <a:gd name="connsiteY84" fmla="*/ 2871005 h 6858921"/>
                  <a:gd name="connsiteX85" fmla="*/ 518905 w 3177980"/>
                  <a:gd name="connsiteY85" fmla="*/ 2347276 h 6858921"/>
                  <a:gd name="connsiteX86" fmla="*/ 623112 w 3177980"/>
                  <a:gd name="connsiteY86" fmla="*/ 1486254 h 6858921"/>
                  <a:gd name="connsiteX87" fmla="*/ 1009681 w 3177980"/>
                  <a:gd name="connsiteY87" fmla="*/ 1196127 h 6858921"/>
                  <a:gd name="connsiteX88" fmla="*/ 1237389 w 3177980"/>
                  <a:gd name="connsiteY88" fmla="*/ 1107190 h 6858921"/>
                  <a:gd name="connsiteX89" fmla="*/ 1385533 w 3177980"/>
                  <a:gd name="connsiteY89" fmla="*/ 1009680 h 6858921"/>
                  <a:gd name="connsiteX90" fmla="*/ 1385533 w 3177980"/>
                  <a:gd name="connsiteY90" fmla="*/ 864217 h 6858921"/>
                  <a:gd name="connsiteX91" fmla="*/ 1329275 w 3177980"/>
                  <a:gd name="connsiteY91" fmla="*/ 742058 h 6858921"/>
                  <a:gd name="connsiteX92" fmla="*/ 1227479 w 3177980"/>
                  <a:gd name="connsiteY92" fmla="*/ 580787 h 6858921"/>
                  <a:gd name="connsiteX93" fmla="*/ 1287218 w 3177980"/>
                  <a:gd name="connsiteY93" fmla="*/ 464790 h 6858921"/>
                  <a:gd name="connsiteX94" fmla="*/ 1285881 w 3177980"/>
                  <a:gd name="connsiteY94" fmla="*/ 224222 h 6858921"/>
                  <a:gd name="connsiteX95" fmla="*/ 1588330 w 3177980"/>
                  <a:gd name="connsiteY95" fmla="*/ 0 h 6858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3177980" h="6858921">
                    <a:moveTo>
                      <a:pt x="1588313" y="0"/>
                    </a:moveTo>
                    <a:cubicBezTo>
                      <a:pt x="1739938" y="0"/>
                      <a:pt x="1857009" y="107156"/>
                      <a:pt x="1892100" y="224222"/>
                    </a:cubicBezTo>
                    <a:cubicBezTo>
                      <a:pt x="1927195" y="341026"/>
                      <a:pt x="1890762" y="464790"/>
                      <a:pt x="1890762" y="464790"/>
                    </a:cubicBezTo>
                    <a:cubicBezTo>
                      <a:pt x="1939785" y="458092"/>
                      <a:pt x="1961217" y="511135"/>
                      <a:pt x="1950501" y="580787"/>
                    </a:cubicBezTo>
                    <a:cubicBezTo>
                      <a:pt x="1939785" y="650441"/>
                      <a:pt x="1894511" y="713929"/>
                      <a:pt x="1848705" y="742058"/>
                    </a:cubicBezTo>
                    <a:cubicBezTo>
                      <a:pt x="1848705" y="742058"/>
                      <a:pt x="1828343" y="817068"/>
                      <a:pt x="1792447" y="864217"/>
                    </a:cubicBezTo>
                    <a:cubicBezTo>
                      <a:pt x="1781731" y="878681"/>
                      <a:pt x="1777982" y="983963"/>
                      <a:pt x="1792447" y="1009680"/>
                    </a:cubicBezTo>
                    <a:cubicBezTo>
                      <a:pt x="1805843" y="1033792"/>
                      <a:pt x="1864507" y="1063527"/>
                      <a:pt x="1940591" y="1107190"/>
                    </a:cubicBezTo>
                    <a:cubicBezTo>
                      <a:pt x="2013457" y="1148978"/>
                      <a:pt x="2097039" y="1187023"/>
                      <a:pt x="2168300" y="1196127"/>
                    </a:cubicBezTo>
                    <a:cubicBezTo>
                      <a:pt x="2359844" y="1220507"/>
                      <a:pt x="2496735" y="1297922"/>
                      <a:pt x="2554868" y="1486254"/>
                    </a:cubicBezTo>
                    <a:cubicBezTo>
                      <a:pt x="2613001" y="1674849"/>
                      <a:pt x="2614607" y="2098902"/>
                      <a:pt x="2659075" y="2347276"/>
                    </a:cubicBezTo>
                    <a:cubicBezTo>
                      <a:pt x="2769180" y="2516583"/>
                      <a:pt x="2781233" y="2656961"/>
                      <a:pt x="2827845" y="2871005"/>
                    </a:cubicBezTo>
                    <a:cubicBezTo>
                      <a:pt x="2874457" y="3084780"/>
                      <a:pt x="2860792" y="3227838"/>
                      <a:pt x="2895619" y="3290251"/>
                    </a:cubicBezTo>
                    <a:cubicBezTo>
                      <a:pt x="2930441" y="3352665"/>
                      <a:pt x="2984293" y="3356688"/>
                      <a:pt x="3042158" y="3424462"/>
                    </a:cubicBezTo>
                    <a:cubicBezTo>
                      <a:pt x="3100022" y="3491968"/>
                      <a:pt x="3112343" y="3581979"/>
                      <a:pt x="3177980" y="3694228"/>
                    </a:cubicBezTo>
                    <a:cubicBezTo>
                      <a:pt x="3149851" y="3719676"/>
                      <a:pt x="3113686" y="3712978"/>
                      <a:pt x="3092792" y="3693690"/>
                    </a:cubicBezTo>
                    <a:cubicBezTo>
                      <a:pt x="3071898" y="3674402"/>
                      <a:pt x="3049124" y="3633414"/>
                      <a:pt x="3049124" y="3633414"/>
                    </a:cubicBezTo>
                    <a:cubicBezTo>
                      <a:pt x="3049124" y="3633414"/>
                      <a:pt x="3093330" y="3886572"/>
                      <a:pt x="3099759" y="3933989"/>
                    </a:cubicBezTo>
                    <a:cubicBezTo>
                      <a:pt x="3106188" y="3981406"/>
                      <a:pt x="3053142" y="3992122"/>
                      <a:pt x="3037877" y="3959169"/>
                    </a:cubicBezTo>
                    <a:cubicBezTo>
                      <a:pt x="3021801" y="3924079"/>
                      <a:pt x="2969566" y="3762808"/>
                      <a:pt x="2969566" y="3762808"/>
                    </a:cubicBezTo>
                    <a:cubicBezTo>
                      <a:pt x="2969566" y="3762808"/>
                      <a:pt x="2997695" y="3957832"/>
                      <a:pt x="2998763" y="3992659"/>
                    </a:cubicBezTo>
                    <a:cubicBezTo>
                      <a:pt x="2999838" y="4033115"/>
                      <a:pt x="2955632" y="4040345"/>
                      <a:pt x="2935544" y="4007661"/>
                    </a:cubicBezTo>
                    <a:cubicBezTo>
                      <a:pt x="2914650" y="3973640"/>
                      <a:pt x="2877143" y="3794954"/>
                      <a:pt x="2877143" y="3794954"/>
                    </a:cubicBezTo>
                    <a:cubicBezTo>
                      <a:pt x="2877143" y="3794954"/>
                      <a:pt x="2899111" y="3997746"/>
                      <a:pt x="2893219" y="4015159"/>
                    </a:cubicBezTo>
                    <a:cubicBezTo>
                      <a:pt x="2884109" y="4042488"/>
                      <a:pt x="2854905" y="4053472"/>
                      <a:pt x="2832943" y="4017839"/>
                    </a:cubicBezTo>
                    <a:cubicBezTo>
                      <a:pt x="2818472" y="3994534"/>
                      <a:pt x="2789543" y="3805670"/>
                      <a:pt x="2789543" y="3805670"/>
                    </a:cubicBezTo>
                    <a:cubicBezTo>
                      <a:pt x="2789543" y="3805670"/>
                      <a:pt x="2797310" y="3943636"/>
                      <a:pt x="2797041" y="3962118"/>
                    </a:cubicBezTo>
                    <a:cubicBezTo>
                      <a:pt x="2796241" y="4001232"/>
                      <a:pt x="2754985" y="4000426"/>
                      <a:pt x="2743194" y="3965604"/>
                    </a:cubicBezTo>
                    <a:cubicBezTo>
                      <a:pt x="2735697" y="3943367"/>
                      <a:pt x="2656932" y="3669584"/>
                      <a:pt x="2655058" y="3546626"/>
                    </a:cubicBezTo>
                    <a:cubicBezTo>
                      <a:pt x="2653452" y="3453935"/>
                      <a:pt x="2692028" y="3405986"/>
                      <a:pt x="2676220" y="3341424"/>
                    </a:cubicBezTo>
                    <a:cubicBezTo>
                      <a:pt x="2660418" y="3276861"/>
                      <a:pt x="2380469" y="2859757"/>
                      <a:pt x="2342430" y="2706258"/>
                    </a:cubicBezTo>
                    <a:cubicBezTo>
                      <a:pt x="2302785" y="2545793"/>
                      <a:pt x="2325022" y="2461405"/>
                      <a:pt x="2312963" y="2396311"/>
                    </a:cubicBezTo>
                    <a:cubicBezTo>
                      <a:pt x="2300911" y="2331217"/>
                      <a:pt x="2234737" y="2109401"/>
                      <a:pt x="2213043" y="2115830"/>
                    </a:cubicBezTo>
                    <a:cubicBezTo>
                      <a:pt x="2191343" y="2121991"/>
                      <a:pt x="2116333" y="2471589"/>
                      <a:pt x="2115533" y="2606874"/>
                    </a:cubicBezTo>
                    <a:cubicBezTo>
                      <a:pt x="2114733" y="2735731"/>
                      <a:pt x="2147680" y="2959153"/>
                      <a:pt x="2174203" y="3036837"/>
                    </a:cubicBezTo>
                    <a:cubicBezTo>
                      <a:pt x="2198584" y="3108366"/>
                      <a:pt x="2283234" y="3421525"/>
                      <a:pt x="2312701" y="3766871"/>
                    </a:cubicBezTo>
                    <a:cubicBezTo>
                      <a:pt x="2349402" y="4200051"/>
                      <a:pt x="2226976" y="4895469"/>
                      <a:pt x="2236085" y="4990338"/>
                    </a:cubicBezTo>
                    <a:cubicBezTo>
                      <a:pt x="2245195" y="5085207"/>
                      <a:pt x="2332795" y="5237603"/>
                      <a:pt x="2343779" y="5478971"/>
                    </a:cubicBezTo>
                    <a:cubicBezTo>
                      <a:pt x="2354763" y="5720315"/>
                      <a:pt x="2240372" y="6160999"/>
                      <a:pt x="2265821" y="6274098"/>
                    </a:cubicBezTo>
                    <a:cubicBezTo>
                      <a:pt x="2291270" y="6387141"/>
                      <a:pt x="2464594" y="6495898"/>
                      <a:pt x="2540141" y="6562592"/>
                    </a:cubicBezTo>
                    <a:cubicBezTo>
                      <a:pt x="2615956" y="6629343"/>
                      <a:pt x="2690697" y="6749358"/>
                      <a:pt x="2649709" y="6809366"/>
                    </a:cubicBezTo>
                    <a:cubicBezTo>
                      <a:pt x="2608721" y="6869373"/>
                      <a:pt x="2413159" y="6877660"/>
                      <a:pt x="2306003" y="6818167"/>
                    </a:cubicBezTo>
                    <a:cubicBezTo>
                      <a:pt x="2198847" y="6758445"/>
                      <a:pt x="2190543" y="6705124"/>
                      <a:pt x="2138302" y="6666834"/>
                    </a:cubicBezTo>
                    <a:cubicBezTo>
                      <a:pt x="2078026" y="6622600"/>
                      <a:pt x="1995518" y="6612427"/>
                      <a:pt x="1955868" y="6540361"/>
                    </a:cubicBezTo>
                    <a:cubicBezTo>
                      <a:pt x="1916223" y="6468066"/>
                      <a:pt x="1988820" y="6329534"/>
                      <a:pt x="1982928" y="6170143"/>
                    </a:cubicBezTo>
                    <a:cubicBezTo>
                      <a:pt x="1977030" y="6010751"/>
                      <a:pt x="1888631" y="5759463"/>
                      <a:pt x="1858090" y="5559621"/>
                    </a:cubicBezTo>
                    <a:cubicBezTo>
                      <a:pt x="1827549" y="5359762"/>
                      <a:pt x="1851392" y="5211634"/>
                      <a:pt x="1837190" y="5045539"/>
                    </a:cubicBezTo>
                    <a:cubicBezTo>
                      <a:pt x="1822725" y="4879450"/>
                      <a:pt x="1641897" y="4082733"/>
                      <a:pt x="1628769" y="3794526"/>
                    </a:cubicBezTo>
                    <a:lnTo>
                      <a:pt x="1549205" y="3794526"/>
                    </a:lnTo>
                    <a:cubicBezTo>
                      <a:pt x="1536084" y="4082779"/>
                      <a:pt x="1354986" y="4879462"/>
                      <a:pt x="1340785" y="5045539"/>
                    </a:cubicBezTo>
                    <a:cubicBezTo>
                      <a:pt x="1326320" y="5211634"/>
                      <a:pt x="1350432" y="5359779"/>
                      <a:pt x="1319891" y="5559621"/>
                    </a:cubicBezTo>
                    <a:cubicBezTo>
                      <a:pt x="1289356" y="5759463"/>
                      <a:pt x="1200950" y="6010751"/>
                      <a:pt x="1195052" y="6170143"/>
                    </a:cubicBezTo>
                    <a:cubicBezTo>
                      <a:pt x="1189155" y="6329534"/>
                      <a:pt x="1262026" y="6468066"/>
                      <a:pt x="1222113" y="6540361"/>
                    </a:cubicBezTo>
                    <a:cubicBezTo>
                      <a:pt x="1182194" y="6612712"/>
                      <a:pt x="1099955" y="6622600"/>
                      <a:pt x="1039679" y="6666834"/>
                    </a:cubicBezTo>
                    <a:cubicBezTo>
                      <a:pt x="987438" y="6705124"/>
                      <a:pt x="979134" y="6758445"/>
                      <a:pt x="871978" y="6818167"/>
                    </a:cubicBezTo>
                    <a:cubicBezTo>
                      <a:pt x="764821" y="6877946"/>
                      <a:pt x="569260" y="6869373"/>
                      <a:pt x="528272" y="6809366"/>
                    </a:cubicBezTo>
                    <a:cubicBezTo>
                      <a:pt x="487284" y="6749358"/>
                      <a:pt x="561756" y="6629857"/>
                      <a:pt x="637840" y="6562592"/>
                    </a:cubicBezTo>
                    <a:cubicBezTo>
                      <a:pt x="713655" y="6495898"/>
                      <a:pt x="886711" y="6387141"/>
                      <a:pt x="912160" y="6274098"/>
                    </a:cubicBezTo>
                    <a:cubicBezTo>
                      <a:pt x="937609" y="6161056"/>
                      <a:pt x="822954" y="5720372"/>
                      <a:pt x="834201" y="5478971"/>
                    </a:cubicBezTo>
                    <a:cubicBezTo>
                      <a:pt x="845186" y="5237603"/>
                      <a:pt x="932785" y="5085173"/>
                      <a:pt x="941895" y="4990338"/>
                    </a:cubicBezTo>
                    <a:cubicBezTo>
                      <a:pt x="951005" y="4895504"/>
                      <a:pt x="828846" y="4199839"/>
                      <a:pt x="865280" y="3766871"/>
                    </a:cubicBezTo>
                    <a:cubicBezTo>
                      <a:pt x="894478" y="3421559"/>
                      <a:pt x="979403" y="3108389"/>
                      <a:pt x="1003777" y="3036837"/>
                    </a:cubicBezTo>
                    <a:cubicBezTo>
                      <a:pt x="1030026" y="2959147"/>
                      <a:pt x="1063247" y="2735725"/>
                      <a:pt x="1062447" y="2606874"/>
                    </a:cubicBezTo>
                    <a:cubicBezTo>
                      <a:pt x="1061641" y="2471320"/>
                      <a:pt x="986632" y="2121991"/>
                      <a:pt x="964938" y="2115830"/>
                    </a:cubicBezTo>
                    <a:cubicBezTo>
                      <a:pt x="943244" y="2109669"/>
                      <a:pt x="877070" y="2331480"/>
                      <a:pt x="865017" y="2396311"/>
                    </a:cubicBezTo>
                    <a:cubicBezTo>
                      <a:pt x="852958" y="2461411"/>
                      <a:pt x="875195" y="2545793"/>
                      <a:pt x="835545" y="2706258"/>
                    </a:cubicBezTo>
                    <a:cubicBezTo>
                      <a:pt x="797506" y="2859757"/>
                      <a:pt x="517825" y="3276867"/>
                      <a:pt x="501754" y="3341424"/>
                    </a:cubicBezTo>
                    <a:cubicBezTo>
                      <a:pt x="485952" y="3405986"/>
                      <a:pt x="524260" y="3454203"/>
                      <a:pt x="522923" y="3546626"/>
                    </a:cubicBezTo>
                    <a:cubicBezTo>
                      <a:pt x="521042" y="3669590"/>
                      <a:pt x="442290" y="3943373"/>
                      <a:pt x="434786" y="3965604"/>
                    </a:cubicBezTo>
                    <a:cubicBezTo>
                      <a:pt x="422996" y="4000426"/>
                      <a:pt x="381739" y="4001232"/>
                      <a:pt x="380939" y="3962118"/>
                    </a:cubicBezTo>
                    <a:cubicBezTo>
                      <a:pt x="380671" y="3943904"/>
                      <a:pt x="388437" y="3805670"/>
                      <a:pt x="388437" y="3805670"/>
                    </a:cubicBezTo>
                    <a:cubicBezTo>
                      <a:pt x="388437" y="3805670"/>
                      <a:pt x="359239" y="3994534"/>
                      <a:pt x="345038" y="4017839"/>
                    </a:cubicBezTo>
                    <a:cubicBezTo>
                      <a:pt x="323075" y="4053472"/>
                      <a:pt x="293871" y="4042220"/>
                      <a:pt x="284761" y="4015159"/>
                    </a:cubicBezTo>
                    <a:cubicBezTo>
                      <a:pt x="278869" y="3997751"/>
                      <a:pt x="300838" y="3794954"/>
                      <a:pt x="300838" y="3794954"/>
                    </a:cubicBezTo>
                    <a:cubicBezTo>
                      <a:pt x="300838" y="3794954"/>
                      <a:pt x="263330" y="3973640"/>
                      <a:pt x="242436" y="4007661"/>
                    </a:cubicBezTo>
                    <a:cubicBezTo>
                      <a:pt x="222342" y="4040614"/>
                      <a:pt x="178142" y="4033115"/>
                      <a:pt x="179217" y="3992659"/>
                    </a:cubicBezTo>
                    <a:cubicBezTo>
                      <a:pt x="180017" y="3957837"/>
                      <a:pt x="208415" y="3762808"/>
                      <a:pt x="208415" y="3762808"/>
                    </a:cubicBezTo>
                    <a:cubicBezTo>
                      <a:pt x="208415" y="3762808"/>
                      <a:pt x="156180" y="3924348"/>
                      <a:pt x="140103" y="3959169"/>
                    </a:cubicBezTo>
                    <a:cubicBezTo>
                      <a:pt x="125101" y="3992122"/>
                      <a:pt x="71792" y="3981138"/>
                      <a:pt x="78221" y="3933989"/>
                    </a:cubicBezTo>
                    <a:cubicBezTo>
                      <a:pt x="84651" y="3886572"/>
                      <a:pt x="128856" y="3633414"/>
                      <a:pt x="128856" y="3633414"/>
                    </a:cubicBezTo>
                    <a:cubicBezTo>
                      <a:pt x="128856" y="3633414"/>
                      <a:pt x="105282" y="3675477"/>
                      <a:pt x="85188" y="3693690"/>
                    </a:cubicBezTo>
                    <a:cubicBezTo>
                      <a:pt x="64294" y="3712978"/>
                      <a:pt x="28129" y="3719676"/>
                      <a:pt x="0" y="3694228"/>
                    </a:cubicBezTo>
                    <a:cubicBezTo>
                      <a:pt x="65900" y="3581979"/>
                      <a:pt x="77958" y="3492237"/>
                      <a:pt x="135823" y="3424462"/>
                    </a:cubicBezTo>
                    <a:cubicBezTo>
                      <a:pt x="193687" y="3356688"/>
                      <a:pt x="247534" y="3352933"/>
                      <a:pt x="282361" y="3290251"/>
                    </a:cubicBezTo>
                    <a:cubicBezTo>
                      <a:pt x="317188" y="3227832"/>
                      <a:pt x="303524" y="3084780"/>
                      <a:pt x="350135" y="2871005"/>
                    </a:cubicBezTo>
                    <a:cubicBezTo>
                      <a:pt x="396747" y="2657229"/>
                      <a:pt x="408805" y="2516583"/>
                      <a:pt x="518905" y="2347276"/>
                    </a:cubicBezTo>
                    <a:cubicBezTo>
                      <a:pt x="563373" y="2098943"/>
                      <a:pt x="564985" y="1674621"/>
                      <a:pt x="623112" y="1486254"/>
                    </a:cubicBezTo>
                    <a:cubicBezTo>
                      <a:pt x="681245" y="1297659"/>
                      <a:pt x="818137" y="1220507"/>
                      <a:pt x="1009681" y="1196127"/>
                    </a:cubicBezTo>
                    <a:cubicBezTo>
                      <a:pt x="1080941" y="1187017"/>
                      <a:pt x="1164523" y="1149247"/>
                      <a:pt x="1237389" y="1107190"/>
                    </a:cubicBezTo>
                    <a:cubicBezTo>
                      <a:pt x="1313467" y="1063522"/>
                      <a:pt x="1372137" y="1033786"/>
                      <a:pt x="1385533" y="1009680"/>
                    </a:cubicBezTo>
                    <a:cubicBezTo>
                      <a:pt x="1399998" y="983963"/>
                      <a:pt x="1396249" y="878681"/>
                      <a:pt x="1385533" y="864217"/>
                    </a:cubicBezTo>
                    <a:cubicBezTo>
                      <a:pt x="1349637" y="817068"/>
                      <a:pt x="1329275" y="742058"/>
                      <a:pt x="1329275" y="742058"/>
                    </a:cubicBezTo>
                    <a:cubicBezTo>
                      <a:pt x="1283469" y="713929"/>
                      <a:pt x="1238189" y="650441"/>
                      <a:pt x="1227479" y="580787"/>
                    </a:cubicBezTo>
                    <a:cubicBezTo>
                      <a:pt x="1216769" y="511132"/>
                      <a:pt x="1238195" y="458360"/>
                      <a:pt x="1287218" y="464790"/>
                    </a:cubicBezTo>
                    <a:cubicBezTo>
                      <a:pt x="1287218" y="464790"/>
                      <a:pt x="1250785" y="341294"/>
                      <a:pt x="1285881" y="224222"/>
                    </a:cubicBezTo>
                    <a:cubicBezTo>
                      <a:pt x="1319634" y="107156"/>
                      <a:pt x="1436705" y="0"/>
                      <a:pt x="15883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latin typeface="+mj-lt"/>
                </a:endParaRPr>
              </a:p>
            </p:txBody>
          </p:sp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497FDE2B-9C2B-84A1-7BC0-7CC4312DE6AE}"/>
                  </a:ext>
                </a:extLst>
              </p:cNvPr>
              <p:cNvGrpSpPr/>
              <p:nvPr/>
            </p:nvGrpSpPr>
            <p:grpSpPr>
              <a:xfrm>
                <a:off x="-3974653" y="926342"/>
                <a:ext cx="9487889" cy="5614826"/>
                <a:chOff x="-3974653" y="926342"/>
                <a:chExt cx="9487889" cy="5614826"/>
              </a:xfrm>
            </p:grpSpPr>
            <p:grpSp>
              <p:nvGrpSpPr>
                <p:cNvPr id="336" name="Group 335">
                  <a:extLst>
                    <a:ext uri="{FF2B5EF4-FFF2-40B4-BE49-F238E27FC236}">
                      <a16:creationId xmlns:a16="http://schemas.microsoft.com/office/drawing/2014/main" id="{3EC55510-B1AD-7D86-BE03-97BD8E67112D}"/>
                    </a:ext>
                  </a:extLst>
                </p:cNvPr>
                <p:cNvGrpSpPr/>
                <p:nvPr/>
              </p:nvGrpSpPr>
              <p:grpSpPr>
                <a:xfrm flipH="1">
                  <a:off x="-3974646" y="2052497"/>
                  <a:ext cx="9462634" cy="1094064"/>
                  <a:chOff x="6566307" y="2026918"/>
                  <a:chExt cx="9861351" cy="1140164"/>
                </a:xfrm>
              </p:grpSpPr>
              <p:cxnSp>
                <p:nvCxnSpPr>
                  <p:cNvPr id="382" name="Google Shape;478;p27">
                    <a:extLst>
                      <a:ext uri="{FF2B5EF4-FFF2-40B4-BE49-F238E27FC236}">
                        <a16:creationId xmlns:a16="http://schemas.microsoft.com/office/drawing/2014/main" id="{A7AC7EB8-CBD6-7479-C0BE-309E3B5D33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6566307" y="2625463"/>
                    <a:ext cx="15572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83" name="Group 382">
                    <a:extLst>
                      <a:ext uri="{FF2B5EF4-FFF2-40B4-BE49-F238E27FC236}">
                        <a16:creationId xmlns:a16="http://schemas.microsoft.com/office/drawing/2014/main" id="{92FE2061-C29B-D042-58A4-82C776D52947}"/>
                      </a:ext>
                    </a:extLst>
                  </p:cNvPr>
                  <p:cNvGrpSpPr/>
                  <p:nvPr/>
                </p:nvGrpSpPr>
                <p:grpSpPr>
                  <a:xfrm>
                    <a:off x="9108243" y="2026918"/>
                    <a:ext cx="7319415" cy="1130495"/>
                    <a:chOff x="6280821" y="3612902"/>
                    <a:chExt cx="7319415" cy="1498338"/>
                  </a:xfrm>
                </p:grpSpPr>
                <p:sp>
                  <p:nvSpPr>
                    <p:cNvPr id="390" name="Google Shape;201;p29">
                      <a:extLst>
                        <a:ext uri="{FF2B5EF4-FFF2-40B4-BE49-F238E27FC236}">
                          <a16:creationId xmlns:a16="http://schemas.microsoft.com/office/drawing/2014/main" id="{62A5DDB6-328A-4420-7D5C-843C7576D8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+mj-lt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91" name="TextBox 390">
                      <a:extLst>
                        <a:ext uri="{FF2B5EF4-FFF2-40B4-BE49-F238E27FC236}">
                          <a16:creationId xmlns:a16="http://schemas.microsoft.com/office/drawing/2014/main" id="{76FE7765-3DD6-C28F-FDBE-2E0C68B098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0208" y="4038897"/>
                      <a:ext cx="7250028" cy="5951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392" name="TextBox 391">
                      <a:extLst>
                        <a:ext uri="{FF2B5EF4-FFF2-40B4-BE49-F238E27FC236}">
                          <a16:creationId xmlns:a16="http://schemas.microsoft.com/office/drawing/2014/main" id="{6F9C7C2A-0831-991D-4660-4DE60E44C2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0208" y="3742070"/>
                      <a:ext cx="2353969" cy="42511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384" name="Group 383">
                    <a:extLst>
                      <a:ext uri="{FF2B5EF4-FFF2-40B4-BE49-F238E27FC236}">
                        <a16:creationId xmlns:a16="http://schemas.microsoft.com/office/drawing/2014/main" id="{97C53954-53BF-CE6C-8067-4EF0FC4836D1}"/>
                      </a:ext>
                    </a:extLst>
                  </p:cNvPr>
                  <p:cNvGrpSpPr/>
                  <p:nvPr/>
                </p:nvGrpSpPr>
                <p:grpSpPr>
                  <a:xfrm>
                    <a:off x="7894783" y="2110119"/>
                    <a:ext cx="1056963" cy="1056963"/>
                    <a:chOff x="6383368" y="385765"/>
                    <a:chExt cx="1852949" cy="1852949"/>
                  </a:xfrm>
                </p:grpSpPr>
                <p:sp>
                  <p:nvSpPr>
                    <p:cNvPr id="387" name="Google Shape;88;p16">
                      <a:extLst>
                        <a:ext uri="{FF2B5EF4-FFF2-40B4-BE49-F238E27FC236}">
                          <a16:creationId xmlns:a16="http://schemas.microsoft.com/office/drawing/2014/main" id="{F0D4F387-4C4B-E4F2-7E01-10D1573AE4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3368" y="385765"/>
                      <a:ext cx="1852949" cy="1852949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386" name="Freeform: Shape 385">
                      <a:extLst>
                        <a:ext uri="{FF2B5EF4-FFF2-40B4-BE49-F238E27FC236}">
                          <a16:creationId xmlns:a16="http://schemas.microsoft.com/office/drawing/2014/main" id="{5157F469-389D-2584-0790-EC7DFE4515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0243" y="847832"/>
                      <a:ext cx="671757" cy="894825"/>
                    </a:xfrm>
                    <a:custGeom>
                      <a:avLst/>
                      <a:gdLst>
                        <a:gd name="connsiteX0" fmla="*/ 198700 w 1201675"/>
                        <a:gd name="connsiteY0" fmla="*/ 1318018 h 1600707"/>
                        <a:gd name="connsiteX1" fmla="*/ 306546 w 1201675"/>
                        <a:gd name="connsiteY1" fmla="*/ 1318018 h 1600707"/>
                        <a:gd name="connsiteX2" fmla="*/ 306546 w 1201675"/>
                        <a:gd name="connsiteY2" fmla="*/ 1554954 h 1600707"/>
                        <a:gd name="connsiteX3" fmla="*/ 482696 w 1201675"/>
                        <a:gd name="connsiteY3" fmla="*/ 1554954 h 1600707"/>
                        <a:gd name="connsiteX4" fmla="*/ 505573 w 1201675"/>
                        <a:gd name="connsiteY4" fmla="*/ 1577831 h 1600707"/>
                        <a:gd name="connsiteX5" fmla="*/ 482696 w 1201675"/>
                        <a:gd name="connsiteY5" fmla="*/ 1600707 h 1600707"/>
                        <a:gd name="connsiteX6" fmla="*/ 22877 w 1201675"/>
                        <a:gd name="connsiteY6" fmla="*/ 1600707 h 1600707"/>
                        <a:gd name="connsiteX7" fmla="*/ 0 w 1201675"/>
                        <a:gd name="connsiteY7" fmla="*/ 1577831 h 1600707"/>
                        <a:gd name="connsiteX8" fmla="*/ 22877 w 1201675"/>
                        <a:gd name="connsiteY8" fmla="*/ 1554954 h 1600707"/>
                        <a:gd name="connsiteX9" fmla="*/ 198700 w 1201675"/>
                        <a:gd name="connsiteY9" fmla="*/ 1554954 h 1600707"/>
                        <a:gd name="connsiteX10" fmla="*/ 1016701 w 1201675"/>
                        <a:gd name="connsiteY10" fmla="*/ 1102652 h 1600707"/>
                        <a:gd name="connsiteX11" fmla="*/ 996112 w 1201675"/>
                        <a:gd name="connsiteY11" fmla="*/ 1108861 h 1600707"/>
                        <a:gd name="connsiteX12" fmla="*/ 993171 w 1201675"/>
                        <a:gd name="connsiteY12" fmla="*/ 1112456 h 1600707"/>
                        <a:gd name="connsiteX13" fmla="*/ 991210 w 1201675"/>
                        <a:gd name="connsiteY13" fmla="*/ 1116378 h 1600707"/>
                        <a:gd name="connsiteX14" fmla="*/ 989903 w 1201675"/>
                        <a:gd name="connsiteY14" fmla="*/ 1120626 h 1600707"/>
                        <a:gd name="connsiteX15" fmla="*/ 989576 w 1201675"/>
                        <a:gd name="connsiteY15" fmla="*/ 1125202 h 1600707"/>
                        <a:gd name="connsiteX16" fmla="*/ 989903 w 1201675"/>
                        <a:gd name="connsiteY16" fmla="*/ 1129777 h 1600707"/>
                        <a:gd name="connsiteX17" fmla="*/ 991210 w 1201675"/>
                        <a:gd name="connsiteY17" fmla="*/ 1134026 h 1600707"/>
                        <a:gd name="connsiteX18" fmla="*/ 993171 w 1201675"/>
                        <a:gd name="connsiteY18" fmla="*/ 1137947 h 1600707"/>
                        <a:gd name="connsiteX19" fmla="*/ 996112 w 1201675"/>
                        <a:gd name="connsiteY19" fmla="*/ 1141542 h 1600707"/>
                        <a:gd name="connsiteX20" fmla="*/ 999707 w 1201675"/>
                        <a:gd name="connsiteY20" fmla="*/ 1144483 h 1600707"/>
                        <a:gd name="connsiteX21" fmla="*/ 1003629 w 1201675"/>
                        <a:gd name="connsiteY21" fmla="*/ 1146444 h 1600707"/>
                        <a:gd name="connsiteX22" fmla="*/ 1007877 w 1201675"/>
                        <a:gd name="connsiteY22" fmla="*/ 1147751 h 1600707"/>
                        <a:gd name="connsiteX23" fmla="*/ 1012452 w 1201675"/>
                        <a:gd name="connsiteY23" fmla="*/ 1148078 h 1600707"/>
                        <a:gd name="connsiteX24" fmla="*/ 1017028 w 1201675"/>
                        <a:gd name="connsiteY24" fmla="*/ 1147751 h 1600707"/>
                        <a:gd name="connsiteX25" fmla="*/ 1021276 w 1201675"/>
                        <a:gd name="connsiteY25" fmla="*/ 1146444 h 1600707"/>
                        <a:gd name="connsiteX26" fmla="*/ 1025198 w 1201675"/>
                        <a:gd name="connsiteY26" fmla="*/ 1144483 h 1600707"/>
                        <a:gd name="connsiteX27" fmla="*/ 1028793 w 1201675"/>
                        <a:gd name="connsiteY27" fmla="*/ 1141542 h 1600707"/>
                        <a:gd name="connsiteX28" fmla="*/ 1031734 w 1201675"/>
                        <a:gd name="connsiteY28" fmla="*/ 1137947 h 1600707"/>
                        <a:gd name="connsiteX29" fmla="*/ 1033695 w 1201675"/>
                        <a:gd name="connsiteY29" fmla="*/ 1134026 h 1600707"/>
                        <a:gd name="connsiteX30" fmla="*/ 1035002 w 1201675"/>
                        <a:gd name="connsiteY30" fmla="*/ 1129777 h 1600707"/>
                        <a:gd name="connsiteX31" fmla="*/ 1035002 w 1201675"/>
                        <a:gd name="connsiteY31" fmla="*/ 1125202 h 1600707"/>
                        <a:gd name="connsiteX32" fmla="*/ 1028466 w 1201675"/>
                        <a:gd name="connsiteY32" fmla="*/ 1108861 h 1600707"/>
                        <a:gd name="connsiteX33" fmla="*/ 1024871 w 1201675"/>
                        <a:gd name="connsiteY33" fmla="*/ 1105920 h 1600707"/>
                        <a:gd name="connsiteX34" fmla="*/ 1020949 w 1201675"/>
                        <a:gd name="connsiteY34" fmla="*/ 1103959 h 1600707"/>
                        <a:gd name="connsiteX35" fmla="*/ 1016701 w 1201675"/>
                        <a:gd name="connsiteY35" fmla="*/ 1102652 h 1600707"/>
                        <a:gd name="connsiteX36" fmla="*/ 12092 w 1201675"/>
                        <a:gd name="connsiteY36" fmla="*/ 1062781 h 1600707"/>
                        <a:gd name="connsiteX37" fmla="*/ 493154 w 1201675"/>
                        <a:gd name="connsiteY37" fmla="*/ 1062781 h 1600707"/>
                        <a:gd name="connsiteX38" fmla="*/ 493154 w 1201675"/>
                        <a:gd name="connsiteY38" fmla="*/ 1167360 h 1600707"/>
                        <a:gd name="connsiteX39" fmla="*/ 388248 w 1201675"/>
                        <a:gd name="connsiteY39" fmla="*/ 1167360 h 1600707"/>
                        <a:gd name="connsiteX40" fmla="*/ 388248 w 1201675"/>
                        <a:gd name="connsiteY40" fmla="*/ 1272265 h 1600707"/>
                        <a:gd name="connsiteX41" fmla="*/ 306546 w 1201675"/>
                        <a:gd name="connsiteY41" fmla="*/ 1272265 h 1600707"/>
                        <a:gd name="connsiteX42" fmla="*/ 198700 w 1201675"/>
                        <a:gd name="connsiteY42" fmla="*/ 1272265 h 1600707"/>
                        <a:gd name="connsiteX43" fmla="*/ 116997 w 1201675"/>
                        <a:gd name="connsiteY43" fmla="*/ 1272265 h 1600707"/>
                        <a:gd name="connsiteX44" fmla="*/ 116997 w 1201675"/>
                        <a:gd name="connsiteY44" fmla="*/ 1167360 h 1600707"/>
                        <a:gd name="connsiteX45" fmla="*/ 12092 w 1201675"/>
                        <a:gd name="connsiteY45" fmla="*/ 1167360 h 1600707"/>
                        <a:gd name="connsiteX46" fmla="*/ 827152 w 1201675"/>
                        <a:gd name="connsiteY46" fmla="*/ 1025852 h 1600707"/>
                        <a:gd name="connsiteX47" fmla="*/ 1201348 w 1201675"/>
                        <a:gd name="connsiteY47" fmla="*/ 1025852 h 1600707"/>
                        <a:gd name="connsiteX48" fmla="*/ 1201348 w 1201675"/>
                        <a:gd name="connsiteY48" fmla="*/ 1102325 h 1600707"/>
                        <a:gd name="connsiteX49" fmla="*/ 1200040 w 1201675"/>
                        <a:gd name="connsiteY49" fmla="*/ 1102325 h 1600707"/>
                        <a:gd name="connsiteX50" fmla="*/ 1087618 w 1201675"/>
                        <a:gd name="connsiteY50" fmla="*/ 1102325 h 1600707"/>
                        <a:gd name="connsiteX51" fmla="*/ 1064742 w 1201675"/>
                        <a:gd name="connsiteY51" fmla="*/ 1124875 h 1600707"/>
                        <a:gd name="connsiteX52" fmla="*/ 1087618 w 1201675"/>
                        <a:gd name="connsiteY52" fmla="*/ 1147751 h 1600707"/>
                        <a:gd name="connsiteX53" fmla="*/ 1200040 w 1201675"/>
                        <a:gd name="connsiteY53" fmla="*/ 1147751 h 1600707"/>
                        <a:gd name="connsiteX54" fmla="*/ 1201348 w 1201675"/>
                        <a:gd name="connsiteY54" fmla="*/ 1147751 h 1600707"/>
                        <a:gd name="connsiteX55" fmla="*/ 1201348 w 1201675"/>
                        <a:gd name="connsiteY55" fmla="*/ 1413120 h 1600707"/>
                        <a:gd name="connsiteX56" fmla="*/ 827152 w 1201675"/>
                        <a:gd name="connsiteY56" fmla="*/ 1413120 h 1600707"/>
                        <a:gd name="connsiteX57" fmla="*/ 262754 w 1201675"/>
                        <a:gd name="connsiteY57" fmla="*/ 868984 h 1600707"/>
                        <a:gd name="connsiteX58" fmla="*/ 246740 w 1201675"/>
                        <a:gd name="connsiteY58" fmla="*/ 875847 h 1600707"/>
                        <a:gd name="connsiteX59" fmla="*/ 239877 w 1201675"/>
                        <a:gd name="connsiteY59" fmla="*/ 891860 h 1600707"/>
                        <a:gd name="connsiteX60" fmla="*/ 246740 w 1201675"/>
                        <a:gd name="connsiteY60" fmla="*/ 908201 h 1600707"/>
                        <a:gd name="connsiteX61" fmla="*/ 262754 w 1201675"/>
                        <a:gd name="connsiteY61" fmla="*/ 914737 h 1600707"/>
                        <a:gd name="connsiteX62" fmla="*/ 279094 w 1201675"/>
                        <a:gd name="connsiteY62" fmla="*/ 908201 h 1600707"/>
                        <a:gd name="connsiteX63" fmla="*/ 285631 w 1201675"/>
                        <a:gd name="connsiteY63" fmla="*/ 891860 h 1600707"/>
                        <a:gd name="connsiteX64" fmla="*/ 279094 w 1201675"/>
                        <a:gd name="connsiteY64" fmla="*/ 875847 h 1600707"/>
                        <a:gd name="connsiteX65" fmla="*/ 262754 w 1201675"/>
                        <a:gd name="connsiteY65" fmla="*/ 868984 h 1600707"/>
                        <a:gd name="connsiteX66" fmla="*/ 823231 w 1201675"/>
                        <a:gd name="connsiteY66" fmla="*/ 748718 h 1600707"/>
                        <a:gd name="connsiteX67" fmla="*/ 998073 w 1201675"/>
                        <a:gd name="connsiteY67" fmla="*/ 748718 h 1600707"/>
                        <a:gd name="connsiteX68" fmla="*/ 998073 w 1201675"/>
                        <a:gd name="connsiteY68" fmla="*/ 830747 h 1600707"/>
                        <a:gd name="connsiteX69" fmla="*/ 1008204 w 1201675"/>
                        <a:gd name="connsiteY69" fmla="*/ 830747 h 1600707"/>
                        <a:gd name="connsiteX70" fmla="*/ 1196446 w 1201675"/>
                        <a:gd name="connsiteY70" fmla="*/ 980425 h 1600707"/>
                        <a:gd name="connsiteX71" fmla="*/ 781399 w 1201675"/>
                        <a:gd name="connsiteY71" fmla="*/ 980425 h 1600707"/>
                        <a:gd name="connsiteX72" fmla="*/ 781399 w 1201675"/>
                        <a:gd name="connsiteY72" fmla="*/ 1458873 h 1600707"/>
                        <a:gd name="connsiteX73" fmla="*/ 1201675 w 1201675"/>
                        <a:gd name="connsiteY73" fmla="*/ 1458873 h 1600707"/>
                        <a:gd name="connsiteX74" fmla="*/ 1201675 w 1201675"/>
                        <a:gd name="connsiteY74" fmla="*/ 1513450 h 1600707"/>
                        <a:gd name="connsiteX75" fmla="*/ 1137620 w 1201675"/>
                        <a:gd name="connsiteY75" fmla="*/ 1577504 h 1600707"/>
                        <a:gd name="connsiteX76" fmla="*/ 684010 w 1201675"/>
                        <a:gd name="connsiteY76" fmla="*/ 1577504 h 1600707"/>
                        <a:gd name="connsiteX77" fmla="*/ 619956 w 1201675"/>
                        <a:gd name="connsiteY77" fmla="*/ 1513450 h 1600707"/>
                        <a:gd name="connsiteX78" fmla="*/ 619956 w 1201675"/>
                        <a:gd name="connsiteY78" fmla="*/ 1023891 h 1600707"/>
                        <a:gd name="connsiteX79" fmla="*/ 813100 w 1201675"/>
                        <a:gd name="connsiteY79" fmla="*/ 830747 h 1600707"/>
                        <a:gd name="connsiteX80" fmla="*/ 823231 w 1201675"/>
                        <a:gd name="connsiteY80" fmla="*/ 830747 h 1600707"/>
                        <a:gd name="connsiteX81" fmla="*/ 258179 w 1201675"/>
                        <a:gd name="connsiteY81" fmla="*/ 728129 h 1600707"/>
                        <a:gd name="connsiteX82" fmla="*/ 253930 w 1201675"/>
                        <a:gd name="connsiteY82" fmla="*/ 729436 h 1600707"/>
                        <a:gd name="connsiteX83" fmla="*/ 250009 w 1201675"/>
                        <a:gd name="connsiteY83" fmla="*/ 731397 h 1600707"/>
                        <a:gd name="connsiteX84" fmla="*/ 246414 w 1201675"/>
                        <a:gd name="connsiteY84" fmla="*/ 734339 h 1600707"/>
                        <a:gd name="connsiteX85" fmla="*/ 243472 w 1201675"/>
                        <a:gd name="connsiteY85" fmla="*/ 737933 h 1600707"/>
                        <a:gd name="connsiteX86" fmla="*/ 241512 w 1201675"/>
                        <a:gd name="connsiteY86" fmla="*/ 741855 h 1600707"/>
                        <a:gd name="connsiteX87" fmla="*/ 240204 w 1201675"/>
                        <a:gd name="connsiteY87" fmla="*/ 746104 h 1600707"/>
                        <a:gd name="connsiteX88" fmla="*/ 239877 w 1201675"/>
                        <a:gd name="connsiteY88" fmla="*/ 750679 h 1600707"/>
                        <a:gd name="connsiteX89" fmla="*/ 246740 w 1201675"/>
                        <a:gd name="connsiteY89" fmla="*/ 767019 h 1600707"/>
                        <a:gd name="connsiteX90" fmla="*/ 262754 w 1201675"/>
                        <a:gd name="connsiteY90" fmla="*/ 773556 h 1600707"/>
                        <a:gd name="connsiteX91" fmla="*/ 279094 w 1201675"/>
                        <a:gd name="connsiteY91" fmla="*/ 767019 h 1600707"/>
                        <a:gd name="connsiteX92" fmla="*/ 285304 w 1201675"/>
                        <a:gd name="connsiteY92" fmla="*/ 750679 h 1600707"/>
                        <a:gd name="connsiteX93" fmla="*/ 284977 w 1201675"/>
                        <a:gd name="connsiteY93" fmla="*/ 746104 h 1600707"/>
                        <a:gd name="connsiteX94" fmla="*/ 283670 w 1201675"/>
                        <a:gd name="connsiteY94" fmla="*/ 741855 h 1600707"/>
                        <a:gd name="connsiteX95" fmla="*/ 281709 w 1201675"/>
                        <a:gd name="connsiteY95" fmla="*/ 737933 h 1600707"/>
                        <a:gd name="connsiteX96" fmla="*/ 278768 w 1201675"/>
                        <a:gd name="connsiteY96" fmla="*/ 734339 h 1600707"/>
                        <a:gd name="connsiteX97" fmla="*/ 275173 w 1201675"/>
                        <a:gd name="connsiteY97" fmla="*/ 731397 h 1600707"/>
                        <a:gd name="connsiteX98" fmla="*/ 271251 w 1201675"/>
                        <a:gd name="connsiteY98" fmla="*/ 729436 h 1600707"/>
                        <a:gd name="connsiteX99" fmla="*/ 267003 w 1201675"/>
                        <a:gd name="connsiteY99" fmla="*/ 728129 h 1600707"/>
                        <a:gd name="connsiteX100" fmla="*/ 258179 w 1201675"/>
                        <a:gd name="connsiteY100" fmla="*/ 728129 h 1600707"/>
                        <a:gd name="connsiteX101" fmla="*/ 258506 w 1201675"/>
                        <a:gd name="connsiteY101" fmla="*/ 586621 h 1600707"/>
                        <a:gd name="connsiteX102" fmla="*/ 254257 w 1201675"/>
                        <a:gd name="connsiteY102" fmla="*/ 587928 h 1600707"/>
                        <a:gd name="connsiteX103" fmla="*/ 250335 w 1201675"/>
                        <a:gd name="connsiteY103" fmla="*/ 589889 h 1600707"/>
                        <a:gd name="connsiteX104" fmla="*/ 246740 w 1201675"/>
                        <a:gd name="connsiteY104" fmla="*/ 592830 h 1600707"/>
                        <a:gd name="connsiteX105" fmla="*/ 239877 w 1201675"/>
                        <a:gd name="connsiteY105" fmla="*/ 608844 h 1600707"/>
                        <a:gd name="connsiteX106" fmla="*/ 240204 w 1201675"/>
                        <a:gd name="connsiteY106" fmla="*/ 613419 h 1600707"/>
                        <a:gd name="connsiteX107" fmla="*/ 241512 w 1201675"/>
                        <a:gd name="connsiteY107" fmla="*/ 617668 h 1600707"/>
                        <a:gd name="connsiteX108" fmla="*/ 243472 w 1201675"/>
                        <a:gd name="connsiteY108" fmla="*/ 621590 h 1600707"/>
                        <a:gd name="connsiteX109" fmla="*/ 246414 w 1201675"/>
                        <a:gd name="connsiteY109" fmla="*/ 625184 h 1600707"/>
                        <a:gd name="connsiteX110" fmla="*/ 250009 w 1201675"/>
                        <a:gd name="connsiteY110" fmla="*/ 628126 h 1600707"/>
                        <a:gd name="connsiteX111" fmla="*/ 253930 w 1201675"/>
                        <a:gd name="connsiteY111" fmla="*/ 630413 h 1600707"/>
                        <a:gd name="connsiteX112" fmla="*/ 258179 w 1201675"/>
                        <a:gd name="connsiteY112" fmla="*/ 631721 h 1600707"/>
                        <a:gd name="connsiteX113" fmla="*/ 262754 w 1201675"/>
                        <a:gd name="connsiteY113" fmla="*/ 632047 h 1600707"/>
                        <a:gd name="connsiteX114" fmla="*/ 279094 w 1201675"/>
                        <a:gd name="connsiteY114" fmla="*/ 625511 h 1600707"/>
                        <a:gd name="connsiteX115" fmla="*/ 285631 w 1201675"/>
                        <a:gd name="connsiteY115" fmla="*/ 608844 h 1600707"/>
                        <a:gd name="connsiteX116" fmla="*/ 279094 w 1201675"/>
                        <a:gd name="connsiteY116" fmla="*/ 592830 h 1600707"/>
                        <a:gd name="connsiteX117" fmla="*/ 258506 w 1201675"/>
                        <a:gd name="connsiteY117" fmla="*/ 586621 h 1600707"/>
                        <a:gd name="connsiteX118" fmla="*/ 986308 w 1201675"/>
                        <a:gd name="connsiteY118" fmla="*/ 553940 h 1600707"/>
                        <a:gd name="connsiteX119" fmla="*/ 1058533 w 1201675"/>
                        <a:gd name="connsiteY119" fmla="*/ 553940 h 1600707"/>
                        <a:gd name="connsiteX120" fmla="*/ 1085985 w 1201675"/>
                        <a:gd name="connsiteY120" fmla="*/ 581392 h 1600707"/>
                        <a:gd name="connsiteX121" fmla="*/ 1085985 w 1201675"/>
                        <a:gd name="connsiteY121" fmla="*/ 675513 h 1600707"/>
                        <a:gd name="connsiteX122" fmla="*/ 1058533 w 1201675"/>
                        <a:gd name="connsiteY122" fmla="*/ 703291 h 1600707"/>
                        <a:gd name="connsiteX123" fmla="*/ 986308 w 1201675"/>
                        <a:gd name="connsiteY123" fmla="*/ 703291 h 1600707"/>
                        <a:gd name="connsiteX124" fmla="*/ 880422 w 1201675"/>
                        <a:gd name="connsiteY124" fmla="*/ 553940 h 1600707"/>
                        <a:gd name="connsiteX125" fmla="*/ 940555 w 1201675"/>
                        <a:gd name="connsiteY125" fmla="*/ 553940 h 1600707"/>
                        <a:gd name="connsiteX126" fmla="*/ 940555 w 1201675"/>
                        <a:gd name="connsiteY126" fmla="*/ 703291 h 1600707"/>
                        <a:gd name="connsiteX127" fmla="*/ 880422 w 1201675"/>
                        <a:gd name="connsiteY127" fmla="*/ 703291 h 1600707"/>
                        <a:gd name="connsiteX128" fmla="*/ 762771 w 1201675"/>
                        <a:gd name="connsiteY128" fmla="*/ 553940 h 1600707"/>
                        <a:gd name="connsiteX129" fmla="*/ 834996 w 1201675"/>
                        <a:gd name="connsiteY129" fmla="*/ 553940 h 1600707"/>
                        <a:gd name="connsiteX130" fmla="*/ 834996 w 1201675"/>
                        <a:gd name="connsiteY130" fmla="*/ 703291 h 1600707"/>
                        <a:gd name="connsiteX131" fmla="*/ 762771 w 1201675"/>
                        <a:gd name="connsiteY131" fmla="*/ 703291 h 1600707"/>
                        <a:gd name="connsiteX132" fmla="*/ 735319 w 1201675"/>
                        <a:gd name="connsiteY132" fmla="*/ 675513 h 1600707"/>
                        <a:gd name="connsiteX133" fmla="*/ 735319 w 1201675"/>
                        <a:gd name="connsiteY133" fmla="*/ 581392 h 1600707"/>
                        <a:gd name="connsiteX134" fmla="*/ 762771 w 1201675"/>
                        <a:gd name="connsiteY134" fmla="*/ 553940 h 1600707"/>
                        <a:gd name="connsiteX135" fmla="*/ 252623 w 1201675"/>
                        <a:gd name="connsiteY135" fmla="*/ 0 h 1600707"/>
                        <a:gd name="connsiteX136" fmla="*/ 275500 w 1201675"/>
                        <a:gd name="connsiteY136" fmla="*/ 22877 h 1600707"/>
                        <a:gd name="connsiteX137" fmla="*/ 275500 w 1201675"/>
                        <a:gd name="connsiteY137" fmla="*/ 273539 h 1600707"/>
                        <a:gd name="connsiteX138" fmla="*/ 337920 w 1201675"/>
                        <a:gd name="connsiteY138" fmla="*/ 273539 h 1600707"/>
                        <a:gd name="connsiteX139" fmla="*/ 354260 w 1201675"/>
                        <a:gd name="connsiteY139" fmla="*/ 393804 h 1600707"/>
                        <a:gd name="connsiteX140" fmla="*/ 430080 w 1201675"/>
                        <a:gd name="connsiteY140" fmla="*/ 393804 h 1600707"/>
                        <a:gd name="connsiteX141" fmla="*/ 430080 w 1201675"/>
                        <a:gd name="connsiteY141" fmla="*/ 1017355 h 1600707"/>
                        <a:gd name="connsiteX142" fmla="*/ 75166 w 1201675"/>
                        <a:gd name="connsiteY142" fmla="*/ 1017355 h 1600707"/>
                        <a:gd name="connsiteX143" fmla="*/ 75166 w 1201675"/>
                        <a:gd name="connsiteY143" fmla="*/ 915390 h 1600707"/>
                        <a:gd name="connsiteX144" fmla="*/ 187588 w 1201675"/>
                        <a:gd name="connsiteY144" fmla="*/ 915390 h 1600707"/>
                        <a:gd name="connsiteX145" fmla="*/ 210465 w 1201675"/>
                        <a:gd name="connsiteY145" fmla="*/ 892514 h 1600707"/>
                        <a:gd name="connsiteX146" fmla="*/ 187588 w 1201675"/>
                        <a:gd name="connsiteY146" fmla="*/ 869637 h 1600707"/>
                        <a:gd name="connsiteX147" fmla="*/ 75166 w 1201675"/>
                        <a:gd name="connsiteY147" fmla="*/ 869637 h 1600707"/>
                        <a:gd name="connsiteX148" fmla="*/ 75166 w 1201675"/>
                        <a:gd name="connsiteY148" fmla="*/ 773882 h 1600707"/>
                        <a:gd name="connsiteX149" fmla="*/ 187588 w 1201675"/>
                        <a:gd name="connsiteY149" fmla="*/ 773882 h 1600707"/>
                        <a:gd name="connsiteX150" fmla="*/ 210465 w 1201675"/>
                        <a:gd name="connsiteY150" fmla="*/ 751006 h 1600707"/>
                        <a:gd name="connsiteX151" fmla="*/ 187588 w 1201675"/>
                        <a:gd name="connsiteY151" fmla="*/ 728129 h 1600707"/>
                        <a:gd name="connsiteX152" fmla="*/ 75166 w 1201675"/>
                        <a:gd name="connsiteY152" fmla="*/ 728129 h 1600707"/>
                        <a:gd name="connsiteX153" fmla="*/ 75166 w 1201675"/>
                        <a:gd name="connsiteY153" fmla="*/ 632374 h 1600707"/>
                        <a:gd name="connsiteX154" fmla="*/ 187588 w 1201675"/>
                        <a:gd name="connsiteY154" fmla="*/ 632374 h 1600707"/>
                        <a:gd name="connsiteX155" fmla="*/ 210465 w 1201675"/>
                        <a:gd name="connsiteY155" fmla="*/ 609498 h 1600707"/>
                        <a:gd name="connsiteX156" fmla="*/ 187588 w 1201675"/>
                        <a:gd name="connsiteY156" fmla="*/ 586621 h 1600707"/>
                        <a:gd name="connsiteX157" fmla="*/ 75166 w 1201675"/>
                        <a:gd name="connsiteY157" fmla="*/ 586621 h 1600707"/>
                        <a:gd name="connsiteX158" fmla="*/ 75166 w 1201675"/>
                        <a:gd name="connsiteY158" fmla="*/ 393804 h 1600707"/>
                        <a:gd name="connsiteX159" fmla="*/ 150986 w 1201675"/>
                        <a:gd name="connsiteY159" fmla="*/ 393804 h 1600707"/>
                        <a:gd name="connsiteX160" fmla="*/ 167326 w 1201675"/>
                        <a:gd name="connsiteY160" fmla="*/ 273539 h 1600707"/>
                        <a:gd name="connsiteX161" fmla="*/ 229746 w 1201675"/>
                        <a:gd name="connsiteY161" fmla="*/ 273539 h 1600707"/>
                        <a:gd name="connsiteX162" fmla="*/ 229746 w 1201675"/>
                        <a:gd name="connsiteY162" fmla="*/ 22877 h 1600707"/>
                        <a:gd name="connsiteX163" fmla="*/ 252623 w 1201675"/>
                        <a:gd name="connsiteY163" fmla="*/ 0 h 1600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1201675" h="1600707">
                          <a:moveTo>
                            <a:pt x="198700" y="1318018"/>
                          </a:moveTo>
                          <a:lnTo>
                            <a:pt x="306546" y="1318018"/>
                          </a:lnTo>
                          <a:lnTo>
                            <a:pt x="306546" y="1554954"/>
                          </a:lnTo>
                          <a:lnTo>
                            <a:pt x="482696" y="1554954"/>
                          </a:lnTo>
                          <a:cubicBezTo>
                            <a:pt x="495115" y="1554954"/>
                            <a:pt x="505573" y="1565412"/>
                            <a:pt x="505573" y="1577831"/>
                          </a:cubicBezTo>
                          <a:cubicBezTo>
                            <a:pt x="505573" y="1590576"/>
                            <a:pt x="495442" y="1600707"/>
                            <a:pt x="482696" y="1600707"/>
                          </a:cubicBezTo>
                          <a:lnTo>
                            <a:pt x="22877" y="1600707"/>
                          </a:lnTo>
                          <a:cubicBezTo>
                            <a:pt x="10131" y="1600707"/>
                            <a:pt x="0" y="1590576"/>
                            <a:pt x="0" y="1577831"/>
                          </a:cubicBezTo>
                          <a:cubicBezTo>
                            <a:pt x="0" y="1565085"/>
                            <a:pt x="10131" y="1554954"/>
                            <a:pt x="22877" y="1554954"/>
                          </a:cubicBezTo>
                          <a:lnTo>
                            <a:pt x="198700" y="1554954"/>
                          </a:lnTo>
                          <a:close/>
                          <a:moveTo>
                            <a:pt x="1016701" y="1102652"/>
                          </a:moveTo>
                          <a:cubicBezTo>
                            <a:pt x="1009184" y="1101018"/>
                            <a:pt x="1001341" y="1103632"/>
                            <a:pt x="996112" y="1108861"/>
                          </a:cubicBezTo>
                          <a:cubicBezTo>
                            <a:pt x="994805" y="1110169"/>
                            <a:pt x="994151" y="1111149"/>
                            <a:pt x="993171" y="1112456"/>
                          </a:cubicBezTo>
                          <a:cubicBezTo>
                            <a:pt x="992517" y="1113763"/>
                            <a:pt x="991864" y="1115071"/>
                            <a:pt x="991210" y="1116378"/>
                          </a:cubicBezTo>
                          <a:cubicBezTo>
                            <a:pt x="990556" y="1117685"/>
                            <a:pt x="989903" y="1118992"/>
                            <a:pt x="989903" y="1120626"/>
                          </a:cubicBezTo>
                          <a:cubicBezTo>
                            <a:pt x="989903" y="1122260"/>
                            <a:pt x="989576" y="1123568"/>
                            <a:pt x="989576" y="1125202"/>
                          </a:cubicBezTo>
                          <a:cubicBezTo>
                            <a:pt x="989576" y="1126836"/>
                            <a:pt x="989576" y="1128470"/>
                            <a:pt x="989903" y="1129777"/>
                          </a:cubicBezTo>
                          <a:cubicBezTo>
                            <a:pt x="990229" y="1131084"/>
                            <a:pt x="990556" y="1132718"/>
                            <a:pt x="991210" y="1134026"/>
                          </a:cubicBezTo>
                          <a:cubicBezTo>
                            <a:pt x="991537" y="1135333"/>
                            <a:pt x="992190" y="1136640"/>
                            <a:pt x="993171" y="1137947"/>
                          </a:cubicBezTo>
                          <a:cubicBezTo>
                            <a:pt x="994151" y="1139255"/>
                            <a:pt x="995132" y="1140562"/>
                            <a:pt x="996112" y="1141542"/>
                          </a:cubicBezTo>
                          <a:cubicBezTo>
                            <a:pt x="997419" y="1142849"/>
                            <a:pt x="998400" y="1143503"/>
                            <a:pt x="999707" y="1144483"/>
                          </a:cubicBezTo>
                          <a:cubicBezTo>
                            <a:pt x="1001014" y="1145137"/>
                            <a:pt x="1002321" y="1145791"/>
                            <a:pt x="1003629" y="1146444"/>
                          </a:cubicBezTo>
                          <a:cubicBezTo>
                            <a:pt x="1004936" y="1147098"/>
                            <a:pt x="1006570" y="1147425"/>
                            <a:pt x="1007877" y="1147751"/>
                          </a:cubicBezTo>
                          <a:cubicBezTo>
                            <a:pt x="1009511" y="1147751"/>
                            <a:pt x="1011145" y="1148078"/>
                            <a:pt x="1012452" y="1148078"/>
                          </a:cubicBezTo>
                          <a:cubicBezTo>
                            <a:pt x="1014086" y="1148078"/>
                            <a:pt x="1015720" y="1148078"/>
                            <a:pt x="1017028" y="1147751"/>
                          </a:cubicBezTo>
                          <a:cubicBezTo>
                            <a:pt x="1018335" y="1147425"/>
                            <a:pt x="1019969" y="1147098"/>
                            <a:pt x="1021276" y="1146444"/>
                          </a:cubicBezTo>
                          <a:cubicBezTo>
                            <a:pt x="1022583" y="1146117"/>
                            <a:pt x="1023891" y="1145464"/>
                            <a:pt x="1025198" y="1144483"/>
                          </a:cubicBezTo>
                          <a:cubicBezTo>
                            <a:pt x="1026505" y="1143503"/>
                            <a:pt x="1027812" y="1142523"/>
                            <a:pt x="1028793" y="1141542"/>
                          </a:cubicBezTo>
                          <a:cubicBezTo>
                            <a:pt x="1030100" y="1140235"/>
                            <a:pt x="1030754" y="1139255"/>
                            <a:pt x="1031734" y="1137947"/>
                          </a:cubicBezTo>
                          <a:cubicBezTo>
                            <a:pt x="1032388" y="1136640"/>
                            <a:pt x="1033041" y="1135333"/>
                            <a:pt x="1033695" y="1134026"/>
                          </a:cubicBezTo>
                          <a:cubicBezTo>
                            <a:pt x="1034349" y="1132718"/>
                            <a:pt x="1034675" y="1131411"/>
                            <a:pt x="1035002" y="1129777"/>
                          </a:cubicBezTo>
                          <a:cubicBezTo>
                            <a:pt x="1035329" y="1128143"/>
                            <a:pt x="1035329" y="1126836"/>
                            <a:pt x="1035002" y="1125202"/>
                          </a:cubicBezTo>
                          <a:cubicBezTo>
                            <a:pt x="1035002" y="1118992"/>
                            <a:pt x="1032715" y="1113110"/>
                            <a:pt x="1028466" y="1108861"/>
                          </a:cubicBezTo>
                          <a:cubicBezTo>
                            <a:pt x="1027159" y="1107554"/>
                            <a:pt x="1026178" y="1106900"/>
                            <a:pt x="1024871" y="1105920"/>
                          </a:cubicBezTo>
                          <a:cubicBezTo>
                            <a:pt x="1023564" y="1105266"/>
                            <a:pt x="1022257" y="1104613"/>
                            <a:pt x="1020949" y="1103959"/>
                          </a:cubicBezTo>
                          <a:cubicBezTo>
                            <a:pt x="1019642" y="1103306"/>
                            <a:pt x="1018335" y="1102979"/>
                            <a:pt x="1016701" y="1102652"/>
                          </a:cubicBezTo>
                          <a:close/>
                          <a:moveTo>
                            <a:pt x="12092" y="1062781"/>
                          </a:moveTo>
                          <a:lnTo>
                            <a:pt x="493154" y="1062781"/>
                          </a:lnTo>
                          <a:lnTo>
                            <a:pt x="493154" y="1167360"/>
                          </a:lnTo>
                          <a:lnTo>
                            <a:pt x="388248" y="1167360"/>
                          </a:lnTo>
                          <a:lnTo>
                            <a:pt x="388248" y="1272265"/>
                          </a:lnTo>
                          <a:lnTo>
                            <a:pt x="306546" y="1272265"/>
                          </a:lnTo>
                          <a:lnTo>
                            <a:pt x="198700" y="1272265"/>
                          </a:lnTo>
                          <a:lnTo>
                            <a:pt x="116997" y="1272265"/>
                          </a:lnTo>
                          <a:lnTo>
                            <a:pt x="116997" y="1167360"/>
                          </a:lnTo>
                          <a:lnTo>
                            <a:pt x="12092" y="1167360"/>
                          </a:lnTo>
                          <a:close/>
                          <a:moveTo>
                            <a:pt x="827152" y="1025852"/>
                          </a:moveTo>
                          <a:lnTo>
                            <a:pt x="1201348" y="1025852"/>
                          </a:lnTo>
                          <a:lnTo>
                            <a:pt x="1201348" y="1102325"/>
                          </a:lnTo>
                          <a:cubicBezTo>
                            <a:pt x="1201021" y="1102325"/>
                            <a:pt x="1200367" y="1102325"/>
                            <a:pt x="1200040" y="1102325"/>
                          </a:cubicBezTo>
                          <a:lnTo>
                            <a:pt x="1087618" y="1102325"/>
                          </a:lnTo>
                          <a:cubicBezTo>
                            <a:pt x="1075200" y="1102325"/>
                            <a:pt x="1064742" y="1112129"/>
                            <a:pt x="1064742" y="1124875"/>
                          </a:cubicBezTo>
                          <a:cubicBezTo>
                            <a:pt x="1064742" y="1137621"/>
                            <a:pt x="1074873" y="1147751"/>
                            <a:pt x="1087618" y="1147751"/>
                          </a:cubicBezTo>
                          <a:lnTo>
                            <a:pt x="1200040" y="1147751"/>
                          </a:lnTo>
                          <a:cubicBezTo>
                            <a:pt x="1200367" y="1147751"/>
                            <a:pt x="1201021" y="1147751"/>
                            <a:pt x="1201348" y="1147751"/>
                          </a:cubicBezTo>
                          <a:lnTo>
                            <a:pt x="1201348" y="1413120"/>
                          </a:lnTo>
                          <a:lnTo>
                            <a:pt x="827152" y="1413120"/>
                          </a:lnTo>
                          <a:close/>
                          <a:moveTo>
                            <a:pt x="262754" y="868984"/>
                          </a:moveTo>
                          <a:cubicBezTo>
                            <a:pt x="256871" y="868984"/>
                            <a:pt x="250989" y="871598"/>
                            <a:pt x="246740" y="875847"/>
                          </a:cubicBezTo>
                          <a:cubicBezTo>
                            <a:pt x="242165" y="880095"/>
                            <a:pt x="239877" y="885978"/>
                            <a:pt x="239877" y="891860"/>
                          </a:cubicBezTo>
                          <a:cubicBezTo>
                            <a:pt x="239877" y="898069"/>
                            <a:pt x="242492" y="903952"/>
                            <a:pt x="246740" y="908201"/>
                          </a:cubicBezTo>
                          <a:cubicBezTo>
                            <a:pt x="250989" y="912449"/>
                            <a:pt x="256871" y="914737"/>
                            <a:pt x="262754" y="914737"/>
                          </a:cubicBezTo>
                          <a:cubicBezTo>
                            <a:pt x="268963" y="914737"/>
                            <a:pt x="274846" y="912449"/>
                            <a:pt x="279094" y="908201"/>
                          </a:cubicBezTo>
                          <a:cubicBezTo>
                            <a:pt x="283343" y="903952"/>
                            <a:pt x="285631" y="898069"/>
                            <a:pt x="285631" y="891860"/>
                          </a:cubicBezTo>
                          <a:cubicBezTo>
                            <a:pt x="285631" y="885978"/>
                            <a:pt x="283343" y="880095"/>
                            <a:pt x="279094" y="875847"/>
                          </a:cubicBezTo>
                          <a:cubicBezTo>
                            <a:pt x="274519" y="871598"/>
                            <a:pt x="268637" y="868984"/>
                            <a:pt x="262754" y="868984"/>
                          </a:cubicBezTo>
                          <a:close/>
                          <a:moveTo>
                            <a:pt x="823231" y="748718"/>
                          </a:moveTo>
                          <a:lnTo>
                            <a:pt x="998073" y="748718"/>
                          </a:lnTo>
                          <a:lnTo>
                            <a:pt x="998073" y="830747"/>
                          </a:lnTo>
                          <a:lnTo>
                            <a:pt x="1008204" y="830747"/>
                          </a:lnTo>
                          <a:cubicBezTo>
                            <a:pt x="1100038" y="830747"/>
                            <a:pt x="1176511" y="894801"/>
                            <a:pt x="1196446" y="980425"/>
                          </a:cubicBezTo>
                          <a:lnTo>
                            <a:pt x="781399" y="980425"/>
                          </a:lnTo>
                          <a:lnTo>
                            <a:pt x="781399" y="1458873"/>
                          </a:lnTo>
                          <a:lnTo>
                            <a:pt x="1201675" y="1458873"/>
                          </a:lnTo>
                          <a:lnTo>
                            <a:pt x="1201675" y="1513450"/>
                          </a:lnTo>
                          <a:cubicBezTo>
                            <a:pt x="1201675" y="1548745"/>
                            <a:pt x="1172916" y="1577504"/>
                            <a:pt x="1137620" y="1577504"/>
                          </a:cubicBezTo>
                          <a:lnTo>
                            <a:pt x="684010" y="1577504"/>
                          </a:lnTo>
                          <a:cubicBezTo>
                            <a:pt x="648715" y="1577504"/>
                            <a:pt x="619956" y="1548745"/>
                            <a:pt x="619956" y="1513450"/>
                          </a:cubicBezTo>
                          <a:lnTo>
                            <a:pt x="619956" y="1023891"/>
                          </a:lnTo>
                          <a:cubicBezTo>
                            <a:pt x="619956" y="917351"/>
                            <a:pt x="706233" y="830747"/>
                            <a:pt x="813100" y="830747"/>
                          </a:cubicBezTo>
                          <a:lnTo>
                            <a:pt x="823231" y="830747"/>
                          </a:lnTo>
                          <a:close/>
                          <a:moveTo>
                            <a:pt x="258179" y="728129"/>
                          </a:moveTo>
                          <a:cubicBezTo>
                            <a:pt x="256871" y="728456"/>
                            <a:pt x="255237" y="728783"/>
                            <a:pt x="253930" y="729436"/>
                          </a:cubicBezTo>
                          <a:cubicBezTo>
                            <a:pt x="252623" y="729763"/>
                            <a:pt x="251316" y="730417"/>
                            <a:pt x="250009" y="731397"/>
                          </a:cubicBezTo>
                          <a:cubicBezTo>
                            <a:pt x="248701" y="732378"/>
                            <a:pt x="247394" y="733358"/>
                            <a:pt x="246414" y="734339"/>
                          </a:cubicBezTo>
                          <a:cubicBezTo>
                            <a:pt x="245106" y="735646"/>
                            <a:pt x="244453" y="736626"/>
                            <a:pt x="243472" y="737933"/>
                          </a:cubicBezTo>
                          <a:cubicBezTo>
                            <a:pt x="242819" y="739241"/>
                            <a:pt x="242165" y="740548"/>
                            <a:pt x="241512" y="741855"/>
                          </a:cubicBezTo>
                          <a:cubicBezTo>
                            <a:pt x="240858" y="743162"/>
                            <a:pt x="240531" y="744470"/>
                            <a:pt x="240204" y="746104"/>
                          </a:cubicBezTo>
                          <a:cubicBezTo>
                            <a:pt x="239877" y="747738"/>
                            <a:pt x="239877" y="749372"/>
                            <a:pt x="239877" y="750679"/>
                          </a:cubicBezTo>
                          <a:cubicBezTo>
                            <a:pt x="239877" y="756888"/>
                            <a:pt x="242492" y="762771"/>
                            <a:pt x="246740" y="767019"/>
                          </a:cubicBezTo>
                          <a:cubicBezTo>
                            <a:pt x="250989" y="771268"/>
                            <a:pt x="256871" y="773556"/>
                            <a:pt x="262754" y="773556"/>
                          </a:cubicBezTo>
                          <a:cubicBezTo>
                            <a:pt x="268963" y="773556"/>
                            <a:pt x="274846" y="771268"/>
                            <a:pt x="279094" y="767019"/>
                          </a:cubicBezTo>
                          <a:cubicBezTo>
                            <a:pt x="283343" y="762771"/>
                            <a:pt x="285631" y="756888"/>
                            <a:pt x="285304" y="750679"/>
                          </a:cubicBezTo>
                          <a:cubicBezTo>
                            <a:pt x="285304" y="749045"/>
                            <a:pt x="285304" y="747738"/>
                            <a:pt x="284977" y="746104"/>
                          </a:cubicBezTo>
                          <a:cubicBezTo>
                            <a:pt x="284650" y="744796"/>
                            <a:pt x="284323" y="743162"/>
                            <a:pt x="283670" y="741855"/>
                          </a:cubicBezTo>
                          <a:cubicBezTo>
                            <a:pt x="283343" y="740548"/>
                            <a:pt x="282689" y="739241"/>
                            <a:pt x="281709" y="737933"/>
                          </a:cubicBezTo>
                          <a:cubicBezTo>
                            <a:pt x="280729" y="736626"/>
                            <a:pt x="279748" y="735319"/>
                            <a:pt x="278768" y="734339"/>
                          </a:cubicBezTo>
                          <a:cubicBezTo>
                            <a:pt x="277460" y="733031"/>
                            <a:pt x="276480" y="732378"/>
                            <a:pt x="275173" y="731397"/>
                          </a:cubicBezTo>
                          <a:cubicBezTo>
                            <a:pt x="273866" y="730744"/>
                            <a:pt x="272558" y="730090"/>
                            <a:pt x="271251" y="729436"/>
                          </a:cubicBezTo>
                          <a:cubicBezTo>
                            <a:pt x="269944" y="728783"/>
                            <a:pt x="268310" y="728456"/>
                            <a:pt x="267003" y="728129"/>
                          </a:cubicBezTo>
                          <a:cubicBezTo>
                            <a:pt x="264061" y="727476"/>
                            <a:pt x="261120" y="727476"/>
                            <a:pt x="258179" y="728129"/>
                          </a:cubicBezTo>
                          <a:close/>
                          <a:moveTo>
                            <a:pt x="258506" y="586621"/>
                          </a:moveTo>
                          <a:cubicBezTo>
                            <a:pt x="257198" y="586948"/>
                            <a:pt x="255564" y="587275"/>
                            <a:pt x="254257" y="587928"/>
                          </a:cubicBezTo>
                          <a:cubicBezTo>
                            <a:pt x="252950" y="588255"/>
                            <a:pt x="251643" y="588909"/>
                            <a:pt x="250335" y="589889"/>
                          </a:cubicBezTo>
                          <a:cubicBezTo>
                            <a:pt x="249028" y="590870"/>
                            <a:pt x="247721" y="591850"/>
                            <a:pt x="246740" y="592830"/>
                          </a:cubicBezTo>
                          <a:cubicBezTo>
                            <a:pt x="242165" y="597079"/>
                            <a:pt x="239877" y="602962"/>
                            <a:pt x="239877" y="608844"/>
                          </a:cubicBezTo>
                          <a:cubicBezTo>
                            <a:pt x="239877" y="610478"/>
                            <a:pt x="239877" y="611785"/>
                            <a:pt x="240204" y="613419"/>
                          </a:cubicBezTo>
                          <a:cubicBezTo>
                            <a:pt x="240531" y="614727"/>
                            <a:pt x="240858" y="616361"/>
                            <a:pt x="241512" y="617668"/>
                          </a:cubicBezTo>
                          <a:cubicBezTo>
                            <a:pt x="241838" y="618975"/>
                            <a:pt x="242492" y="620282"/>
                            <a:pt x="243472" y="621590"/>
                          </a:cubicBezTo>
                          <a:cubicBezTo>
                            <a:pt x="244453" y="622897"/>
                            <a:pt x="245433" y="624204"/>
                            <a:pt x="246414" y="625184"/>
                          </a:cubicBezTo>
                          <a:cubicBezTo>
                            <a:pt x="247721" y="626492"/>
                            <a:pt x="248701" y="627145"/>
                            <a:pt x="250009" y="628126"/>
                          </a:cubicBezTo>
                          <a:cubicBezTo>
                            <a:pt x="251316" y="629106"/>
                            <a:pt x="252623" y="629760"/>
                            <a:pt x="253930" y="630413"/>
                          </a:cubicBezTo>
                          <a:cubicBezTo>
                            <a:pt x="255237" y="631067"/>
                            <a:pt x="256545" y="631394"/>
                            <a:pt x="258179" y="631721"/>
                          </a:cubicBezTo>
                          <a:cubicBezTo>
                            <a:pt x="259813" y="632047"/>
                            <a:pt x="261120" y="632047"/>
                            <a:pt x="262754" y="632047"/>
                          </a:cubicBezTo>
                          <a:cubicBezTo>
                            <a:pt x="268963" y="632047"/>
                            <a:pt x="274846" y="629760"/>
                            <a:pt x="279094" y="625511"/>
                          </a:cubicBezTo>
                          <a:cubicBezTo>
                            <a:pt x="283343" y="621263"/>
                            <a:pt x="285631" y="615380"/>
                            <a:pt x="285631" y="608844"/>
                          </a:cubicBezTo>
                          <a:cubicBezTo>
                            <a:pt x="285631" y="602962"/>
                            <a:pt x="283343" y="597079"/>
                            <a:pt x="279094" y="592830"/>
                          </a:cubicBezTo>
                          <a:cubicBezTo>
                            <a:pt x="273866" y="587602"/>
                            <a:pt x="266022" y="584987"/>
                            <a:pt x="258506" y="586621"/>
                          </a:cubicBezTo>
                          <a:close/>
                          <a:moveTo>
                            <a:pt x="986308" y="553940"/>
                          </a:moveTo>
                          <a:lnTo>
                            <a:pt x="1058533" y="553940"/>
                          </a:lnTo>
                          <a:cubicBezTo>
                            <a:pt x="1073566" y="553940"/>
                            <a:pt x="1085985" y="566032"/>
                            <a:pt x="1085985" y="581392"/>
                          </a:cubicBezTo>
                          <a:lnTo>
                            <a:pt x="1085985" y="675513"/>
                          </a:lnTo>
                          <a:cubicBezTo>
                            <a:pt x="1085985" y="690873"/>
                            <a:pt x="1073566" y="703291"/>
                            <a:pt x="1058533" y="703291"/>
                          </a:cubicBezTo>
                          <a:lnTo>
                            <a:pt x="986308" y="703291"/>
                          </a:lnTo>
                          <a:close/>
                          <a:moveTo>
                            <a:pt x="880422" y="553940"/>
                          </a:moveTo>
                          <a:lnTo>
                            <a:pt x="940555" y="553940"/>
                          </a:lnTo>
                          <a:lnTo>
                            <a:pt x="940555" y="703291"/>
                          </a:lnTo>
                          <a:lnTo>
                            <a:pt x="880422" y="703291"/>
                          </a:lnTo>
                          <a:close/>
                          <a:moveTo>
                            <a:pt x="762771" y="553940"/>
                          </a:moveTo>
                          <a:lnTo>
                            <a:pt x="834996" y="553940"/>
                          </a:lnTo>
                          <a:lnTo>
                            <a:pt x="834996" y="703291"/>
                          </a:lnTo>
                          <a:lnTo>
                            <a:pt x="762771" y="703291"/>
                          </a:lnTo>
                          <a:cubicBezTo>
                            <a:pt x="747411" y="703291"/>
                            <a:pt x="734992" y="690873"/>
                            <a:pt x="735319" y="675513"/>
                          </a:cubicBezTo>
                          <a:lnTo>
                            <a:pt x="735319" y="581392"/>
                          </a:lnTo>
                          <a:cubicBezTo>
                            <a:pt x="735319" y="566359"/>
                            <a:pt x="747411" y="553940"/>
                            <a:pt x="762771" y="553940"/>
                          </a:cubicBezTo>
                          <a:close/>
                          <a:moveTo>
                            <a:pt x="252623" y="0"/>
                          </a:moveTo>
                          <a:cubicBezTo>
                            <a:pt x="265368" y="0"/>
                            <a:pt x="275500" y="10131"/>
                            <a:pt x="275500" y="22877"/>
                          </a:cubicBezTo>
                          <a:lnTo>
                            <a:pt x="275500" y="273539"/>
                          </a:lnTo>
                          <a:lnTo>
                            <a:pt x="337920" y="273539"/>
                          </a:lnTo>
                          <a:lnTo>
                            <a:pt x="354260" y="393804"/>
                          </a:lnTo>
                          <a:lnTo>
                            <a:pt x="430080" y="393804"/>
                          </a:lnTo>
                          <a:lnTo>
                            <a:pt x="430080" y="1017355"/>
                          </a:lnTo>
                          <a:lnTo>
                            <a:pt x="75166" y="1017355"/>
                          </a:lnTo>
                          <a:lnTo>
                            <a:pt x="75166" y="915390"/>
                          </a:lnTo>
                          <a:lnTo>
                            <a:pt x="187588" y="915390"/>
                          </a:lnTo>
                          <a:cubicBezTo>
                            <a:pt x="200334" y="915390"/>
                            <a:pt x="210465" y="905259"/>
                            <a:pt x="210465" y="892514"/>
                          </a:cubicBezTo>
                          <a:cubicBezTo>
                            <a:pt x="210465" y="879768"/>
                            <a:pt x="200334" y="869637"/>
                            <a:pt x="187588" y="869637"/>
                          </a:cubicBezTo>
                          <a:lnTo>
                            <a:pt x="75166" y="869637"/>
                          </a:lnTo>
                          <a:lnTo>
                            <a:pt x="75166" y="773882"/>
                          </a:lnTo>
                          <a:lnTo>
                            <a:pt x="187588" y="773882"/>
                          </a:lnTo>
                          <a:cubicBezTo>
                            <a:pt x="200334" y="773882"/>
                            <a:pt x="210465" y="763751"/>
                            <a:pt x="210465" y="751006"/>
                          </a:cubicBezTo>
                          <a:cubicBezTo>
                            <a:pt x="210465" y="738260"/>
                            <a:pt x="200334" y="728129"/>
                            <a:pt x="187588" y="728129"/>
                          </a:cubicBezTo>
                          <a:lnTo>
                            <a:pt x="75166" y="728129"/>
                          </a:lnTo>
                          <a:lnTo>
                            <a:pt x="75166" y="632374"/>
                          </a:lnTo>
                          <a:lnTo>
                            <a:pt x="187588" y="632374"/>
                          </a:lnTo>
                          <a:cubicBezTo>
                            <a:pt x="200334" y="632374"/>
                            <a:pt x="210465" y="622243"/>
                            <a:pt x="210465" y="609498"/>
                          </a:cubicBezTo>
                          <a:cubicBezTo>
                            <a:pt x="210465" y="596752"/>
                            <a:pt x="200334" y="586621"/>
                            <a:pt x="187588" y="586621"/>
                          </a:cubicBezTo>
                          <a:lnTo>
                            <a:pt x="75166" y="586621"/>
                          </a:lnTo>
                          <a:lnTo>
                            <a:pt x="75166" y="393804"/>
                          </a:lnTo>
                          <a:lnTo>
                            <a:pt x="150986" y="393804"/>
                          </a:lnTo>
                          <a:lnTo>
                            <a:pt x="167326" y="273539"/>
                          </a:lnTo>
                          <a:lnTo>
                            <a:pt x="229746" y="273539"/>
                          </a:lnTo>
                          <a:lnTo>
                            <a:pt x="229746" y="22877"/>
                          </a:lnTo>
                          <a:cubicBezTo>
                            <a:pt x="229746" y="10131"/>
                            <a:pt x="239877" y="0"/>
                            <a:pt x="252623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325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 sz="1400">
                        <a:latin typeface="+mj-lt"/>
                      </a:endParaRPr>
                    </a:p>
                  </p:txBody>
                </p:sp>
              </p:grpSp>
            </p:grpSp>
            <p:grpSp>
              <p:nvGrpSpPr>
                <p:cNvPr id="337" name="Group 336">
                  <a:extLst>
                    <a:ext uri="{FF2B5EF4-FFF2-40B4-BE49-F238E27FC236}">
                      <a16:creationId xmlns:a16="http://schemas.microsoft.com/office/drawing/2014/main" id="{F6136D90-8FFB-3A6C-F2CF-F79D5A32DA3F}"/>
                    </a:ext>
                  </a:extLst>
                </p:cNvPr>
                <p:cNvGrpSpPr/>
                <p:nvPr/>
              </p:nvGrpSpPr>
              <p:grpSpPr>
                <a:xfrm flipH="1">
                  <a:off x="-3974647" y="4315153"/>
                  <a:ext cx="9192396" cy="1096904"/>
                  <a:chOff x="6854635" y="4884413"/>
                  <a:chExt cx="9579725" cy="1143122"/>
                </a:xfrm>
              </p:grpSpPr>
              <p:cxnSp>
                <p:nvCxnSpPr>
                  <p:cNvPr id="371" name="Google Shape;480;p27">
                    <a:extLst>
                      <a:ext uri="{FF2B5EF4-FFF2-40B4-BE49-F238E27FC236}">
                        <a16:creationId xmlns:a16="http://schemas.microsoft.com/office/drawing/2014/main" id="{C8885A2D-EBE9-04C4-63B6-24A3646D1E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854635" y="5483163"/>
                    <a:ext cx="1275574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72" name="Group 371">
                    <a:extLst>
                      <a:ext uri="{FF2B5EF4-FFF2-40B4-BE49-F238E27FC236}">
                        <a16:creationId xmlns:a16="http://schemas.microsoft.com/office/drawing/2014/main" id="{97C419A4-C80F-B9E3-FD1E-29FEFBD922BD}"/>
                      </a:ext>
                    </a:extLst>
                  </p:cNvPr>
                  <p:cNvGrpSpPr/>
                  <p:nvPr/>
                </p:nvGrpSpPr>
                <p:grpSpPr>
                  <a:xfrm>
                    <a:off x="9108243" y="4884413"/>
                    <a:ext cx="7326117" cy="1130495"/>
                    <a:chOff x="6280821" y="3612902"/>
                    <a:chExt cx="7326117" cy="1498338"/>
                  </a:xfrm>
                </p:grpSpPr>
                <p:sp>
                  <p:nvSpPr>
                    <p:cNvPr id="379" name="Google Shape;201;p29">
                      <a:extLst>
                        <a:ext uri="{FF2B5EF4-FFF2-40B4-BE49-F238E27FC236}">
                          <a16:creationId xmlns:a16="http://schemas.microsoft.com/office/drawing/2014/main" id="{235E05B2-1C93-092B-03D7-FFCAD58932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+mj-lt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80" name="TextBox 379">
                      <a:extLst>
                        <a:ext uri="{FF2B5EF4-FFF2-40B4-BE49-F238E27FC236}">
                          <a16:creationId xmlns:a16="http://schemas.microsoft.com/office/drawing/2014/main" id="{3802B11C-A714-6C09-DB93-B5265330BB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10" y="4038896"/>
                      <a:ext cx="7250028" cy="5951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381" name="TextBox 380">
                      <a:extLst>
                        <a:ext uri="{FF2B5EF4-FFF2-40B4-BE49-F238E27FC236}">
                          <a16:creationId xmlns:a16="http://schemas.microsoft.com/office/drawing/2014/main" id="{9ABA413D-FB6F-75A4-0B3D-833CB7244A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10" y="3742070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373" name="Group 372">
                    <a:extLst>
                      <a:ext uri="{FF2B5EF4-FFF2-40B4-BE49-F238E27FC236}">
                        <a16:creationId xmlns:a16="http://schemas.microsoft.com/office/drawing/2014/main" id="{A97AE630-B38A-E9C8-C841-67FB45FE0B44}"/>
                      </a:ext>
                    </a:extLst>
                  </p:cNvPr>
                  <p:cNvGrpSpPr/>
                  <p:nvPr/>
                </p:nvGrpSpPr>
                <p:grpSpPr>
                  <a:xfrm>
                    <a:off x="7900914" y="4970572"/>
                    <a:ext cx="1056963" cy="1056963"/>
                    <a:chOff x="4530419" y="2616645"/>
                    <a:chExt cx="1852949" cy="1852949"/>
                  </a:xfrm>
                </p:grpSpPr>
                <p:sp>
                  <p:nvSpPr>
                    <p:cNvPr id="376" name="Google Shape;88;p16">
                      <a:extLst>
                        <a:ext uri="{FF2B5EF4-FFF2-40B4-BE49-F238E27FC236}">
                          <a16:creationId xmlns:a16="http://schemas.microsoft.com/office/drawing/2014/main" id="{F6931829-BA5B-72A7-85FE-AE3296B32A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30419" y="2616645"/>
                      <a:ext cx="1852949" cy="1852949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375" name="Freeform: Shape 374">
                      <a:extLst>
                        <a:ext uri="{FF2B5EF4-FFF2-40B4-BE49-F238E27FC236}">
                          <a16:creationId xmlns:a16="http://schemas.microsoft.com/office/drawing/2014/main" id="{6B0A478B-5121-FB62-A3BB-B290EA3CA1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7030" y="3180456"/>
                      <a:ext cx="758482" cy="759826"/>
                    </a:xfrm>
                    <a:custGeom>
                      <a:avLst/>
                      <a:gdLst>
                        <a:gd name="connsiteX0" fmla="*/ 369551 w 1327099"/>
                        <a:gd name="connsiteY0" fmla="*/ 641198 h 1329456"/>
                        <a:gd name="connsiteX1" fmla="*/ 369551 w 1327099"/>
                        <a:gd name="connsiteY1" fmla="*/ 745777 h 1329456"/>
                        <a:gd name="connsiteX2" fmla="*/ 264972 w 1327099"/>
                        <a:gd name="connsiteY2" fmla="*/ 745777 h 1329456"/>
                        <a:gd name="connsiteX3" fmla="*/ 264972 w 1327099"/>
                        <a:gd name="connsiteY3" fmla="*/ 910161 h 1329456"/>
                        <a:gd name="connsiteX4" fmla="*/ 369551 w 1327099"/>
                        <a:gd name="connsiteY4" fmla="*/ 910161 h 1329456"/>
                        <a:gd name="connsiteX5" fmla="*/ 369551 w 1327099"/>
                        <a:gd name="connsiteY5" fmla="*/ 1014740 h 1329456"/>
                        <a:gd name="connsiteX6" fmla="*/ 534262 w 1327099"/>
                        <a:gd name="connsiteY6" fmla="*/ 1014740 h 1329456"/>
                        <a:gd name="connsiteX7" fmla="*/ 534262 w 1327099"/>
                        <a:gd name="connsiteY7" fmla="*/ 910161 h 1329456"/>
                        <a:gd name="connsiteX8" fmla="*/ 638841 w 1327099"/>
                        <a:gd name="connsiteY8" fmla="*/ 910161 h 1329456"/>
                        <a:gd name="connsiteX9" fmla="*/ 638841 w 1327099"/>
                        <a:gd name="connsiteY9" fmla="*/ 745777 h 1329456"/>
                        <a:gd name="connsiteX10" fmla="*/ 534262 w 1327099"/>
                        <a:gd name="connsiteY10" fmla="*/ 745777 h 1329456"/>
                        <a:gd name="connsiteX11" fmla="*/ 534262 w 1327099"/>
                        <a:gd name="connsiteY11" fmla="*/ 641198 h 1329456"/>
                        <a:gd name="connsiteX12" fmla="*/ 1043102 w 1327099"/>
                        <a:gd name="connsiteY12" fmla="*/ 626818 h 1329456"/>
                        <a:gd name="connsiteX13" fmla="*/ 1167290 w 1327099"/>
                        <a:gd name="connsiteY13" fmla="*/ 684663 h 1329456"/>
                        <a:gd name="connsiteX14" fmla="*/ 1205526 w 1327099"/>
                        <a:gd name="connsiteY14" fmla="*/ 789569 h 1329456"/>
                        <a:gd name="connsiteX15" fmla="*/ 1144413 w 1327099"/>
                        <a:gd name="connsiteY15" fmla="*/ 916697 h 1329456"/>
                        <a:gd name="connsiteX16" fmla="*/ 1130687 w 1327099"/>
                        <a:gd name="connsiteY16" fmla="*/ 926501 h 1329456"/>
                        <a:gd name="connsiteX17" fmla="*/ 1193108 w 1327099"/>
                        <a:gd name="connsiteY17" fmla="*/ 926501 h 1329456"/>
                        <a:gd name="connsiteX18" fmla="*/ 1327099 w 1327099"/>
                        <a:gd name="connsiteY18" fmla="*/ 1060493 h 1329456"/>
                        <a:gd name="connsiteX19" fmla="*/ 1327099 w 1327099"/>
                        <a:gd name="connsiteY19" fmla="*/ 1329456 h 1329456"/>
                        <a:gd name="connsiteX20" fmla="*/ 1219252 w 1327099"/>
                        <a:gd name="connsiteY20" fmla="*/ 1329456 h 1329456"/>
                        <a:gd name="connsiteX21" fmla="*/ 1219252 w 1327099"/>
                        <a:gd name="connsiteY21" fmla="*/ 1161477 h 1329456"/>
                        <a:gd name="connsiteX22" fmla="*/ 1196376 w 1327099"/>
                        <a:gd name="connsiteY22" fmla="*/ 1138600 h 1329456"/>
                        <a:gd name="connsiteX23" fmla="*/ 1173499 w 1327099"/>
                        <a:gd name="connsiteY23" fmla="*/ 1161477 h 1329456"/>
                        <a:gd name="connsiteX24" fmla="*/ 1173499 w 1327099"/>
                        <a:gd name="connsiteY24" fmla="*/ 1329456 h 1329456"/>
                        <a:gd name="connsiteX25" fmla="*/ 913033 w 1327099"/>
                        <a:gd name="connsiteY25" fmla="*/ 1329456 h 1329456"/>
                        <a:gd name="connsiteX26" fmla="*/ 913033 w 1327099"/>
                        <a:gd name="connsiteY26" fmla="*/ 1161477 h 1329456"/>
                        <a:gd name="connsiteX27" fmla="*/ 890156 w 1327099"/>
                        <a:gd name="connsiteY27" fmla="*/ 1138600 h 1329456"/>
                        <a:gd name="connsiteX28" fmla="*/ 867280 w 1327099"/>
                        <a:gd name="connsiteY28" fmla="*/ 1161477 h 1329456"/>
                        <a:gd name="connsiteX29" fmla="*/ 867280 w 1327099"/>
                        <a:gd name="connsiteY29" fmla="*/ 1329129 h 1329456"/>
                        <a:gd name="connsiteX30" fmla="*/ 759106 w 1327099"/>
                        <a:gd name="connsiteY30" fmla="*/ 1329129 h 1329456"/>
                        <a:gd name="connsiteX31" fmla="*/ 759106 w 1327099"/>
                        <a:gd name="connsiteY31" fmla="*/ 1060166 h 1329456"/>
                        <a:gd name="connsiteX32" fmla="*/ 893097 w 1327099"/>
                        <a:gd name="connsiteY32" fmla="*/ 926175 h 1329456"/>
                        <a:gd name="connsiteX33" fmla="*/ 955518 w 1327099"/>
                        <a:gd name="connsiteY33" fmla="*/ 926175 h 1329456"/>
                        <a:gd name="connsiteX34" fmla="*/ 880679 w 1327099"/>
                        <a:gd name="connsiteY34" fmla="*/ 789242 h 1329456"/>
                        <a:gd name="connsiteX35" fmla="*/ 1043102 w 1327099"/>
                        <a:gd name="connsiteY35" fmla="*/ 626818 h 1329456"/>
                        <a:gd name="connsiteX36" fmla="*/ 964342 w 1327099"/>
                        <a:gd name="connsiteY36" fmla="*/ 291513 h 1329456"/>
                        <a:gd name="connsiteX37" fmla="*/ 1162715 w 1327099"/>
                        <a:gd name="connsiteY37" fmla="*/ 291513 h 1329456"/>
                        <a:gd name="connsiteX38" fmla="*/ 1200951 w 1327099"/>
                        <a:gd name="connsiteY38" fmla="*/ 333671 h 1329456"/>
                        <a:gd name="connsiteX39" fmla="*/ 1172192 w 1327099"/>
                        <a:gd name="connsiteY39" fmla="*/ 625838 h 1329456"/>
                        <a:gd name="connsiteX40" fmla="*/ 1042449 w 1327099"/>
                        <a:gd name="connsiteY40" fmla="*/ 580412 h 1329456"/>
                        <a:gd name="connsiteX41" fmla="*/ 834272 w 1327099"/>
                        <a:gd name="connsiteY41" fmla="*/ 788589 h 1329456"/>
                        <a:gd name="connsiteX42" fmla="*/ 856822 w 1327099"/>
                        <a:gd name="connsiteY42" fmla="*/ 883363 h 1329456"/>
                        <a:gd name="connsiteX43" fmla="*/ 712046 w 1327099"/>
                        <a:gd name="connsiteY43" fmla="*/ 1059513 h 1329456"/>
                        <a:gd name="connsiteX44" fmla="*/ 712046 w 1327099"/>
                        <a:gd name="connsiteY44" fmla="*/ 1193504 h 1329456"/>
                        <a:gd name="connsiteX45" fmla="*/ 117581 w 1327099"/>
                        <a:gd name="connsiteY45" fmla="*/ 1193504 h 1329456"/>
                        <a:gd name="connsiteX46" fmla="*/ 79672 w 1327099"/>
                        <a:gd name="connsiteY46" fmla="*/ 1159843 h 1329456"/>
                        <a:gd name="connsiteX47" fmla="*/ 257 w 1327099"/>
                        <a:gd name="connsiteY47" fmla="*/ 510801 h 1329456"/>
                        <a:gd name="connsiteX48" fmla="*/ 38494 w 1327099"/>
                        <a:gd name="connsiteY48" fmla="*/ 467663 h 1329456"/>
                        <a:gd name="connsiteX49" fmla="*/ 865973 w 1327099"/>
                        <a:gd name="connsiteY49" fmla="*/ 467663 h 1329456"/>
                        <a:gd name="connsiteX50" fmla="*/ 903556 w 1327099"/>
                        <a:gd name="connsiteY50" fmla="*/ 436943 h 1329456"/>
                        <a:gd name="connsiteX51" fmla="*/ 926759 w 1327099"/>
                        <a:gd name="connsiteY51" fmla="*/ 322233 h 1329456"/>
                        <a:gd name="connsiteX52" fmla="*/ 964342 w 1327099"/>
                        <a:gd name="connsiteY52" fmla="*/ 291513 h 1329456"/>
                        <a:gd name="connsiteX53" fmla="*/ 463998 w 1327099"/>
                        <a:gd name="connsiteY53" fmla="*/ 250662 h 1329456"/>
                        <a:gd name="connsiteX54" fmla="*/ 459750 w 1327099"/>
                        <a:gd name="connsiteY54" fmla="*/ 251969 h 1329456"/>
                        <a:gd name="connsiteX55" fmla="*/ 455828 w 1327099"/>
                        <a:gd name="connsiteY55" fmla="*/ 253930 h 1329456"/>
                        <a:gd name="connsiteX56" fmla="*/ 452233 w 1327099"/>
                        <a:gd name="connsiteY56" fmla="*/ 256871 h 1329456"/>
                        <a:gd name="connsiteX57" fmla="*/ 445370 w 1327099"/>
                        <a:gd name="connsiteY57" fmla="*/ 273212 h 1329456"/>
                        <a:gd name="connsiteX58" fmla="*/ 452233 w 1327099"/>
                        <a:gd name="connsiteY58" fmla="*/ 289225 h 1329456"/>
                        <a:gd name="connsiteX59" fmla="*/ 468247 w 1327099"/>
                        <a:gd name="connsiteY59" fmla="*/ 296088 h 1329456"/>
                        <a:gd name="connsiteX60" fmla="*/ 472822 w 1327099"/>
                        <a:gd name="connsiteY60" fmla="*/ 295762 h 1329456"/>
                        <a:gd name="connsiteX61" fmla="*/ 477071 w 1327099"/>
                        <a:gd name="connsiteY61" fmla="*/ 294454 h 1329456"/>
                        <a:gd name="connsiteX62" fmla="*/ 480992 w 1327099"/>
                        <a:gd name="connsiteY62" fmla="*/ 292494 h 1329456"/>
                        <a:gd name="connsiteX63" fmla="*/ 484587 w 1327099"/>
                        <a:gd name="connsiteY63" fmla="*/ 289552 h 1329456"/>
                        <a:gd name="connsiteX64" fmla="*/ 487529 w 1327099"/>
                        <a:gd name="connsiteY64" fmla="*/ 285957 h 1329456"/>
                        <a:gd name="connsiteX65" fmla="*/ 489489 w 1327099"/>
                        <a:gd name="connsiteY65" fmla="*/ 282036 h 1329456"/>
                        <a:gd name="connsiteX66" fmla="*/ 490797 w 1327099"/>
                        <a:gd name="connsiteY66" fmla="*/ 277787 h 1329456"/>
                        <a:gd name="connsiteX67" fmla="*/ 491123 w 1327099"/>
                        <a:gd name="connsiteY67" fmla="*/ 273212 h 1329456"/>
                        <a:gd name="connsiteX68" fmla="*/ 484587 w 1327099"/>
                        <a:gd name="connsiteY68" fmla="*/ 256871 h 1329456"/>
                        <a:gd name="connsiteX69" fmla="*/ 480992 w 1327099"/>
                        <a:gd name="connsiteY69" fmla="*/ 253930 h 1329456"/>
                        <a:gd name="connsiteX70" fmla="*/ 477071 w 1327099"/>
                        <a:gd name="connsiteY70" fmla="*/ 251969 h 1329456"/>
                        <a:gd name="connsiteX71" fmla="*/ 472822 w 1327099"/>
                        <a:gd name="connsiteY71" fmla="*/ 250662 h 1329456"/>
                        <a:gd name="connsiteX72" fmla="*/ 463998 w 1327099"/>
                        <a:gd name="connsiteY72" fmla="*/ 250662 h 1329456"/>
                        <a:gd name="connsiteX73" fmla="*/ 126732 w 1327099"/>
                        <a:gd name="connsiteY73" fmla="*/ 0 h 1329456"/>
                        <a:gd name="connsiteX74" fmla="*/ 1076110 w 1327099"/>
                        <a:gd name="connsiteY74" fmla="*/ 0 h 1329456"/>
                        <a:gd name="connsiteX75" fmla="*/ 1076110 w 1327099"/>
                        <a:gd name="connsiteY75" fmla="*/ 245760 h 1329456"/>
                        <a:gd name="connsiteX76" fmla="*/ 964015 w 1327099"/>
                        <a:gd name="connsiteY76" fmla="*/ 245760 h 1329456"/>
                        <a:gd name="connsiteX77" fmla="*/ 881659 w 1327099"/>
                        <a:gd name="connsiteY77" fmla="*/ 313409 h 1329456"/>
                        <a:gd name="connsiteX78" fmla="*/ 859763 w 1327099"/>
                        <a:gd name="connsiteY78" fmla="*/ 422236 h 1329456"/>
                        <a:gd name="connsiteX79" fmla="*/ 126732 w 1327099"/>
                        <a:gd name="connsiteY79" fmla="*/ 422236 h 1329456"/>
                        <a:gd name="connsiteX80" fmla="*/ 126732 w 1327099"/>
                        <a:gd name="connsiteY80" fmla="*/ 296088 h 1329456"/>
                        <a:gd name="connsiteX81" fmla="*/ 352230 w 1327099"/>
                        <a:gd name="connsiteY81" fmla="*/ 296088 h 1329456"/>
                        <a:gd name="connsiteX82" fmla="*/ 375106 w 1327099"/>
                        <a:gd name="connsiteY82" fmla="*/ 273212 h 1329456"/>
                        <a:gd name="connsiteX83" fmla="*/ 352230 w 1327099"/>
                        <a:gd name="connsiteY83" fmla="*/ 250335 h 1329456"/>
                        <a:gd name="connsiteX84" fmla="*/ 126732 w 1327099"/>
                        <a:gd name="connsiteY84" fmla="*/ 250335 h 13294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</a:cxnLst>
                      <a:rect l="l" t="t" r="r" b="b"/>
                      <a:pathLst>
                        <a:path w="1327099" h="1329456">
                          <a:moveTo>
                            <a:pt x="369551" y="641198"/>
                          </a:moveTo>
                          <a:lnTo>
                            <a:pt x="369551" y="745777"/>
                          </a:lnTo>
                          <a:lnTo>
                            <a:pt x="264972" y="745777"/>
                          </a:lnTo>
                          <a:lnTo>
                            <a:pt x="264972" y="910161"/>
                          </a:lnTo>
                          <a:lnTo>
                            <a:pt x="369551" y="910161"/>
                          </a:lnTo>
                          <a:lnTo>
                            <a:pt x="369551" y="1014740"/>
                          </a:lnTo>
                          <a:lnTo>
                            <a:pt x="534262" y="1014740"/>
                          </a:lnTo>
                          <a:lnTo>
                            <a:pt x="534262" y="910161"/>
                          </a:lnTo>
                          <a:lnTo>
                            <a:pt x="638841" y="910161"/>
                          </a:lnTo>
                          <a:lnTo>
                            <a:pt x="638841" y="745777"/>
                          </a:lnTo>
                          <a:lnTo>
                            <a:pt x="534262" y="745777"/>
                          </a:lnTo>
                          <a:lnTo>
                            <a:pt x="534262" y="641198"/>
                          </a:lnTo>
                          <a:close/>
                          <a:moveTo>
                            <a:pt x="1043102" y="626818"/>
                          </a:moveTo>
                          <a:cubicBezTo>
                            <a:pt x="1093104" y="626818"/>
                            <a:pt x="1137550" y="649368"/>
                            <a:pt x="1167290" y="684663"/>
                          </a:cubicBezTo>
                          <a:cubicBezTo>
                            <a:pt x="1191147" y="713095"/>
                            <a:pt x="1205526" y="749698"/>
                            <a:pt x="1205526" y="789569"/>
                          </a:cubicBezTo>
                          <a:cubicBezTo>
                            <a:pt x="1205526" y="841204"/>
                            <a:pt x="1181669" y="886958"/>
                            <a:pt x="1144413" y="916697"/>
                          </a:cubicBezTo>
                          <a:cubicBezTo>
                            <a:pt x="1140165" y="920292"/>
                            <a:pt x="1135589" y="923560"/>
                            <a:pt x="1130687" y="926501"/>
                          </a:cubicBezTo>
                          <a:lnTo>
                            <a:pt x="1193108" y="926501"/>
                          </a:lnTo>
                          <a:cubicBezTo>
                            <a:pt x="1267293" y="926501"/>
                            <a:pt x="1327099" y="986307"/>
                            <a:pt x="1327099" y="1060493"/>
                          </a:cubicBezTo>
                          <a:lnTo>
                            <a:pt x="1327099" y="1329456"/>
                          </a:lnTo>
                          <a:lnTo>
                            <a:pt x="1219252" y="1329456"/>
                          </a:lnTo>
                          <a:lnTo>
                            <a:pt x="1219252" y="1161477"/>
                          </a:lnTo>
                          <a:cubicBezTo>
                            <a:pt x="1219252" y="1148731"/>
                            <a:pt x="1209121" y="1138600"/>
                            <a:pt x="1196376" y="1138600"/>
                          </a:cubicBezTo>
                          <a:cubicBezTo>
                            <a:pt x="1183630" y="1138600"/>
                            <a:pt x="1173499" y="1148731"/>
                            <a:pt x="1173499" y="1161477"/>
                          </a:cubicBezTo>
                          <a:lnTo>
                            <a:pt x="1173499" y="1329456"/>
                          </a:lnTo>
                          <a:lnTo>
                            <a:pt x="913033" y="1329456"/>
                          </a:lnTo>
                          <a:lnTo>
                            <a:pt x="913033" y="1161477"/>
                          </a:lnTo>
                          <a:cubicBezTo>
                            <a:pt x="913033" y="1148731"/>
                            <a:pt x="902902" y="1138600"/>
                            <a:pt x="890156" y="1138600"/>
                          </a:cubicBezTo>
                          <a:cubicBezTo>
                            <a:pt x="877411" y="1138600"/>
                            <a:pt x="867280" y="1148731"/>
                            <a:pt x="867280" y="1161477"/>
                          </a:cubicBezTo>
                          <a:lnTo>
                            <a:pt x="867280" y="1329129"/>
                          </a:lnTo>
                          <a:lnTo>
                            <a:pt x="759106" y="1329129"/>
                          </a:lnTo>
                          <a:lnTo>
                            <a:pt x="759106" y="1060166"/>
                          </a:lnTo>
                          <a:cubicBezTo>
                            <a:pt x="759106" y="986307"/>
                            <a:pt x="818912" y="926175"/>
                            <a:pt x="893097" y="926175"/>
                          </a:cubicBezTo>
                          <a:lnTo>
                            <a:pt x="955518" y="926175"/>
                          </a:lnTo>
                          <a:cubicBezTo>
                            <a:pt x="910418" y="897089"/>
                            <a:pt x="880679" y="846760"/>
                            <a:pt x="880679" y="789242"/>
                          </a:cubicBezTo>
                          <a:cubicBezTo>
                            <a:pt x="880679" y="699696"/>
                            <a:pt x="953230" y="626818"/>
                            <a:pt x="1043102" y="626818"/>
                          </a:cubicBezTo>
                          <a:close/>
                          <a:moveTo>
                            <a:pt x="964342" y="291513"/>
                          </a:moveTo>
                          <a:lnTo>
                            <a:pt x="1162715" y="291513"/>
                          </a:lnTo>
                          <a:cubicBezTo>
                            <a:pt x="1185264" y="291513"/>
                            <a:pt x="1203239" y="311122"/>
                            <a:pt x="1200951" y="333671"/>
                          </a:cubicBezTo>
                          <a:lnTo>
                            <a:pt x="1172192" y="625838"/>
                          </a:lnTo>
                          <a:cubicBezTo>
                            <a:pt x="1135916" y="596752"/>
                            <a:pt x="1090163" y="580412"/>
                            <a:pt x="1042449" y="580412"/>
                          </a:cubicBezTo>
                          <a:cubicBezTo>
                            <a:pt x="927739" y="580412"/>
                            <a:pt x="834272" y="673879"/>
                            <a:pt x="834272" y="788589"/>
                          </a:cubicBezTo>
                          <a:cubicBezTo>
                            <a:pt x="834272" y="822250"/>
                            <a:pt x="842116" y="854604"/>
                            <a:pt x="856822" y="883363"/>
                          </a:cubicBezTo>
                          <a:cubicBezTo>
                            <a:pt x="774466" y="900030"/>
                            <a:pt x="712373" y="972582"/>
                            <a:pt x="712046" y="1059513"/>
                          </a:cubicBezTo>
                          <a:lnTo>
                            <a:pt x="712046" y="1193504"/>
                          </a:lnTo>
                          <a:lnTo>
                            <a:pt x="117581" y="1193504"/>
                          </a:lnTo>
                          <a:cubicBezTo>
                            <a:pt x="98300" y="1193504"/>
                            <a:pt x="81959" y="1179125"/>
                            <a:pt x="79672" y="1159843"/>
                          </a:cubicBezTo>
                          <a:lnTo>
                            <a:pt x="257" y="510801"/>
                          </a:lnTo>
                          <a:cubicBezTo>
                            <a:pt x="-2357" y="487925"/>
                            <a:pt x="15290" y="467663"/>
                            <a:pt x="38494" y="467663"/>
                          </a:cubicBezTo>
                          <a:lnTo>
                            <a:pt x="865973" y="467663"/>
                          </a:lnTo>
                          <a:cubicBezTo>
                            <a:pt x="884274" y="467663"/>
                            <a:pt x="899961" y="454917"/>
                            <a:pt x="903556" y="436943"/>
                          </a:cubicBezTo>
                          <a:lnTo>
                            <a:pt x="926759" y="322233"/>
                          </a:lnTo>
                          <a:cubicBezTo>
                            <a:pt x="930354" y="304259"/>
                            <a:pt x="946041" y="291513"/>
                            <a:pt x="964342" y="291513"/>
                          </a:cubicBezTo>
                          <a:close/>
                          <a:moveTo>
                            <a:pt x="463998" y="250662"/>
                          </a:moveTo>
                          <a:cubicBezTo>
                            <a:pt x="462691" y="250989"/>
                            <a:pt x="461057" y="251316"/>
                            <a:pt x="459750" y="251969"/>
                          </a:cubicBezTo>
                          <a:cubicBezTo>
                            <a:pt x="458443" y="252296"/>
                            <a:pt x="457135" y="252950"/>
                            <a:pt x="455828" y="253930"/>
                          </a:cubicBezTo>
                          <a:cubicBezTo>
                            <a:pt x="454521" y="254911"/>
                            <a:pt x="453214" y="255891"/>
                            <a:pt x="452233" y="256871"/>
                          </a:cubicBezTo>
                          <a:cubicBezTo>
                            <a:pt x="447985" y="261447"/>
                            <a:pt x="445370" y="267329"/>
                            <a:pt x="445370" y="273212"/>
                          </a:cubicBezTo>
                          <a:cubicBezTo>
                            <a:pt x="445370" y="279094"/>
                            <a:pt x="447985" y="284977"/>
                            <a:pt x="452233" y="289225"/>
                          </a:cubicBezTo>
                          <a:cubicBezTo>
                            <a:pt x="456482" y="293474"/>
                            <a:pt x="462364" y="296088"/>
                            <a:pt x="468247" y="296088"/>
                          </a:cubicBezTo>
                          <a:cubicBezTo>
                            <a:pt x="469881" y="296088"/>
                            <a:pt x="471515" y="296088"/>
                            <a:pt x="472822" y="295762"/>
                          </a:cubicBezTo>
                          <a:cubicBezTo>
                            <a:pt x="474129" y="295435"/>
                            <a:pt x="475763" y="295108"/>
                            <a:pt x="477071" y="294454"/>
                          </a:cubicBezTo>
                          <a:cubicBezTo>
                            <a:pt x="478378" y="294128"/>
                            <a:pt x="479685" y="293474"/>
                            <a:pt x="480992" y="292494"/>
                          </a:cubicBezTo>
                          <a:cubicBezTo>
                            <a:pt x="482300" y="291513"/>
                            <a:pt x="483607" y="290533"/>
                            <a:pt x="484587" y="289552"/>
                          </a:cubicBezTo>
                          <a:cubicBezTo>
                            <a:pt x="485894" y="288245"/>
                            <a:pt x="486548" y="287265"/>
                            <a:pt x="487529" y="285957"/>
                          </a:cubicBezTo>
                          <a:cubicBezTo>
                            <a:pt x="488182" y="284650"/>
                            <a:pt x="488836" y="283343"/>
                            <a:pt x="489489" y="282036"/>
                          </a:cubicBezTo>
                          <a:cubicBezTo>
                            <a:pt x="490143" y="280728"/>
                            <a:pt x="490470" y="279094"/>
                            <a:pt x="490797" y="277787"/>
                          </a:cubicBezTo>
                          <a:cubicBezTo>
                            <a:pt x="491123" y="276153"/>
                            <a:pt x="491123" y="274519"/>
                            <a:pt x="491123" y="273212"/>
                          </a:cubicBezTo>
                          <a:cubicBezTo>
                            <a:pt x="491123" y="267002"/>
                            <a:pt x="488836" y="261120"/>
                            <a:pt x="484587" y="256871"/>
                          </a:cubicBezTo>
                          <a:cubicBezTo>
                            <a:pt x="483607" y="255564"/>
                            <a:pt x="482300" y="254911"/>
                            <a:pt x="480992" y="253930"/>
                          </a:cubicBezTo>
                          <a:cubicBezTo>
                            <a:pt x="479685" y="253277"/>
                            <a:pt x="478378" y="252623"/>
                            <a:pt x="477071" y="251969"/>
                          </a:cubicBezTo>
                          <a:cubicBezTo>
                            <a:pt x="475763" y="251316"/>
                            <a:pt x="474129" y="250989"/>
                            <a:pt x="472822" y="250662"/>
                          </a:cubicBezTo>
                          <a:cubicBezTo>
                            <a:pt x="469881" y="250008"/>
                            <a:pt x="466940" y="250008"/>
                            <a:pt x="463998" y="250662"/>
                          </a:cubicBezTo>
                          <a:close/>
                          <a:moveTo>
                            <a:pt x="126732" y="0"/>
                          </a:moveTo>
                          <a:lnTo>
                            <a:pt x="1076110" y="0"/>
                          </a:lnTo>
                          <a:lnTo>
                            <a:pt x="1076110" y="245760"/>
                          </a:lnTo>
                          <a:lnTo>
                            <a:pt x="964015" y="245760"/>
                          </a:lnTo>
                          <a:cubicBezTo>
                            <a:pt x="924145" y="245760"/>
                            <a:pt x="889503" y="274192"/>
                            <a:pt x="881659" y="313409"/>
                          </a:cubicBezTo>
                          <a:lnTo>
                            <a:pt x="859763" y="422236"/>
                          </a:lnTo>
                          <a:lnTo>
                            <a:pt x="126732" y="422236"/>
                          </a:lnTo>
                          <a:lnTo>
                            <a:pt x="126732" y="296088"/>
                          </a:lnTo>
                          <a:lnTo>
                            <a:pt x="352230" y="296088"/>
                          </a:lnTo>
                          <a:cubicBezTo>
                            <a:pt x="364975" y="296088"/>
                            <a:pt x="375106" y="285957"/>
                            <a:pt x="375106" y="273212"/>
                          </a:cubicBezTo>
                          <a:cubicBezTo>
                            <a:pt x="375106" y="260466"/>
                            <a:pt x="364975" y="250335"/>
                            <a:pt x="352230" y="250335"/>
                          </a:cubicBezTo>
                          <a:lnTo>
                            <a:pt x="126732" y="250335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325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 sz="1400">
                        <a:latin typeface="+mj-lt"/>
                      </a:endParaRPr>
                    </a:p>
                  </p:txBody>
                </p:sp>
              </p:grpSp>
            </p:grpSp>
            <p:grpSp>
              <p:nvGrpSpPr>
                <p:cNvPr id="338" name="Group 337">
                  <a:extLst>
                    <a:ext uri="{FF2B5EF4-FFF2-40B4-BE49-F238E27FC236}">
                      <a16:creationId xmlns:a16="http://schemas.microsoft.com/office/drawing/2014/main" id="{5CD1364A-3DCA-0A7B-682F-4FC4F2C3129A}"/>
                    </a:ext>
                  </a:extLst>
                </p:cNvPr>
                <p:cNvGrpSpPr/>
                <p:nvPr/>
              </p:nvGrpSpPr>
              <p:grpSpPr>
                <a:xfrm>
                  <a:off x="-3974652" y="926342"/>
                  <a:ext cx="9487888" cy="1094066"/>
                  <a:chOff x="-4210559" y="2007635"/>
                  <a:chExt cx="9887662" cy="1140164"/>
                </a:xfrm>
              </p:grpSpPr>
              <p:cxnSp>
                <p:nvCxnSpPr>
                  <p:cNvPr id="361" name="Google Shape;478;p27">
                    <a:extLst>
                      <a:ext uri="{FF2B5EF4-FFF2-40B4-BE49-F238E27FC236}">
                        <a16:creationId xmlns:a16="http://schemas.microsoft.com/office/drawing/2014/main" id="{2D9A90BA-89C6-7F4D-78E2-D5DAB42A31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>
                    <a:off x="4119903" y="2322480"/>
                    <a:ext cx="15572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62" name="Group 361">
                    <a:extLst>
                      <a:ext uri="{FF2B5EF4-FFF2-40B4-BE49-F238E27FC236}">
                        <a16:creationId xmlns:a16="http://schemas.microsoft.com/office/drawing/2014/main" id="{FE37A0BB-3C07-B3FB-3544-7C13E17F8617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-4210559" y="2007635"/>
                    <a:ext cx="7322219" cy="1130495"/>
                    <a:chOff x="6280821" y="3612902"/>
                    <a:chExt cx="7322219" cy="1498338"/>
                  </a:xfrm>
                </p:grpSpPr>
                <p:sp>
                  <p:nvSpPr>
                    <p:cNvPr id="368" name="Google Shape;201;p29">
                      <a:extLst>
                        <a:ext uri="{FF2B5EF4-FFF2-40B4-BE49-F238E27FC236}">
                          <a16:creationId xmlns:a16="http://schemas.microsoft.com/office/drawing/2014/main" id="{80E806D7-743F-DFF2-6D13-EBCF29552E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+mj-lt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69" name="TextBox 368">
                      <a:extLst>
                        <a:ext uri="{FF2B5EF4-FFF2-40B4-BE49-F238E27FC236}">
                          <a16:creationId xmlns:a16="http://schemas.microsoft.com/office/drawing/2014/main" id="{D7580EBB-13EA-BECB-54FD-D6395C9467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3012" y="4022949"/>
                      <a:ext cx="7250028" cy="5951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370" name="TextBox 369">
                      <a:extLst>
                        <a:ext uri="{FF2B5EF4-FFF2-40B4-BE49-F238E27FC236}">
                          <a16:creationId xmlns:a16="http://schemas.microsoft.com/office/drawing/2014/main" id="{0777F17D-7F67-1CEA-C7C5-7EDD551A4A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3012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365" name="Google Shape;88;p16">
                    <a:extLst>
                      <a:ext uri="{FF2B5EF4-FFF2-40B4-BE49-F238E27FC236}">
                        <a16:creationId xmlns:a16="http://schemas.microsoft.com/office/drawing/2014/main" id="{2A64C67C-1F9A-4AE0-CF1A-1393028F0917}"/>
                      </a:ext>
                    </a:extLst>
                  </p:cNvPr>
                  <p:cNvSpPr/>
                  <p:nvPr/>
                </p:nvSpPr>
                <p:spPr>
                  <a:xfrm flipH="1">
                    <a:off x="3268157" y="2090836"/>
                    <a:ext cx="1056963" cy="1056963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latin typeface="+mj-lt"/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364" name="Freeform: Shape 363">
                    <a:extLst>
                      <a:ext uri="{FF2B5EF4-FFF2-40B4-BE49-F238E27FC236}">
                        <a16:creationId xmlns:a16="http://schemas.microsoft.com/office/drawing/2014/main" id="{9AAFD115-7A12-0186-BA92-E9CB432AE3D7}"/>
                      </a:ext>
                    </a:extLst>
                  </p:cNvPr>
                  <p:cNvSpPr/>
                  <p:nvPr/>
                </p:nvSpPr>
                <p:spPr>
                  <a:xfrm>
                    <a:off x="3619457" y="2426189"/>
                    <a:ext cx="393806" cy="416939"/>
                  </a:xfrm>
                  <a:custGeom>
                    <a:avLst/>
                    <a:gdLst>
                      <a:gd name="connsiteX0" fmla="*/ 444133 w 1257232"/>
                      <a:gd name="connsiteY0" fmla="*/ 991863 h 1331091"/>
                      <a:gd name="connsiteX1" fmla="*/ 439885 w 1257232"/>
                      <a:gd name="connsiteY1" fmla="*/ 993170 h 1331091"/>
                      <a:gd name="connsiteX2" fmla="*/ 435963 w 1257232"/>
                      <a:gd name="connsiteY2" fmla="*/ 995131 h 1331091"/>
                      <a:gd name="connsiteX3" fmla="*/ 432368 w 1257232"/>
                      <a:gd name="connsiteY3" fmla="*/ 998073 h 1331091"/>
                      <a:gd name="connsiteX4" fmla="*/ 429427 w 1257232"/>
                      <a:gd name="connsiteY4" fmla="*/ 1001668 h 1331091"/>
                      <a:gd name="connsiteX5" fmla="*/ 427466 w 1257232"/>
                      <a:gd name="connsiteY5" fmla="*/ 1005589 h 1331091"/>
                      <a:gd name="connsiteX6" fmla="*/ 426159 w 1257232"/>
                      <a:gd name="connsiteY6" fmla="*/ 1009838 h 1331091"/>
                      <a:gd name="connsiteX7" fmla="*/ 425505 w 1257232"/>
                      <a:gd name="connsiteY7" fmla="*/ 1014740 h 1331091"/>
                      <a:gd name="connsiteX8" fmla="*/ 425832 w 1257232"/>
                      <a:gd name="connsiteY8" fmla="*/ 1019315 h 1331091"/>
                      <a:gd name="connsiteX9" fmla="*/ 427139 w 1257232"/>
                      <a:gd name="connsiteY9" fmla="*/ 1023564 h 1331091"/>
                      <a:gd name="connsiteX10" fmla="*/ 429100 w 1257232"/>
                      <a:gd name="connsiteY10" fmla="*/ 1027485 h 1331091"/>
                      <a:gd name="connsiteX11" fmla="*/ 432041 w 1257232"/>
                      <a:gd name="connsiteY11" fmla="*/ 1031080 h 1331091"/>
                      <a:gd name="connsiteX12" fmla="*/ 435636 w 1257232"/>
                      <a:gd name="connsiteY12" fmla="*/ 1034022 h 1331091"/>
                      <a:gd name="connsiteX13" fmla="*/ 439558 w 1257232"/>
                      <a:gd name="connsiteY13" fmla="*/ 1035982 h 1331091"/>
                      <a:gd name="connsiteX14" fmla="*/ 443806 w 1257232"/>
                      <a:gd name="connsiteY14" fmla="*/ 1037290 h 1331091"/>
                      <a:gd name="connsiteX15" fmla="*/ 448382 w 1257232"/>
                      <a:gd name="connsiteY15" fmla="*/ 1037616 h 1331091"/>
                      <a:gd name="connsiteX16" fmla="*/ 464722 w 1257232"/>
                      <a:gd name="connsiteY16" fmla="*/ 1030753 h 1331091"/>
                      <a:gd name="connsiteX17" fmla="*/ 467663 w 1257232"/>
                      <a:gd name="connsiteY17" fmla="*/ 1027159 h 1331091"/>
                      <a:gd name="connsiteX18" fmla="*/ 469951 w 1257232"/>
                      <a:gd name="connsiteY18" fmla="*/ 1023237 h 1331091"/>
                      <a:gd name="connsiteX19" fmla="*/ 471258 w 1257232"/>
                      <a:gd name="connsiteY19" fmla="*/ 1018988 h 1331091"/>
                      <a:gd name="connsiteX20" fmla="*/ 471585 w 1257232"/>
                      <a:gd name="connsiteY20" fmla="*/ 1014413 h 1331091"/>
                      <a:gd name="connsiteX21" fmla="*/ 471258 w 1257232"/>
                      <a:gd name="connsiteY21" fmla="*/ 1009838 h 1331091"/>
                      <a:gd name="connsiteX22" fmla="*/ 469951 w 1257232"/>
                      <a:gd name="connsiteY22" fmla="*/ 1005589 h 1331091"/>
                      <a:gd name="connsiteX23" fmla="*/ 467663 w 1257232"/>
                      <a:gd name="connsiteY23" fmla="*/ 1001668 h 1331091"/>
                      <a:gd name="connsiteX24" fmla="*/ 464722 w 1257232"/>
                      <a:gd name="connsiteY24" fmla="*/ 998073 h 1331091"/>
                      <a:gd name="connsiteX25" fmla="*/ 444133 w 1257232"/>
                      <a:gd name="connsiteY25" fmla="*/ 991863 h 1331091"/>
                      <a:gd name="connsiteX26" fmla="*/ 444133 w 1257232"/>
                      <a:gd name="connsiteY26" fmla="*/ 851009 h 1331091"/>
                      <a:gd name="connsiteX27" fmla="*/ 439885 w 1257232"/>
                      <a:gd name="connsiteY27" fmla="*/ 852316 h 1331091"/>
                      <a:gd name="connsiteX28" fmla="*/ 435963 w 1257232"/>
                      <a:gd name="connsiteY28" fmla="*/ 854277 h 1331091"/>
                      <a:gd name="connsiteX29" fmla="*/ 432368 w 1257232"/>
                      <a:gd name="connsiteY29" fmla="*/ 857218 h 1331091"/>
                      <a:gd name="connsiteX30" fmla="*/ 429427 w 1257232"/>
                      <a:gd name="connsiteY30" fmla="*/ 860813 h 1331091"/>
                      <a:gd name="connsiteX31" fmla="*/ 427466 w 1257232"/>
                      <a:gd name="connsiteY31" fmla="*/ 864735 h 1331091"/>
                      <a:gd name="connsiteX32" fmla="*/ 426159 w 1257232"/>
                      <a:gd name="connsiteY32" fmla="*/ 868983 h 1331091"/>
                      <a:gd name="connsiteX33" fmla="*/ 425505 w 1257232"/>
                      <a:gd name="connsiteY33" fmla="*/ 874212 h 1331091"/>
                      <a:gd name="connsiteX34" fmla="*/ 432041 w 1257232"/>
                      <a:gd name="connsiteY34" fmla="*/ 890226 h 1331091"/>
                      <a:gd name="connsiteX35" fmla="*/ 435636 w 1257232"/>
                      <a:gd name="connsiteY35" fmla="*/ 893167 h 1331091"/>
                      <a:gd name="connsiteX36" fmla="*/ 439558 w 1257232"/>
                      <a:gd name="connsiteY36" fmla="*/ 895128 h 1331091"/>
                      <a:gd name="connsiteX37" fmla="*/ 443806 w 1257232"/>
                      <a:gd name="connsiteY37" fmla="*/ 896435 h 1331091"/>
                      <a:gd name="connsiteX38" fmla="*/ 448382 w 1257232"/>
                      <a:gd name="connsiteY38" fmla="*/ 896762 h 1331091"/>
                      <a:gd name="connsiteX39" fmla="*/ 464722 w 1257232"/>
                      <a:gd name="connsiteY39" fmla="*/ 889899 h 1331091"/>
                      <a:gd name="connsiteX40" fmla="*/ 467663 w 1257232"/>
                      <a:gd name="connsiteY40" fmla="*/ 886304 h 1331091"/>
                      <a:gd name="connsiteX41" fmla="*/ 469951 w 1257232"/>
                      <a:gd name="connsiteY41" fmla="*/ 882382 h 1331091"/>
                      <a:gd name="connsiteX42" fmla="*/ 471258 w 1257232"/>
                      <a:gd name="connsiteY42" fmla="*/ 878134 h 1331091"/>
                      <a:gd name="connsiteX43" fmla="*/ 471585 w 1257232"/>
                      <a:gd name="connsiteY43" fmla="*/ 873559 h 1331091"/>
                      <a:gd name="connsiteX44" fmla="*/ 471258 w 1257232"/>
                      <a:gd name="connsiteY44" fmla="*/ 868983 h 1331091"/>
                      <a:gd name="connsiteX45" fmla="*/ 469951 w 1257232"/>
                      <a:gd name="connsiteY45" fmla="*/ 864735 h 1331091"/>
                      <a:gd name="connsiteX46" fmla="*/ 467663 w 1257232"/>
                      <a:gd name="connsiteY46" fmla="*/ 860813 h 1331091"/>
                      <a:gd name="connsiteX47" fmla="*/ 464722 w 1257232"/>
                      <a:gd name="connsiteY47" fmla="*/ 857218 h 1331091"/>
                      <a:gd name="connsiteX48" fmla="*/ 444133 w 1257232"/>
                      <a:gd name="connsiteY48" fmla="*/ 851009 h 1331091"/>
                      <a:gd name="connsiteX49" fmla="*/ 444133 w 1257232"/>
                      <a:gd name="connsiteY49" fmla="*/ 710481 h 1331091"/>
                      <a:gd name="connsiteX50" fmla="*/ 439885 w 1257232"/>
                      <a:gd name="connsiteY50" fmla="*/ 711789 h 1331091"/>
                      <a:gd name="connsiteX51" fmla="*/ 435963 w 1257232"/>
                      <a:gd name="connsiteY51" fmla="*/ 713749 h 1331091"/>
                      <a:gd name="connsiteX52" fmla="*/ 432368 w 1257232"/>
                      <a:gd name="connsiteY52" fmla="*/ 716691 h 1331091"/>
                      <a:gd name="connsiteX53" fmla="*/ 429427 w 1257232"/>
                      <a:gd name="connsiteY53" fmla="*/ 720285 h 1331091"/>
                      <a:gd name="connsiteX54" fmla="*/ 427466 w 1257232"/>
                      <a:gd name="connsiteY54" fmla="*/ 724207 h 1331091"/>
                      <a:gd name="connsiteX55" fmla="*/ 426159 w 1257232"/>
                      <a:gd name="connsiteY55" fmla="*/ 728456 h 1331091"/>
                      <a:gd name="connsiteX56" fmla="*/ 425505 w 1257232"/>
                      <a:gd name="connsiteY56" fmla="*/ 733358 h 1331091"/>
                      <a:gd name="connsiteX57" fmla="*/ 425832 w 1257232"/>
                      <a:gd name="connsiteY57" fmla="*/ 737933 h 1331091"/>
                      <a:gd name="connsiteX58" fmla="*/ 427139 w 1257232"/>
                      <a:gd name="connsiteY58" fmla="*/ 742182 h 1331091"/>
                      <a:gd name="connsiteX59" fmla="*/ 429100 w 1257232"/>
                      <a:gd name="connsiteY59" fmla="*/ 746103 h 1331091"/>
                      <a:gd name="connsiteX60" fmla="*/ 432041 w 1257232"/>
                      <a:gd name="connsiteY60" fmla="*/ 749698 h 1331091"/>
                      <a:gd name="connsiteX61" fmla="*/ 435636 w 1257232"/>
                      <a:gd name="connsiteY61" fmla="*/ 752640 h 1331091"/>
                      <a:gd name="connsiteX62" fmla="*/ 439558 w 1257232"/>
                      <a:gd name="connsiteY62" fmla="*/ 754600 h 1331091"/>
                      <a:gd name="connsiteX63" fmla="*/ 443806 w 1257232"/>
                      <a:gd name="connsiteY63" fmla="*/ 755908 h 1331091"/>
                      <a:gd name="connsiteX64" fmla="*/ 448382 w 1257232"/>
                      <a:gd name="connsiteY64" fmla="*/ 756234 h 1331091"/>
                      <a:gd name="connsiteX65" fmla="*/ 464722 w 1257232"/>
                      <a:gd name="connsiteY65" fmla="*/ 749372 h 1331091"/>
                      <a:gd name="connsiteX66" fmla="*/ 467663 w 1257232"/>
                      <a:gd name="connsiteY66" fmla="*/ 745777 h 1331091"/>
                      <a:gd name="connsiteX67" fmla="*/ 469951 w 1257232"/>
                      <a:gd name="connsiteY67" fmla="*/ 741855 h 1331091"/>
                      <a:gd name="connsiteX68" fmla="*/ 471258 w 1257232"/>
                      <a:gd name="connsiteY68" fmla="*/ 737606 h 1331091"/>
                      <a:gd name="connsiteX69" fmla="*/ 471585 w 1257232"/>
                      <a:gd name="connsiteY69" fmla="*/ 733031 h 1331091"/>
                      <a:gd name="connsiteX70" fmla="*/ 471258 w 1257232"/>
                      <a:gd name="connsiteY70" fmla="*/ 728456 h 1331091"/>
                      <a:gd name="connsiteX71" fmla="*/ 469951 w 1257232"/>
                      <a:gd name="connsiteY71" fmla="*/ 724207 h 1331091"/>
                      <a:gd name="connsiteX72" fmla="*/ 467663 w 1257232"/>
                      <a:gd name="connsiteY72" fmla="*/ 720285 h 1331091"/>
                      <a:gd name="connsiteX73" fmla="*/ 464722 w 1257232"/>
                      <a:gd name="connsiteY73" fmla="*/ 716691 h 1331091"/>
                      <a:gd name="connsiteX74" fmla="*/ 461127 w 1257232"/>
                      <a:gd name="connsiteY74" fmla="*/ 713749 h 1331091"/>
                      <a:gd name="connsiteX75" fmla="*/ 457206 w 1257232"/>
                      <a:gd name="connsiteY75" fmla="*/ 711789 h 1331091"/>
                      <a:gd name="connsiteX76" fmla="*/ 452957 w 1257232"/>
                      <a:gd name="connsiteY76" fmla="*/ 710481 h 1331091"/>
                      <a:gd name="connsiteX77" fmla="*/ 444133 w 1257232"/>
                      <a:gd name="connsiteY77" fmla="*/ 710481 h 1331091"/>
                      <a:gd name="connsiteX78" fmla="*/ 335306 w 1257232"/>
                      <a:gd name="connsiteY78" fmla="*/ 615380 h 1331091"/>
                      <a:gd name="connsiteX79" fmla="*/ 720613 w 1257232"/>
                      <a:gd name="connsiteY79" fmla="*/ 615380 h 1331091"/>
                      <a:gd name="connsiteX80" fmla="*/ 720613 w 1257232"/>
                      <a:gd name="connsiteY80" fmla="*/ 710481 h 1331091"/>
                      <a:gd name="connsiteX81" fmla="*/ 522567 w 1257232"/>
                      <a:gd name="connsiteY81" fmla="*/ 710481 h 1331091"/>
                      <a:gd name="connsiteX82" fmla="*/ 499691 w 1257232"/>
                      <a:gd name="connsiteY82" fmla="*/ 733358 h 1331091"/>
                      <a:gd name="connsiteX83" fmla="*/ 522567 w 1257232"/>
                      <a:gd name="connsiteY83" fmla="*/ 756234 h 1331091"/>
                      <a:gd name="connsiteX84" fmla="*/ 720613 w 1257232"/>
                      <a:gd name="connsiteY84" fmla="*/ 756234 h 1331091"/>
                      <a:gd name="connsiteX85" fmla="*/ 720613 w 1257232"/>
                      <a:gd name="connsiteY85" fmla="*/ 851009 h 1331091"/>
                      <a:gd name="connsiteX86" fmla="*/ 522567 w 1257232"/>
                      <a:gd name="connsiteY86" fmla="*/ 851009 h 1331091"/>
                      <a:gd name="connsiteX87" fmla="*/ 499691 w 1257232"/>
                      <a:gd name="connsiteY87" fmla="*/ 873885 h 1331091"/>
                      <a:gd name="connsiteX88" fmla="*/ 522567 w 1257232"/>
                      <a:gd name="connsiteY88" fmla="*/ 896762 h 1331091"/>
                      <a:gd name="connsiteX89" fmla="*/ 720613 w 1257232"/>
                      <a:gd name="connsiteY89" fmla="*/ 896762 h 1331091"/>
                      <a:gd name="connsiteX90" fmla="*/ 720613 w 1257232"/>
                      <a:gd name="connsiteY90" fmla="*/ 991536 h 1331091"/>
                      <a:gd name="connsiteX91" fmla="*/ 522567 w 1257232"/>
                      <a:gd name="connsiteY91" fmla="*/ 991536 h 1331091"/>
                      <a:gd name="connsiteX92" fmla="*/ 499691 w 1257232"/>
                      <a:gd name="connsiteY92" fmla="*/ 1014413 h 1331091"/>
                      <a:gd name="connsiteX93" fmla="*/ 522567 w 1257232"/>
                      <a:gd name="connsiteY93" fmla="*/ 1037290 h 1331091"/>
                      <a:gd name="connsiteX94" fmla="*/ 720613 w 1257232"/>
                      <a:gd name="connsiteY94" fmla="*/ 1037290 h 1331091"/>
                      <a:gd name="connsiteX95" fmla="*/ 720613 w 1257232"/>
                      <a:gd name="connsiteY95" fmla="*/ 1132391 h 1331091"/>
                      <a:gd name="connsiteX96" fmla="*/ 335306 w 1257232"/>
                      <a:gd name="connsiteY96" fmla="*/ 1132391 h 1331091"/>
                      <a:gd name="connsiteX97" fmla="*/ 187915 w 1257232"/>
                      <a:gd name="connsiteY97" fmla="*/ 416027 h 1331091"/>
                      <a:gd name="connsiteX98" fmla="*/ 78107 w 1257232"/>
                      <a:gd name="connsiteY98" fmla="*/ 525835 h 1331091"/>
                      <a:gd name="connsiteX99" fmla="*/ 100984 w 1257232"/>
                      <a:gd name="connsiteY99" fmla="*/ 548711 h 1331091"/>
                      <a:gd name="connsiteX100" fmla="*/ 123860 w 1257232"/>
                      <a:gd name="connsiteY100" fmla="*/ 525835 h 1331091"/>
                      <a:gd name="connsiteX101" fmla="*/ 187915 w 1257232"/>
                      <a:gd name="connsiteY101" fmla="*/ 461780 h 1331091"/>
                      <a:gd name="connsiteX102" fmla="*/ 210791 w 1257232"/>
                      <a:gd name="connsiteY102" fmla="*/ 438904 h 1331091"/>
                      <a:gd name="connsiteX103" fmla="*/ 187915 w 1257232"/>
                      <a:gd name="connsiteY103" fmla="*/ 416027 h 1331091"/>
                      <a:gd name="connsiteX104" fmla="*/ 195431 w 1257232"/>
                      <a:gd name="connsiteY104" fmla="*/ 276153 h 1331091"/>
                      <a:gd name="connsiteX105" fmla="*/ 524854 w 1257232"/>
                      <a:gd name="connsiteY105" fmla="*/ 276153 h 1331091"/>
                      <a:gd name="connsiteX106" fmla="*/ 524854 w 1257232"/>
                      <a:gd name="connsiteY106" fmla="*/ 337593 h 1331091"/>
                      <a:gd name="connsiteX107" fmla="*/ 532044 w 1257232"/>
                      <a:gd name="connsiteY107" fmla="*/ 337593 h 1331091"/>
                      <a:gd name="connsiteX108" fmla="*/ 720613 w 1257232"/>
                      <a:gd name="connsiteY108" fmla="*/ 525508 h 1331091"/>
                      <a:gd name="connsiteX109" fmla="*/ 720613 w 1257232"/>
                      <a:gd name="connsiteY109" fmla="*/ 568973 h 1331091"/>
                      <a:gd name="connsiteX110" fmla="*/ 289552 w 1257232"/>
                      <a:gd name="connsiteY110" fmla="*/ 568973 h 1331091"/>
                      <a:gd name="connsiteX111" fmla="*/ 289552 w 1257232"/>
                      <a:gd name="connsiteY111" fmla="*/ 1178144 h 1331091"/>
                      <a:gd name="connsiteX112" fmla="*/ 720613 w 1257232"/>
                      <a:gd name="connsiteY112" fmla="*/ 1178144 h 1331091"/>
                      <a:gd name="connsiteX113" fmla="*/ 720613 w 1257232"/>
                      <a:gd name="connsiteY113" fmla="*/ 1278148 h 1331091"/>
                      <a:gd name="connsiteX114" fmla="*/ 667670 w 1257232"/>
                      <a:gd name="connsiteY114" fmla="*/ 1331091 h 1331091"/>
                      <a:gd name="connsiteX115" fmla="*/ 52943 w 1257232"/>
                      <a:gd name="connsiteY115" fmla="*/ 1331091 h 1331091"/>
                      <a:gd name="connsiteX116" fmla="*/ 0 w 1257232"/>
                      <a:gd name="connsiteY116" fmla="*/ 1278148 h 1331091"/>
                      <a:gd name="connsiteX117" fmla="*/ 0 w 1257232"/>
                      <a:gd name="connsiteY117" fmla="*/ 525835 h 1331091"/>
                      <a:gd name="connsiteX118" fmla="*/ 188242 w 1257232"/>
                      <a:gd name="connsiteY118" fmla="*/ 337593 h 1331091"/>
                      <a:gd name="connsiteX119" fmla="*/ 195431 w 1257232"/>
                      <a:gd name="connsiteY119" fmla="*/ 337593 h 1331091"/>
                      <a:gd name="connsiteX120" fmla="*/ 176804 w 1257232"/>
                      <a:gd name="connsiteY120" fmla="*/ 173862 h 1331091"/>
                      <a:gd name="connsiteX121" fmla="*/ 543483 w 1257232"/>
                      <a:gd name="connsiteY121" fmla="*/ 173862 h 1331091"/>
                      <a:gd name="connsiteX122" fmla="*/ 543483 w 1257232"/>
                      <a:gd name="connsiteY122" fmla="*/ 230400 h 1331091"/>
                      <a:gd name="connsiteX123" fmla="*/ 176804 w 1257232"/>
                      <a:gd name="connsiteY123" fmla="*/ 230400 h 1331091"/>
                      <a:gd name="connsiteX124" fmla="*/ 1057226 w 1257232"/>
                      <a:gd name="connsiteY124" fmla="*/ 158829 h 1331091"/>
                      <a:gd name="connsiteX125" fmla="*/ 922581 w 1257232"/>
                      <a:gd name="connsiteY125" fmla="*/ 361450 h 1331091"/>
                      <a:gd name="connsiteX126" fmla="*/ 945457 w 1257232"/>
                      <a:gd name="connsiteY126" fmla="*/ 384326 h 1331091"/>
                      <a:gd name="connsiteX127" fmla="*/ 968334 w 1257232"/>
                      <a:gd name="connsiteY127" fmla="*/ 361450 h 1331091"/>
                      <a:gd name="connsiteX128" fmla="*/ 1057226 w 1257232"/>
                      <a:gd name="connsiteY128" fmla="*/ 204582 h 1331091"/>
                      <a:gd name="connsiteX129" fmla="*/ 1080102 w 1257232"/>
                      <a:gd name="connsiteY129" fmla="*/ 181705 h 1331091"/>
                      <a:gd name="connsiteX130" fmla="*/ 1057226 w 1257232"/>
                      <a:gd name="connsiteY130" fmla="*/ 158829 h 1331091"/>
                      <a:gd name="connsiteX131" fmla="*/ 1057226 w 1257232"/>
                      <a:gd name="connsiteY131" fmla="*/ 93467 h 1331091"/>
                      <a:gd name="connsiteX132" fmla="*/ 1257232 w 1257232"/>
                      <a:gd name="connsiteY132" fmla="*/ 361450 h 1331091"/>
                      <a:gd name="connsiteX133" fmla="*/ 1102652 w 1257232"/>
                      <a:gd name="connsiteY133" fmla="*/ 622570 h 1331091"/>
                      <a:gd name="connsiteX134" fmla="*/ 1151020 w 1257232"/>
                      <a:gd name="connsiteY134" fmla="*/ 1018335 h 1331091"/>
                      <a:gd name="connsiteX135" fmla="*/ 1173243 w 1257232"/>
                      <a:gd name="connsiteY135" fmla="*/ 1200367 h 1331091"/>
                      <a:gd name="connsiteX136" fmla="*/ 1057226 w 1257232"/>
                      <a:gd name="connsiteY136" fmla="*/ 1331091 h 1331091"/>
                      <a:gd name="connsiteX137" fmla="*/ 941209 w 1257232"/>
                      <a:gd name="connsiteY137" fmla="*/ 1200367 h 1331091"/>
                      <a:gd name="connsiteX138" fmla="*/ 963432 w 1257232"/>
                      <a:gd name="connsiteY138" fmla="*/ 1018335 h 1331091"/>
                      <a:gd name="connsiteX139" fmla="*/ 1011799 w 1257232"/>
                      <a:gd name="connsiteY139" fmla="*/ 622570 h 1331091"/>
                      <a:gd name="connsiteX140" fmla="*/ 857219 w 1257232"/>
                      <a:gd name="connsiteY140" fmla="*/ 361450 h 1331091"/>
                      <a:gd name="connsiteX141" fmla="*/ 1057226 w 1257232"/>
                      <a:gd name="connsiteY141" fmla="*/ 93467 h 1331091"/>
                      <a:gd name="connsiteX142" fmla="*/ 124188 w 1257232"/>
                      <a:gd name="connsiteY142" fmla="*/ 0 h 1331091"/>
                      <a:gd name="connsiteX143" fmla="*/ 596099 w 1257232"/>
                      <a:gd name="connsiteY143" fmla="*/ 0 h 1331091"/>
                      <a:gd name="connsiteX144" fmla="*/ 621264 w 1257232"/>
                      <a:gd name="connsiteY144" fmla="*/ 25164 h 1331091"/>
                      <a:gd name="connsiteX145" fmla="*/ 621264 w 1257232"/>
                      <a:gd name="connsiteY145" fmla="*/ 102945 h 1331091"/>
                      <a:gd name="connsiteX146" fmla="*/ 596099 w 1257232"/>
                      <a:gd name="connsiteY146" fmla="*/ 128109 h 1331091"/>
                      <a:gd name="connsiteX147" fmla="*/ 124188 w 1257232"/>
                      <a:gd name="connsiteY147" fmla="*/ 128109 h 1331091"/>
                      <a:gd name="connsiteX148" fmla="*/ 99024 w 1257232"/>
                      <a:gd name="connsiteY148" fmla="*/ 102945 h 1331091"/>
                      <a:gd name="connsiteX149" fmla="*/ 99024 w 1257232"/>
                      <a:gd name="connsiteY149" fmla="*/ 25164 h 1331091"/>
                      <a:gd name="connsiteX150" fmla="*/ 124188 w 1257232"/>
                      <a:gd name="connsiteY150" fmla="*/ 0 h 1331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</a:cxnLst>
                    <a:rect l="l" t="t" r="r" b="b"/>
                    <a:pathLst>
                      <a:path w="1257232" h="1331091">
                        <a:moveTo>
                          <a:pt x="444133" y="991863"/>
                        </a:moveTo>
                        <a:cubicBezTo>
                          <a:pt x="442826" y="992190"/>
                          <a:pt x="441192" y="992517"/>
                          <a:pt x="439885" y="993170"/>
                        </a:cubicBezTo>
                        <a:cubicBezTo>
                          <a:pt x="438577" y="993497"/>
                          <a:pt x="437270" y="994151"/>
                          <a:pt x="435963" y="995131"/>
                        </a:cubicBezTo>
                        <a:cubicBezTo>
                          <a:pt x="434656" y="996112"/>
                          <a:pt x="433675" y="996765"/>
                          <a:pt x="432368" y="998073"/>
                        </a:cubicBezTo>
                        <a:cubicBezTo>
                          <a:pt x="431061" y="999380"/>
                          <a:pt x="430407" y="1000360"/>
                          <a:pt x="429427" y="1001668"/>
                        </a:cubicBezTo>
                        <a:cubicBezTo>
                          <a:pt x="428773" y="1002975"/>
                          <a:pt x="428120" y="1004282"/>
                          <a:pt x="427466" y="1005589"/>
                        </a:cubicBezTo>
                        <a:cubicBezTo>
                          <a:pt x="426812" y="1006896"/>
                          <a:pt x="426486" y="1008204"/>
                          <a:pt x="426159" y="1009838"/>
                        </a:cubicBezTo>
                        <a:cubicBezTo>
                          <a:pt x="425832" y="1011145"/>
                          <a:pt x="425832" y="1012779"/>
                          <a:pt x="425505" y="1014740"/>
                        </a:cubicBezTo>
                        <a:cubicBezTo>
                          <a:pt x="425505" y="1016374"/>
                          <a:pt x="425505" y="1017681"/>
                          <a:pt x="425832" y="1019315"/>
                        </a:cubicBezTo>
                        <a:cubicBezTo>
                          <a:pt x="426159" y="1020622"/>
                          <a:pt x="426486" y="1022257"/>
                          <a:pt x="427139" y="1023564"/>
                        </a:cubicBezTo>
                        <a:cubicBezTo>
                          <a:pt x="427466" y="1024871"/>
                          <a:pt x="428120" y="1026178"/>
                          <a:pt x="429100" y="1027485"/>
                        </a:cubicBezTo>
                        <a:cubicBezTo>
                          <a:pt x="430080" y="1028793"/>
                          <a:pt x="431061" y="1030100"/>
                          <a:pt x="432041" y="1031080"/>
                        </a:cubicBezTo>
                        <a:cubicBezTo>
                          <a:pt x="433022" y="1032388"/>
                          <a:pt x="434329" y="1033041"/>
                          <a:pt x="435636" y="1034022"/>
                        </a:cubicBezTo>
                        <a:cubicBezTo>
                          <a:pt x="436943" y="1034675"/>
                          <a:pt x="438251" y="1035329"/>
                          <a:pt x="439558" y="1035982"/>
                        </a:cubicBezTo>
                        <a:cubicBezTo>
                          <a:pt x="440865" y="1036636"/>
                          <a:pt x="442499" y="1036963"/>
                          <a:pt x="443806" y="1037290"/>
                        </a:cubicBezTo>
                        <a:cubicBezTo>
                          <a:pt x="445440" y="1037290"/>
                          <a:pt x="446748" y="1037616"/>
                          <a:pt x="448382" y="1037616"/>
                        </a:cubicBezTo>
                        <a:cubicBezTo>
                          <a:pt x="454591" y="1037616"/>
                          <a:pt x="460474" y="1035002"/>
                          <a:pt x="464722" y="1030753"/>
                        </a:cubicBezTo>
                        <a:cubicBezTo>
                          <a:pt x="466029" y="1029446"/>
                          <a:pt x="466683" y="1028466"/>
                          <a:pt x="467663" y="1027159"/>
                        </a:cubicBezTo>
                        <a:cubicBezTo>
                          <a:pt x="468644" y="1025851"/>
                          <a:pt x="469297" y="1024544"/>
                          <a:pt x="469951" y="1023237"/>
                        </a:cubicBezTo>
                        <a:cubicBezTo>
                          <a:pt x="470605" y="1021930"/>
                          <a:pt x="470931" y="1020296"/>
                          <a:pt x="471258" y="1018988"/>
                        </a:cubicBezTo>
                        <a:cubicBezTo>
                          <a:pt x="471585" y="1017354"/>
                          <a:pt x="471585" y="1015720"/>
                          <a:pt x="471585" y="1014413"/>
                        </a:cubicBezTo>
                        <a:cubicBezTo>
                          <a:pt x="471585" y="1012779"/>
                          <a:pt x="471585" y="1011472"/>
                          <a:pt x="471258" y="1009838"/>
                        </a:cubicBezTo>
                        <a:cubicBezTo>
                          <a:pt x="470931" y="1008531"/>
                          <a:pt x="470605" y="1006896"/>
                          <a:pt x="469951" y="1005589"/>
                        </a:cubicBezTo>
                        <a:cubicBezTo>
                          <a:pt x="469297" y="1004282"/>
                          <a:pt x="468644" y="1002975"/>
                          <a:pt x="467663" y="1001668"/>
                        </a:cubicBezTo>
                        <a:cubicBezTo>
                          <a:pt x="466683" y="1000360"/>
                          <a:pt x="465703" y="999053"/>
                          <a:pt x="464722" y="998073"/>
                        </a:cubicBezTo>
                        <a:cubicBezTo>
                          <a:pt x="459493" y="992844"/>
                          <a:pt x="451650" y="990229"/>
                          <a:pt x="444133" y="991863"/>
                        </a:cubicBezTo>
                        <a:close/>
                        <a:moveTo>
                          <a:pt x="444133" y="851009"/>
                        </a:moveTo>
                        <a:cubicBezTo>
                          <a:pt x="442826" y="851336"/>
                          <a:pt x="441192" y="851662"/>
                          <a:pt x="439885" y="852316"/>
                        </a:cubicBezTo>
                        <a:cubicBezTo>
                          <a:pt x="438577" y="852643"/>
                          <a:pt x="437270" y="853297"/>
                          <a:pt x="435963" y="854277"/>
                        </a:cubicBezTo>
                        <a:cubicBezTo>
                          <a:pt x="434656" y="855257"/>
                          <a:pt x="433349" y="856238"/>
                          <a:pt x="432368" y="857218"/>
                        </a:cubicBezTo>
                        <a:cubicBezTo>
                          <a:pt x="431061" y="858525"/>
                          <a:pt x="430407" y="859506"/>
                          <a:pt x="429427" y="860813"/>
                        </a:cubicBezTo>
                        <a:cubicBezTo>
                          <a:pt x="428773" y="862120"/>
                          <a:pt x="428120" y="863428"/>
                          <a:pt x="427466" y="864735"/>
                        </a:cubicBezTo>
                        <a:cubicBezTo>
                          <a:pt x="426812" y="866042"/>
                          <a:pt x="426486" y="867676"/>
                          <a:pt x="426159" y="868983"/>
                        </a:cubicBezTo>
                        <a:cubicBezTo>
                          <a:pt x="425832" y="870617"/>
                          <a:pt x="425832" y="872251"/>
                          <a:pt x="425505" y="874212"/>
                        </a:cubicBezTo>
                        <a:cubicBezTo>
                          <a:pt x="425505" y="880095"/>
                          <a:pt x="427793" y="885977"/>
                          <a:pt x="432041" y="890226"/>
                        </a:cubicBezTo>
                        <a:cubicBezTo>
                          <a:pt x="433022" y="891533"/>
                          <a:pt x="434329" y="892187"/>
                          <a:pt x="435636" y="893167"/>
                        </a:cubicBezTo>
                        <a:cubicBezTo>
                          <a:pt x="436943" y="893821"/>
                          <a:pt x="438251" y="894474"/>
                          <a:pt x="439558" y="895128"/>
                        </a:cubicBezTo>
                        <a:cubicBezTo>
                          <a:pt x="440865" y="895782"/>
                          <a:pt x="442499" y="896108"/>
                          <a:pt x="443806" y="896435"/>
                        </a:cubicBezTo>
                        <a:cubicBezTo>
                          <a:pt x="445440" y="896435"/>
                          <a:pt x="446748" y="896762"/>
                          <a:pt x="448382" y="896762"/>
                        </a:cubicBezTo>
                        <a:cubicBezTo>
                          <a:pt x="454591" y="896762"/>
                          <a:pt x="460474" y="894148"/>
                          <a:pt x="464722" y="889899"/>
                        </a:cubicBezTo>
                        <a:cubicBezTo>
                          <a:pt x="466029" y="888919"/>
                          <a:pt x="466683" y="887611"/>
                          <a:pt x="467663" y="886304"/>
                        </a:cubicBezTo>
                        <a:cubicBezTo>
                          <a:pt x="468644" y="884997"/>
                          <a:pt x="469297" y="883690"/>
                          <a:pt x="469951" y="882382"/>
                        </a:cubicBezTo>
                        <a:cubicBezTo>
                          <a:pt x="470605" y="881075"/>
                          <a:pt x="470931" y="879441"/>
                          <a:pt x="471258" y="878134"/>
                        </a:cubicBezTo>
                        <a:cubicBezTo>
                          <a:pt x="471585" y="876500"/>
                          <a:pt x="471585" y="875193"/>
                          <a:pt x="471585" y="873559"/>
                        </a:cubicBezTo>
                        <a:cubicBezTo>
                          <a:pt x="471585" y="871925"/>
                          <a:pt x="471585" y="870617"/>
                          <a:pt x="471258" y="868983"/>
                        </a:cubicBezTo>
                        <a:cubicBezTo>
                          <a:pt x="470931" y="867676"/>
                          <a:pt x="470605" y="866042"/>
                          <a:pt x="469951" y="864735"/>
                        </a:cubicBezTo>
                        <a:cubicBezTo>
                          <a:pt x="469297" y="863428"/>
                          <a:pt x="468644" y="862120"/>
                          <a:pt x="467663" y="860813"/>
                        </a:cubicBezTo>
                        <a:cubicBezTo>
                          <a:pt x="466683" y="859506"/>
                          <a:pt x="465703" y="858199"/>
                          <a:pt x="464722" y="857218"/>
                        </a:cubicBezTo>
                        <a:cubicBezTo>
                          <a:pt x="459493" y="851989"/>
                          <a:pt x="451650" y="849375"/>
                          <a:pt x="444133" y="851009"/>
                        </a:cubicBezTo>
                        <a:close/>
                        <a:moveTo>
                          <a:pt x="444133" y="710481"/>
                        </a:moveTo>
                        <a:cubicBezTo>
                          <a:pt x="442826" y="710808"/>
                          <a:pt x="441192" y="711135"/>
                          <a:pt x="439885" y="711789"/>
                        </a:cubicBezTo>
                        <a:cubicBezTo>
                          <a:pt x="438577" y="712115"/>
                          <a:pt x="437270" y="712769"/>
                          <a:pt x="435963" y="713749"/>
                        </a:cubicBezTo>
                        <a:cubicBezTo>
                          <a:pt x="434656" y="714730"/>
                          <a:pt x="433349" y="715710"/>
                          <a:pt x="432368" y="716691"/>
                        </a:cubicBezTo>
                        <a:cubicBezTo>
                          <a:pt x="431061" y="717998"/>
                          <a:pt x="430407" y="718978"/>
                          <a:pt x="429427" y="720285"/>
                        </a:cubicBezTo>
                        <a:cubicBezTo>
                          <a:pt x="428773" y="721593"/>
                          <a:pt x="428120" y="722900"/>
                          <a:pt x="427466" y="724207"/>
                        </a:cubicBezTo>
                        <a:cubicBezTo>
                          <a:pt x="426812" y="725514"/>
                          <a:pt x="426486" y="726822"/>
                          <a:pt x="426159" y="728456"/>
                        </a:cubicBezTo>
                        <a:cubicBezTo>
                          <a:pt x="425832" y="730090"/>
                          <a:pt x="425832" y="731397"/>
                          <a:pt x="425505" y="733358"/>
                        </a:cubicBezTo>
                        <a:cubicBezTo>
                          <a:pt x="425505" y="734992"/>
                          <a:pt x="425505" y="736299"/>
                          <a:pt x="425832" y="737933"/>
                        </a:cubicBezTo>
                        <a:cubicBezTo>
                          <a:pt x="426159" y="739240"/>
                          <a:pt x="426486" y="740874"/>
                          <a:pt x="427139" y="742182"/>
                        </a:cubicBezTo>
                        <a:cubicBezTo>
                          <a:pt x="427466" y="743489"/>
                          <a:pt x="428120" y="744796"/>
                          <a:pt x="429100" y="746103"/>
                        </a:cubicBezTo>
                        <a:cubicBezTo>
                          <a:pt x="430080" y="747411"/>
                          <a:pt x="431061" y="748718"/>
                          <a:pt x="432041" y="749698"/>
                        </a:cubicBezTo>
                        <a:cubicBezTo>
                          <a:pt x="433022" y="751006"/>
                          <a:pt x="434329" y="751659"/>
                          <a:pt x="435636" y="752640"/>
                        </a:cubicBezTo>
                        <a:cubicBezTo>
                          <a:pt x="436943" y="753293"/>
                          <a:pt x="438251" y="753947"/>
                          <a:pt x="439558" y="754600"/>
                        </a:cubicBezTo>
                        <a:cubicBezTo>
                          <a:pt x="440865" y="755254"/>
                          <a:pt x="442499" y="755581"/>
                          <a:pt x="443806" y="755908"/>
                        </a:cubicBezTo>
                        <a:cubicBezTo>
                          <a:pt x="445440" y="755908"/>
                          <a:pt x="446748" y="756234"/>
                          <a:pt x="448382" y="756234"/>
                        </a:cubicBezTo>
                        <a:cubicBezTo>
                          <a:pt x="454591" y="756234"/>
                          <a:pt x="460474" y="753620"/>
                          <a:pt x="464722" y="749372"/>
                        </a:cubicBezTo>
                        <a:cubicBezTo>
                          <a:pt x="466029" y="748064"/>
                          <a:pt x="466683" y="747084"/>
                          <a:pt x="467663" y="745777"/>
                        </a:cubicBezTo>
                        <a:cubicBezTo>
                          <a:pt x="468644" y="744469"/>
                          <a:pt x="469297" y="743162"/>
                          <a:pt x="469951" y="741855"/>
                        </a:cubicBezTo>
                        <a:cubicBezTo>
                          <a:pt x="470605" y="740548"/>
                          <a:pt x="470931" y="738914"/>
                          <a:pt x="471258" y="737606"/>
                        </a:cubicBezTo>
                        <a:cubicBezTo>
                          <a:pt x="471585" y="735972"/>
                          <a:pt x="471585" y="734338"/>
                          <a:pt x="471585" y="733031"/>
                        </a:cubicBezTo>
                        <a:cubicBezTo>
                          <a:pt x="471585" y="731397"/>
                          <a:pt x="471585" y="730090"/>
                          <a:pt x="471258" y="728456"/>
                        </a:cubicBezTo>
                        <a:cubicBezTo>
                          <a:pt x="470931" y="727148"/>
                          <a:pt x="470605" y="725514"/>
                          <a:pt x="469951" y="724207"/>
                        </a:cubicBezTo>
                        <a:cubicBezTo>
                          <a:pt x="469297" y="722900"/>
                          <a:pt x="468644" y="721593"/>
                          <a:pt x="467663" y="720285"/>
                        </a:cubicBezTo>
                        <a:cubicBezTo>
                          <a:pt x="466683" y="718978"/>
                          <a:pt x="465703" y="717671"/>
                          <a:pt x="464722" y="716691"/>
                        </a:cubicBezTo>
                        <a:cubicBezTo>
                          <a:pt x="463415" y="715710"/>
                          <a:pt x="462434" y="714403"/>
                          <a:pt x="461127" y="713749"/>
                        </a:cubicBezTo>
                        <a:cubicBezTo>
                          <a:pt x="459820" y="713096"/>
                          <a:pt x="458513" y="712442"/>
                          <a:pt x="457206" y="711789"/>
                        </a:cubicBezTo>
                        <a:cubicBezTo>
                          <a:pt x="455898" y="711135"/>
                          <a:pt x="454264" y="710808"/>
                          <a:pt x="452957" y="710481"/>
                        </a:cubicBezTo>
                        <a:cubicBezTo>
                          <a:pt x="450016" y="709828"/>
                          <a:pt x="447074" y="709828"/>
                          <a:pt x="444133" y="710481"/>
                        </a:cubicBezTo>
                        <a:close/>
                        <a:moveTo>
                          <a:pt x="335306" y="615380"/>
                        </a:moveTo>
                        <a:lnTo>
                          <a:pt x="720613" y="615380"/>
                        </a:lnTo>
                        <a:lnTo>
                          <a:pt x="720613" y="710481"/>
                        </a:lnTo>
                        <a:lnTo>
                          <a:pt x="522567" y="710481"/>
                        </a:lnTo>
                        <a:cubicBezTo>
                          <a:pt x="509822" y="710481"/>
                          <a:pt x="499691" y="720612"/>
                          <a:pt x="499691" y="733358"/>
                        </a:cubicBezTo>
                        <a:cubicBezTo>
                          <a:pt x="499691" y="746103"/>
                          <a:pt x="509822" y="756234"/>
                          <a:pt x="522567" y="756234"/>
                        </a:cubicBezTo>
                        <a:lnTo>
                          <a:pt x="720613" y="756234"/>
                        </a:lnTo>
                        <a:lnTo>
                          <a:pt x="720613" y="851009"/>
                        </a:lnTo>
                        <a:lnTo>
                          <a:pt x="522567" y="851009"/>
                        </a:lnTo>
                        <a:cubicBezTo>
                          <a:pt x="509822" y="851009"/>
                          <a:pt x="499691" y="861140"/>
                          <a:pt x="499691" y="873885"/>
                        </a:cubicBezTo>
                        <a:cubicBezTo>
                          <a:pt x="499691" y="886631"/>
                          <a:pt x="509822" y="896762"/>
                          <a:pt x="522567" y="896762"/>
                        </a:cubicBezTo>
                        <a:lnTo>
                          <a:pt x="720613" y="896762"/>
                        </a:lnTo>
                        <a:lnTo>
                          <a:pt x="720613" y="991536"/>
                        </a:lnTo>
                        <a:lnTo>
                          <a:pt x="522567" y="991536"/>
                        </a:lnTo>
                        <a:cubicBezTo>
                          <a:pt x="509822" y="991536"/>
                          <a:pt x="499691" y="1001668"/>
                          <a:pt x="499691" y="1014413"/>
                        </a:cubicBezTo>
                        <a:cubicBezTo>
                          <a:pt x="499691" y="1027159"/>
                          <a:pt x="509822" y="1037290"/>
                          <a:pt x="522567" y="1037290"/>
                        </a:cubicBezTo>
                        <a:lnTo>
                          <a:pt x="720613" y="1037290"/>
                        </a:lnTo>
                        <a:lnTo>
                          <a:pt x="720613" y="1132391"/>
                        </a:lnTo>
                        <a:lnTo>
                          <a:pt x="335306" y="1132391"/>
                        </a:lnTo>
                        <a:close/>
                        <a:moveTo>
                          <a:pt x="187915" y="416027"/>
                        </a:moveTo>
                        <a:cubicBezTo>
                          <a:pt x="127455" y="416027"/>
                          <a:pt x="78107" y="465375"/>
                          <a:pt x="78107" y="525835"/>
                        </a:cubicBezTo>
                        <a:cubicBezTo>
                          <a:pt x="78107" y="538580"/>
                          <a:pt x="88238" y="548711"/>
                          <a:pt x="100984" y="548711"/>
                        </a:cubicBezTo>
                        <a:cubicBezTo>
                          <a:pt x="113729" y="548711"/>
                          <a:pt x="123860" y="538580"/>
                          <a:pt x="123860" y="525835"/>
                        </a:cubicBezTo>
                        <a:cubicBezTo>
                          <a:pt x="123860" y="490539"/>
                          <a:pt x="152620" y="461780"/>
                          <a:pt x="187915" y="461780"/>
                        </a:cubicBezTo>
                        <a:cubicBezTo>
                          <a:pt x="200660" y="461780"/>
                          <a:pt x="210791" y="451649"/>
                          <a:pt x="210791" y="438904"/>
                        </a:cubicBezTo>
                        <a:cubicBezTo>
                          <a:pt x="210791" y="426158"/>
                          <a:pt x="200660" y="416027"/>
                          <a:pt x="187915" y="416027"/>
                        </a:cubicBezTo>
                        <a:close/>
                        <a:moveTo>
                          <a:pt x="195431" y="276153"/>
                        </a:moveTo>
                        <a:lnTo>
                          <a:pt x="524854" y="276153"/>
                        </a:lnTo>
                        <a:lnTo>
                          <a:pt x="524854" y="337593"/>
                        </a:lnTo>
                        <a:lnTo>
                          <a:pt x="532044" y="337593"/>
                        </a:lnTo>
                        <a:cubicBezTo>
                          <a:pt x="635969" y="337593"/>
                          <a:pt x="720286" y="421583"/>
                          <a:pt x="720613" y="525508"/>
                        </a:cubicBezTo>
                        <a:lnTo>
                          <a:pt x="720613" y="568973"/>
                        </a:lnTo>
                        <a:lnTo>
                          <a:pt x="289552" y="568973"/>
                        </a:lnTo>
                        <a:lnTo>
                          <a:pt x="289552" y="1178144"/>
                        </a:lnTo>
                        <a:lnTo>
                          <a:pt x="720613" y="1178144"/>
                        </a:lnTo>
                        <a:lnTo>
                          <a:pt x="720613" y="1278148"/>
                        </a:lnTo>
                        <a:cubicBezTo>
                          <a:pt x="720613" y="1307560"/>
                          <a:pt x="696756" y="1331091"/>
                          <a:pt x="667670" y="1331091"/>
                        </a:cubicBezTo>
                        <a:lnTo>
                          <a:pt x="52943" y="1331091"/>
                        </a:lnTo>
                        <a:cubicBezTo>
                          <a:pt x="23530" y="1331091"/>
                          <a:pt x="0" y="1307234"/>
                          <a:pt x="0" y="1278148"/>
                        </a:cubicBezTo>
                        <a:lnTo>
                          <a:pt x="0" y="525835"/>
                        </a:lnTo>
                        <a:cubicBezTo>
                          <a:pt x="0" y="421910"/>
                          <a:pt x="84317" y="337593"/>
                          <a:pt x="188242" y="337593"/>
                        </a:cubicBezTo>
                        <a:lnTo>
                          <a:pt x="195431" y="337593"/>
                        </a:lnTo>
                        <a:close/>
                        <a:moveTo>
                          <a:pt x="176804" y="173862"/>
                        </a:moveTo>
                        <a:lnTo>
                          <a:pt x="543483" y="173862"/>
                        </a:lnTo>
                        <a:lnTo>
                          <a:pt x="543483" y="230400"/>
                        </a:lnTo>
                        <a:lnTo>
                          <a:pt x="176804" y="230400"/>
                        </a:lnTo>
                        <a:close/>
                        <a:moveTo>
                          <a:pt x="1057226" y="158829"/>
                        </a:moveTo>
                        <a:cubicBezTo>
                          <a:pt x="992191" y="158829"/>
                          <a:pt x="922581" y="240204"/>
                          <a:pt x="922581" y="361450"/>
                        </a:cubicBezTo>
                        <a:cubicBezTo>
                          <a:pt x="922581" y="374195"/>
                          <a:pt x="932712" y="384326"/>
                          <a:pt x="945457" y="384326"/>
                        </a:cubicBezTo>
                        <a:cubicBezTo>
                          <a:pt x="958203" y="384326"/>
                          <a:pt x="968334" y="374195"/>
                          <a:pt x="968334" y="361450"/>
                        </a:cubicBezTo>
                        <a:cubicBezTo>
                          <a:pt x="968334" y="265695"/>
                          <a:pt x="1020950" y="204582"/>
                          <a:pt x="1057226" y="204582"/>
                        </a:cubicBezTo>
                        <a:cubicBezTo>
                          <a:pt x="1069971" y="204582"/>
                          <a:pt x="1080102" y="194451"/>
                          <a:pt x="1080102" y="181705"/>
                        </a:cubicBezTo>
                        <a:cubicBezTo>
                          <a:pt x="1080102" y="168960"/>
                          <a:pt x="1069971" y="158829"/>
                          <a:pt x="1057226" y="158829"/>
                        </a:cubicBezTo>
                        <a:close/>
                        <a:moveTo>
                          <a:pt x="1057226" y="93467"/>
                        </a:moveTo>
                        <a:cubicBezTo>
                          <a:pt x="1167687" y="93467"/>
                          <a:pt x="1257232" y="213406"/>
                          <a:pt x="1257232" y="361450"/>
                        </a:cubicBezTo>
                        <a:cubicBezTo>
                          <a:pt x="1257232" y="488578"/>
                          <a:pt x="1191217" y="594791"/>
                          <a:pt x="1102652" y="622570"/>
                        </a:cubicBezTo>
                        <a:lnTo>
                          <a:pt x="1151020" y="1018335"/>
                        </a:lnTo>
                        <a:lnTo>
                          <a:pt x="1173243" y="1200367"/>
                        </a:lnTo>
                        <a:cubicBezTo>
                          <a:pt x="1181413" y="1269650"/>
                          <a:pt x="1127490" y="1331091"/>
                          <a:pt x="1057226" y="1331091"/>
                        </a:cubicBezTo>
                        <a:cubicBezTo>
                          <a:pt x="986962" y="1331091"/>
                          <a:pt x="932712" y="1269977"/>
                          <a:pt x="941209" y="1200367"/>
                        </a:cubicBezTo>
                        <a:lnTo>
                          <a:pt x="963432" y="1018335"/>
                        </a:lnTo>
                        <a:lnTo>
                          <a:pt x="1011799" y="622570"/>
                        </a:lnTo>
                        <a:cubicBezTo>
                          <a:pt x="923234" y="594791"/>
                          <a:pt x="857219" y="488578"/>
                          <a:pt x="857219" y="361450"/>
                        </a:cubicBezTo>
                        <a:cubicBezTo>
                          <a:pt x="857219" y="213406"/>
                          <a:pt x="946764" y="93467"/>
                          <a:pt x="1057226" y="93467"/>
                        </a:cubicBezTo>
                        <a:close/>
                        <a:moveTo>
                          <a:pt x="124188" y="0"/>
                        </a:moveTo>
                        <a:lnTo>
                          <a:pt x="596099" y="0"/>
                        </a:lnTo>
                        <a:cubicBezTo>
                          <a:pt x="610152" y="0"/>
                          <a:pt x="621264" y="11111"/>
                          <a:pt x="621264" y="25164"/>
                        </a:cubicBezTo>
                        <a:lnTo>
                          <a:pt x="621264" y="102945"/>
                        </a:lnTo>
                        <a:cubicBezTo>
                          <a:pt x="621264" y="116997"/>
                          <a:pt x="610152" y="128109"/>
                          <a:pt x="596099" y="128109"/>
                        </a:cubicBezTo>
                        <a:lnTo>
                          <a:pt x="124188" y="128109"/>
                        </a:lnTo>
                        <a:cubicBezTo>
                          <a:pt x="110135" y="128109"/>
                          <a:pt x="98697" y="116997"/>
                          <a:pt x="99024" y="102945"/>
                        </a:cubicBezTo>
                        <a:lnTo>
                          <a:pt x="99024" y="25164"/>
                        </a:lnTo>
                        <a:cubicBezTo>
                          <a:pt x="99024" y="11438"/>
                          <a:pt x="110135" y="0"/>
                          <a:pt x="124188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325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>
                      <a:latin typeface="+mj-lt"/>
                    </a:endParaRPr>
                  </a:p>
                </p:txBody>
              </p:sp>
            </p:grpSp>
            <p:grpSp>
              <p:nvGrpSpPr>
                <p:cNvPr id="339" name="Group 338">
                  <a:extLst>
                    <a:ext uri="{FF2B5EF4-FFF2-40B4-BE49-F238E27FC236}">
                      <a16:creationId xmlns:a16="http://schemas.microsoft.com/office/drawing/2014/main" id="{E0C2981E-3DFD-6376-A110-3117660D69EB}"/>
                    </a:ext>
                  </a:extLst>
                </p:cNvPr>
                <p:cNvGrpSpPr/>
                <p:nvPr/>
              </p:nvGrpSpPr>
              <p:grpSpPr>
                <a:xfrm>
                  <a:off x="-3974651" y="3178859"/>
                  <a:ext cx="9319021" cy="1103938"/>
                  <a:chOff x="-4214531" y="3436382"/>
                  <a:chExt cx="9711680" cy="1150453"/>
                </a:xfrm>
              </p:grpSpPr>
              <p:cxnSp>
                <p:nvCxnSpPr>
                  <p:cNvPr id="351" name="Google Shape;479;p27">
                    <a:extLst>
                      <a:ext uri="{FF2B5EF4-FFF2-40B4-BE49-F238E27FC236}">
                        <a16:creationId xmlns:a16="http://schemas.microsoft.com/office/drawing/2014/main" id="{F03B6587-DBA7-AF64-3B78-D195484381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184059" y="3724851"/>
                    <a:ext cx="131309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52" name="Group 351">
                    <a:extLst>
                      <a:ext uri="{FF2B5EF4-FFF2-40B4-BE49-F238E27FC236}">
                        <a16:creationId xmlns:a16="http://schemas.microsoft.com/office/drawing/2014/main" id="{8B56DE99-6A61-741A-80F8-A2CE6EDFA568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-4214531" y="3436382"/>
                    <a:ext cx="7326191" cy="1130495"/>
                    <a:chOff x="6280821" y="3612902"/>
                    <a:chExt cx="7326191" cy="1498338"/>
                  </a:xfrm>
                </p:grpSpPr>
                <p:sp>
                  <p:nvSpPr>
                    <p:cNvPr id="358" name="Google Shape;201;p29">
                      <a:extLst>
                        <a:ext uri="{FF2B5EF4-FFF2-40B4-BE49-F238E27FC236}">
                          <a16:creationId xmlns:a16="http://schemas.microsoft.com/office/drawing/2014/main" id="{173437D6-7CD1-EC1D-12FF-FA4DDEA31E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+mj-lt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59" name="TextBox 358">
                      <a:extLst>
                        <a:ext uri="{FF2B5EF4-FFF2-40B4-BE49-F238E27FC236}">
                          <a16:creationId xmlns:a16="http://schemas.microsoft.com/office/drawing/2014/main" id="{AC3076BA-936C-E6ED-D1F3-34956F5FC9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84" y="4022948"/>
                      <a:ext cx="7250028" cy="5951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360" name="TextBox 359">
                      <a:extLst>
                        <a:ext uri="{FF2B5EF4-FFF2-40B4-BE49-F238E27FC236}">
                          <a16:creationId xmlns:a16="http://schemas.microsoft.com/office/drawing/2014/main" id="{88E672E2-5991-7EA0-BF31-A8037569D2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84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355" name="Google Shape;88;p16">
                    <a:extLst>
                      <a:ext uri="{FF2B5EF4-FFF2-40B4-BE49-F238E27FC236}">
                        <a16:creationId xmlns:a16="http://schemas.microsoft.com/office/drawing/2014/main" id="{3C3402B3-6043-A6A7-44E7-70667937CC95}"/>
                      </a:ext>
                    </a:extLst>
                  </p:cNvPr>
                  <p:cNvSpPr/>
                  <p:nvPr/>
                </p:nvSpPr>
                <p:spPr>
                  <a:xfrm flipH="1">
                    <a:off x="3263015" y="3529872"/>
                    <a:ext cx="1056963" cy="1056963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latin typeface="+mj-lt"/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354" name="Freeform: Shape 353">
                    <a:extLst>
                      <a:ext uri="{FF2B5EF4-FFF2-40B4-BE49-F238E27FC236}">
                        <a16:creationId xmlns:a16="http://schemas.microsoft.com/office/drawing/2014/main" id="{8D7365B0-9B5E-16B2-6CAA-138A7DFF3F7B}"/>
                      </a:ext>
                    </a:extLst>
                  </p:cNvPr>
                  <p:cNvSpPr/>
                  <p:nvPr/>
                </p:nvSpPr>
                <p:spPr>
                  <a:xfrm>
                    <a:off x="3556887" y="3865575"/>
                    <a:ext cx="467327" cy="449748"/>
                  </a:xfrm>
                  <a:custGeom>
                    <a:avLst/>
                    <a:gdLst>
                      <a:gd name="connsiteX0" fmla="*/ 255238 w 1529464"/>
                      <a:gd name="connsiteY0" fmla="*/ 621263 h 1471946"/>
                      <a:gd name="connsiteX1" fmla="*/ 271578 w 1529464"/>
                      <a:gd name="connsiteY1" fmla="*/ 628126 h 1471946"/>
                      <a:gd name="connsiteX2" fmla="*/ 278114 w 1529464"/>
                      <a:gd name="connsiteY2" fmla="*/ 644140 h 1471946"/>
                      <a:gd name="connsiteX3" fmla="*/ 271578 w 1529464"/>
                      <a:gd name="connsiteY3" fmla="*/ 660480 h 1471946"/>
                      <a:gd name="connsiteX4" fmla="*/ 267983 w 1529464"/>
                      <a:gd name="connsiteY4" fmla="*/ 663421 h 1471946"/>
                      <a:gd name="connsiteX5" fmla="*/ 264061 w 1529464"/>
                      <a:gd name="connsiteY5" fmla="*/ 665382 h 1471946"/>
                      <a:gd name="connsiteX6" fmla="*/ 259813 w 1529464"/>
                      <a:gd name="connsiteY6" fmla="*/ 666689 h 1471946"/>
                      <a:gd name="connsiteX7" fmla="*/ 255238 w 1529464"/>
                      <a:gd name="connsiteY7" fmla="*/ 667016 h 1471946"/>
                      <a:gd name="connsiteX8" fmla="*/ 238897 w 1529464"/>
                      <a:gd name="connsiteY8" fmla="*/ 660153 h 1471946"/>
                      <a:gd name="connsiteX9" fmla="*/ 232361 w 1529464"/>
                      <a:gd name="connsiteY9" fmla="*/ 643813 h 1471946"/>
                      <a:gd name="connsiteX10" fmla="*/ 238897 w 1529464"/>
                      <a:gd name="connsiteY10" fmla="*/ 627799 h 1471946"/>
                      <a:gd name="connsiteX11" fmla="*/ 255238 w 1529464"/>
                      <a:gd name="connsiteY11" fmla="*/ 621263 h 1471946"/>
                      <a:gd name="connsiteX12" fmla="*/ 975197 w 1529464"/>
                      <a:gd name="connsiteY12" fmla="*/ 485638 h 1471946"/>
                      <a:gd name="connsiteX13" fmla="*/ 991537 w 1529464"/>
                      <a:gd name="connsiteY13" fmla="*/ 492174 h 1471946"/>
                      <a:gd name="connsiteX14" fmla="*/ 994478 w 1529464"/>
                      <a:gd name="connsiteY14" fmla="*/ 495769 h 1471946"/>
                      <a:gd name="connsiteX15" fmla="*/ 996439 w 1529464"/>
                      <a:gd name="connsiteY15" fmla="*/ 499691 h 1471946"/>
                      <a:gd name="connsiteX16" fmla="*/ 997746 w 1529464"/>
                      <a:gd name="connsiteY16" fmla="*/ 503939 h 1471946"/>
                      <a:gd name="connsiteX17" fmla="*/ 998073 w 1529464"/>
                      <a:gd name="connsiteY17" fmla="*/ 508515 h 1471946"/>
                      <a:gd name="connsiteX18" fmla="*/ 997746 w 1529464"/>
                      <a:gd name="connsiteY18" fmla="*/ 513090 h 1471946"/>
                      <a:gd name="connsiteX19" fmla="*/ 996439 w 1529464"/>
                      <a:gd name="connsiteY19" fmla="*/ 517338 h 1471946"/>
                      <a:gd name="connsiteX20" fmla="*/ 994478 w 1529464"/>
                      <a:gd name="connsiteY20" fmla="*/ 521260 h 1471946"/>
                      <a:gd name="connsiteX21" fmla="*/ 991537 w 1529464"/>
                      <a:gd name="connsiteY21" fmla="*/ 524855 h 1471946"/>
                      <a:gd name="connsiteX22" fmla="*/ 987942 w 1529464"/>
                      <a:gd name="connsiteY22" fmla="*/ 527796 h 1471946"/>
                      <a:gd name="connsiteX23" fmla="*/ 984020 w 1529464"/>
                      <a:gd name="connsiteY23" fmla="*/ 529757 h 1471946"/>
                      <a:gd name="connsiteX24" fmla="*/ 979772 w 1529464"/>
                      <a:gd name="connsiteY24" fmla="*/ 531064 h 1471946"/>
                      <a:gd name="connsiteX25" fmla="*/ 975197 w 1529464"/>
                      <a:gd name="connsiteY25" fmla="*/ 531391 h 1471946"/>
                      <a:gd name="connsiteX26" fmla="*/ 958856 w 1529464"/>
                      <a:gd name="connsiteY26" fmla="*/ 524855 h 1471946"/>
                      <a:gd name="connsiteX27" fmla="*/ 955915 w 1529464"/>
                      <a:gd name="connsiteY27" fmla="*/ 521260 h 1471946"/>
                      <a:gd name="connsiteX28" fmla="*/ 953954 w 1529464"/>
                      <a:gd name="connsiteY28" fmla="*/ 517338 h 1471946"/>
                      <a:gd name="connsiteX29" fmla="*/ 952647 w 1529464"/>
                      <a:gd name="connsiteY29" fmla="*/ 513090 h 1471946"/>
                      <a:gd name="connsiteX30" fmla="*/ 952320 w 1529464"/>
                      <a:gd name="connsiteY30" fmla="*/ 508515 h 1471946"/>
                      <a:gd name="connsiteX31" fmla="*/ 952647 w 1529464"/>
                      <a:gd name="connsiteY31" fmla="*/ 503939 h 1471946"/>
                      <a:gd name="connsiteX32" fmla="*/ 953954 w 1529464"/>
                      <a:gd name="connsiteY32" fmla="*/ 499691 h 1471946"/>
                      <a:gd name="connsiteX33" fmla="*/ 955915 w 1529464"/>
                      <a:gd name="connsiteY33" fmla="*/ 495769 h 1471946"/>
                      <a:gd name="connsiteX34" fmla="*/ 958856 w 1529464"/>
                      <a:gd name="connsiteY34" fmla="*/ 492174 h 1471946"/>
                      <a:gd name="connsiteX35" fmla="*/ 975197 w 1529464"/>
                      <a:gd name="connsiteY35" fmla="*/ 485638 h 1471946"/>
                      <a:gd name="connsiteX36" fmla="*/ 411125 w 1529464"/>
                      <a:gd name="connsiteY36" fmla="*/ 202948 h 1471946"/>
                      <a:gd name="connsiteX37" fmla="*/ 667996 w 1529464"/>
                      <a:gd name="connsiteY37" fmla="*/ 292821 h 1471946"/>
                      <a:gd name="connsiteX38" fmla="*/ 679108 w 1529464"/>
                      <a:gd name="connsiteY38" fmla="*/ 301971 h 1471946"/>
                      <a:gd name="connsiteX39" fmla="*/ 684664 w 1529464"/>
                      <a:gd name="connsiteY39" fmla="*/ 306873 h 1471946"/>
                      <a:gd name="connsiteX40" fmla="*/ 689239 w 1529464"/>
                      <a:gd name="connsiteY40" fmla="*/ 311122 h 1471946"/>
                      <a:gd name="connsiteX41" fmla="*/ 700350 w 1529464"/>
                      <a:gd name="connsiteY41" fmla="*/ 321580 h 1471946"/>
                      <a:gd name="connsiteX42" fmla="*/ 704926 w 1529464"/>
                      <a:gd name="connsiteY42" fmla="*/ 326155 h 1471946"/>
                      <a:gd name="connsiteX43" fmla="*/ 736953 w 1529464"/>
                      <a:gd name="connsiteY43" fmla="*/ 362758 h 1471946"/>
                      <a:gd name="connsiteX44" fmla="*/ 739894 w 1529464"/>
                      <a:gd name="connsiteY44" fmla="*/ 366353 h 1471946"/>
                      <a:gd name="connsiteX45" fmla="*/ 747084 w 1529464"/>
                      <a:gd name="connsiteY45" fmla="*/ 376157 h 1471946"/>
                      <a:gd name="connsiteX46" fmla="*/ 749698 w 1529464"/>
                      <a:gd name="connsiteY46" fmla="*/ 379752 h 1471946"/>
                      <a:gd name="connsiteX47" fmla="*/ 752313 w 1529464"/>
                      <a:gd name="connsiteY47" fmla="*/ 383347 h 1471946"/>
                      <a:gd name="connsiteX48" fmla="*/ 756235 w 1529464"/>
                      <a:gd name="connsiteY48" fmla="*/ 388902 h 1471946"/>
                      <a:gd name="connsiteX49" fmla="*/ 823557 w 1529464"/>
                      <a:gd name="connsiteY49" fmla="*/ 614400 h 1471946"/>
                      <a:gd name="connsiteX50" fmla="*/ 746757 w 1529464"/>
                      <a:gd name="connsiteY50" fmla="*/ 853951 h 1471946"/>
                      <a:gd name="connsiteX51" fmla="*/ 743816 w 1529464"/>
                      <a:gd name="connsiteY51" fmla="*/ 851990 h 1471946"/>
                      <a:gd name="connsiteX52" fmla="*/ 676493 w 1529464"/>
                      <a:gd name="connsiteY52" fmla="*/ 784667 h 1471946"/>
                      <a:gd name="connsiteX53" fmla="*/ 667670 w 1529464"/>
                      <a:gd name="connsiteY53" fmla="*/ 770615 h 1471946"/>
                      <a:gd name="connsiteX54" fmla="*/ 711462 w 1529464"/>
                      <a:gd name="connsiteY54" fmla="*/ 614400 h 1471946"/>
                      <a:gd name="connsiteX55" fmla="*/ 683356 w 1529464"/>
                      <a:gd name="connsiteY55" fmla="*/ 487272 h 1471946"/>
                      <a:gd name="connsiteX56" fmla="*/ 674206 w 1529464"/>
                      <a:gd name="connsiteY56" fmla="*/ 469297 h 1471946"/>
                      <a:gd name="connsiteX57" fmla="*/ 670611 w 1529464"/>
                      <a:gd name="connsiteY57" fmla="*/ 462761 h 1471946"/>
                      <a:gd name="connsiteX58" fmla="*/ 665709 w 1529464"/>
                      <a:gd name="connsiteY58" fmla="*/ 454591 h 1471946"/>
                      <a:gd name="connsiteX59" fmla="*/ 660153 w 1529464"/>
                      <a:gd name="connsiteY59" fmla="*/ 446094 h 1471946"/>
                      <a:gd name="connsiteX60" fmla="*/ 654924 w 1529464"/>
                      <a:gd name="connsiteY60" fmla="*/ 438904 h 1471946"/>
                      <a:gd name="connsiteX61" fmla="*/ 647407 w 1529464"/>
                      <a:gd name="connsiteY61" fmla="*/ 429100 h 1471946"/>
                      <a:gd name="connsiteX62" fmla="*/ 638584 w 1529464"/>
                      <a:gd name="connsiteY62" fmla="*/ 418315 h 1471946"/>
                      <a:gd name="connsiteX63" fmla="*/ 634008 w 1529464"/>
                      <a:gd name="connsiteY63" fmla="*/ 413086 h 1471946"/>
                      <a:gd name="connsiteX64" fmla="*/ 624204 w 1529464"/>
                      <a:gd name="connsiteY64" fmla="*/ 402955 h 1471946"/>
                      <a:gd name="connsiteX65" fmla="*/ 607537 w 1529464"/>
                      <a:gd name="connsiteY65" fmla="*/ 387268 h 1471946"/>
                      <a:gd name="connsiteX66" fmla="*/ 598386 w 1529464"/>
                      <a:gd name="connsiteY66" fmla="*/ 379752 h 1471946"/>
                      <a:gd name="connsiteX67" fmla="*/ 581392 w 1529464"/>
                      <a:gd name="connsiteY67" fmla="*/ 367333 h 1471946"/>
                      <a:gd name="connsiteX68" fmla="*/ 581065 w 1529464"/>
                      <a:gd name="connsiteY68" fmla="*/ 367006 h 1471946"/>
                      <a:gd name="connsiteX69" fmla="*/ 569627 w 1529464"/>
                      <a:gd name="connsiteY69" fmla="*/ 359490 h 1471946"/>
                      <a:gd name="connsiteX70" fmla="*/ 538907 w 1529464"/>
                      <a:gd name="connsiteY70" fmla="*/ 342822 h 1471946"/>
                      <a:gd name="connsiteX71" fmla="*/ 412105 w 1529464"/>
                      <a:gd name="connsiteY71" fmla="*/ 314717 h 1471946"/>
                      <a:gd name="connsiteX72" fmla="*/ 112095 w 1529464"/>
                      <a:gd name="connsiteY72" fmla="*/ 614727 h 1471946"/>
                      <a:gd name="connsiteX73" fmla="*/ 232361 w 1529464"/>
                      <a:gd name="connsiteY73" fmla="*/ 854931 h 1471946"/>
                      <a:gd name="connsiteX74" fmla="*/ 232361 w 1529464"/>
                      <a:gd name="connsiteY74" fmla="*/ 725842 h 1471946"/>
                      <a:gd name="connsiteX75" fmla="*/ 255237 w 1529464"/>
                      <a:gd name="connsiteY75" fmla="*/ 702965 h 1471946"/>
                      <a:gd name="connsiteX76" fmla="*/ 278114 w 1529464"/>
                      <a:gd name="connsiteY76" fmla="*/ 725842 h 1471946"/>
                      <a:gd name="connsiteX77" fmla="*/ 278114 w 1529464"/>
                      <a:gd name="connsiteY77" fmla="*/ 870618 h 1471946"/>
                      <a:gd name="connsiteX78" fmla="*/ 275173 w 1529464"/>
                      <a:gd name="connsiteY78" fmla="*/ 881730 h 1471946"/>
                      <a:gd name="connsiteX79" fmla="*/ 400013 w 1529464"/>
                      <a:gd name="connsiteY79" fmla="*/ 914410 h 1471946"/>
                      <a:gd name="connsiteX80" fmla="*/ 412105 w 1529464"/>
                      <a:gd name="connsiteY80" fmla="*/ 914737 h 1471946"/>
                      <a:gd name="connsiteX81" fmla="*/ 424197 w 1529464"/>
                      <a:gd name="connsiteY81" fmla="*/ 914410 h 1471946"/>
                      <a:gd name="connsiteX82" fmla="*/ 508514 w 1529464"/>
                      <a:gd name="connsiteY82" fmla="*/ 898723 h 1471946"/>
                      <a:gd name="connsiteX83" fmla="*/ 514070 w 1529464"/>
                      <a:gd name="connsiteY83" fmla="*/ 906894 h 1471946"/>
                      <a:gd name="connsiteX84" fmla="*/ 587275 w 1529464"/>
                      <a:gd name="connsiteY84" fmla="*/ 987615 h 1471946"/>
                      <a:gd name="connsiteX85" fmla="*/ 462761 w 1529464"/>
                      <a:gd name="connsiteY85" fmla="*/ 1023564 h 1471946"/>
                      <a:gd name="connsiteX86" fmla="*/ 462761 w 1529464"/>
                      <a:gd name="connsiteY86" fmla="*/ 1198080 h 1471946"/>
                      <a:gd name="connsiteX87" fmla="*/ 581392 w 1529464"/>
                      <a:gd name="connsiteY87" fmla="*/ 1198080 h 1471946"/>
                      <a:gd name="connsiteX88" fmla="*/ 581392 w 1529464"/>
                      <a:gd name="connsiteY88" fmla="*/ 1299391 h 1471946"/>
                      <a:gd name="connsiteX89" fmla="*/ 462761 w 1529464"/>
                      <a:gd name="connsiteY89" fmla="*/ 1299391 h 1471946"/>
                      <a:gd name="connsiteX90" fmla="*/ 462761 w 1529464"/>
                      <a:gd name="connsiteY90" fmla="*/ 1471946 h 1471946"/>
                      <a:gd name="connsiteX91" fmla="*/ 361450 w 1529464"/>
                      <a:gd name="connsiteY91" fmla="*/ 1471946 h 1471946"/>
                      <a:gd name="connsiteX92" fmla="*/ 361450 w 1529464"/>
                      <a:gd name="connsiteY92" fmla="*/ 1299391 h 1471946"/>
                      <a:gd name="connsiteX93" fmla="*/ 242819 w 1529464"/>
                      <a:gd name="connsiteY93" fmla="*/ 1299391 h 1471946"/>
                      <a:gd name="connsiteX94" fmla="*/ 242819 w 1529464"/>
                      <a:gd name="connsiteY94" fmla="*/ 1198080 h 1471946"/>
                      <a:gd name="connsiteX95" fmla="*/ 361123 w 1529464"/>
                      <a:gd name="connsiteY95" fmla="*/ 1198080 h 1471946"/>
                      <a:gd name="connsiteX96" fmla="*/ 361123 w 1529464"/>
                      <a:gd name="connsiteY96" fmla="*/ 1023564 h 1471946"/>
                      <a:gd name="connsiteX97" fmla="*/ 0 w 1529464"/>
                      <a:gd name="connsiteY97" fmla="*/ 614727 h 1471946"/>
                      <a:gd name="connsiteX98" fmla="*/ 411125 w 1529464"/>
                      <a:gd name="connsiteY98" fmla="*/ 202948 h 1471946"/>
                      <a:gd name="connsiteX99" fmla="*/ 1247428 w 1529464"/>
                      <a:gd name="connsiteY99" fmla="*/ 0 h 1471946"/>
                      <a:gd name="connsiteX100" fmla="*/ 1529464 w 1529464"/>
                      <a:gd name="connsiteY100" fmla="*/ 0 h 1471946"/>
                      <a:gd name="connsiteX101" fmla="*/ 1529464 w 1529464"/>
                      <a:gd name="connsiteY101" fmla="*/ 285957 h 1471946"/>
                      <a:gd name="connsiteX102" fmla="*/ 1428153 w 1529464"/>
                      <a:gd name="connsiteY102" fmla="*/ 285957 h 1471946"/>
                      <a:gd name="connsiteX103" fmla="*/ 1428153 w 1529464"/>
                      <a:gd name="connsiteY103" fmla="*/ 173208 h 1471946"/>
                      <a:gd name="connsiteX104" fmla="*/ 1212460 w 1529464"/>
                      <a:gd name="connsiteY104" fmla="*/ 388902 h 1471946"/>
                      <a:gd name="connsiteX105" fmla="*/ 1299391 w 1529464"/>
                      <a:gd name="connsiteY105" fmla="*/ 642179 h 1471946"/>
                      <a:gd name="connsiteX106" fmla="*/ 887285 w 1529464"/>
                      <a:gd name="connsiteY106" fmla="*/ 1054284 h 1471946"/>
                      <a:gd name="connsiteX107" fmla="*/ 670938 w 1529464"/>
                      <a:gd name="connsiteY107" fmla="*/ 992844 h 1471946"/>
                      <a:gd name="connsiteX108" fmla="*/ 630414 w 1529464"/>
                      <a:gd name="connsiteY108" fmla="*/ 964412 h 1471946"/>
                      <a:gd name="connsiteX109" fmla="*/ 551326 w 1529464"/>
                      <a:gd name="connsiteY109" fmla="*/ 880749 h 1471946"/>
                      <a:gd name="connsiteX110" fmla="*/ 526816 w 1529464"/>
                      <a:gd name="connsiteY110" fmla="*/ 841858 h 1471946"/>
                      <a:gd name="connsiteX111" fmla="*/ 475180 w 1529464"/>
                      <a:gd name="connsiteY111" fmla="*/ 642179 h 1471946"/>
                      <a:gd name="connsiteX112" fmla="*/ 551980 w 1529464"/>
                      <a:gd name="connsiteY112" fmla="*/ 402628 h 1471946"/>
                      <a:gd name="connsiteX113" fmla="*/ 554921 w 1529464"/>
                      <a:gd name="connsiteY113" fmla="*/ 404589 h 1471946"/>
                      <a:gd name="connsiteX114" fmla="*/ 622244 w 1529464"/>
                      <a:gd name="connsiteY114" fmla="*/ 471911 h 1471946"/>
                      <a:gd name="connsiteX115" fmla="*/ 631068 w 1529464"/>
                      <a:gd name="connsiteY115" fmla="*/ 485964 h 1471946"/>
                      <a:gd name="connsiteX116" fmla="*/ 587275 w 1529464"/>
                      <a:gd name="connsiteY116" fmla="*/ 642179 h 1471946"/>
                      <a:gd name="connsiteX117" fmla="*/ 614727 w 1529464"/>
                      <a:gd name="connsiteY117" fmla="*/ 768000 h 1471946"/>
                      <a:gd name="connsiteX118" fmla="*/ 638911 w 1529464"/>
                      <a:gd name="connsiteY118" fmla="*/ 810812 h 1471946"/>
                      <a:gd name="connsiteX119" fmla="*/ 718325 w 1529464"/>
                      <a:gd name="connsiteY119" fmla="*/ 890226 h 1471946"/>
                      <a:gd name="connsiteX120" fmla="*/ 758850 w 1529464"/>
                      <a:gd name="connsiteY120" fmla="*/ 913429 h 1471946"/>
                      <a:gd name="connsiteX121" fmla="*/ 887285 w 1529464"/>
                      <a:gd name="connsiteY121" fmla="*/ 942189 h 1471946"/>
                      <a:gd name="connsiteX122" fmla="*/ 1187296 w 1529464"/>
                      <a:gd name="connsiteY122" fmla="*/ 642179 h 1471946"/>
                      <a:gd name="connsiteX123" fmla="*/ 1165399 w 1529464"/>
                      <a:gd name="connsiteY123" fmla="*/ 529430 h 1471946"/>
                      <a:gd name="connsiteX124" fmla="*/ 1155922 w 1529464"/>
                      <a:gd name="connsiteY124" fmla="*/ 531390 h 1471946"/>
                      <a:gd name="connsiteX125" fmla="*/ 1034676 w 1529464"/>
                      <a:gd name="connsiteY125" fmla="*/ 531390 h 1471946"/>
                      <a:gd name="connsiteX126" fmla="*/ 1011799 w 1529464"/>
                      <a:gd name="connsiteY126" fmla="*/ 508514 h 1471946"/>
                      <a:gd name="connsiteX127" fmla="*/ 1034676 w 1529464"/>
                      <a:gd name="connsiteY127" fmla="*/ 485637 h 1471946"/>
                      <a:gd name="connsiteX128" fmla="*/ 1143176 w 1529464"/>
                      <a:gd name="connsiteY128" fmla="*/ 485637 h 1471946"/>
                      <a:gd name="connsiteX129" fmla="*/ 1107554 w 1529464"/>
                      <a:gd name="connsiteY129" fmla="*/ 438250 h 1471946"/>
                      <a:gd name="connsiteX130" fmla="*/ 1090887 w 1529464"/>
                      <a:gd name="connsiteY130" fmla="*/ 421583 h 1471946"/>
                      <a:gd name="connsiteX131" fmla="*/ 887285 w 1529464"/>
                      <a:gd name="connsiteY131" fmla="*/ 341842 h 1471946"/>
                      <a:gd name="connsiteX132" fmla="*/ 790877 w 1529464"/>
                      <a:gd name="connsiteY132" fmla="*/ 357855 h 1471946"/>
                      <a:gd name="connsiteX133" fmla="*/ 785321 w 1529464"/>
                      <a:gd name="connsiteY133" fmla="*/ 349685 h 1471946"/>
                      <a:gd name="connsiteX134" fmla="*/ 712116 w 1529464"/>
                      <a:gd name="connsiteY134" fmla="*/ 268963 h 1471946"/>
                      <a:gd name="connsiteX135" fmla="*/ 887285 w 1529464"/>
                      <a:gd name="connsiteY135" fmla="*/ 230073 h 1471946"/>
                      <a:gd name="connsiteX136" fmla="*/ 1140562 w 1529464"/>
                      <a:gd name="connsiteY136" fmla="*/ 317004 h 1471946"/>
                      <a:gd name="connsiteX137" fmla="*/ 1356255 w 1529464"/>
                      <a:gd name="connsiteY137" fmla="*/ 101311 h 1471946"/>
                      <a:gd name="connsiteX138" fmla="*/ 1247428 w 1529464"/>
                      <a:gd name="connsiteY138" fmla="*/ 101311 h 1471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</a:cxnLst>
                    <a:rect l="l" t="t" r="r" b="b"/>
                    <a:pathLst>
                      <a:path w="1529464" h="1471946">
                        <a:moveTo>
                          <a:pt x="255238" y="621263"/>
                        </a:moveTo>
                        <a:cubicBezTo>
                          <a:pt x="261447" y="621263"/>
                          <a:pt x="267330" y="623877"/>
                          <a:pt x="271578" y="628126"/>
                        </a:cubicBezTo>
                        <a:cubicBezTo>
                          <a:pt x="275500" y="632375"/>
                          <a:pt x="278114" y="638257"/>
                          <a:pt x="278114" y="644140"/>
                        </a:cubicBezTo>
                        <a:cubicBezTo>
                          <a:pt x="278114" y="650349"/>
                          <a:pt x="275827" y="656232"/>
                          <a:pt x="271578" y="660480"/>
                        </a:cubicBezTo>
                        <a:cubicBezTo>
                          <a:pt x="270271" y="661787"/>
                          <a:pt x="269290" y="662441"/>
                          <a:pt x="267983" y="663421"/>
                        </a:cubicBezTo>
                        <a:cubicBezTo>
                          <a:pt x="266676" y="664075"/>
                          <a:pt x="265369" y="664729"/>
                          <a:pt x="264061" y="665382"/>
                        </a:cubicBezTo>
                        <a:cubicBezTo>
                          <a:pt x="262754" y="666036"/>
                          <a:pt x="261120" y="666363"/>
                          <a:pt x="259813" y="666689"/>
                        </a:cubicBezTo>
                        <a:cubicBezTo>
                          <a:pt x="258179" y="667016"/>
                          <a:pt x="256872" y="667016"/>
                          <a:pt x="255238" y="667016"/>
                        </a:cubicBezTo>
                        <a:cubicBezTo>
                          <a:pt x="249028" y="667016"/>
                          <a:pt x="243146" y="664402"/>
                          <a:pt x="238897" y="660153"/>
                        </a:cubicBezTo>
                        <a:cubicBezTo>
                          <a:pt x="234975" y="655905"/>
                          <a:pt x="232361" y="649695"/>
                          <a:pt x="232361" y="643813"/>
                        </a:cubicBezTo>
                        <a:cubicBezTo>
                          <a:pt x="232361" y="637930"/>
                          <a:pt x="234649" y="632048"/>
                          <a:pt x="238897" y="627799"/>
                        </a:cubicBezTo>
                        <a:cubicBezTo>
                          <a:pt x="243146" y="623551"/>
                          <a:pt x="249028" y="621263"/>
                          <a:pt x="255238" y="621263"/>
                        </a:cubicBezTo>
                        <a:close/>
                        <a:moveTo>
                          <a:pt x="975197" y="485638"/>
                        </a:moveTo>
                        <a:cubicBezTo>
                          <a:pt x="981406" y="485638"/>
                          <a:pt x="987289" y="487926"/>
                          <a:pt x="991537" y="492174"/>
                        </a:cubicBezTo>
                        <a:cubicBezTo>
                          <a:pt x="992844" y="493155"/>
                          <a:pt x="993498" y="494462"/>
                          <a:pt x="994478" y="495769"/>
                        </a:cubicBezTo>
                        <a:cubicBezTo>
                          <a:pt x="995132" y="497076"/>
                          <a:pt x="995786" y="498384"/>
                          <a:pt x="996439" y="499691"/>
                        </a:cubicBezTo>
                        <a:cubicBezTo>
                          <a:pt x="997093" y="500998"/>
                          <a:pt x="997420" y="502632"/>
                          <a:pt x="997746" y="503939"/>
                        </a:cubicBezTo>
                        <a:cubicBezTo>
                          <a:pt x="998073" y="505573"/>
                          <a:pt x="998073" y="506881"/>
                          <a:pt x="998073" y="508515"/>
                        </a:cubicBezTo>
                        <a:cubicBezTo>
                          <a:pt x="998073" y="510149"/>
                          <a:pt x="998073" y="511456"/>
                          <a:pt x="997746" y="513090"/>
                        </a:cubicBezTo>
                        <a:cubicBezTo>
                          <a:pt x="997420" y="514397"/>
                          <a:pt x="997093" y="516031"/>
                          <a:pt x="996439" y="517338"/>
                        </a:cubicBezTo>
                        <a:cubicBezTo>
                          <a:pt x="996112" y="518646"/>
                          <a:pt x="995459" y="519953"/>
                          <a:pt x="994478" y="521260"/>
                        </a:cubicBezTo>
                        <a:cubicBezTo>
                          <a:pt x="993498" y="522567"/>
                          <a:pt x="992517" y="523875"/>
                          <a:pt x="991537" y="524855"/>
                        </a:cubicBezTo>
                        <a:cubicBezTo>
                          <a:pt x="990557" y="525835"/>
                          <a:pt x="989249" y="526816"/>
                          <a:pt x="987942" y="527796"/>
                        </a:cubicBezTo>
                        <a:cubicBezTo>
                          <a:pt x="986635" y="528450"/>
                          <a:pt x="985328" y="529104"/>
                          <a:pt x="984020" y="529757"/>
                        </a:cubicBezTo>
                        <a:cubicBezTo>
                          <a:pt x="982713" y="530411"/>
                          <a:pt x="981079" y="530738"/>
                          <a:pt x="979772" y="531064"/>
                        </a:cubicBezTo>
                        <a:cubicBezTo>
                          <a:pt x="978138" y="531391"/>
                          <a:pt x="976831" y="531391"/>
                          <a:pt x="975197" y="531391"/>
                        </a:cubicBezTo>
                        <a:cubicBezTo>
                          <a:pt x="968987" y="531391"/>
                          <a:pt x="963105" y="529104"/>
                          <a:pt x="958856" y="524855"/>
                        </a:cubicBezTo>
                        <a:cubicBezTo>
                          <a:pt x="957549" y="523548"/>
                          <a:pt x="956895" y="522567"/>
                          <a:pt x="955915" y="521260"/>
                        </a:cubicBezTo>
                        <a:cubicBezTo>
                          <a:pt x="955261" y="519953"/>
                          <a:pt x="954281" y="518646"/>
                          <a:pt x="953954" y="517338"/>
                        </a:cubicBezTo>
                        <a:cubicBezTo>
                          <a:pt x="953300" y="516031"/>
                          <a:pt x="952974" y="514397"/>
                          <a:pt x="952647" y="513090"/>
                        </a:cubicBezTo>
                        <a:cubicBezTo>
                          <a:pt x="952320" y="511456"/>
                          <a:pt x="952320" y="510149"/>
                          <a:pt x="952320" y="508515"/>
                        </a:cubicBezTo>
                        <a:cubicBezTo>
                          <a:pt x="952320" y="506881"/>
                          <a:pt x="952320" y="505573"/>
                          <a:pt x="952647" y="503939"/>
                        </a:cubicBezTo>
                        <a:cubicBezTo>
                          <a:pt x="952974" y="502632"/>
                          <a:pt x="953300" y="500998"/>
                          <a:pt x="953954" y="499691"/>
                        </a:cubicBezTo>
                        <a:cubicBezTo>
                          <a:pt x="954281" y="498384"/>
                          <a:pt x="954935" y="497076"/>
                          <a:pt x="955915" y="495769"/>
                        </a:cubicBezTo>
                        <a:cubicBezTo>
                          <a:pt x="956895" y="494462"/>
                          <a:pt x="957876" y="493155"/>
                          <a:pt x="958856" y="492174"/>
                        </a:cubicBezTo>
                        <a:cubicBezTo>
                          <a:pt x="963431" y="488252"/>
                          <a:pt x="968987" y="485638"/>
                          <a:pt x="975197" y="485638"/>
                        </a:cubicBezTo>
                        <a:close/>
                        <a:moveTo>
                          <a:pt x="411125" y="202948"/>
                        </a:moveTo>
                        <a:cubicBezTo>
                          <a:pt x="508187" y="202948"/>
                          <a:pt x="597406" y="236610"/>
                          <a:pt x="667996" y="292821"/>
                        </a:cubicBezTo>
                        <a:cubicBezTo>
                          <a:pt x="671591" y="295762"/>
                          <a:pt x="675513" y="298703"/>
                          <a:pt x="679108" y="301971"/>
                        </a:cubicBezTo>
                        <a:cubicBezTo>
                          <a:pt x="681069" y="303605"/>
                          <a:pt x="682703" y="305239"/>
                          <a:pt x="684664" y="306873"/>
                        </a:cubicBezTo>
                        <a:cubicBezTo>
                          <a:pt x="686298" y="308181"/>
                          <a:pt x="687605" y="309815"/>
                          <a:pt x="689239" y="311122"/>
                        </a:cubicBezTo>
                        <a:cubicBezTo>
                          <a:pt x="692834" y="314390"/>
                          <a:pt x="696756" y="317985"/>
                          <a:pt x="700350" y="321580"/>
                        </a:cubicBezTo>
                        <a:cubicBezTo>
                          <a:pt x="701984" y="322887"/>
                          <a:pt x="703292" y="324521"/>
                          <a:pt x="704926" y="326155"/>
                        </a:cubicBezTo>
                        <a:cubicBezTo>
                          <a:pt x="716364" y="337920"/>
                          <a:pt x="727149" y="350012"/>
                          <a:pt x="736953" y="362758"/>
                        </a:cubicBezTo>
                        <a:cubicBezTo>
                          <a:pt x="737933" y="363738"/>
                          <a:pt x="738914" y="365045"/>
                          <a:pt x="739894" y="366353"/>
                        </a:cubicBezTo>
                        <a:cubicBezTo>
                          <a:pt x="742182" y="369621"/>
                          <a:pt x="744796" y="372889"/>
                          <a:pt x="747084" y="376157"/>
                        </a:cubicBezTo>
                        <a:cubicBezTo>
                          <a:pt x="748064" y="377464"/>
                          <a:pt x="748718" y="378445"/>
                          <a:pt x="749698" y="379752"/>
                        </a:cubicBezTo>
                        <a:cubicBezTo>
                          <a:pt x="750679" y="380732"/>
                          <a:pt x="751333" y="382039"/>
                          <a:pt x="752313" y="383347"/>
                        </a:cubicBezTo>
                        <a:lnTo>
                          <a:pt x="756235" y="388902"/>
                        </a:lnTo>
                        <a:cubicBezTo>
                          <a:pt x="799047" y="453610"/>
                          <a:pt x="823557" y="531064"/>
                          <a:pt x="823557" y="614400"/>
                        </a:cubicBezTo>
                        <a:cubicBezTo>
                          <a:pt x="823557" y="703946"/>
                          <a:pt x="795125" y="786628"/>
                          <a:pt x="746757" y="853951"/>
                        </a:cubicBezTo>
                        <a:cubicBezTo>
                          <a:pt x="745777" y="853297"/>
                          <a:pt x="744796" y="852644"/>
                          <a:pt x="743816" y="851990"/>
                        </a:cubicBezTo>
                        <a:cubicBezTo>
                          <a:pt x="717344" y="834015"/>
                          <a:pt x="694468" y="811139"/>
                          <a:pt x="676493" y="784667"/>
                        </a:cubicBezTo>
                        <a:cubicBezTo>
                          <a:pt x="673552" y="780092"/>
                          <a:pt x="670611" y="775517"/>
                          <a:pt x="667670" y="770615"/>
                        </a:cubicBezTo>
                        <a:cubicBezTo>
                          <a:pt x="695448" y="725188"/>
                          <a:pt x="711462" y="671592"/>
                          <a:pt x="711462" y="614400"/>
                        </a:cubicBezTo>
                        <a:cubicBezTo>
                          <a:pt x="711462" y="568974"/>
                          <a:pt x="701658" y="525835"/>
                          <a:pt x="683356" y="487272"/>
                        </a:cubicBezTo>
                        <a:cubicBezTo>
                          <a:pt x="680415" y="481062"/>
                          <a:pt x="677474" y="475180"/>
                          <a:pt x="674206" y="469297"/>
                        </a:cubicBezTo>
                        <a:cubicBezTo>
                          <a:pt x="673225" y="467010"/>
                          <a:pt x="671918" y="465049"/>
                          <a:pt x="670611" y="462761"/>
                        </a:cubicBezTo>
                        <a:cubicBezTo>
                          <a:pt x="669304" y="460147"/>
                          <a:pt x="667343" y="457532"/>
                          <a:pt x="665709" y="454591"/>
                        </a:cubicBezTo>
                        <a:cubicBezTo>
                          <a:pt x="663748" y="451650"/>
                          <a:pt x="662114" y="448708"/>
                          <a:pt x="660153" y="446094"/>
                        </a:cubicBezTo>
                        <a:cubicBezTo>
                          <a:pt x="658519" y="443806"/>
                          <a:pt x="656558" y="441192"/>
                          <a:pt x="654924" y="438904"/>
                        </a:cubicBezTo>
                        <a:cubicBezTo>
                          <a:pt x="652310" y="435636"/>
                          <a:pt x="650022" y="432368"/>
                          <a:pt x="647407" y="429100"/>
                        </a:cubicBezTo>
                        <a:cubicBezTo>
                          <a:pt x="644793" y="425505"/>
                          <a:pt x="641525" y="421910"/>
                          <a:pt x="638584" y="418315"/>
                        </a:cubicBezTo>
                        <a:cubicBezTo>
                          <a:pt x="637276" y="416681"/>
                          <a:pt x="635642" y="414720"/>
                          <a:pt x="634008" y="413086"/>
                        </a:cubicBezTo>
                        <a:cubicBezTo>
                          <a:pt x="630740" y="409818"/>
                          <a:pt x="627472" y="406223"/>
                          <a:pt x="624204" y="402955"/>
                        </a:cubicBezTo>
                        <a:cubicBezTo>
                          <a:pt x="618975" y="397399"/>
                          <a:pt x="613419" y="392171"/>
                          <a:pt x="607537" y="387268"/>
                        </a:cubicBezTo>
                        <a:cubicBezTo>
                          <a:pt x="604596" y="384654"/>
                          <a:pt x="601654" y="382366"/>
                          <a:pt x="598386" y="379752"/>
                        </a:cubicBezTo>
                        <a:cubicBezTo>
                          <a:pt x="592830" y="375503"/>
                          <a:pt x="587275" y="371255"/>
                          <a:pt x="581392" y="367333"/>
                        </a:cubicBezTo>
                        <a:cubicBezTo>
                          <a:pt x="581065" y="367006"/>
                          <a:pt x="581065" y="367006"/>
                          <a:pt x="581065" y="367006"/>
                        </a:cubicBezTo>
                        <a:cubicBezTo>
                          <a:pt x="577470" y="364392"/>
                          <a:pt x="573549" y="361777"/>
                          <a:pt x="569627" y="359490"/>
                        </a:cubicBezTo>
                        <a:cubicBezTo>
                          <a:pt x="559823" y="353280"/>
                          <a:pt x="549365" y="347725"/>
                          <a:pt x="538907" y="342822"/>
                        </a:cubicBezTo>
                        <a:cubicBezTo>
                          <a:pt x="500344" y="324848"/>
                          <a:pt x="457532" y="314717"/>
                          <a:pt x="412105" y="314717"/>
                        </a:cubicBezTo>
                        <a:cubicBezTo>
                          <a:pt x="246414" y="314717"/>
                          <a:pt x="112095" y="449035"/>
                          <a:pt x="112095" y="614727"/>
                        </a:cubicBezTo>
                        <a:cubicBezTo>
                          <a:pt x="112095" y="713096"/>
                          <a:pt x="159483" y="800354"/>
                          <a:pt x="232361" y="854931"/>
                        </a:cubicBezTo>
                        <a:lnTo>
                          <a:pt x="232361" y="725842"/>
                        </a:lnTo>
                        <a:cubicBezTo>
                          <a:pt x="232361" y="713096"/>
                          <a:pt x="242492" y="702965"/>
                          <a:pt x="255237" y="702965"/>
                        </a:cubicBezTo>
                        <a:cubicBezTo>
                          <a:pt x="267983" y="702965"/>
                          <a:pt x="278114" y="713096"/>
                          <a:pt x="278114" y="725842"/>
                        </a:cubicBezTo>
                        <a:lnTo>
                          <a:pt x="278114" y="870618"/>
                        </a:lnTo>
                        <a:cubicBezTo>
                          <a:pt x="278114" y="874540"/>
                          <a:pt x="277134" y="878461"/>
                          <a:pt x="275173" y="881730"/>
                        </a:cubicBezTo>
                        <a:cubicBezTo>
                          <a:pt x="312756" y="901011"/>
                          <a:pt x="355241" y="912776"/>
                          <a:pt x="400013" y="914410"/>
                        </a:cubicBezTo>
                        <a:cubicBezTo>
                          <a:pt x="403935" y="914737"/>
                          <a:pt x="408184" y="914737"/>
                          <a:pt x="412105" y="914737"/>
                        </a:cubicBezTo>
                        <a:cubicBezTo>
                          <a:pt x="416027" y="914737"/>
                          <a:pt x="420276" y="914410"/>
                          <a:pt x="424197" y="914410"/>
                        </a:cubicBezTo>
                        <a:cubicBezTo>
                          <a:pt x="453610" y="913103"/>
                          <a:pt x="482042" y="907874"/>
                          <a:pt x="508514" y="898723"/>
                        </a:cubicBezTo>
                        <a:cubicBezTo>
                          <a:pt x="510148" y="901665"/>
                          <a:pt x="512109" y="904279"/>
                          <a:pt x="514070" y="906894"/>
                        </a:cubicBezTo>
                        <a:cubicBezTo>
                          <a:pt x="535312" y="936633"/>
                          <a:pt x="559823" y="963758"/>
                          <a:pt x="587275" y="987615"/>
                        </a:cubicBezTo>
                        <a:cubicBezTo>
                          <a:pt x="548711" y="1005917"/>
                          <a:pt x="506880" y="1018009"/>
                          <a:pt x="462761" y="1023564"/>
                        </a:cubicBezTo>
                        <a:lnTo>
                          <a:pt x="462761" y="1198080"/>
                        </a:lnTo>
                        <a:lnTo>
                          <a:pt x="581392" y="1198080"/>
                        </a:lnTo>
                        <a:lnTo>
                          <a:pt x="581392" y="1299391"/>
                        </a:lnTo>
                        <a:lnTo>
                          <a:pt x="462761" y="1299391"/>
                        </a:lnTo>
                        <a:lnTo>
                          <a:pt x="462761" y="1471946"/>
                        </a:lnTo>
                        <a:lnTo>
                          <a:pt x="361450" y="1471946"/>
                        </a:lnTo>
                        <a:lnTo>
                          <a:pt x="361450" y="1299391"/>
                        </a:lnTo>
                        <a:lnTo>
                          <a:pt x="242819" y="1299391"/>
                        </a:lnTo>
                        <a:lnTo>
                          <a:pt x="242819" y="1198080"/>
                        </a:lnTo>
                        <a:lnTo>
                          <a:pt x="361123" y="1198080"/>
                        </a:lnTo>
                        <a:lnTo>
                          <a:pt x="361123" y="1023564"/>
                        </a:lnTo>
                        <a:cubicBezTo>
                          <a:pt x="157522" y="998727"/>
                          <a:pt x="0" y="825192"/>
                          <a:pt x="0" y="614727"/>
                        </a:cubicBezTo>
                        <a:cubicBezTo>
                          <a:pt x="0" y="387268"/>
                          <a:pt x="184320" y="202622"/>
                          <a:pt x="411125" y="202948"/>
                        </a:cubicBezTo>
                        <a:close/>
                        <a:moveTo>
                          <a:pt x="1247428" y="0"/>
                        </a:moveTo>
                        <a:lnTo>
                          <a:pt x="1529464" y="0"/>
                        </a:lnTo>
                        <a:lnTo>
                          <a:pt x="1529464" y="285957"/>
                        </a:lnTo>
                        <a:lnTo>
                          <a:pt x="1428153" y="285957"/>
                        </a:lnTo>
                        <a:lnTo>
                          <a:pt x="1428153" y="173208"/>
                        </a:lnTo>
                        <a:lnTo>
                          <a:pt x="1212460" y="388902"/>
                        </a:lnTo>
                        <a:cubicBezTo>
                          <a:pt x="1267037" y="458839"/>
                          <a:pt x="1299391" y="546751"/>
                          <a:pt x="1299391" y="642179"/>
                        </a:cubicBezTo>
                        <a:cubicBezTo>
                          <a:pt x="1299391" y="869964"/>
                          <a:pt x="1114744" y="1054284"/>
                          <a:pt x="887285" y="1054284"/>
                        </a:cubicBezTo>
                        <a:cubicBezTo>
                          <a:pt x="807871" y="1054284"/>
                          <a:pt x="734012" y="1031734"/>
                          <a:pt x="670938" y="992844"/>
                        </a:cubicBezTo>
                        <a:cubicBezTo>
                          <a:pt x="656885" y="984347"/>
                          <a:pt x="643486" y="974870"/>
                          <a:pt x="630414" y="964412"/>
                        </a:cubicBezTo>
                        <a:cubicBezTo>
                          <a:pt x="600348" y="940228"/>
                          <a:pt x="573549" y="912122"/>
                          <a:pt x="551326" y="880749"/>
                        </a:cubicBezTo>
                        <a:cubicBezTo>
                          <a:pt x="542503" y="868330"/>
                          <a:pt x="534332" y="855258"/>
                          <a:pt x="526816" y="841858"/>
                        </a:cubicBezTo>
                        <a:cubicBezTo>
                          <a:pt x="493808" y="782706"/>
                          <a:pt x="475180" y="714730"/>
                          <a:pt x="475180" y="642179"/>
                        </a:cubicBezTo>
                        <a:cubicBezTo>
                          <a:pt x="475180" y="552960"/>
                          <a:pt x="503612" y="470277"/>
                          <a:pt x="551980" y="402628"/>
                        </a:cubicBezTo>
                        <a:cubicBezTo>
                          <a:pt x="552960" y="403282"/>
                          <a:pt x="553941" y="403935"/>
                          <a:pt x="554921" y="404589"/>
                        </a:cubicBezTo>
                        <a:cubicBezTo>
                          <a:pt x="581720" y="422563"/>
                          <a:pt x="604269" y="445440"/>
                          <a:pt x="622244" y="471911"/>
                        </a:cubicBezTo>
                        <a:cubicBezTo>
                          <a:pt x="625185" y="476487"/>
                          <a:pt x="628453" y="481389"/>
                          <a:pt x="631068" y="485964"/>
                        </a:cubicBezTo>
                        <a:cubicBezTo>
                          <a:pt x="603289" y="531390"/>
                          <a:pt x="587275" y="584987"/>
                          <a:pt x="587275" y="642179"/>
                        </a:cubicBezTo>
                        <a:cubicBezTo>
                          <a:pt x="587275" y="686951"/>
                          <a:pt x="597080" y="729763"/>
                          <a:pt x="614727" y="768000"/>
                        </a:cubicBezTo>
                        <a:cubicBezTo>
                          <a:pt x="621590" y="783033"/>
                          <a:pt x="629760" y="797412"/>
                          <a:pt x="638911" y="810812"/>
                        </a:cubicBezTo>
                        <a:cubicBezTo>
                          <a:pt x="660154" y="842185"/>
                          <a:pt x="687279" y="868984"/>
                          <a:pt x="718325" y="890226"/>
                        </a:cubicBezTo>
                        <a:cubicBezTo>
                          <a:pt x="731071" y="899050"/>
                          <a:pt x="744797" y="906567"/>
                          <a:pt x="758850" y="913429"/>
                        </a:cubicBezTo>
                        <a:cubicBezTo>
                          <a:pt x="797740" y="931731"/>
                          <a:pt x="841205" y="942189"/>
                          <a:pt x="887285" y="942189"/>
                        </a:cubicBezTo>
                        <a:cubicBezTo>
                          <a:pt x="1052977" y="942189"/>
                          <a:pt x="1187296" y="807870"/>
                          <a:pt x="1187296" y="642179"/>
                        </a:cubicBezTo>
                        <a:cubicBezTo>
                          <a:pt x="1187296" y="602308"/>
                          <a:pt x="1179452" y="564398"/>
                          <a:pt x="1165399" y="529430"/>
                        </a:cubicBezTo>
                        <a:cubicBezTo>
                          <a:pt x="1162458" y="530737"/>
                          <a:pt x="1159190" y="531390"/>
                          <a:pt x="1155922" y="531390"/>
                        </a:cubicBezTo>
                        <a:lnTo>
                          <a:pt x="1034676" y="531390"/>
                        </a:lnTo>
                        <a:cubicBezTo>
                          <a:pt x="1021931" y="531390"/>
                          <a:pt x="1011799" y="521259"/>
                          <a:pt x="1011799" y="508514"/>
                        </a:cubicBezTo>
                        <a:cubicBezTo>
                          <a:pt x="1011799" y="495768"/>
                          <a:pt x="1021931" y="485637"/>
                          <a:pt x="1034676" y="485637"/>
                        </a:cubicBezTo>
                        <a:lnTo>
                          <a:pt x="1143176" y="485637"/>
                        </a:lnTo>
                        <a:cubicBezTo>
                          <a:pt x="1133045" y="468643"/>
                          <a:pt x="1120953" y="452630"/>
                          <a:pt x="1107554" y="438250"/>
                        </a:cubicBezTo>
                        <a:cubicBezTo>
                          <a:pt x="1102325" y="432368"/>
                          <a:pt x="1096770" y="426812"/>
                          <a:pt x="1090887" y="421583"/>
                        </a:cubicBezTo>
                        <a:cubicBezTo>
                          <a:pt x="1037617" y="372235"/>
                          <a:pt x="966046" y="341842"/>
                          <a:pt x="887285" y="341842"/>
                        </a:cubicBezTo>
                        <a:cubicBezTo>
                          <a:pt x="853624" y="341842"/>
                          <a:pt x="821270" y="347397"/>
                          <a:pt x="790877" y="357855"/>
                        </a:cubicBezTo>
                        <a:cubicBezTo>
                          <a:pt x="788916" y="354914"/>
                          <a:pt x="787282" y="352299"/>
                          <a:pt x="785321" y="349685"/>
                        </a:cubicBezTo>
                        <a:cubicBezTo>
                          <a:pt x="764079" y="319945"/>
                          <a:pt x="739568" y="292820"/>
                          <a:pt x="712116" y="268963"/>
                        </a:cubicBezTo>
                        <a:cubicBezTo>
                          <a:pt x="765386" y="244126"/>
                          <a:pt x="824538" y="230073"/>
                          <a:pt x="887285" y="230073"/>
                        </a:cubicBezTo>
                        <a:cubicBezTo>
                          <a:pt x="982714" y="230073"/>
                          <a:pt x="1070625" y="262427"/>
                          <a:pt x="1140562" y="317004"/>
                        </a:cubicBezTo>
                        <a:lnTo>
                          <a:pt x="1356255" y="101311"/>
                        </a:lnTo>
                        <a:lnTo>
                          <a:pt x="1247428" y="101311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325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>
                      <a:latin typeface="+mj-lt"/>
                    </a:endParaRPr>
                  </a:p>
                </p:txBody>
              </p:sp>
            </p:grpSp>
            <p:grpSp>
              <p:nvGrpSpPr>
                <p:cNvPr id="340" name="Group 339">
                  <a:extLst>
                    <a:ext uri="{FF2B5EF4-FFF2-40B4-BE49-F238E27FC236}">
                      <a16:creationId xmlns:a16="http://schemas.microsoft.com/office/drawing/2014/main" id="{D44EB16A-CBEB-86BB-E89C-036302966579}"/>
                    </a:ext>
                  </a:extLst>
                </p:cNvPr>
                <p:cNvGrpSpPr/>
                <p:nvPr/>
              </p:nvGrpSpPr>
              <p:grpSpPr>
                <a:xfrm>
                  <a:off x="-3974653" y="5444264"/>
                  <a:ext cx="9044429" cy="1096904"/>
                  <a:chOff x="-4216670" y="4865130"/>
                  <a:chExt cx="9425513" cy="1143122"/>
                </a:xfrm>
              </p:grpSpPr>
              <p:cxnSp>
                <p:nvCxnSpPr>
                  <p:cNvPr id="341" name="Google Shape;480;p27">
                    <a:extLst>
                      <a:ext uri="{FF2B5EF4-FFF2-40B4-BE49-F238E27FC236}">
                        <a16:creationId xmlns:a16="http://schemas.microsoft.com/office/drawing/2014/main" id="{C7481131-98F5-BDA0-B33E-F404F3E4A3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308439" y="5489684"/>
                    <a:ext cx="900404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42" name="Group 341">
                    <a:extLst>
                      <a:ext uri="{FF2B5EF4-FFF2-40B4-BE49-F238E27FC236}">
                        <a16:creationId xmlns:a16="http://schemas.microsoft.com/office/drawing/2014/main" id="{6B64AF85-A3ED-F963-7C73-5E6422A4F884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-4216670" y="4865130"/>
                    <a:ext cx="7328330" cy="1130495"/>
                    <a:chOff x="6280821" y="3612902"/>
                    <a:chExt cx="7328330" cy="1498338"/>
                  </a:xfrm>
                </p:grpSpPr>
                <p:sp>
                  <p:nvSpPr>
                    <p:cNvPr id="348" name="Google Shape;201;p29">
                      <a:extLst>
                        <a:ext uri="{FF2B5EF4-FFF2-40B4-BE49-F238E27FC236}">
                          <a16:creationId xmlns:a16="http://schemas.microsoft.com/office/drawing/2014/main" id="{6BFF3700-3DC0-F1D5-FB0A-8BCC753AF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+mj-lt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49" name="TextBox 348">
                      <a:extLst>
                        <a:ext uri="{FF2B5EF4-FFF2-40B4-BE49-F238E27FC236}">
                          <a16:creationId xmlns:a16="http://schemas.microsoft.com/office/drawing/2014/main" id="{43AB244B-468A-4C0F-9818-501323D8EA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9125" y="4022949"/>
                      <a:ext cx="7250026" cy="5951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350" name="TextBox 349">
                      <a:extLst>
                        <a:ext uri="{FF2B5EF4-FFF2-40B4-BE49-F238E27FC236}">
                          <a16:creationId xmlns:a16="http://schemas.microsoft.com/office/drawing/2014/main" id="{D8359E65-244C-F853-36D8-BD3B7A9400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9125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345" name="Google Shape;88;p16">
                    <a:extLst>
                      <a:ext uri="{FF2B5EF4-FFF2-40B4-BE49-F238E27FC236}">
                        <a16:creationId xmlns:a16="http://schemas.microsoft.com/office/drawing/2014/main" id="{4883415A-1A3B-5BAD-CDCD-7F1118E6E1E8}"/>
                      </a:ext>
                    </a:extLst>
                  </p:cNvPr>
                  <p:cNvSpPr/>
                  <p:nvPr/>
                </p:nvSpPr>
                <p:spPr>
                  <a:xfrm flipH="1">
                    <a:off x="3262026" y="4951289"/>
                    <a:ext cx="1056963" cy="1056963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latin typeface="+mj-lt"/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344" name="Freeform: Shape 343">
                    <a:extLst>
                      <a:ext uri="{FF2B5EF4-FFF2-40B4-BE49-F238E27FC236}">
                        <a16:creationId xmlns:a16="http://schemas.microsoft.com/office/drawing/2014/main" id="{888516DF-3BF5-C1B8-E3FE-DC0995861D02}"/>
                      </a:ext>
                    </a:extLst>
                  </p:cNvPr>
                  <p:cNvSpPr/>
                  <p:nvPr/>
                </p:nvSpPr>
                <p:spPr>
                  <a:xfrm>
                    <a:off x="3522722" y="5248591"/>
                    <a:ext cx="544674" cy="416650"/>
                  </a:xfrm>
                  <a:custGeom>
                    <a:avLst/>
                    <a:gdLst>
                      <a:gd name="connsiteX0" fmla="*/ 1188276 w 1529464"/>
                      <a:gd name="connsiteY0" fmla="*/ 970294 h 1169974"/>
                      <a:gd name="connsiteX1" fmla="*/ 1161477 w 1529464"/>
                      <a:gd name="connsiteY1" fmla="*/ 988269 h 1169974"/>
                      <a:gd name="connsiteX2" fmla="*/ 1115397 w 1529464"/>
                      <a:gd name="connsiteY2" fmla="*/ 1026178 h 1169974"/>
                      <a:gd name="connsiteX3" fmla="*/ 1109842 w 1529464"/>
                      <a:gd name="connsiteY3" fmla="*/ 1025852 h 1169974"/>
                      <a:gd name="connsiteX4" fmla="*/ 1084677 w 1529464"/>
                      <a:gd name="connsiteY4" fmla="*/ 1046114 h 1169974"/>
                      <a:gd name="connsiteX5" fmla="*/ 1104939 w 1529464"/>
                      <a:gd name="connsiteY5" fmla="*/ 1071278 h 1169974"/>
                      <a:gd name="connsiteX6" fmla="*/ 1115397 w 1529464"/>
                      <a:gd name="connsiteY6" fmla="*/ 1071932 h 1169974"/>
                      <a:gd name="connsiteX7" fmla="*/ 1206250 w 1529464"/>
                      <a:gd name="connsiteY7" fmla="*/ 997092 h 1169974"/>
                      <a:gd name="connsiteX8" fmla="*/ 1188276 w 1529464"/>
                      <a:gd name="connsiteY8" fmla="*/ 970294 h 1169974"/>
                      <a:gd name="connsiteX9" fmla="*/ 341188 w 1529464"/>
                      <a:gd name="connsiteY9" fmla="*/ 970294 h 1169974"/>
                      <a:gd name="connsiteX10" fmla="*/ 323214 w 1529464"/>
                      <a:gd name="connsiteY10" fmla="*/ 997092 h 1169974"/>
                      <a:gd name="connsiteX11" fmla="*/ 414066 w 1529464"/>
                      <a:gd name="connsiteY11" fmla="*/ 1071932 h 1169974"/>
                      <a:gd name="connsiteX12" fmla="*/ 424524 w 1529464"/>
                      <a:gd name="connsiteY12" fmla="*/ 1071278 h 1169974"/>
                      <a:gd name="connsiteX13" fmla="*/ 444786 w 1529464"/>
                      <a:gd name="connsiteY13" fmla="*/ 1046114 h 1169974"/>
                      <a:gd name="connsiteX14" fmla="*/ 419622 w 1529464"/>
                      <a:gd name="connsiteY14" fmla="*/ 1025852 h 1169974"/>
                      <a:gd name="connsiteX15" fmla="*/ 414066 w 1529464"/>
                      <a:gd name="connsiteY15" fmla="*/ 1026178 h 1169974"/>
                      <a:gd name="connsiteX16" fmla="*/ 367986 w 1529464"/>
                      <a:gd name="connsiteY16" fmla="*/ 988269 h 1169974"/>
                      <a:gd name="connsiteX17" fmla="*/ 341188 w 1529464"/>
                      <a:gd name="connsiteY17" fmla="*/ 970294 h 1169974"/>
                      <a:gd name="connsiteX18" fmla="*/ 598713 w 1529464"/>
                      <a:gd name="connsiteY18" fmla="*/ 874539 h 1169974"/>
                      <a:gd name="connsiteX19" fmla="*/ 594464 w 1529464"/>
                      <a:gd name="connsiteY19" fmla="*/ 875847 h 1169974"/>
                      <a:gd name="connsiteX20" fmla="*/ 590543 w 1529464"/>
                      <a:gd name="connsiteY20" fmla="*/ 877807 h 1169974"/>
                      <a:gd name="connsiteX21" fmla="*/ 586948 w 1529464"/>
                      <a:gd name="connsiteY21" fmla="*/ 880749 h 1169974"/>
                      <a:gd name="connsiteX22" fmla="*/ 584007 w 1529464"/>
                      <a:gd name="connsiteY22" fmla="*/ 884344 h 1169974"/>
                      <a:gd name="connsiteX23" fmla="*/ 581719 w 1529464"/>
                      <a:gd name="connsiteY23" fmla="*/ 888265 h 1169974"/>
                      <a:gd name="connsiteX24" fmla="*/ 580412 w 1529464"/>
                      <a:gd name="connsiteY24" fmla="*/ 892514 h 1169974"/>
                      <a:gd name="connsiteX25" fmla="*/ 580085 w 1529464"/>
                      <a:gd name="connsiteY25" fmla="*/ 897089 h 1169974"/>
                      <a:gd name="connsiteX26" fmla="*/ 580412 w 1529464"/>
                      <a:gd name="connsiteY26" fmla="*/ 901664 h 1169974"/>
                      <a:gd name="connsiteX27" fmla="*/ 581719 w 1529464"/>
                      <a:gd name="connsiteY27" fmla="*/ 905913 h 1169974"/>
                      <a:gd name="connsiteX28" fmla="*/ 584007 w 1529464"/>
                      <a:gd name="connsiteY28" fmla="*/ 909835 h 1169974"/>
                      <a:gd name="connsiteX29" fmla="*/ 586948 w 1529464"/>
                      <a:gd name="connsiteY29" fmla="*/ 913430 h 1169974"/>
                      <a:gd name="connsiteX30" fmla="*/ 590543 w 1529464"/>
                      <a:gd name="connsiteY30" fmla="*/ 916371 h 1169974"/>
                      <a:gd name="connsiteX31" fmla="*/ 594464 w 1529464"/>
                      <a:gd name="connsiteY31" fmla="*/ 918658 h 1169974"/>
                      <a:gd name="connsiteX32" fmla="*/ 598713 w 1529464"/>
                      <a:gd name="connsiteY32" fmla="*/ 919966 h 1169974"/>
                      <a:gd name="connsiteX33" fmla="*/ 603288 w 1529464"/>
                      <a:gd name="connsiteY33" fmla="*/ 920293 h 1169974"/>
                      <a:gd name="connsiteX34" fmla="*/ 607864 w 1529464"/>
                      <a:gd name="connsiteY34" fmla="*/ 919966 h 1169974"/>
                      <a:gd name="connsiteX35" fmla="*/ 612112 w 1529464"/>
                      <a:gd name="connsiteY35" fmla="*/ 918658 h 1169974"/>
                      <a:gd name="connsiteX36" fmla="*/ 616034 w 1529464"/>
                      <a:gd name="connsiteY36" fmla="*/ 916371 h 1169974"/>
                      <a:gd name="connsiteX37" fmla="*/ 619629 w 1529464"/>
                      <a:gd name="connsiteY37" fmla="*/ 913430 h 1169974"/>
                      <a:gd name="connsiteX38" fmla="*/ 625838 w 1529464"/>
                      <a:gd name="connsiteY38" fmla="*/ 897089 h 1169974"/>
                      <a:gd name="connsiteX39" fmla="*/ 625511 w 1529464"/>
                      <a:gd name="connsiteY39" fmla="*/ 892514 h 1169974"/>
                      <a:gd name="connsiteX40" fmla="*/ 624204 w 1529464"/>
                      <a:gd name="connsiteY40" fmla="*/ 888265 h 1169974"/>
                      <a:gd name="connsiteX41" fmla="*/ 622243 w 1529464"/>
                      <a:gd name="connsiteY41" fmla="*/ 884344 h 1169974"/>
                      <a:gd name="connsiteX42" fmla="*/ 619302 w 1529464"/>
                      <a:gd name="connsiteY42" fmla="*/ 880749 h 1169974"/>
                      <a:gd name="connsiteX43" fmla="*/ 615707 w 1529464"/>
                      <a:gd name="connsiteY43" fmla="*/ 877807 h 1169974"/>
                      <a:gd name="connsiteX44" fmla="*/ 611785 w 1529464"/>
                      <a:gd name="connsiteY44" fmla="*/ 875847 h 1169974"/>
                      <a:gd name="connsiteX45" fmla="*/ 607537 w 1529464"/>
                      <a:gd name="connsiteY45" fmla="*/ 874539 h 1169974"/>
                      <a:gd name="connsiteX46" fmla="*/ 598713 w 1529464"/>
                      <a:gd name="connsiteY46" fmla="*/ 874539 h 1169974"/>
                      <a:gd name="connsiteX47" fmla="*/ 205113 w 1529464"/>
                      <a:gd name="connsiteY47" fmla="*/ 747043 h 1169974"/>
                      <a:gd name="connsiteX48" fmla="*/ 189549 w 1529464"/>
                      <a:gd name="connsiteY48" fmla="*/ 755254 h 1169974"/>
                      <a:gd name="connsiteX49" fmla="*/ 166019 w 1529464"/>
                      <a:gd name="connsiteY49" fmla="*/ 820289 h 1169974"/>
                      <a:gd name="connsiteX50" fmla="*/ 246740 w 1529464"/>
                      <a:gd name="connsiteY50" fmla="*/ 919639 h 1169974"/>
                      <a:gd name="connsiteX51" fmla="*/ 251316 w 1529464"/>
                      <a:gd name="connsiteY51" fmla="*/ 919966 h 1169974"/>
                      <a:gd name="connsiteX52" fmla="*/ 273539 w 1529464"/>
                      <a:gd name="connsiteY52" fmla="*/ 901664 h 1169974"/>
                      <a:gd name="connsiteX53" fmla="*/ 256218 w 1529464"/>
                      <a:gd name="connsiteY53" fmla="*/ 874866 h 1169974"/>
                      <a:gd name="connsiteX54" fmla="*/ 212099 w 1529464"/>
                      <a:gd name="connsiteY54" fmla="*/ 820289 h 1169974"/>
                      <a:gd name="connsiteX55" fmla="*/ 224844 w 1529464"/>
                      <a:gd name="connsiteY55" fmla="*/ 784667 h 1169974"/>
                      <a:gd name="connsiteX56" fmla="*/ 221903 w 1529464"/>
                      <a:gd name="connsiteY56" fmla="*/ 752313 h 1169974"/>
                      <a:gd name="connsiteX57" fmla="*/ 205113 w 1529464"/>
                      <a:gd name="connsiteY57" fmla="*/ 747043 h 1169974"/>
                      <a:gd name="connsiteX58" fmla="*/ 1325331 w 1529464"/>
                      <a:gd name="connsiteY58" fmla="*/ 746716 h 1169974"/>
                      <a:gd name="connsiteX59" fmla="*/ 1308541 w 1529464"/>
                      <a:gd name="connsiteY59" fmla="*/ 751986 h 1169974"/>
                      <a:gd name="connsiteX60" fmla="*/ 1305600 w 1529464"/>
                      <a:gd name="connsiteY60" fmla="*/ 784340 h 1169974"/>
                      <a:gd name="connsiteX61" fmla="*/ 1318345 w 1529464"/>
                      <a:gd name="connsiteY61" fmla="*/ 819962 h 1169974"/>
                      <a:gd name="connsiteX62" fmla="*/ 1274226 w 1529464"/>
                      <a:gd name="connsiteY62" fmla="*/ 874539 h 1169974"/>
                      <a:gd name="connsiteX63" fmla="*/ 1256252 w 1529464"/>
                      <a:gd name="connsiteY63" fmla="*/ 901664 h 1169974"/>
                      <a:gd name="connsiteX64" fmla="*/ 1278475 w 1529464"/>
                      <a:gd name="connsiteY64" fmla="*/ 919966 h 1169974"/>
                      <a:gd name="connsiteX65" fmla="*/ 1283050 w 1529464"/>
                      <a:gd name="connsiteY65" fmla="*/ 919639 h 1169974"/>
                      <a:gd name="connsiteX66" fmla="*/ 1364425 w 1529464"/>
                      <a:gd name="connsiteY66" fmla="*/ 819962 h 1169974"/>
                      <a:gd name="connsiteX67" fmla="*/ 1340895 w 1529464"/>
                      <a:gd name="connsiteY67" fmla="*/ 754927 h 1169974"/>
                      <a:gd name="connsiteX68" fmla="*/ 1325331 w 1529464"/>
                      <a:gd name="connsiteY68" fmla="*/ 746716 h 1169974"/>
                      <a:gd name="connsiteX69" fmla="*/ 990230 w 1529464"/>
                      <a:gd name="connsiteY69" fmla="*/ 519625 h 1169974"/>
                      <a:gd name="connsiteX70" fmla="*/ 967353 w 1529464"/>
                      <a:gd name="connsiteY70" fmla="*/ 542502 h 1169974"/>
                      <a:gd name="connsiteX71" fmla="*/ 967353 w 1529464"/>
                      <a:gd name="connsiteY71" fmla="*/ 783360 h 1169974"/>
                      <a:gd name="connsiteX72" fmla="*/ 990230 w 1529464"/>
                      <a:gd name="connsiteY72" fmla="*/ 806236 h 1169974"/>
                      <a:gd name="connsiteX73" fmla="*/ 1013106 w 1529464"/>
                      <a:gd name="connsiteY73" fmla="*/ 783360 h 1169974"/>
                      <a:gd name="connsiteX74" fmla="*/ 1013106 w 1529464"/>
                      <a:gd name="connsiteY74" fmla="*/ 542502 h 1169974"/>
                      <a:gd name="connsiteX75" fmla="*/ 990230 w 1529464"/>
                      <a:gd name="connsiteY75" fmla="*/ 519625 h 1169974"/>
                      <a:gd name="connsiteX76" fmla="*/ 539234 w 1529464"/>
                      <a:gd name="connsiteY76" fmla="*/ 519625 h 1169974"/>
                      <a:gd name="connsiteX77" fmla="*/ 516357 w 1529464"/>
                      <a:gd name="connsiteY77" fmla="*/ 542502 h 1169974"/>
                      <a:gd name="connsiteX78" fmla="*/ 516357 w 1529464"/>
                      <a:gd name="connsiteY78" fmla="*/ 783360 h 1169974"/>
                      <a:gd name="connsiteX79" fmla="*/ 539234 w 1529464"/>
                      <a:gd name="connsiteY79" fmla="*/ 806236 h 1169974"/>
                      <a:gd name="connsiteX80" fmla="*/ 562110 w 1529464"/>
                      <a:gd name="connsiteY80" fmla="*/ 783360 h 1169974"/>
                      <a:gd name="connsiteX81" fmla="*/ 562110 w 1529464"/>
                      <a:gd name="connsiteY81" fmla="*/ 542502 h 1169974"/>
                      <a:gd name="connsiteX82" fmla="*/ 539234 w 1529464"/>
                      <a:gd name="connsiteY82" fmla="*/ 519625 h 1169974"/>
                      <a:gd name="connsiteX83" fmla="*/ 1306253 w 1529464"/>
                      <a:gd name="connsiteY83" fmla="*/ 372888 h 1169974"/>
                      <a:gd name="connsiteX84" fmla="*/ 1283377 w 1529464"/>
                      <a:gd name="connsiteY84" fmla="*/ 395765 h 1169974"/>
                      <a:gd name="connsiteX85" fmla="*/ 1306253 w 1529464"/>
                      <a:gd name="connsiteY85" fmla="*/ 418642 h 1169974"/>
                      <a:gd name="connsiteX86" fmla="*/ 1385668 w 1529464"/>
                      <a:gd name="connsiteY86" fmla="*/ 498056 h 1169974"/>
                      <a:gd name="connsiteX87" fmla="*/ 1345144 w 1529464"/>
                      <a:gd name="connsiteY87" fmla="*/ 567339 h 1169974"/>
                      <a:gd name="connsiteX88" fmla="*/ 1336320 w 1529464"/>
                      <a:gd name="connsiteY88" fmla="*/ 598386 h 1169974"/>
                      <a:gd name="connsiteX89" fmla="*/ 1356255 w 1529464"/>
                      <a:gd name="connsiteY89" fmla="*/ 610151 h 1169974"/>
                      <a:gd name="connsiteX90" fmla="*/ 1367367 w 1529464"/>
                      <a:gd name="connsiteY90" fmla="*/ 607210 h 1169974"/>
                      <a:gd name="connsiteX91" fmla="*/ 1431421 w 1529464"/>
                      <a:gd name="connsiteY91" fmla="*/ 498056 h 1169974"/>
                      <a:gd name="connsiteX92" fmla="*/ 1306253 w 1529464"/>
                      <a:gd name="connsiteY92" fmla="*/ 372888 h 1169974"/>
                      <a:gd name="connsiteX93" fmla="*/ 223210 w 1529464"/>
                      <a:gd name="connsiteY93" fmla="*/ 372562 h 1169974"/>
                      <a:gd name="connsiteX94" fmla="*/ 98043 w 1529464"/>
                      <a:gd name="connsiteY94" fmla="*/ 497729 h 1169974"/>
                      <a:gd name="connsiteX95" fmla="*/ 162097 w 1529464"/>
                      <a:gd name="connsiteY95" fmla="*/ 606883 h 1169974"/>
                      <a:gd name="connsiteX96" fmla="*/ 173208 w 1529464"/>
                      <a:gd name="connsiteY96" fmla="*/ 609825 h 1169974"/>
                      <a:gd name="connsiteX97" fmla="*/ 193144 w 1529464"/>
                      <a:gd name="connsiteY97" fmla="*/ 598059 h 1169974"/>
                      <a:gd name="connsiteX98" fmla="*/ 184320 w 1529464"/>
                      <a:gd name="connsiteY98" fmla="*/ 567013 h 1169974"/>
                      <a:gd name="connsiteX99" fmla="*/ 143796 w 1529464"/>
                      <a:gd name="connsiteY99" fmla="*/ 497729 h 1169974"/>
                      <a:gd name="connsiteX100" fmla="*/ 223210 w 1529464"/>
                      <a:gd name="connsiteY100" fmla="*/ 418315 h 1169974"/>
                      <a:gd name="connsiteX101" fmla="*/ 246087 w 1529464"/>
                      <a:gd name="connsiteY101" fmla="*/ 395438 h 1169974"/>
                      <a:gd name="connsiteX102" fmla="*/ 223210 w 1529464"/>
                      <a:gd name="connsiteY102" fmla="*/ 372562 h 1169974"/>
                      <a:gd name="connsiteX103" fmla="*/ 1055591 w 1529464"/>
                      <a:gd name="connsiteY103" fmla="*/ 98043 h 1169974"/>
                      <a:gd name="connsiteX104" fmla="*/ 1032715 w 1529464"/>
                      <a:gd name="connsiteY104" fmla="*/ 120919 h 1169974"/>
                      <a:gd name="connsiteX105" fmla="*/ 1055591 w 1529464"/>
                      <a:gd name="connsiteY105" fmla="*/ 143796 h 1169974"/>
                      <a:gd name="connsiteX106" fmla="*/ 1150366 w 1529464"/>
                      <a:gd name="connsiteY106" fmla="*/ 238570 h 1169974"/>
                      <a:gd name="connsiteX107" fmla="*/ 1173242 w 1529464"/>
                      <a:gd name="connsiteY107" fmla="*/ 261447 h 1169974"/>
                      <a:gd name="connsiteX108" fmla="*/ 1196119 w 1529464"/>
                      <a:gd name="connsiteY108" fmla="*/ 238570 h 1169974"/>
                      <a:gd name="connsiteX109" fmla="*/ 1055591 w 1529464"/>
                      <a:gd name="connsiteY109" fmla="*/ 98043 h 1169974"/>
                      <a:gd name="connsiteX110" fmla="*/ 473872 w 1529464"/>
                      <a:gd name="connsiteY110" fmla="*/ 98043 h 1169974"/>
                      <a:gd name="connsiteX111" fmla="*/ 333345 w 1529464"/>
                      <a:gd name="connsiteY111" fmla="*/ 238570 h 1169974"/>
                      <a:gd name="connsiteX112" fmla="*/ 356221 w 1529464"/>
                      <a:gd name="connsiteY112" fmla="*/ 261447 h 1169974"/>
                      <a:gd name="connsiteX113" fmla="*/ 379098 w 1529464"/>
                      <a:gd name="connsiteY113" fmla="*/ 238570 h 1169974"/>
                      <a:gd name="connsiteX114" fmla="*/ 473872 w 1529464"/>
                      <a:gd name="connsiteY114" fmla="*/ 143796 h 1169974"/>
                      <a:gd name="connsiteX115" fmla="*/ 496749 w 1529464"/>
                      <a:gd name="connsiteY115" fmla="*/ 120919 h 1169974"/>
                      <a:gd name="connsiteX116" fmla="*/ 473872 w 1529464"/>
                      <a:gd name="connsiteY116" fmla="*/ 98043 h 1169974"/>
                      <a:gd name="connsiteX117" fmla="*/ 1055918 w 1529464"/>
                      <a:gd name="connsiteY117" fmla="*/ 0 h 1169974"/>
                      <a:gd name="connsiteX118" fmla="*/ 1294488 w 1529464"/>
                      <a:gd name="connsiteY118" fmla="*/ 238570 h 1169974"/>
                      <a:gd name="connsiteX119" fmla="*/ 1291547 w 1529464"/>
                      <a:gd name="connsiteY119" fmla="*/ 275173 h 1169974"/>
                      <a:gd name="connsiteX120" fmla="*/ 1306253 w 1529464"/>
                      <a:gd name="connsiteY120" fmla="*/ 274519 h 1169974"/>
                      <a:gd name="connsiteX121" fmla="*/ 1529464 w 1529464"/>
                      <a:gd name="connsiteY121" fmla="*/ 497729 h 1169974"/>
                      <a:gd name="connsiteX122" fmla="*/ 1416061 w 1529464"/>
                      <a:gd name="connsiteY122" fmla="*/ 692507 h 1169974"/>
                      <a:gd name="connsiteX123" fmla="*/ 1462468 w 1529464"/>
                      <a:gd name="connsiteY123" fmla="*/ 820289 h 1169974"/>
                      <a:gd name="connsiteX124" fmla="*/ 1303312 w 1529464"/>
                      <a:gd name="connsiteY124" fmla="*/ 1015720 h 1169974"/>
                      <a:gd name="connsiteX125" fmla="*/ 1116051 w 1529464"/>
                      <a:gd name="connsiteY125" fmla="*/ 1169974 h 1169974"/>
                      <a:gd name="connsiteX126" fmla="*/ 1094481 w 1529464"/>
                      <a:gd name="connsiteY126" fmla="*/ 1168667 h 1169974"/>
                      <a:gd name="connsiteX127" fmla="*/ 1093828 w 1529464"/>
                      <a:gd name="connsiteY127" fmla="*/ 1169974 h 1169974"/>
                      <a:gd name="connsiteX128" fmla="*/ 817348 w 1529464"/>
                      <a:gd name="connsiteY128" fmla="*/ 1169974 h 1169974"/>
                      <a:gd name="connsiteX129" fmla="*/ 817348 w 1529464"/>
                      <a:gd name="connsiteY129" fmla="*/ 238570 h 1169974"/>
                      <a:gd name="connsiteX130" fmla="*/ 1055918 w 1529464"/>
                      <a:gd name="connsiteY130" fmla="*/ 0 h 1169974"/>
                      <a:gd name="connsiteX131" fmla="*/ 473872 w 1529464"/>
                      <a:gd name="connsiteY131" fmla="*/ 0 h 1169974"/>
                      <a:gd name="connsiteX132" fmla="*/ 712442 w 1529464"/>
                      <a:gd name="connsiteY132" fmla="*/ 238570 h 1169974"/>
                      <a:gd name="connsiteX133" fmla="*/ 712442 w 1529464"/>
                      <a:gd name="connsiteY133" fmla="*/ 1169974 h 1169974"/>
                      <a:gd name="connsiteX134" fmla="*/ 626819 w 1529464"/>
                      <a:gd name="connsiteY134" fmla="*/ 1169974 h 1169974"/>
                      <a:gd name="connsiteX135" fmla="*/ 626819 w 1529464"/>
                      <a:gd name="connsiteY135" fmla="*/ 1000034 h 1169974"/>
                      <a:gd name="connsiteX136" fmla="*/ 603942 w 1529464"/>
                      <a:gd name="connsiteY136" fmla="*/ 977157 h 1169974"/>
                      <a:gd name="connsiteX137" fmla="*/ 581065 w 1529464"/>
                      <a:gd name="connsiteY137" fmla="*/ 1000034 h 1169974"/>
                      <a:gd name="connsiteX138" fmla="*/ 581065 w 1529464"/>
                      <a:gd name="connsiteY138" fmla="*/ 1169974 h 1169974"/>
                      <a:gd name="connsiteX139" fmla="*/ 436289 w 1529464"/>
                      <a:gd name="connsiteY139" fmla="*/ 1169974 h 1169974"/>
                      <a:gd name="connsiteX140" fmla="*/ 435636 w 1529464"/>
                      <a:gd name="connsiteY140" fmla="*/ 1168667 h 1169974"/>
                      <a:gd name="connsiteX141" fmla="*/ 414066 w 1529464"/>
                      <a:gd name="connsiteY141" fmla="*/ 1169974 h 1169974"/>
                      <a:gd name="connsiteX142" fmla="*/ 226805 w 1529464"/>
                      <a:gd name="connsiteY142" fmla="*/ 1015720 h 1169974"/>
                      <a:gd name="connsiteX143" fmla="*/ 67649 w 1529464"/>
                      <a:gd name="connsiteY143" fmla="*/ 820289 h 1169974"/>
                      <a:gd name="connsiteX144" fmla="*/ 114056 w 1529464"/>
                      <a:gd name="connsiteY144" fmla="*/ 692507 h 1169974"/>
                      <a:gd name="connsiteX145" fmla="*/ 0 w 1529464"/>
                      <a:gd name="connsiteY145" fmla="*/ 497729 h 1169974"/>
                      <a:gd name="connsiteX146" fmla="*/ 223210 w 1529464"/>
                      <a:gd name="connsiteY146" fmla="*/ 274519 h 1169974"/>
                      <a:gd name="connsiteX147" fmla="*/ 237917 w 1529464"/>
                      <a:gd name="connsiteY147" fmla="*/ 275173 h 1169974"/>
                      <a:gd name="connsiteX148" fmla="*/ 235302 w 1529464"/>
                      <a:gd name="connsiteY148" fmla="*/ 238570 h 1169974"/>
                      <a:gd name="connsiteX149" fmla="*/ 473872 w 1529464"/>
                      <a:gd name="connsiteY149" fmla="*/ 0 h 1169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</a:cxnLst>
                    <a:rect l="l" t="t" r="r" b="b"/>
                    <a:pathLst>
                      <a:path w="1529464" h="1169974">
                        <a:moveTo>
                          <a:pt x="1188276" y="970294"/>
                        </a:moveTo>
                        <a:cubicBezTo>
                          <a:pt x="1175857" y="967680"/>
                          <a:pt x="1163765" y="975850"/>
                          <a:pt x="1161477" y="988269"/>
                        </a:cubicBezTo>
                        <a:cubicBezTo>
                          <a:pt x="1157229" y="1010165"/>
                          <a:pt x="1137947" y="1026178"/>
                          <a:pt x="1115397" y="1026178"/>
                        </a:cubicBezTo>
                        <a:cubicBezTo>
                          <a:pt x="1113763" y="1026178"/>
                          <a:pt x="1111802" y="1026178"/>
                          <a:pt x="1109842" y="1025852"/>
                        </a:cubicBezTo>
                        <a:cubicBezTo>
                          <a:pt x="1097423" y="1024544"/>
                          <a:pt x="1085984" y="1033695"/>
                          <a:pt x="1084677" y="1046114"/>
                        </a:cubicBezTo>
                        <a:cubicBezTo>
                          <a:pt x="1083370" y="1058532"/>
                          <a:pt x="1092521" y="1069971"/>
                          <a:pt x="1104939" y="1071278"/>
                        </a:cubicBezTo>
                        <a:cubicBezTo>
                          <a:pt x="1108534" y="1071605"/>
                          <a:pt x="1112129" y="1071932"/>
                          <a:pt x="1115397" y="1071932"/>
                        </a:cubicBezTo>
                        <a:cubicBezTo>
                          <a:pt x="1159516" y="1071932"/>
                          <a:pt x="1197753" y="1040558"/>
                          <a:pt x="1206250" y="997092"/>
                        </a:cubicBezTo>
                        <a:cubicBezTo>
                          <a:pt x="1208864" y="984674"/>
                          <a:pt x="1200694" y="972582"/>
                          <a:pt x="1188276" y="970294"/>
                        </a:cubicBezTo>
                        <a:close/>
                        <a:moveTo>
                          <a:pt x="341188" y="970294"/>
                        </a:moveTo>
                        <a:cubicBezTo>
                          <a:pt x="329096" y="972582"/>
                          <a:pt x="320926" y="984674"/>
                          <a:pt x="323214" y="997092"/>
                        </a:cubicBezTo>
                        <a:cubicBezTo>
                          <a:pt x="331384" y="1040558"/>
                          <a:pt x="369620" y="1071932"/>
                          <a:pt x="414066" y="1071932"/>
                        </a:cubicBezTo>
                        <a:cubicBezTo>
                          <a:pt x="417334" y="1071932"/>
                          <a:pt x="420929" y="1071605"/>
                          <a:pt x="424524" y="1071278"/>
                        </a:cubicBezTo>
                        <a:cubicBezTo>
                          <a:pt x="436943" y="1069971"/>
                          <a:pt x="446093" y="1058532"/>
                          <a:pt x="444786" y="1046114"/>
                        </a:cubicBezTo>
                        <a:cubicBezTo>
                          <a:pt x="443479" y="1033368"/>
                          <a:pt x="432041" y="1024544"/>
                          <a:pt x="419622" y="1025852"/>
                        </a:cubicBezTo>
                        <a:cubicBezTo>
                          <a:pt x="417661" y="1026178"/>
                          <a:pt x="415700" y="1026178"/>
                          <a:pt x="414066" y="1026178"/>
                        </a:cubicBezTo>
                        <a:cubicBezTo>
                          <a:pt x="391516" y="1026178"/>
                          <a:pt x="372235" y="1010165"/>
                          <a:pt x="367986" y="988269"/>
                        </a:cubicBezTo>
                        <a:cubicBezTo>
                          <a:pt x="365699" y="976177"/>
                          <a:pt x="353607" y="968007"/>
                          <a:pt x="341188" y="970294"/>
                        </a:cubicBezTo>
                        <a:close/>
                        <a:moveTo>
                          <a:pt x="598713" y="874539"/>
                        </a:moveTo>
                        <a:cubicBezTo>
                          <a:pt x="597406" y="874866"/>
                          <a:pt x="595772" y="875193"/>
                          <a:pt x="594464" y="875847"/>
                        </a:cubicBezTo>
                        <a:cubicBezTo>
                          <a:pt x="593157" y="876173"/>
                          <a:pt x="591850" y="876827"/>
                          <a:pt x="590543" y="877807"/>
                        </a:cubicBezTo>
                        <a:cubicBezTo>
                          <a:pt x="589236" y="878788"/>
                          <a:pt x="587928" y="879768"/>
                          <a:pt x="586948" y="880749"/>
                        </a:cubicBezTo>
                        <a:cubicBezTo>
                          <a:pt x="585641" y="882056"/>
                          <a:pt x="584987" y="883036"/>
                          <a:pt x="584007" y="884344"/>
                        </a:cubicBezTo>
                        <a:cubicBezTo>
                          <a:pt x="583026" y="885651"/>
                          <a:pt x="582373" y="886958"/>
                          <a:pt x="581719" y="888265"/>
                        </a:cubicBezTo>
                        <a:cubicBezTo>
                          <a:pt x="581065" y="889573"/>
                          <a:pt x="580739" y="891207"/>
                          <a:pt x="580412" y="892514"/>
                        </a:cubicBezTo>
                        <a:cubicBezTo>
                          <a:pt x="580085" y="894148"/>
                          <a:pt x="580085" y="895782"/>
                          <a:pt x="580085" y="897089"/>
                        </a:cubicBezTo>
                        <a:cubicBezTo>
                          <a:pt x="580085" y="898723"/>
                          <a:pt x="580085" y="900030"/>
                          <a:pt x="580412" y="901664"/>
                        </a:cubicBezTo>
                        <a:cubicBezTo>
                          <a:pt x="580739" y="902972"/>
                          <a:pt x="581065" y="904606"/>
                          <a:pt x="581719" y="905913"/>
                        </a:cubicBezTo>
                        <a:cubicBezTo>
                          <a:pt x="582373" y="907220"/>
                          <a:pt x="583026" y="908527"/>
                          <a:pt x="584007" y="909835"/>
                        </a:cubicBezTo>
                        <a:cubicBezTo>
                          <a:pt x="584987" y="911142"/>
                          <a:pt x="585967" y="912449"/>
                          <a:pt x="586948" y="913430"/>
                        </a:cubicBezTo>
                        <a:cubicBezTo>
                          <a:pt x="588255" y="914737"/>
                          <a:pt x="589236" y="915390"/>
                          <a:pt x="590543" y="916371"/>
                        </a:cubicBezTo>
                        <a:cubicBezTo>
                          <a:pt x="591850" y="917351"/>
                          <a:pt x="593157" y="918005"/>
                          <a:pt x="594464" y="918658"/>
                        </a:cubicBezTo>
                        <a:cubicBezTo>
                          <a:pt x="595772" y="919312"/>
                          <a:pt x="597079" y="919639"/>
                          <a:pt x="598713" y="919966"/>
                        </a:cubicBezTo>
                        <a:cubicBezTo>
                          <a:pt x="600347" y="920293"/>
                          <a:pt x="601654" y="920293"/>
                          <a:pt x="603288" y="920293"/>
                        </a:cubicBezTo>
                        <a:cubicBezTo>
                          <a:pt x="604922" y="920293"/>
                          <a:pt x="606556" y="920293"/>
                          <a:pt x="607864" y="919966"/>
                        </a:cubicBezTo>
                        <a:cubicBezTo>
                          <a:pt x="609171" y="919639"/>
                          <a:pt x="610805" y="919312"/>
                          <a:pt x="612112" y="918658"/>
                        </a:cubicBezTo>
                        <a:cubicBezTo>
                          <a:pt x="613419" y="918005"/>
                          <a:pt x="614727" y="917351"/>
                          <a:pt x="616034" y="916371"/>
                        </a:cubicBezTo>
                        <a:cubicBezTo>
                          <a:pt x="617341" y="915390"/>
                          <a:pt x="618648" y="914410"/>
                          <a:pt x="619629" y="913430"/>
                        </a:cubicBezTo>
                        <a:cubicBezTo>
                          <a:pt x="623877" y="909181"/>
                          <a:pt x="626492" y="903298"/>
                          <a:pt x="625838" y="897089"/>
                        </a:cubicBezTo>
                        <a:cubicBezTo>
                          <a:pt x="625838" y="895455"/>
                          <a:pt x="625838" y="894148"/>
                          <a:pt x="625511" y="892514"/>
                        </a:cubicBezTo>
                        <a:cubicBezTo>
                          <a:pt x="625185" y="891207"/>
                          <a:pt x="624858" y="889573"/>
                          <a:pt x="624204" y="888265"/>
                        </a:cubicBezTo>
                        <a:cubicBezTo>
                          <a:pt x="623877" y="886958"/>
                          <a:pt x="623224" y="885651"/>
                          <a:pt x="622243" y="884344"/>
                        </a:cubicBezTo>
                        <a:cubicBezTo>
                          <a:pt x="621263" y="883036"/>
                          <a:pt x="620282" y="881729"/>
                          <a:pt x="619302" y="880749"/>
                        </a:cubicBezTo>
                        <a:cubicBezTo>
                          <a:pt x="617995" y="879768"/>
                          <a:pt x="617014" y="878788"/>
                          <a:pt x="615707" y="877807"/>
                        </a:cubicBezTo>
                        <a:cubicBezTo>
                          <a:pt x="614400" y="877154"/>
                          <a:pt x="613093" y="876500"/>
                          <a:pt x="611785" y="875847"/>
                        </a:cubicBezTo>
                        <a:cubicBezTo>
                          <a:pt x="610478" y="875193"/>
                          <a:pt x="608844" y="874866"/>
                          <a:pt x="607537" y="874539"/>
                        </a:cubicBezTo>
                        <a:cubicBezTo>
                          <a:pt x="604596" y="873886"/>
                          <a:pt x="601654" y="873886"/>
                          <a:pt x="598713" y="874539"/>
                        </a:cubicBezTo>
                        <a:close/>
                        <a:moveTo>
                          <a:pt x="205113" y="747043"/>
                        </a:moveTo>
                        <a:cubicBezTo>
                          <a:pt x="199272" y="747574"/>
                          <a:pt x="193634" y="750352"/>
                          <a:pt x="189549" y="755254"/>
                        </a:cubicBezTo>
                        <a:cubicBezTo>
                          <a:pt x="178764" y="768327"/>
                          <a:pt x="166019" y="789896"/>
                          <a:pt x="166019" y="820289"/>
                        </a:cubicBezTo>
                        <a:cubicBezTo>
                          <a:pt x="166019" y="868330"/>
                          <a:pt x="200007" y="910161"/>
                          <a:pt x="246740" y="919639"/>
                        </a:cubicBezTo>
                        <a:cubicBezTo>
                          <a:pt x="248374" y="919966"/>
                          <a:pt x="249682" y="919966"/>
                          <a:pt x="251316" y="919966"/>
                        </a:cubicBezTo>
                        <a:cubicBezTo>
                          <a:pt x="261774" y="919966"/>
                          <a:pt x="271251" y="912449"/>
                          <a:pt x="273539" y="901664"/>
                        </a:cubicBezTo>
                        <a:cubicBezTo>
                          <a:pt x="275826" y="889246"/>
                          <a:pt x="267983" y="877154"/>
                          <a:pt x="256218" y="874866"/>
                        </a:cubicBezTo>
                        <a:cubicBezTo>
                          <a:pt x="230727" y="869637"/>
                          <a:pt x="212099" y="846761"/>
                          <a:pt x="212099" y="820289"/>
                        </a:cubicBezTo>
                        <a:cubicBezTo>
                          <a:pt x="212099" y="803622"/>
                          <a:pt x="218962" y="791857"/>
                          <a:pt x="224844" y="784667"/>
                        </a:cubicBezTo>
                        <a:cubicBezTo>
                          <a:pt x="233014" y="774863"/>
                          <a:pt x="231707" y="760483"/>
                          <a:pt x="221903" y="752313"/>
                        </a:cubicBezTo>
                        <a:cubicBezTo>
                          <a:pt x="217001" y="748228"/>
                          <a:pt x="210955" y="746512"/>
                          <a:pt x="205113" y="747043"/>
                        </a:cubicBezTo>
                        <a:close/>
                        <a:moveTo>
                          <a:pt x="1325331" y="746716"/>
                        </a:moveTo>
                        <a:cubicBezTo>
                          <a:pt x="1319489" y="746185"/>
                          <a:pt x="1313443" y="747901"/>
                          <a:pt x="1308541" y="751986"/>
                        </a:cubicBezTo>
                        <a:cubicBezTo>
                          <a:pt x="1298737" y="760156"/>
                          <a:pt x="1297430" y="774536"/>
                          <a:pt x="1305600" y="784340"/>
                        </a:cubicBezTo>
                        <a:cubicBezTo>
                          <a:pt x="1311482" y="791530"/>
                          <a:pt x="1318345" y="803295"/>
                          <a:pt x="1318345" y="819962"/>
                        </a:cubicBezTo>
                        <a:cubicBezTo>
                          <a:pt x="1318345" y="846434"/>
                          <a:pt x="1299717" y="869310"/>
                          <a:pt x="1274226" y="874539"/>
                        </a:cubicBezTo>
                        <a:cubicBezTo>
                          <a:pt x="1261807" y="877154"/>
                          <a:pt x="1253637" y="889246"/>
                          <a:pt x="1256252" y="901664"/>
                        </a:cubicBezTo>
                        <a:cubicBezTo>
                          <a:pt x="1258213" y="912449"/>
                          <a:pt x="1267690" y="919966"/>
                          <a:pt x="1278475" y="919966"/>
                        </a:cubicBezTo>
                        <a:cubicBezTo>
                          <a:pt x="1280109" y="919966"/>
                          <a:pt x="1281416" y="919966"/>
                          <a:pt x="1283050" y="919639"/>
                        </a:cubicBezTo>
                        <a:cubicBezTo>
                          <a:pt x="1329784" y="909835"/>
                          <a:pt x="1363772" y="868330"/>
                          <a:pt x="1364425" y="819962"/>
                        </a:cubicBezTo>
                        <a:cubicBezTo>
                          <a:pt x="1364425" y="789569"/>
                          <a:pt x="1351680" y="767673"/>
                          <a:pt x="1340895" y="754927"/>
                        </a:cubicBezTo>
                        <a:cubicBezTo>
                          <a:pt x="1336810" y="750025"/>
                          <a:pt x="1331172" y="747247"/>
                          <a:pt x="1325331" y="746716"/>
                        </a:cubicBezTo>
                        <a:close/>
                        <a:moveTo>
                          <a:pt x="990230" y="519625"/>
                        </a:moveTo>
                        <a:cubicBezTo>
                          <a:pt x="977484" y="519625"/>
                          <a:pt x="967353" y="529756"/>
                          <a:pt x="967353" y="542502"/>
                        </a:cubicBezTo>
                        <a:lnTo>
                          <a:pt x="967353" y="783360"/>
                        </a:lnTo>
                        <a:cubicBezTo>
                          <a:pt x="967353" y="796105"/>
                          <a:pt x="977484" y="806236"/>
                          <a:pt x="990230" y="806236"/>
                        </a:cubicBezTo>
                        <a:cubicBezTo>
                          <a:pt x="1002975" y="806236"/>
                          <a:pt x="1013106" y="796105"/>
                          <a:pt x="1013106" y="783360"/>
                        </a:cubicBezTo>
                        <a:lnTo>
                          <a:pt x="1013106" y="542502"/>
                        </a:lnTo>
                        <a:cubicBezTo>
                          <a:pt x="1013106" y="529756"/>
                          <a:pt x="1002975" y="519625"/>
                          <a:pt x="990230" y="519625"/>
                        </a:cubicBezTo>
                        <a:close/>
                        <a:moveTo>
                          <a:pt x="539234" y="519625"/>
                        </a:moveTo>
                        <a:cubicBezTo>
                          <a:pt x="526488" y="519625"/>
                          <a:pt x="516357" y="529756"/>
                          <a:pt x="516357" y="542502"/>
                        </a:cubicBezTo>
                        <a:lnTo>
                          <a:pt x="516357" y="783360"/>
                        </a:lnTo>
                        <a:cubicBezTo>
                          <a:pt x="516357" y="796105"/>
                          <a:pt x="526488" y="806236"/>
                          <a:pt x="539234" y="806236"/>
                        </a:cubicBezTo>
                        <a:cubicBezTo>
                          <a:pt x="551979" y="806236"/>
                          <a:pt x="562110" y="796105"/>
                          <a:pt x="562110" y="783360"/>
                        </a:cubicBezTo>
                        <a:lnTo>
                          <a:pt x="562110" y="542502"/>
                        </a:lnTo>
                        <a:cubicBezTo>
                          <a:pt x="562110" y="529756"/>
                          <a:pt x="551979" y="519625"/>
                          <a:pt x="539234" y="519625"/>
                        </a:cubicBezTo>
                        <a:close/>
                        <a:moveTo>
                          <a:pt x="1306253" y="372888"/>
                        </a:moveTo>
                        <a:cubicBezTo>
                          <a:pt x="1293508" y="372888"/>
                          <a:pt x="1283377" y="383019"/>
                          <a:pt x="1283377" y="395765"/>
                        </a:cubicBezTo>
                        <a:cubicBezTo>
                          <a:pt x="1283377" y="408511"/>
                          <a:pt x="1293508" y="418642"/>
                          <a:pt x="1306253" y="418642"/>
                        </a:cubicBezTo>
                        <a:cubicBezTo>
                          <a:pt x="1350046" y="418642"/>
                          <a:pt x="1385668" y="454264"/>
                          <a:pt x="1385668" y="498056"/>
                        </a:cubicBezTo>
                        <a:cubicBezTo>
                          <a:pt x="1385668" y="526488"/>
                          <a:pt x="1370308" y="553287"/>
                          <a:pt x="1345144" y="567339"/>
                        </a:cubicBezTo>
                        <a:cubicBezTo>
                          <a:pt x="1334032" y="573549"/>
                          <a:pt x="1330110" y="587275"/>
                          <a:pt x="1336320" y="598386"/>
                        </a:cubicBezTo>
                        <a:cubicBezTo>
                          <a:pt x="1340568" y="605903"/>
                          <a:pt x="1348412" y="610151"/>
                          <a:pt x="1356255" y="610151"/>
                        </a:cubicBezTo>
                        <a:cubicBezTo>
                          <a:pt x="1359850" y="610151"/>
                          <a:pt x="1363772" y="609171"/>
                          <a:pt x="1367367" y="607210"/>
                        </a:cubicBezTo>
                        <a:cubicBezTo>
                          <a:pt x="1406910" y="584987"/>
                          <a:pt x="1431421" y="542829"/>
                          <a:pt x="1431421" y="498056"/>
                        </a:cubicBezTo>
                        <a:cubicBezTo>
                          <a:pt x="1431421" y="429099"/>
                          <a:pt x="1375210" y="372888"/>
                          <a:pt x="1306253" y="372888"/>
                        </a:cubicBezTo>
                        <a:close/>
                        <a:moveTo>
                          <a:pt x="223210" y="372562"/>
                        </a:moveTo>
                        <a:cubicBezTo>
                          <a:pt x="154254" y="372562"/>
                          <a:pt x="98043" y="428773"/>
                          <a:pt x="98043" y="497729"/>
                        </a:cubicBezTo>
                        <a:cubicBezTo>
                          <a:pt x="98043" y="542829"/>
                          <a:pt x="122553" y="584987"/>
                          <a:pt x="162097" y="606883"/>
                        </a:cubicBezTo>
                        <a:cubicBezTo>
                          <a:pt x="165692" y="608844"/>
                          <a:pt x="169287" y="609825"/>
                          <a:pt x="173208" y="609825"/>
                        </a:cubicBezTo>
                        <a:cubicBezTo>
                          <a:pt x="181052" y="609825"/>
                          <a:pt x="188895" y="605576"/>
                          <a:pt x="193144" y="598059"/>
                        </a:cubicBezTo>
                        <a:cubicBezTo>
                          <a:pt x="199353" y="587275"/>
                          <a:pt x="195431" y="573222"/>
                          <a:pt x="184320" y="567013"/>
                        </a:cubicBezTo>
                        <a:cubicBezTo>
                          <a:pt x="159483" y="552960"/>
                          <a:pt x="143796" y="526488"/>
                          <a:pt x="143796" y="497729"/>
                        </a:cubicBezTo>
                        <a:cubicBezTo>
                          <a:pt x="143796" y="453937"/>
                          <a:pt x="179418" y="418315"/>
                          <a:pt x="223210" y="418315"/>
                        </a:cubicBezTo>
                        <a:cubicBezTo>
                          <a:pt x="235956" y="418315"/>
                          <a:pt x="246087" y="408184"/>
                          <a:pt x="246087" y="395438"/>
                        </a:cubicBezTo>
                        <a:cubicBezTo>
                          <a:pt x="246087" y="382693"/>
                          <a:pt x="235956" y="372562"/>
                          <a:pt x="223210" y="372562"/>
                        </a:cubicBezTo>
                        <a:close/>
                        <a:moveTo>
                          <a:pt x="1055591" y="98043"/>
                        </a:moveTo>
                        <a:cubicBezTo>
                          <a:pt x="1042846" y="98043"/>
                          <a:pt x="1032715" y="108174"/>
                          <a:pt x="1032715" y="120919"/>
                        </a:cubicBezTo>
                        <a:cubicBezTo>
                          <a:pt x="1032715" y="133665"/>
                          <a:pt x="1042846" y="143796"/>
                          <a:pt x="1055591" y="143796"/>
                        </a:cubicBezTo>
                        <a:cubicBezTo>
                          <a:pt x="1107881" y="143796"/>
                          <a:pt x="1150366" y="186281"/>
                          <a:pt x="1150366" y="238570"/>
                        </a:cubicBezTo>
                        <a:cubicBezTo>
                          <a:pt x="1150366" y="251316"/>
                          <a:pt x="1160497" y="261447"/>
                          <a:pt x="1173242" y="261447"/>
                        </a:cubicBezTo>
                        <a:cubicBezTo>
                          <a:pt x="1185988" y="261447"/>
                          <a:pt x="1196119" y="251316"/>
                          <a:pt x="1196119" y="238570"/>
                        </a:cubicBezTo>
                        <a:cubicBezTo>
                          <a:pt x="1196119" y="161117"/>
                          <a:pt x="1133045" y="98043"/>
                          <a:pt x="1055591" y="98043"/>
                        </a:cubicBezTo>
                        <a:close/>
                        <a:moveTo>
                          <a:pt x="473872" y="98043"/>
                        </a:moveTo>
                        <a:cubicBezTo>
                          <a:pt x="396419" y="98043"/>
                          <a:pt x="333345" y="161117"/>
                          <a:pt x="333345" y="238570"/>
                        </a:cubicBezTo>
                        <a:cubicBezTo>
                          <a:pt x="333345" y="251316"/>
                          <a:pt x="343476" y="261447"/>
                          <a:pt x="356221" y="261447"/>
                        </a:cubicBezTo>
                        <a:cubicBezTo>
                          <a:pt x="368967" y="261447"/>
                          <a:pt x="379098" y="251316"/>
                          <a:pt x="379098" y="238570"/>
                        </a:cubicBezTo>
                        <a:cubicBezTo>
                          <a:pt x="379098" y="186281"/>
                          <a:pt x="421583" y="143796"/>
                          <a:pt x="473872" y="143796"/>
                        </a:cubicBezTo>
                        <a:cubicBezTo>
                          <a:pt x="486618" y="143796"/>
                          <a:pt x="496749" y="133665"/>
                          <a:pt x="496749" y="120919"/>
                        </a:cubicBezTo>
                        <a:cubicBezTo>
                          <a:pt x="496749" y="108174"/>
                          <a:pt x="486618" y="98043"/>
                          <a:pt x="473872" y="98043"/>
                        </a:cubicBezTo>
                        <a:close/>
                        <a:moveTo>
                          <a:pt x="1055918" y="0"/>
                        </a:moveTo>
                        <a:cubicBezTo>
                          <a:pt x="1187622" y="0"/>
                          <a:pt x="1294488" y="106866"/>
                          <a:pt x="1294488" y="238570"/>
                        </a:cubicBezTo>
                        <a:cubicBezTo>
                          <a:pt x="1294488" y="250989"/>
                          <a:pt x="1293508" y="263408"/>
                          <a:pt x="1291547" y="275173"/>
                        </a:cubicBezTo>
                        <a:cubicBezTo>
                          <a:pt x="1296449" y="274846"/>
                          <a:pt x="1301351" y="274519"/>
                          <a:pt x="1306253" y="274519"/>
                        </a:cubicBezTo>
                        <a:cubicBezTo>
                          <a:pt x="1429460" y="274519"/>
                          <a:pt x="1529464" y="374522"/>
                          <a:pt x="1529464" y="497729"/>
                        </a:cubicBezTo>
                        <a:cubicBezTo>
                          <a:pt x="1529464" y="581392"/>
                          <a:pt x="1483384" y="654270"/>
                          <a:pt x="1416061" y="692507"/>
                        </a:cubicBezTo>
                        <a:cubicBezTo>
                          <a:pt x="1445147" y="727149"/>
                          <a:pt x="1462468" y="771595"/>
                          <a:pt x="1462468" y="820289"/>
                        </a:cubicBezTo>
                        <a:cubicBezTo>
                          <a:pt x="1462468" y="916698"/>
                          <a:pt x="1394165" y="997092"/>
                          <a:pt x="1303312" y="1015720"/>
                        </a:cubicBezTo>
                        <a:cubicBezTo>
                          <a:pt x="1286318" y="1103632"/>
                          <a:pt x="1208864" y="1169974"/>
                          <a:pt x="1116051" y="1169974"/>
                        </a:cubicBezTo>
                        <a:cubicBezTo>
                          <a:pt x="1108534" y="1169974"/>
                          <a:pt x="1101344" y="1169320"/>
                          <a:pt x="1094481" y="1168667"/>
                        </a:cubicBezTo>
                        <a:lnTo>
                          <a:pt x="1093828" y="1169974"/>
                        </a:lnTo>
                        <a:lnTo>
                          <a:pt x="817348" y="1169974"/>
                        </a:lnTo>
                        <a:lnTo>
                          <a:pt x="817348" y="238570"/>
                        </a:lnTo>
                        <a:cubicBezTo>
                          <a:pt x="817348" y="106866"/>
                          <a:pt x="924214" y="0"/>
                          <a:pt x="1055918" y="0"/>
                        </a:cubicBezTo>
                        <a:close/>
                        <a:moveTo>
                          <a:pt x="473872" y="0"/>
                        </a:moveTo>
                        <a:cubicBezTo>
                          <a:pt x="605576" y="0"/>
                          <a:pt x="712442" y="106866"/>
                          <a:pt x="712442" y="238570"/>
                        </a:cubicBezTo>
                        <a:lnTo>
                          <a:pt x="712442" y="1169974"/>
                        </a:lnTo>
                        <a:lnTo>
                          <a:pt x="626819" y="1169974"/>
                        </a:lnTo>
                        <a:lnTo>
                          <a:pt x="626819" y="1000034"/>
                        </a:lnTo>
                        <a:cubicBezTo>
                          <a:pt x="626819" y="987288"/>
                          <a:pt x="616687" y="977157"/>
                          <a:pt x="603942" y="977157"/>
                        </a:cubicBezTo>
                        <a:cubicBezTo>
                          <a:pt x="591196" y="977157"/>
                          <a:pt x="581065" y="987288"/>
                          <a:pt x="581065" y="1000034"/>
                        </a:cubicBezTo>
                        <a:lnTo>
                          <a:pt x="581065" y="1169974"/>
                        </a:lnTo>
                        <a:lnTo>
                          <a:pt x="436289" y="1169974"/>
                        </a:lnTo>
                        <a:lnTo>
                          <a:pt x="435636" y="1168667"/>
                        </a:lnTo>
                        <a:cubicBezTo>
                          <a:pt x="428446" y="1169647"/>
                          <a:pt x="421256" y="1169974"/>
                          <a:pt x="414066" y="1169974"/>
                        </a:cubicBezTo>
                        <a:cubicBezTo>
                          <a:pt x="320926" y="1169974"/>
                          <a:pt x="243799" y="1103632"/>
                          <a:pt x="226805" y="1015720"/>
                        </a:cubicBezTo>
                        <a:cubicBezTo>
                          <a:pt x="135952" y="997092"/>
                          <a:pt x="67649" y="916698"/>
                          <a:pt x="67649" y="820289"/>
                        </a:cubicBezTo>
                        <a:cubicBezTo>
                          <a:pt x="67649" y="771595"/>
                          <a:pt x="84970" y="727149"/>
                          <a:pt x="114056" y="692507"/>
                        </a:cubicBezTo>
                        <a:cubicBezTo>
                          <a:pt x="46080" y="653944"/>
                          <a:pt x="0" y="581392"/>
                          <a:pt x="0" y="497729"/>
                        </a:cubicBezTo>
                        <a:cubicBezTo>
                          <a:pt x="0" y="374522"/>
                          <a:pt x="100003" y="274519"/>
                          <a:pt x="223210" y="274519"/>
                        </a:cubicBezTo>
                        <a:cubicBezTo>
                          <a:pt x="228112" y="274519"/>
                          <a:pt x="233014" y="274846"/>
                          <a:pt x="237917" y="275173"/>
                        </a:cubicBezTo>
                        <a:cubicBezTo>
                          <a:pt x="236282" y="263081"/>
                          <a:pt x="235302" y="250989"/>
                          <a:pt x="235302" y="238570"/>
                        </a:cubicBezTo>
                        <a:cubicBezTo>
                          <a:pt x="235302" y="106866"/>
                          <a:pt x="342168" y="0"/>
                          <a:pt x="473872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325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>
                      <a:latin typeface="+mj-lt"/>
                    </a:endParaRPr>
                  </a:p>
                </p:txBody>
              </p:sp>
            </p:grpSp>
          </p:grpSp>
        </p:grpSp>
        <p:sp>
          <p:nvSpPr>
            <p:cNvPr id="333" name="Google Shape;468;p27">
              <a:extLst>
                <a:ext uri="{FF2B5EF4-FFF2-40B4-BE49-F238E27FC236}">
                  <a16:creationId xmlns:a16="http://schemas.microsoft.com/office/drawing/2014/main" id="{415F7549-5E8A-B32E-D0D1-8980DF2C2C6D}"/>
                </a:ext>
              </a:extLst>
            </p:cNvPr>
            <p:cNvSpPr/>
            <p:nvPr/>
          </p:nvSpPr>
          <p:spPr>
            <a:xfrm>
              <a:off x="5318810" y="2039853"/>
              <a:ext cx="376185" cy="345153"/>
            </a:xfrm>
            <a:custGeom>
              <a:avLst/>
              <a:gdLst/>
              <a:ahLst/>
              <a:cxnLst/>
              <a:rect l="l" t="t" r="r" b="b"/>
              <a:pathLst>
                <a:path w="856" h="783" extrusionOk="0">
                  <a:moveTo>
                    <a:pt x="855" y="216"/>
                  </a:moveTo>
                  <a:lnTo>
                    <a:pt x="855" y="216"/>
                  </a:lnTo>
                  <a:cubicBezTo>
                    <a:pt x="855" y="217"/>
                    <a:pt x="855" y="217"/>
                    <a:pt x="855" y="218"/>
                  </a:cubicBezTo>
                  <a:cubicBezTo>
                    <a:pt x="855" y="232"/>
                    <a:pt x="853" y="246"/>
                    <a:pt x="851" y="259"/>
                  </a:cubicBezTo>
                  <a:cubicBezTo>
                    <a:pt x="851" y="260"/>
                    <a:pt x="850" y="261"/>
                    <a:pt x="850" y="262"/>
                  </a:cubicBezTo>
                  <a:lnTo>
                    <a:pt x="850" y="262"/>
                  </a:lnTo>
                  <a:cubicBezTo>
                    <a:pt x="848" y="273"/>
                    <a:pt x="845" y="284"/>
                    <a:pt x="842" y="295"/>
                  </a:cubicBezTo>
                  <a:lnTo>
                    <a:pt x="842" y="295"/>
                  </a:lnTo>
                  <a:cubicBezTo>
                    <a:pt x="835" y="316"/>
                    <a:pt x="827" y="336"/>
                    <a:pt x="818" y="356"/>
                  </a:cubicBezTo>
                  <a:lnTo>
                    <a:pt x="809" y="373"/>
                  </a:lnTo>
                  <a:cubicBezTo>
                    <a:pt x="760" y="469"/>
                    <a:pt x="655" y="618"/>
                    <a:pt x="430" y="780"/>
                  </a:cubicBezTo>
                  <a:lnTo>
                    <a:pt x="430" y="780"/>
                  </a:lnTo>
                  <a:cubicBezTo>
                    <a:pt x="429" y="780"/>
                    <a:pt x="429" y="780"/>
                    <a:pt x="428" y="781"/>
                  </a:cubicBezTo>
                  <a:cubicBezTo>
                    <a:pt x="428" y="781"/>
                    <a:pt x="428" y="782"/>
                    <a:pt x="427" y="782"/>
                  </a:cubicBezTo>
                  <a:lnTo>
                    <a:pt x="425" y="780"/>
                  </a:lnTo>
                  <a:cubicBezTo>
                    <a:pt x="201" y="618"/>
                    <a:pt x="96" y="471"/>
                    <a:pt x="47" y="374"/>
                  </a:cubicBezTo>
                  <a:cubicBezTo>
                    <a:pt x="44" y="368"/>
                    <a:pt x="41" y="362"/>
                    <a:pt x="38" y="357"/>
                  </a:cubicBezTo>
                  <a:cubicBezTo>
                    <a:pt x="15" y="307"/>
                    <a:pt x="7" y="274"/>
                    <a:pt x="6" y="262"/>
                  </a:cubicBezTo>
                  <a:lnTo>
                    <a:pt x="6" y="262"/>
                  </a:lnTo>
                  <a:cubicBezTo>
                    <a:pt x="5" y="261"/>
                    <a:pt x="5" y="260"/>
                    <a:pt x="5" y="259"/>
                  </a:cubicBezTo>
                  <a:lnTo>
                    <a:pt x="5" y="259"/>
                  </a:lnTo>
                  <a:cubicBezTo>
                    <a:pt x="2" y="245"/>
                    <a:pt x="0" y="231"/>
                    <a:pt x="0" y="216"/>
                  </a:cubicBezTo>
                  <a:cubicBezTo>
                    <a:pt x="0" y="97"/>
                    <a:pt x="98" y="0"/>
                    <a:pt x="217" y="0"/>
                  </a:cubicBezTo>
                  <a:lnTo>
                    <a:pt x="217" y="0"/>
                  </a:lnTo>
                  <a:lnTo>
                    <a:pt x="217" y="0"/>
                  </a:lnTo>
                  <a:cubicBezTo>
                    <a:pt x="255" y="0"/>
                    <a:pt x="292" y="10"/>
                    <a:pt x="325" y="29"/>
                  </a:cubicBezTo>
                  <a:cubicBezTo>
                    <a:pt x="358" y="48"/>
                    <a:pt x="384" y="75"/>
                    <a:pt x="404" y="108"/>
                  </a:cubicBezTo>
                  <a:cubicBezTo>
                    <a:pt x="414" y="127"/>
                    <a:pt x="424" y="148"/>
                    <a:pt x="427" y="170"/>
                  </a:cubicBezTo>
                  <a:lnTo>
                    <a:pt x="427" y="170"/>
                  </a:lnTo>
                  <a:cubicBezTo>
                    <a:pt x="432" y="148"/>
                    <a:pt x="441" y="127"/>
                    <a:pt x="451" y="108"/>
                  </a:cubicBezTo>
                  <a:cubicBezTo>
                    <a:pt x="471" y="75"/>
                    <a:pt x="498" y="48"/>
                    <a:pt x="530" y="29"/>
                  </a:cubicBezTo>
                  <a:cubicBezTo>
                    <a:pt x="563" y="10"/>
                    <a:pt x="600" y="0"/>
                    <a:pt x="638" y="0"/>
                  </a:cubicBezTo>
                  <a:lnTo>
                    <a:pt x="639" y="0"/>
                  </a:lnTo>
                  <a:cubicBezTo>
                    <a:pt x="758" y="0"/>
                    <a:pt x="855" y="97"/>
                    <a:pt x="855" y="216"/>
                  </a:cubicBezTo>
                </a:path>
              </a:pathLst>
            </a:cu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72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Common Diseases or Disorders</a:t>
            </a:r>
            <a:endParaRPr lang="en-CA" sz="32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DB2F52-AC25-3B04-BEF6-BA8A49E651A1}"/>
              </a:ext>
            </a:extLst>
          </p:cNvPr>
          <p:cNvGrpSpPr/>
          <p:nvPr/>
        </p:nvGrpSpPr>
        <p:grpSpPr>
          <a:xfrm>
            <a:off x="93226" y="1252080"/>
            <a:ext cx="11414760" cy="4923790"/>
            <a:chOff x="4033" y="1878"/>
            <a:chExt cx="17976" cy="7754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9C983EC-62D5-F67D-00F4-F6F8811E4181}"/>
                </a:ext>
              </a:extLst>
            </p:cNvPr>
            <p:cNvGrpSpPr/>
            <p:nvPr/>
          </p:nvGrpSpPr>
          <p:grpSpPr>
            <a:xfrm>
              <a:off x="4033" y="1878"/>
              <a:ext cx="17976" cy="7754"/>
              <a:chOff x="4855" y="1286"/>
              <a:chExt cx="19559" cy="8440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1169B4CC-C030-FC60-20B4-4FB044AA7213}"/>
                  </a:ext>
                </a:extLst>
              </p:cNvPr>
              <p:cNvGrpSpPr/>
              <p:nvPr/>
            </p:nvGrpSpPr>
            <p:grpSpPr>
              <a:xfrm>
                <a:off x="4855" y="2341"/>
                <a:ext cx="3332" cy="6842"/>
                <a:chOff x="6138863" y="1727200"/>
                <a:chExt cx="1655763" cy="3400425"/>
              </a:xfrm>
            </p:grpSpPr>
            <p:sp>
              <p:nvSpPr>
                <p:cNvPr id="120" name="Freeform 5">
                  <a:extLst>
                    <a:ext uri="{FF2B5EF4-FFF2-40B4-BE49-F238E27FC236}">
                      <a16:creationId xmlns:a16="http://schemas.microsoft.com/office/drawing/2014/main" id="{4BF3F927-4B4F-8D8D-5B58-B1AD0A88E18A}"/>
                    </a:ext>
                  </a:extLst>
                </p:cNvPr>
                <p:cNvSpPr/>
                <p:nvPr/>
              </p:nvSpPr>
              <p:spPr bwMode="auto">
                <a:xfrm>
                  <a:off x="6138863" y="1727200"/>
                  <a:ext cx="1128713" cy="1597025"/>
                </a:xfrm>
                <a:custGeom>
                  <a:avLst/>
                  <a:gdLst>
                    <a:gd name="T0" fmla="*/ 0 w 2840"/>
                    <a:gd name="T1" fmla="*/ 0 h 4016"/>
                    <a:gd name="T2" fmla="*/ 2840 w 2840"/>
                    <a:gd name="T3" fmla="*/ 1177 h 4016"/>
                    <a:gd name="T4" fmla="*/ 0 w 2840"/>
                    <a:gd name="T5" fmla="*/ 4016 h 4016"/>
                    <a:gd name="T6" fmla="*/ 0 w 2840"/>
                    <a:gd name="T7" fmla="*/ 0 h 40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40" h="4016">
                      <a:moveTo>
                        <a:pt x="0" y="0"/>
                      </a:moveTo>
                      <a:cubicBezTo>
                        <a:pt x="1065" y="0"/>
                        <a:pt x="2087" y="424"/>
                        <a:pt x="2840" y="1177"/>
                      </a:cubicBezTo>
                      <a:lnTo>
                        <a:pt x="0" y="40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1" name="Freeform 7">
                  <a:extLst>
                    <a:ext uri="{FF2B5EF4-FFF2-40B4-BE49-F238E27FC236}">
                      <a16:creationId xmlns:a16="http://schemas.microsoft.com/office/drawing/2014/main" id="{FF6BAA24-C9CE-5A7B-6CA7-7831A1E69A00}"/>
                    </a:ext>
                  </a:extLst>
                </p:cNvPr>
                <p:cNvSpPr/>
                <p:nvPr/>
              </p:nvSpPr>
              <p:spPr bwMode="auto">
                <a:xfrm>
                  <a:off x="6199188" y="2255838"/>
                  <a:ext cx="1595438" cy="1128713"/>
                </a:xfrm>
                <a:custGeom>
                  <a:avLst/>
                  <a:gdLst>
                    <a:gd name="T0" fmla="*/ 2839 w 4015"/>
                    <a:gd name="T1" fmla="*/ 0 h 2839"/>
                    <a:gd name="T2" fmla="*/ 4015 w 4015"/>
                    <a:gd name="T3" fmla="*/ 2839 h 2839"/>
                    <a:gd name="T4" fmla="*/ 0 w 4015"/>
                    <a:gd name="T5" fmla="*/ 2839 h 2839"/>
                    <a:gd name="T6" fmla="*/ 2839 w 4015"/>
                    <a:gd name="T7" fmla="*/ 0 h 28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15" h="2839">
                      <a:moveTo>
                        <a:pt x="2839" y="0"/>
                      </a:moveTo>
                      <a:cubicBezTo>
                        <a:pt x="3592" y="753"/>
                        <a:pt x="4015" y="1774"/>
                        <a:pt x="4015" y="2839"/>
                      </a:cubicBezTo>
                      <a:lnTo>
                        <a:pt x="0" y="2839"/>
                      </a:lnTo>
                      <a:lnTo>
                        <a:pt x="2839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2" name="Freeform 9">
                  <a:extLst>
                    <a:ext uri="{FF2B5EF4-FFF2-40B4-BE49-F238E27FC236}">
                      <a16:creationId xmlns:a16="http://schemas.microsoft.com/office/drawing/2014/main" id="{F490D7CC-C330-AC3F-7560-5F9F45B89222}"/>
                    </a:ext>
                  </a:extLst>
                </p:cNvPr>
                <p:cNvSpPr/>
                <p:nvPr/>
              </p:nvSpPr>
              <p:spPr bwMode="auto">
                <a:xfrm>
                  <a:off x="6199188" y="3470275"/>
                  <a:ext cx="1595438" cy="1128713"/>
                </a:xfrm>
                <a:custGeom>
                  <a:avLst/>
                  <a:gdLst>
                    <a:gd name="T0" fmla="*/ 4015 w 4015"/>
                    <a:gd name="T1" fmla="*/ 0 h 2840"/>
                    <a:gd name="T2" fmla="*/ 2839 w 4015"/>
                    <a:gd name="T3" fmla="*/ 2840 h 2840"/>
                    <a:gd name="T4" fmla="*/ 0 w 4015"/>
                    <a:gd name="T5" fmla="*/ 0 h 2840"/>
                    <a:gd name="T6" fmla="*/ 4015 w 4015"/>
                    <a:gd name="T7" fmla="*/ 0 h 2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15" h="2840">
                      <a:moveTo>
                        <a:pt x="4015" y="0"/>
                      </a:moveTo>
                      <a:cubicBezTo>
                        <a:pt x="4015" y="1065"/>
                        <a:pt x="3592" y="2087"/>
                        <a:pt x="2839" y="2840"/>
                      </a:cubicBezTo>
                      <a:lnTo>
                        <a:pt x="0" y="0"/>
                      </a:lnTo>
                      <a:lnTo>
                        <a:pt x="401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3" name="Freeform 11">
                  <a:extLst>
                    <a:ext uri="{FF2B5EF4-FFF2-40B4-BE49-F238E27FC236}">
                      <a16:creationId xmlns:a16="http://schemas.microsoft.com/office/drawing/2014/main" id="{87404BB7-DE9B-DBAD-B88E-5E8C5B61DEB7}"/>
                    </a:ext>
                  </a:extLst>
                </p:cNvPr>
                <p:cNvSpPr/>
                <p:nvPr/>
              </p:nvSpPr>
              <p:spPr bwMode="auto">
                <a:xfrm>
                  <a:off x="6138863" y="3530600"/>
                  <a:ext cx="1128713" cy="1597025"/>
                </a:xfrm>
                <a:custGeom>
                  <a:avLst/>
                  <a:gdLst>
                    <a:gd name="T0" fmla="*/ 2840 w 2840"/>
                    <a:gd name="T1" fmla="*/ 2839 h 4015"/>
                    <a:gd name="T2" fmla="*/ 0 w 2840"/>
                    <a:gd name="T3" fmla="*/ 4015 h 4015"/>
                    <a:gd name="T4" fmla="*/ 0 w 2840"/>
                    <a:gd name="T5" fmla="*/ 0 h 4015"/>
                    <a:gd name="T6" fmla="*/ 2840 w 2840"/>
                    <a:gd name="T7" fmla="*/ 2839 h 40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40" h="4015">
                      <a:moveTo>
                        <a:pt x="2840" y="2839"/>
                      </a:moveTo>
                      <a:cubicBezTo>
                        <a:pt x="2087" y="3592"/>
                        <a:pt x="1065" y="4015"/>
                        <a:pt x="0" y="4015"/>
                      </a:cubicBezTo>
                      <a:lnTo>
                        <a:pt x="0" y="0"/>
                      </a:lnTo>
                      <a:lnTo>
                        <a:pt x="2840" y="28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30C6A21-752B-84A9-92F3-91D984A263BC}"/>
                  </a:ext>
                </a:extLst>
              </p:cNvPr>
              <p:cNvGrpSpPr/>
              <p:nvPr/>
            </p:nvGrpSpPr>
            <p:grpSpPr>
              <a:xfrm>
                <a:off x="7636" y="1286"/>
                <a:ext cx="15890" cy="1160"/>
                <a:chOff x="4847311" y="1300801"/>
                <a:chExt cx="10090439" cy="736530"/>
              </a:xfrm>
            </p:grpSpPr>
            <p:sp>
              <p:nvSpPr>
                <p:cNvPr id="114" name="TextBox 8">
                  <a:extLst>
                    <a:ext uri="{FF2B5EF4-FFF2-40B4-BE49-F238E27FC236}">
                      <a16:creationId xmlns:a16="http://schemas.microsoft.com/office/drawing/2014/main" id="{6F751927-0F44-7ECA-B06B-90032E0202CC}"/>
                    </a:ext>
                  </a:extLst>
                </p:cNvPr>
                <p:cNvSpPr txBox="1"/>
                <p:nvPr/>
              </p:nvSpPr>
              <p:spPr>
                <a:xfrm>
                  <a:off x="4847311" y="1568284"/>
                  <a:ext cx="10090439" cy="4690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5" name="TextBox 9">
                  <a:extLst>
                    <a:ext uri="{FF2B5EF4-FFF2-40B4-BE49-F238E27FC236}">
                      <a16:creationId xmlns:a16="http://schemas.microsoft.com/office/drawing/2014/main" id="{F6D3894C-DB5E-34C8-DECD-36A0D3DE7A81}"/>
                    </a:ext>
                  </a:extLst>
                </p:cNvPr>
                <p:cNvSpPr txBox="1"/>
                <p:nvPr/>
              </p:nvSpPr>
              <p:spPr>
                <a:xfrm>
                  <a:off x="4847613" y="1300801"/>
                  <a:ext cx="3482108" cy="3015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868118AA-3138-7DFE-F771-AE69CCBE665C}"/>
                  </a:ext>
                </a:extLst>
              </p:cNvPr>
              <p:cNvGrpSpPr/>
              <p:nvPr/>
            </p:nvGrpSpPr>
            <p:grpSpPr>
              <a:xfrm>
                <a:off x="8520" y="3726"/>
                <a:ext cx="15890" cy="1160"/>
                <a:chOff x="5062372" y="1300801"/>
                <a:chExt cx="10089897" cy="736530"/>
              </a:xfrm>
            </p:grpSpPr>
            <p:sp>
              <p:nvSpPr>
                <p:cNvPr id="110" name="TextBox 8">
                  <a:extLst>
                    <a:ext uri="{FF2B5EF4-FFF2-40B4-BE49-F238E27FC236}">
                      <a16:creationId xmlns:a16="http://schemas.microsoft.com/office/drawing/2014/main" id="{2DF52280-22F1-E0FD-3F88-C5CE1177FC9D}"/>
                    </a:ext>
                  </a:extLst>
                </p:cNvPr>
                <p:cNvSpPr txBox="1"/>
                <p:nvPr/>
              </p:nvSpPr>
              <p:spPr>
                <a:xfrm>
                  <a:off x="5062372" y="1568284"/>
                  <a:ext cx="10089897" cy="4690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1" name="TextBox 9">
                  <a:extLst>
                    <a:ext uri="{FF2B5EF4-FFF2-40B4-BE49-F238E27FC236}">
                      <a16:creationId xmlns:a16="http://schemas.microsoft.com/office/drawing/2014/main" id="{74B99601-D7FA-856D-9372-DAF36D653EF2}"/>
                    </a:ext>
                  </a:extLst>
                </p:cNvPr>
                <p:cNvSpPr txBox="1"/>
                <p:nvPr/>
              </p:nvSpPr>
              <p:spPr>
                <a:xfrm>
                  <a:off x="5062675" y="1300801"/>
                  <a:ext cx="3522889" cy="3015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DB9C502F-FB7F-06C9-A51C-7F0A3AE59549}"/>
                  </a:ext>
                </a:extLst>
              </p:cNvPr>
              <p:cNvGrpSpPr/>
              <p:nvPr/>
            </p:nvGrpSpPr>
            <p:grpSpPr>
              <a:xfrm>
                <a:off x="8524" y="6246"/>
                <a:ext cx="15890" cy="1160"/>
                <a:chOff x="5084678" y="1300801"/>
                <a:chExt cx="10090000" cy="736490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82CBC4F6-C9A1-A4AB-CF1F-4DE5573C756C}"/>
                    </a:ext>
                  </a:extLst>
                </p:cNvPr>
                <p:cNvSpPr txBox="1"/>
                <p:nvPr/>
              </p:nvSpPr>
              <p:spPr>
                <a:xfrm>
                  <a:off x="5084678" y="1568281"/>
                  <a:ext cx="10090000" cy="4690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E6415838-650B-1851-7473-5EC42AC2D208}"/>
                    </a:ext>
                  </a:extLst>
                </p:cNvPr>
                <p:cNvSpPr txBox="1"/>
                <p:nvPr/>
              </p:nvSpPr>
              <p:spPr>
                <a:xfrm>
                  <a:off x="5084980" y="1300801"/>
                  <a:ext cx="3522888" cy="3014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622C3183-1B50-B113-1F50-0B22DE621E8C}"/>
                  </a:ext>
                </a:extLst>
              </p:cNvPr>
              <p:cNvGrpSpPr/>
              <p:nvPr/>
            </p:nvGrpSpPr>
            <p:grpSpPr>
              <a:xfrm>
                <a:off x="7636" y="8566"/>
                <a:ext cx="15893" cy="1160"/>
                <a:chOff x="5064246" y="1300801"/>
                <a:chExt cx="10089813" cy="736530"/>
              </a:xfrm>
            </p:grpSpPr>
            <p:sp>
              <p:nvSpPr>
                <p:cNvPr id="102" name="TextBox 8">
                  <a:extLst>
                    <a:ext uri="{FF2B5EF4-FFF2-40B4-BE49-F238E27FC236}">
                      <a16:creationId xmlns:a16="http://schemas.microsoft.com/office/drawing/2014/main" id="{D3E62746-B972-56B9-EBBA-09F16A9B26FF}"/>
                    </a:ext>
                  </a:extLst>
                </p:cNvPr>
                <p:cNvSpPr txBox="1"/>
                <p:nvPr/>
              </p:nvSpPr>
              <p:spPr>
                <a:xfrm>
                  <a:off x="5064246" y="1568284"/>
                  <a:ext cx="10089813" cy="4690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3" name="TextBox 9">
                  <a:extLst>
                    <a:ext uri="{FF2B5EF4-FFF2-40B4-BE49-F238E27FC236}">
                      <a16:creationId xmlns:a16="http://schemas.microsoft.com/office/drawing/2014/main" id="{EF7C4577-6449-37C8-28D1-9B0B1537B631}"/>
                    </a:ext>
                  </a:extLst>
                </p:cNvPr>
                <p:cNvSpPr txBox="1"/>
                <p:nvPr/>
              </p:nvSpPr>
              <p:spPr>
                <a:xfrm>
                  <a:off x="5064487" y="1300801"/>
                  <a:ext cx="3522886" cy="3015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  <a:endPara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83679DF-AA22-FBCA-D91E-4403DE52586D}"/>
                </a:ext>
              </a:extLst>
            </p:cNvPr>
            <p:cNvGrpSpPr/>
            <p:nvPr/>
          </p:nvGrpSpPr>
          <p:grpSpPr>
            <a:xfrm>
              <a:off x="4481" y="3221"/>
              <a:ext cx="2252" cy="5520"/>
              <a:chOff x="4481" y="3221"/>
              <a:chExt cx="2252" cy="5520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84930DDC-7CAE-1E03-6847-0C52C20C9026}"/>
                  </a:ext>
                </a:extLst>
              </p:cNvPr>
              <p:cNvSpPr/>
              <p:nvPr/>
            </p:nvSpPr>
            <p:spPr>
              <a:xfrm>
                <a:off x="4481" y="3221"/>
                <a:ext cx="848" cy="8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014B110D-72D2-36BD-D24E-F50AD2909EEE}"/>
                  </a:ext>
                </a:extLst>
              </p:cNvPr>
              <p:cNvSpPr/>
              <p:nvPr/>
            </p:nvSpPr>
            <p:spPr>
              <a:xfrm>
                <a:off x="5885" y="4635"/>
                <a:ext cx="848" cy="8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A90C861C-FAE7-6896-CD91-FF18C7351CCC}"/>
                  </a:ext>
                </a:extLst>
              </p:cNvPr>
              <p:cNvSpPr/>
              <p:nvPr/>
            </p:nvSpPr>
            <p:spPr>
              <a:xfrm>
                <a:off x="5865" y="6546"/>
                <a:ext cx="848" cy="8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26C85D35-9448-EBB6-FADC-AACE22CEB0CE}"/>
                  </a:ext>
                </a:extLst>
              </p:cNvPr>
              <p:cNvSpPr/>
              <p:nvPr/>
            </p:nvSpPr>
            <p:spPr>
              <a:xfrm>
                <a:off x="4514" y="7893"/>
                <a:ext cx="848" cy="84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8EBA-3A04-DA74-A273-74D32F1D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Causes and Risk Factors</a:t>
            </a:r>
            <a:endParaRPr lang="en-CA" sz="320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1C1F8B-A300-883A-B32C-50D06A20D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F35D-1115-1F4A-30AD-D4436219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22562C2-ADB7-ECEA-A71A-4CD91690B0C5}"/>
              </a:ext>
            </a:extLst>
          </p:cNvPr>
          <p:cNvGrpSpPr/>
          <p:nvPr/>
        </p:nvGrpSpPr>
        <p:grpSpPr>
          <a:xfrm>
            <a:off x="301983" y="1605979"/>
            <a:ext cx="6550369" cy="4141258"/>
            <a:chOff x="301983" y="1605979"/>
            <a:chExt cx="6550369" cy="41412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DFED19F-E1F8-E72C-805B-59C4FB25A43A}"/>
                </a:ext>
              </a:extLst>
            </p:cNvPr>
            <p:cNvGrpSpPr/>
            <p:nvPr/>
          </p:nvGrpSpPr>
          <p:grpSpPr>
            <a:xfrm>
              <a:off x="301983" y="1605979"/>
              <a:ext cx="6550368" cy="1734277"/>
              <a:chOff x="301983" y="1605979"/>
              <a:chExt cx="6550368" cy="1734277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66DDC8B7-4FC7-6522-4BD2-775749BAE339}"/>
                  </a:ext>
                </a:extLst>
              </p:cNvPr>
              <p:cNvSpPr/>
              <p:nvPr/>
            </p:nvSpPr>
            <p:spPr>
              <a:xfrm>
                <a:off x="1548938" y="1605979"/>
                <a:ext cx="5303413" cy="1734277"/>
              </a:xfrm>
              <a:prstGeom prst="roundRect">
                <a:avLst>
                  <a:gd name="adj" fmla="val 9413"/>
                </a:avLst>
              </a:prstGeom>
              <a:solidFill>
                <a:schemeClr val="bg2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9FB3A2AD-8532-43D9-B38D-F25B52CC6286}"/>
                  </a:ext>
                </a:extLst>
              </p:cNvPr>
              <p:cNvGrpSpPr/>
              <p:nvPr/>
            </p:nvGrpSpPr>
            <p:grpSpPr>
              <a:xfrm>
                <a:off x="301983" y="1609117"/>
                <a:ext cx="6509028" cy="1728000"/>
                <a:chOff x="5788879" y="1861976"/>
                <a:chExt cx="6509028" cy="1728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9A35B3D4-3032-4DA1-A9D2-04497B667304}"/>
                    </a:ext>
                  </a:extLst>
                </p:cNvPr>
                <p:cNvGrpSpPr/>
                <p:nvPr/>
              </p:nvGrpSpPr>
              <p:grpSpPr>
                <a:xfrm>
                  <a:off x="5788879" y="1861976"/>
                  <a:ext cx="6509028" cy="1728000"/>
                  <a:chOff x="5788879" y="1861976"/>
                  <a:chExt cx="6509028" cy="1728000"/>
                </a:xfrm>
              </p:grpSpPr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6D9663AB-F2A7-447A-9C74-ECF93CD4DD51}"/>
                      </a:ext>
                    </a:extLst>
                  </p:cNvPr>
                  <p:cNvSpPr/>
                  <p:nvPr/>
                </p:nvSpPr>
                <p:spPr>
                  <a:xfrm>
                    <a:off x="5788879" y="1861976"/>
                    <a:ext cx="1728000" cy="17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</a:endParaRPr>
                  </a:p>
                </p:txBody>
              </p:sp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B4D9BA6A-F003-4A8D-A1A6-A3F0CCD2136E}"/>
                      </a:ext>
                    </a:extLst>
                  </p:cNvPr>
                  <p:cNvGrpSpPr/>
                  <p:nvPr/>
                </p:nvGrpSpPr>
                <p:grpSpPr>
                  <a:xfrm>
                    <a:off x="7604869" y="2122770"/>
                    <a:ext cx="4693038" cy="1171949"/>
                    <a:chOff x="8943264" y="2772527"/>
                    <a:chExt cx="4693038" cy="1171949"/>
                  </a:xfrm>
                </p:grpSpPr>
                <p:sp>
                  <p:nvSpPr>
                    <p:cNvPr id="109" name="TextBox 108">
                      <a:extLst>
                        <a:ext uri="{FF2B5EF4-FFF2-40B4-BE49-F238E27FC236}">
                          <a16:creationId xmlns:a16="http://schemas.microsoft.com/office/drawing/2014/main" id="{9D826CFD-6CAF-42E8-92F2-97539C821A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43264" y="2772527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313ADC85-9AE2-4168-B3A2-AE11112108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43264" y="3113479"/>
                      <a:ext cx="4693038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844081D-E97F-426B-9544-D0C353396F77}"/>
                    </a:ext>
                  </a:extLst>
                </p:cNvPr>
                <p:cNvSpPr txBox="1"/>
                <p:nvPr/>
              </p:nvSpPr>
              <p:spPr>
                <a:xfrm>
                  <a:off x="6166675" y="2357330"/>
                  <a:ext cx="9733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u="sng" dirty="0">
                      <a:solidFill>
                        <a:schemeClr val="tx2"/>
                      </a:solidFill>
                      <a:cs typeface="Aharoni" panose="02010803020104030203" pitchFamily="2" charset="-79"/>
                    </a:rPr>
                    <a:t>01.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2AB8BE3-A9E0-4D64-894A-202A3FD46949}"/>
                </a:ext>
              </a:extLst>
            </p:cNvPr>
            <p:cNvGrpSpPr/>
            <p:nvPr/>
          </p:nvGrpSpPr>
          <p:grpSpPr>
            <a:xfrm>
              <a:off x="301983" y="4012960"/>
              <a:ext cx="6550369" cy="1734277"/>
              <a:chOff x="301983" y="4012960"/>
              <a:chExt cx="6550369" cy="1734277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F9C9200-4165-8B14-75CC-4E5461829E40}"/>
                  </a:ext>
                </a:extLst>
              </p:cNvPr>
              <p:cNvSpPr/>
              <p:nvPr/>
            </p:nvSpPr>
            <p:spPr>
              <a:xfrm>
                <a:off x="1548939" y="4012960"/>
                <a:ext cx="5303413" cy="1734277"/>
              </a:xfrm>
              <a:prstGeom prst="roundRect">
                <a:avLst>
                  <a:gd name="adj" fmla="val 9413"/>
                </a:avLst>
              </a:prstGeom>
              <a:solidFill>
                <a:schemeClr val="bg2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28976E00-F47E-4127-8F4D-8D675FCBB49D}"/>
                  </a:ext>
                </a:extLst>
              </p:cNvPr>
              <p:cNvGrpSpPr/>
              <p:nvPr/>
            </p:nvGrpSpPr>
            <p:grpSpPr>
              <a:xfrm>
                <a:off x="301983" y="4016098"/>
                <a:ext cx="6509028" cy="1728000"/>
                <a:chOff x="5788879" y="1861976"/>
                <a:chExt cx="6509028" cy="172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611EA50A-8225-4DC4-88D3-4ACC3403A6CE}"/>
                    </a:ext>
                  </a:extLst>
                </p:cNvPr>
                <p:cNvGrpSpPr/>
                <p:nvPr/>
              </p:nvGrpSpPr>
              <p:grpSpPr>
                <a:xfrm>
                  <a:off x="5788879" y="1861976"/>
                  <a:ext cx="6509028" cy="1728000"/>
                  <a:chOff x="5788879" y="1861976"/>
                  <a:chExt cx="6509028" cy="1728000"/>
                </a:xfrm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B18F6B0A-1CAE-4D15-93C6-0FADF9DA5D3E}"/>
                      </a:ext>
                    </a:extLst>
                  </p:cNvPr>
                  <p:cNvSpPr/>
                  <p:nvPr/>
                </p:nvSpPr>
                <p:spPr>
                  <a:xfrm>
                    <a:off x="5788879" y="1861976"/>
                    <a:ext cx="1728000" cy="17280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</a:endParaRPr>
                  </a:p>
                </p:txBody>
              </p:sp>
              <p:grpSp>
                <p:nvGrpSpPr>
                  <p:cNvPr id="97" name="Group 96">
                    <a:extLst>
                      <a:ext uri="{FF2B5EF4-FFF2-40B4-BE49-F238E27FC236}">
                        <a16:creationId xmlns:a16="http://schemas.microsoft.com/office/drawing/2014/main" id="{59A93CE4-B55A-40C4-B23C-554915DA3F86}"/>
                      </a:ext>
                    </a:extLst>
                  </p:cNvPr>
                  <p:cNvGrpSpPr/>
                  <p:nvPr/>
                </p:nvGrpSpPr>
                <p:grpSpPr>
                  <a:xfrm>
                    <a:off x="7604869" y="2122770"/>
                    <a:ext cx="4693038" cy="1171949"/>
                    <a:chOff x="8943264" y="2772527"/>
                    <a:chExt cx="4693038" cy="1171949"/>
                  </a:xfrm>
                </p:grpSpPr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992BFD7E-78FC-408B-A304-BD77BEA917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43264" y="2772527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F9C74751-51B9-460D-8C92-245AAF2A2A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43264" y="3113479"/>
                      <a:ext cx="4693038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9C00371C-A145-48DF-AC43-1533B1D3B700}"/>
                    </a:ext>
                  </a:extLst>
                </p:cNvPr>
                <p:cNvSpPr txBox="1"/>
                <p:nvPr/>
              </p:nvSpPr>
              <p:spPr>
                <a:xfrm>
                  <a:off x="6166675" y="2357330"/>
                  <a:ext cx="9733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u="sng" dirty="0">
                      <a:solidFill>
                        <a:schemeClr val="tx2"/>
                      </a:solidFill>
                      <a:cs typeface="Aharoni" panose="02010803020104030203" pitchFamily="2" charset="-79"/>
                    </a:rPr>
                    <a:t>02.</a:t>
                  </a:r>
                </a:p>
              </p:txBody>
            </p:sp>
          </p:grpSp>
        </p:grpSp>
      </p:grpSp>
      <p:pic>
        <p:nvPicPr>
          <p:cNvPr id="9" name="Picture Placeholder 8" descr="A person holding a heart shaped object&#10;&#10;Description automatically generated">
            <a:extLst>
              <a:ext uri="{FF2B5EF4-FFF2-40B4-BE49-F238E27FC236}">
                <a16:creationId xmlns:a16="http://schemas.microsoft.com/office/drawing/2014/main" id="{B456E1F1-CBE3-2D82-2E5E-26E06B014C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203B77D-A404-537D-11F3-E9A6D5AB37C1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11" name="Google Shape;12;p2">
              <a:extLst>
                <a:ext uri="{FF2B5EF4-FFF2-40B4-BE49-F238E27FC236}">
                  <a16:creationId xmlns:a16="http://schemas.microsoft.com/office/drawing/2014/main" id="{B8A12E30-7921-B810-B699-ABFCD862C882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3;p2">
              <a:extLst>
                <a:ext uri="{FF2B5EF4-FFF2-40B4-BE49-F238E27FC236}">
                  <a16:creationId xmlns:a16="http://schemas.microsoft.com/office/drawing/2014/main" id="{73A231AE-8B93-878D-93CE-0661BF7EBADE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4;p2">
              <a:extLst>
                <a:ext uri="{FF2B5EF4-FFF2-40B4-BE49-F238E27FC236}">
                  <a16:creationId xmlns:a16="http://schemas.microsoft.com/office/drawing/2014/main" id="{556686F5-60C5-8329-4CFC-C009FD425C27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5;p2">
              <a:extLst>
                <a:ext uri="{FF2B5EF4-FFF2-40B4-BE49-F238E27FC236}">
                  <a16:creationId xmlns:a16="http://schemas.microsoft.com/office/drawing/2014/main" id="{D445F564-FC07-9D30-2E7A-38C6EA4471F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6;p2">
              <a:extLst>
                <a:ext uri="{FF2B5EF4-FFF2-40B4-BE49-F238E27FC236}">
                  <a16:creationId xmlns:a16="http://schemas.microsoft.com/office/drawing/2014/main" id="{568000BE-B92F-73D4-1D39-EF4034A7448E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7;p2">
              <a:extLst>
                <a:ext uri="{FF2B5EF4-FFF2-40B4-BE49-F238E27FC236}">
                  <a16:creationId xmlns:a16="http://schemas.microsoft.com/office/drawing/2014/main" id="{32AC3EA7-87B8-3A87-E595-2716BCA7DC67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8;p2">
              <a:extLst>
                <a:ext uri="{FF2B5EF4-FFF2-40B4-BE49-F238E27FC236}">
                  <a16:creationId xmlns:a16="http://schemas.microsoft.com/office/drawing/2014/main" id="{EFCE615E-DD52-4593-214A-85C1BC494E1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;p2">
              <a:extLst>
                <a:ext uri="{FF2B5EF4-FFF2-40B4-BE49-F238E27FC236}">
                  <a16:creationId xmlns:a16="http://schemas.microsoft.com/office/drawing/2014/main" id="{8B0440F0-1DDD-1DFB-416B-A0552080D5A5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;p2">
              <a:extLst>
                <a:ext uri="{FF2B5EF4-FFF2-40B4-BE49-F238E27FC236}">
                  <a16:creationId xmlns:a16="http://schemas.microsoft.com/office/drawing/2014/main" id="{E8D8F9C7-3DAF-E14E-23EF-4E466BA8B8F6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3;p2">
              <a:extLst>
                <a:ext uri="{FF2B5EF4-FFF2-40B4-BE49-F238E27FC236}">
                  <a16:creationId xmlns:a16="http://schemas.microsoft.com/office/drawing/2014/main" id="{8513106E-8E63-6FF4-7E14-E87EE473B331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4;p2">
              <a:extLst>
                <a:ext uri="{FF2B5EF4-FFF2-40B4-BE49-F238E27FC236}">
                  <a16:creationId xmlns:a16="http://schemas.microsoft.com/office/drawing/2014/main" id="{AB24A9ED-FCE7-C229-2488-C313D7F2B588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5;p2">
              <a:extLst>
                <a:ext uri="{FF2B5EF4-FFF2-40B4-BE49-F238E27FC236}">
                  <a16:creationId xmlns:a16="http://schemas.microsoft.com/office/drawing/2014/main" id="{DBF6DAC3-E159-C082-433D-C74E9CC5D1C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6;p2">
              <a:extLst>
                <a:ext uri="{FF2B5EF4-FFF2-40B4-BE49-F238E27FC236}">
                  <a16:creationId xmlns:a16="http://schemas.microsoft.com/office/drawing/2014/main" id="{5C487A56-99B6-C497-02A0-4AB5CB2FB23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7;p2">
              <a:extLst>
                <a:ext uri="{FF2B5EF4-FFF2-40B4-BE49-F238E27FC236}">
                  <a16:creationId xmlns:a16="http://schemas.microsoft.com/office/drawing/2014/main" id="{72546748-B183-BBC0-8F6D-BF487067790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8;p2">
              <a:extLst>
                <a:ext uri="{FF2B5EF4-FFF2-40B4-BE49-F238E27FC236}">
                  <a16:creationId xmlns:a16="http://schemas.microsoft.com/office/drawing/2014/main" id="{CE0ECC0F-E381-40D1-8E9F-BF60A756EE1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9;p2">
              <a:extLst>
                <a:ext uri="{FF2B5EF4-FFF2-40B4-BE49-F238E27FC236}">
                  <a16:creationId xmlns:a16="http://schemas.microsoft.com/office/drawing/2014/main" id="{EADEBF5D-6E4E-8946-C035-23EA240EBEE6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BA73547-E70D-FBC7-CDF1-75CE3C232D84}"/>
              </a:ext>
            </a:extLst>
          </p:cNvPr>
          <p:cNvGrpSpPr/>
          <p:nvPr/>
        </p:nvGrpSpPr>
        <p:grpSpPr>
          <a:xfrm>
            <a:off x="7285463" y="5587386"/>
            <a:ext cx="2349773" cy="1557052"/>
            <a:chOff x="411411" y="5696302"/>
            <a:chExt cx="2349773" cy="1557052"/>
          </a:xfrm>
        </p:grpSpPr>
        <p:sp>
          <p:nvSpPr>
            <p:cNvPr id="32" name="Google Shape;519;p30">
              <a:extLst>
                <a:ext uri="{FF2B5EF4-FFF2-40B4-BE49-F238E27FC236}">
                  <a16:creationId xmlns:a16="http://schemas.microsoft.com/office/drawing/2014/main" id="{8302842B-9F08-6327-0451-1C4636E4CC40}"/>
                </a:ext>
              </a:extLst>
            </p:cNvPr>
            <p:cNvSpPr/>
            <p:nvPr/>
          </p:nvSpPr>
          <p:spPr>
            <a:xfrm rot="18900000">
              <a:off x="1388708" y="5880880"/>
              <a:ext cx="1372476" cy="1372474"/>
            </a:xfrm>
            <a:custGeom>
              <a:avLst/>
              <a:gdLst/>
              <a:ahLst/>
              <a:cxnLst/>
              <a:rect l="l" t="t" r="r" b="b"/>
              <a:pathLst>
                <a:path w="459500" h="459500" extrusionOk="0">
                  <a:moveTo>
                    <a:pt x="459501" y="229750"/>
                  </a:moveTo>
                  <a:cubicBezTo>
                    <a:pt x="459501" y="356638"/>
                    <a:pt x="356638" y="459501"/>
                    <a:pt x="229750" y="459501"/>
                  </a:cubicBezTo>
                  <a:cubicBezTo>
                    <a:pt x="102863" y="459501"/>
                    <a:pt x="0" y="356638"/>
                    <a:pt x="0" y="229750"/>
                  </a:cubicBezTo>
                  <a:cubicBezTo>
                    <a:pt x="0" y="102863"/>
                    <a:pt x="102863" y="0"/>
                    <a:pt x="229750" y="0"/>
                  </a:cubicBezTo>
                  <a:cubicBezTo>
                    <a:pt x="356638" y="0"/>
                    <a:pt x="459501" y="102863"/>
                    <a:pt x="459501" y="2297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3" name="Google Shape;520;p30">
              <a:extLst>
                <a:ext uri="{FF2B5EF4-FFF2-40B4-BE49-F238E27FC236}">
                  <a16:creationId xmlns:a16="http://schemas.microsoft.com/office/drawing/2014/main" id="{D830420B-722F-789F-E514-876B8A69D444}"/>
                </a:ext>
              </a:extLst>
            </p:cNvPr>
            <p:cNvGrpSpPr/>
            <p:nvPr/>
          </p:nvGrpSpPr>
          <p:grpSpPr>
            <a:xfrm>
              <a:off x="411411" y="5696302"/>
              <a:ext cx="537900" cy="519860"/>
              <a:chOff x="276538" y="4265936"/>
              <a:chExt cx="537900" cy="519860"/>
            </a:xfrm>
            <a:solidFill>
              <a:schemeClr val="accent2"/>
            </a:solidFill>
          </p:grpSpPr>
          <p:sp>
            <p:nvSpPr>
              <p:cNvPr id="34" name="Google Shape;521;p30">
                <a:extLst>
                  <a:ext uri="{FF2B5EF4-FFF2-40B4-BE49-F238E27FC236}">
                    <a16:creationId xmlns:a16="http://schemas.microsoft.com/office/drawing/2014/main" id="{5D2280DE-A6B5-EE2A-88B9-D6D91F39AD24}"/>
                  </a:ext>
                </a:extLst>
              </p:cNvPr>
              <p:cNvSpPr/>
              <p:nvPr/>
            </p:nvSpPr>
            <p:spPr>
              <a:xfrm rot="10800000">
                <a:off x="620490" y="4591849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522;p30">
                <a:extLst>
                  <a:ext uri="{FF2B5EF4-FFF2-40B4-BE49-F238E27FC236}">
                    <a16:creationId xmlns:a16="http://schemas.microsoft.com/office/drawing/2014/main" id="{E603171B-2144-2296-6EF2-0C6DD47FF38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1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A2B5E-C8FC-7713-3121-B80CE965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Symptoms and Diagnosis</a:t>
            </a:r>
            <a:endParaRPr lang="en-CA" sz="32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BBF3621-1FD5-92FD-0746-B45618B012DE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55" name="Google Shape;12;p2">
              <a:extLst>
                <a:ext uri="{FF2B5EF4-FFF2-40B4-BE49-F238E27FC236}">
                  <a16:creationId xmlns:a16="http://schemas.microsoft.com/office/drawing/2014/main" id="{338B413F-E507-54F8-65FE-F8407D55A17B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3;p2">
              <a:extLst>
                <a:ext uri="{FF2B5EF4-FFF2-40B4-BE49-F238E27FC236}">
                  <a16:creationId xmlns:a16="http://schemas.microsoft.com/office/drawing/2014/main" id="{B7A6FF62-9A81-DD3A-DCA7-898A961D03D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4;p2">
              <a:extLst>
                <a:ext uri="{FF2B5EF4-FFF2-40B4-BE49-F238E27FC236}">
                  <a16:creationId xmlns:a16="http://schemas.microsoft.com/office/drawing/2014/main" id="{1C7131D6-DF73-B3AD-8CFC-A6753857230A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5;p2">
              <a:extLst>
                <a:ext uri="{FF2B5EF4-FFF2-40B4-BE49-F238E27FC236}">
                  <a16:creationId xmlns:a16="http://schemas.microsoft.com/office/drawing/2014/main" id="{5FAE76BB-63B8-1C5C-0625-2A2AD4AEF45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6;p2">
              <a:extLst>
                <a:ext uri="{FF2B5EF4-FFF2-40B4-BE49-F238E27FC236}">
                  <a16:creationId xmlns:a16="http://schemas.microsoft.com/office/drawing/2014/main" id="{F10FD3CA-7D9A-0824-5FC8-EF835928A405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7;p2">
              <a:extLst>
                <a:ext uri="{FF2B5EF4-FFF2-40B4-BE49-F238E27FC236}">
                  <a16:creationId xmlns:a16="http://schemas.microsoft.com/office/drawing/2014/main" id="{8C0EDDB9-4A1A-2025-8021-621B1FCD81F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8;p2">
              <a:extLst>
                <a:ext uri="{FF2B5EF4-FFF2-40B4-BE49-F238E27FC236}">
                  <a16:creationId xmlns:a16="http://schemas.microsoft.com/office/drawing/2014/main" id="{5D9E31A3-8248-1A03-0FB6-DE732EE09048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9;p2">
              <a:extLst>
                <a:ext uri="{FF2B5EF4-FFF2-40B4-BE49-F238E27FC236}">
                  <a16:creationId xmlns:a16="http://schemas.microsoft.com/office/drawing/2014/main" id="{FCF8A044-3A21-97CD-2397-A39803EDB2C7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2;p2">
              <a:extLst>
                <a:ext uri="{FF2B5EF4-FFF2-40B4-BE49-F238E27FC236}">
                  <a16:creationId xmlns:a16="http://schemas.microsoft.com/office/drawing/2014/main" id="{351B3CCF-0824-1C88-4539-717CDF382E80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3;p2">
              <a:extLst>
                <a:ext uri="{FF2B5EF4-FFF2-40B4-BE49-F238E27FC236}">
                  <a16:creationId xmlns:a16="http://schemas.microsoft.com/office/drawing/2014/main" id="{BD76EC9E-47A7-11A0-97FD-549B2973174C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4;p2">
              <a:extLst>
                <a:ext uri="{FF2B5EF4-FFF2-40B4-BE49-F238E27FC236}">
                  <a16:creationId xmlns:a16="http://schemas.microsoft.com/office/drawing/2014/main" id="{4F7BF3DD-A9D7-A39C-9BE1-984ADB331E45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5;p2">
              <a:extLst>
                <a:ext uri="{FF2B5EF4-FFF2-40B4-BE49-F238E27FC236}">
                  <a16:creationId xmlns:a16="http://schemas.microsoft.com/office/drawing/2014/main" id="{D41FB6C1-275C-8592-8E13-4BC9074B3342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6;p2">
              <a:extLst>
                <a:ext uri="{FF2B5EF4-FFF2-40B4-BE49-F238E27FC236}">
                  <a16:creationId xmlns:a16="http://schemas.microsoft.com/office/drawing/2014/main" id="{631C7352-C343-A7F8-141C-CA700A23076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7;p2">
              <a:extLst>
                <a:ext uri="{FF2B5EF4-FFF2-40B4-BE49-F238E27FC236}">
                  <a16:creationId xmlns:a16="http://schemas.microsoft.com/office/drawing/2014/main" id="{081631E1-E9CD-A2D5-E66A-71CEB11E699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8;p2">
              <a:extLst>
                <a:ext uri="{FF2B5EF4-FFF2-40B4-BE49-F238E27FC236}">
                  <a16:creationId xmlns:a16="http://schemas.microsoft.com/office/drawing/2014/main" id="{02DE83AC-1E2D-032A-FBAF-C30FBCAB4D8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9;p2">
              <a:extLst>
                <a:ext uri="{FF2B5EF4-FFF2-40B4-BE49-F238E27FC236}">
                  <a16:creationId xmlns:a16="http://schemas.microsoft.com/office/drawing/2014/main" id="{3AB4B24E-0BD7-A96B-617C-CF1A9DA7630B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2F119D6-241A-21E7-AA1C-7C287EC9E67A}"/>
              </a:ext>
            </a:extLst>
          </p:cNvPr>
          <p:cNvGrpSpPr/>
          <p:nvPr/>
        </p:nvGrpSpPr>
        <p:grpSpPr>
          <a:xfrm>
            <a:off x="251460" y="1478280"/>
            <a:ext cx="11650345" cy="4601210"/>
            <a:chOff x="396" y="2328"/>
            <a:chExt cx="18347" cy="724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63B639A-A383-27C7-20DA-A9FCFA91B150}"/>
                </a:ext>
              </a:extLst>
            </p:cNvPr>
            <p:cNvGrpSpPr/>
            <p:nvPr/>
          </p:nvGrpSpPr>
          <p:grpSpPr>
            <a:xfrm>
              <a:off x="4150" y="2328"/>
              <a:ext cx="3336" cy="7246"/>
              <a:chOff x="4271" y="2378"/>
              <a:chExt cx="3288" cy="7143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15CBCF5D-C97F-EAD0-AE92-100AD1CBEB25}"/>
                  </a:ext>
                </a:extLst>
              </p:cNvPr>
              <p:cNvGrpSpPr/>
              <p:nvPr/>
            </p:nvGrpSpPr>
            <p:grpSpPr>
              <a:xfrm>
                <a:off x="4271" y="2378"/>
                <a:ext cx="3288" cy="7143"/>
                <a:chOff x="4271" y="2378"/>
                <a:chExt cx="3288" cy="7143"/>
              </a:xfrm>
            </p:grpSpPr>
            <p:sp>
              <p:nvSpPr>
                <p:cNvPr id="132" name="Rectangle: Rounded Corners 15">
                  <a:extLst>
                    <a:ext uri="{FF2B5EF4-FFF2-40B4-BE49-F238E27FC236}">
                      <a16:creationId xmlns:a16="http://schemas.microsoft.com/office/drawing/2014/main" id="{A0B394A7-35A9-09CE-1611-A0D766871637}"/>
                    </a:ext>
                  </a:extLst>
                </p:cNvPr>
                <p:cNvSpPr/>
                <p:nvPr/>
              </p:nvSpPr>
              <p:spPr>
                <a:xfrm>
                  <a:off x="4271" y="4670"/>
                  <a:ext cx="3288" cy="4851"/>
                </a:xfrm>
                <a:prstGeom prst="roundRect">
                  <a:avLst>
                    <a:gd name="adj" fmla="val 8975"/>
                  </a:avLst>
                </a:prstGeom>
                <a:noFill/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FAC21B03-E53F-4CA6-3308-D0E0114CFEEC}"/>
                    </a:ext>
                  </a:extLst>
                </p:cNvPr>
                <p:cNvGrpSpPr/>
                <p:nvPr/>
              </p:nvGrpSpPr>
              <p:grpSpPr>
                <a:xfrm>
                  <a:off x="4345" y="2378"/>
                  <a:ext cx="3113" cy="2237"/>
                  <a:chOff x="4345" y="2378"/>
                  <a:chExt cx="3113" cy="2237"/>
                </a:xfrm>
              </p:grpSpPr>
              <p:sp>
                <p:nvSpPr>
                  <p:cNvPr id="140" name="Freeform: Shape 8">
                    <a:extLst>
                      <a:ext uri="{FF2B5EF4-FFF2-40B4-BE49-F238E27FC236}">
                        <a16:creationId xmlns:a16="http://schemas.microsoft.com/office/drawing/2014/main" id="{A0D1DD8C-8CCF-7F9D-297B-6605DE106BDE}"/>
                      </a:ext>
                    </a:extLst>
                  </p:cNvPr>
                  <p:cNvSpPr/>
                  <p:nvPr/>
                </p:nvSpPr>
                <p:spPr>
                  <a:xfrm flipV="1">
                    <a:off x="4345" y="3216"/>
                    <a:ext cx="3113" cy="1399"/>
                  </a:xfrm>
                  <a:custGeom>
                    <a:avLst/>
                    <a:gdLst>
                      <a:gd name="connsiteX0" fmla="*/ 0 w 2312596"/>
                      <a:gd name="connsiteY0" fmla="*/ 0 h 995254"/>
                      <a:gd name="connsiteX1" fmla="*/ 2312596 w 2312596"/>
                      <a:gd name="connsiteY1" fmla="*/ 0 h 995254"/>
                      <a:gd name="connsiteX2" fmla="*/ 2303385 w 2312596"/>
                      <a:gd name="connsiteY2" fmla="*/ 60351 h 995254"/>
                      <a:gd name="connsiteX3" fmla="*/ 1156298 w 2312596"/>
                      <a:gd name="connsiteY3" fmla="*/ 995254 h 995254"/>
                      <a:gd name="connsiteX4" fmla="*/ 9211 w 2312596"/>
                      <a:gd name="connsiteY4" fmla="*/ 60351 h 995254"/>
                      <a:gd name="connsiteX5" fmla="*/ 0 w 2312596"/>
                      <a:gd name="connsiteY5" fmla="*/ 0 h 995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2596" h="995254">
                        <a:moveTo>
                          <a:pt x="0" y="0"/>
                        </a:moveTo>
                        <a:lnTo>
                          <a:pt x="2312596" y="0"/>
                        </a:lnTo>
                        <a:lnTo>
                          <a:pt x="2303385" y="60351"/>
                        </a:lnTo>
                        <a:cubicBezTo>
                          <a:pt x="2194205" y="593899"/>
                          <a:pt x="1722122" y="995254"/>
                          <a:pt x="1156298" y="995254"/>
                        </a:cubicBezTo>
                        <a:cubicBezTo>
                          <a:pt x="590474" y="995254"/>
                          <a:pt x="118391" y="593899"/>
                          <a:pt x="9211" y="6035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135" name="Group 134">
                    <a:extLst>
                      <a:ext uri="{FF2B5EF4-FFF2-40B4-BE49-F238E27FC236}">
                        <a16:creationId xmlns:a16="http://schemas.microsoft.com/office/drawing/2014/main" id="{142E2F4F-6BE3-4306-0168-5186327E9C59}"/>
                      </a:ext>
                    </a:extLst>
                  </p:cNvPr>
                  <p:cNvGrpSpPr/>
                  <p:nvPr/>
                </p:nvGrpSpPr>
                <p:grpSpPr>
                  <a:xfrm>
                    <a:off x="5300" y="2378"/>
                    <a:ext cx="1203" cy="1202"/>
                    <a:chOff x="5300" y="2378"/>
                    <a:chExt cx="1203" cy="1202"/>
                  </a:xfrm>
                </p:grpSpPr>
                <p:sp>
                  <p:nvSpPr>
                    <p:cNvPr id="136" name="Oval 135">
                      <a:extLst>
                        <a:ext uri="{FF2B5EF4-FFF2-40B4-BE49-F238E27FC236}">
                          <a16:creationId xmlns:a16="http://schemas.microsoft.com/office/drawing/2014/main" id="{E064E037-4F6F-455A-4206-19F937D44E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0" y="2378"/>
                      <a:ext cx="1203" cy="1202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" name="Oval 137">
                      <a:extLst>
                        <a:ext uri="{FF2B5EF4-FFF2-40B4-BE49-F238E27FC236}">
                          <a16:creationId xmlns:a16="http://schemas.microsoft.com/office/drawing/2014/main" id="{0302B7D4-7705-148F-1227-381CDACEB3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8" y="2486"/>
                      <a:ext cx="987" cy="986"/>
                    </a:xfrm>
                    <a:prstGeom prst="ellipse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02</a:t>
                      </a:r>
                    </a:p>
                  </p:txBody>
                </p:sp>
              </p:grpSp>
            </p:grp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5F64B3B4-E62A-8F5B-B0CB-9F0728FB28D4}"/>
                  </a:ext>
                </a:extLst>
              </p:cNvPr>
              <p:cNvGrpSpPr/>
              <p:nvPr/>
            </p:nvGrpSpPr>
            <p:grpSpPr>
              <a:xfrm>
                <a:off x="4443" y="3630"/>
                <a:ext cx="2942" cy="4931"/>
                <a:chOff x="4443" y="3630"/>
                <a:chExt cx="2942" cy="4931"/>
              </a:xfrm>
            </p:grpSpPr>
            <p:sp>
              <p:nvSpPr>
                <p:cNvPr id="130" name="TextBox 16">
                  <a:extLst>
                    <a:ext uri="{FF2B5EF4-FFF2-40B4-BE49-F238E27FC236}">
                      <a16:creationId xmlns:a16="http://schemas.microsoft.com/office/drawing/2014/main" id="{929AF9C4-E18B-CBA6-5758-FE1D576FA278}"/>
                    </a:ext>
                  </a:extLst>
                </p:cNvPr>
                <p:cNvSpPr txBox="1"/>
                <p:nvPr/>
              </p:nvSpPr>
              <p:spPr>
                <a:xfrm>
                  <a:off x="4443" y="5630"/>
                  <a:ext cx="2942" cy="2931"/>
                </a:xfrm>
                <a:prstGeom prst="rect">
                  <a:avLst/>
                </a:prstGeom>
                <a:noFill/>
              </p:spPr>
              <p:txBody>
                <a:bodyPr wrap="square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  <p:sp>
              <p:nvSpPr>
                <p:cNvPr id="131" name="TextBox 20">
                  <a:extLst>
                    <a:ext uri="{FF2B5EF4-FFF2-40B4-BE49-F238E27FC236}">
                      <a16:creationId xmlns:a16="http://schemas.microsoft.com/office/drawing/2014/main" id="{7845869A-365D-B2D0-F86F-F081C230EAD7}"/>
                    </a:ext>
                  </a:extLst>
                </p:cNvPr>
                <p:cNvSpPr txBox="1"/>
                <p:nvPr/>
              </p:nvSpPr>
              <p:spPr>
                <a:xfrm>
                  <a:off x="4543" y="3630"/>
                  <a:ext cx="2717" cy="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06E4FEE-AC7D-5166-766A-4E2537DB3E77}"/>
                </a:ext>
              </a:extLst>
            </p:cNvPr>
            <p:cNvGrpSpPr/>
            <p:nvPr/>
          </p:nvGrpSpPr>
          <p:grpSpPr>
            <a:xfrm>
              <a:off x="7902" y="2328"/>
              <a:ext cx="3336" cy="7246"/>
              <a:chOff x="8013" y="2378"/>
              <a:chExt cx="3288" cy="7143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DAECAF69-BDBE-D4A3-8BEB-D225D7045ABB}"/>
                  </a:ext>
                </a:extLst>
              </p:cNvPr>
              <p:cNvGrpSpPr/>
              <p:nvPr/>
            </p:nvGrpSpPr>
            <p:grpSpPr>
              <a:xfrm>
                <a:off x="8013" y="2378"/>
                <a:ext cx="3288" cy="7143"/>
                <a:chOff x="8013" y="2378"/>
                <a:chExt cx="3288" cy="7143"/>
              </a:xfrm>
            </p:grpSpPr>
            <p:sp>
              <p:nvSpPr>
                <p:cNvPr id="118" name="Rectangle: Rounded Corners 15">
                  <a:extLst>
                    <a:ext uri="{FF2B5EF4-FFF2-40B4-BE49-F238E27FC236}">
                      <a16:creationId xmlns:a16="http://schemas.microsoft.com/office/drawing/2014/main" id="{8DE2ED34-1C7C-746F-3380-F2AB0FFA3027}"/>
                    </a:ext>
                  </a:extLst>
                </p:cNvPr>
                <p:cNvSpPr/>
                <p:nvPr/>
              </p:nvSpPr>
              <p:spPr>
                <a:xfrm>
                  <a:off x="8013" y="4670"/>
                  <a:ext cx="3288" cy="4851"/>
                </a:xfrm>
                <a:prstGeom prst="roundRect">
                  <a:avLst>
                    <a:gd name="adj" fmla="val 8975"/>
                  </a:avLst>
                </a:prstGeom>
                <a:noFill/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F2F58B83-8644-B481-5729-0A787ACA8ABF}"/>
                    </a:ext>
                  </a:extLst>
                </p:cNvPr>
                <p:cNvGrpSpPr/>
                <p:nvPr/>
              </p:nvGrpSpPr>
              <p:grpSpPr>
                <a:xfrm>
                  <a:off x="8087" y="2378"/>
                  <a:ext cx="3113" cy="2237"/>
                  <a:chOff x="8087" y="2378"/>
                  <a:chExt cx="3113" cy="2237"/>
                </a:xfrm>
              </p:grpSpPr>
              <p:sp>
                <p:nvSpPr>
                  <p:cNvPr id="126" name="Freeform: Shape 8">
                    <a:extLst>
                      <a:ext uri="{FF2B5EF4-FFF2-40B4-BE49-F238E27FC236}">
                        <a16:creationId xmlns:a16="http://schemas.microsoft.com/office/drawing/2014/main" id="{755F8CD5-E8A8-3E67-B222-2DFB4BD531DB}"/>
                      </a:ext>
                    </a:extLst>
                  </p:cNvPr>
                  <p:cNvSpPr/>
                  <p:nvPr/>
                </p:nvSpPr>
                <p:spPr>
                  <a:xfrm flipV="1">
                    <a:off x="8087" y="3216"/>
                    <a:ext cx="3113" cy="1399"/>
                  </a:xfrm>
                  <a:custGeom>
                    <a:avLst/>
                    <a:gdLst>
                      <a:gd name="connsiteX0" fmla="*/ 0 w 2312596"/>
                      <a:gd name="connsiteY0" fmla="*/ 0 h 995254"/>
                      <a:gd name="connsiteX1" fmla="*/ 2312596 w 2312596"/>
                      <a:gd name="connsiteY1" fmla="*/ 0 h 995254"/>
                      <a:gd name="connsiteX2" fmla="*/ 2303385 w 2312596"/>
                      <a:gd name="connsiteY2" fmla="*/ 60351 h 995254"/>
                      <a:gd name="connsiteX3" fmla="*/ 1156298 w 2312596"/>
                      <a:gd name="connsiteY3" fmla="*/ 995254 h 995254"/>
                      <a:gd name="connsiteX4" fmla="*/ 9211 w 2312596"/>
                      <a:gd name="connsiteY4" fmla="*/ 60351 h 995254"/>
                      <a:gd name="connsiteX5" fmla="*/ 0 w 2312596"/>
                      <a:gd name="connsiteY5" fmla="*/ 0 h 995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2596" h="995254">
                        <a:moveTo>
                          <a:pt x="0" y="0"/>
                        </a:moveTo>
                        <a:lnTo>
                          <a:pt x="2312596" y="0"/>
                        </a:lnTo>
                        <a:lnTo>
                          <a:pt x="2303385" y="60351"/>
                        </a:lnTo>
                        <a:cubicBezTo>
                          <a:pt x="2194205" y="593899"/>
                          <a:pt x="1722122" y="995254"/>
                          <a:pt x="1156298" y="995254"/>
                        </a:cubicBezTo>
                        <a:cubicBezTo>
                          <a:pt x="590474" y="995254"/>
                          <a:pt x="118391" y="593899"/>
                          <a:pt x="9211" y="6035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234A04C8-0DC9-B318-9F94-3F7007EC0D69}"/>
                      </a:ext>
                    </a:extLst>
                  </p:cNvPr>
                  <p:cNvGrpSpPr/>
                  <p:nvPr/>
                </p:nvGrpSpPr>
                <p:grpSpPr>
                  <a:xfrm>
                    <a:off x="9042" y="2378"/>
                    <a:ext cx="1203" cy="1202"/>
                    <a:chOff x="9042" y="2378"/>
                    <a:chExt cx="1203" cy="1202"/>
                  </a:xfrm>
                </p:grpSpPr>
                <p:sp>
                  <p:nvSpPr>
                    <p:cNvPr id="122" name="Oval 121">
                      <a:extLst>
                        <a:ext uri="{FF2B5EF4-FFF2-40B4-BE49-F238E27FC236}">
                          <a16:creationId xmlns:a16="http://schemas.microsoft.com/office/drawing/2014/main" id="{1BD54DEF-BF88-E074-00BB-3BB83CED18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42" y="2378"/>
                      <a:ext cx="1203" cy="1202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" name="Oval 123">
                      <a:extLst>
                        <a:ext uri="{FF2B5EF4-FFF2-40B4-BE49-F238E27FC236}">
                          <a16:creationId xmlns:a16="http://schemas.microsoft.com/office/drawing/2014/main" id="{3560CA65-C51D-314A-2958-58206C9B68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50" y="2486"/>
                      <a:ext cx="987" cy="986"/>
                    </a:xfrm>
                    <a:prstGeom prst="ellipse">
                      <a:avLst/>
                    </a:prstGeom>
                    <a:solidFill>
                      <a:schemeClr val="accent3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03</a:t>
                      </a:r>
                    </a:p>
                  </p:txBody>
                </p:sp>
              </p:grpSp>
            </p:grp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C97EB768-6B85-83DA-48E3-055D56D22923}"/>
                  </a:ext>
                </a:extLst>
              </p:cNvPr>
              <p:cNvGrpSpPr/>
              <p:nvPr/>
            </p:nvGrpSpPr>
            <p:grpSpPr>
              <a:xfrm>
                <a:off x="8185" y="3630"/>
                <a:ext cx="2942" cy="4931"/>
                <a:chOff x="8185" y="3630"/>
                <a:chExt cx="2942" cy="4931"/>
              </a:xfrm>
            </p:grpSpPr>
            <p:sp>
              <p:nvSpPr>
                <p:cNvPr id="116" name="TextBox 16">
                  <a:extLst>
                    <a:ext uri="{FF2B5EF4-FFF2-40B4-BE49-F238E27FC236}">
                      <a16:creationId xmlns:a16="http://schemas.microsoft.com/office/drawing/2014/main" id="{BCC25F87-43E0-FC95-A1C3-8305A81CD06F}"/>
                    </a:ext>
                  </a:extLst>
                </p:cNvPr>
                <p:cNvSpPr txBox="1"/>
                <p:nvPr/>
              </p:nvSpPr>
              <p:spPr>
                <a:xfrm>
                  <a:off x="8185" y="5630"/>
                  <a:ext cx="2942" cy="2931"/>
                </a:xfrm>
                <a:prstGeom prst="rect">
                  <a:avLst/>
                </a:prstGeom>
                <a:noFill/>
              </p:spPr>
              <p:txBody>
                <a:bodyPr wrap="square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  <p:sp>
              <p:nvSpPr>
                <p:cNvPr id="117" name="TextBox 20">
                  <a:extLst>
                    <a:ext uri="{FF2B5EF4-FFF2-40B4-BE49-F238E27FC236}">
                      <a16:creationId xmlns:a16="http://schemas.microsoft.com/office/drawing/2014/main" id="{14B3FD32-6CFB-28E0-AF3E-22ED0867145E}"/>
                    </a:ext>
                  </a:extLst>
                </p:cNvPr>
                <p:cNvSpPr txBox="1"/>
                <p:nvPr/>
              </p:nvSpPr>
              <p:spPr>
                <a:xfrm>
                  <a:off x="8285" y="3630"/>
                  <a:ext cx="2717" cy="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1F93916-A481-D440-F486-2B7CEF7FA6CC}"/>
                </a:ext>
              </a:extLst>
            </p:cNvPr>
            <p:cNvGrpSpPr/>
            <p:nvPr/>
          </p:nvGrpSpPr>
          <p:grpSpPr>
            <a:xfrm>
              <a:off x="11654" y="2328"/>
              <a:ext cx="3336" cy="7246"/>
              <a:chOff x="11754" y="2378"/>
              <a:chExt cx="3288" cy="7143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E0B9F8C-B3E7-D951-ADBB-645FABBA6FB2}"/>
                  </a:ext>
                </a:extLst>
              </p:cNvPr>
              <p:cNvGrpSpPr/>
              <p:nvPr/>
            </p:nvGrpSpPr>
            <p:grpSpPr>
              <a:xfrm>
                <a:off x="11754" y="4670"/>
                <a:ext cx="3288" cy="4851"/>
                <a:chOff x="11754" y="4670"/>
                <a:chExt cx="3288" cy="4851"/>
              </a:xfrm>
            </p:grpSpPr>
            <p:sp>
              <p:nvSpPr>
                <p:cNvPr id="112" name="Rectangle: Rounded Corners 15">
                  <a:extLst>
                    <a:ext uri="{FF2B5EF4-FFF2-40B4-BE49-F238E27FC236}">
                      <a16:creationId xmlns:a16="http://schemas.microsoft.com/office/drawing/2014/main" id="{2166605A-8CEF-9993-A5DF-A59B967D4060}"/>
                    </a:ext>
                  </a:extLst>
                </p:cNvPr>
                <p:cNvSpPr/>
                <p:nvPr/>
              </p:nvSpPr>
              <p:spPr>
                <a:xfrm>
                  <a:off x="11754" y="4670"/>
                  <a:ext cx="3288" cy="4851"/>
                </a:xfrm>
                <a:prstGeom prst="roundRect">
                  <a:avLst>
                    <a:gd name="adj" fmla="val 8975"/>
                  </a:avLst>
                </a:prstGeom>
                <a:noFill/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TextBox 16">
                  <a:extLst>
                    <a:ext uri="{FF2B5EF4-FFF2-40B4-BE49-F238E27FC236}">
                      <a16:creationId xmlns:a16="http://schemas.microsoft.com/office/drawing/2014/main" id="{A8F0DD41-7DE1-9E15-7D6B-8C2DF3698CFA}"/>
                    </a:ext>
                  </a:extLst>
                </p:cNvPr>
                <p:cNvSpPr txBox="1"/>
                <p:nvPr/>
              </p:nvSpPr>
              <p:spPr>
                <a:xfrm>
                  <a:off x="11927" y="5630"/>
                  <a:ext cx="2942" cy="2931"/>
                </a:xfrm>
                <a:prstGeom prst="rect">
                  <a:avLst/>
                </a:prstGeom>
                <a:noFill/>
              </p:spPr>
              <p:txBody>
                <a:bodyPr wrap="square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51F70E7-2A57-5195-DEEB-327B7685237A}"/>
                  </a:ext>
                </a:extLst>
              </p:cNvPr>
              <p:cNvGrpSpPr/>
              <p:nvPr/>
            </p:nvGrpSpPr>
            <p:grpSpPr>
              <a:xfrm>
                <a:off x="11829" y="2378"/>
                <a:ext cx="3113" cy="2237"/>
                <a:chOff x="11829" y="2378"/>
                <a:chExt cx="3113" cy="2237"/>
              </a:xfrm>
            </p:grpSpPr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06E1DB1B-3237-D23B-7687-64FF33908CDA}"/>
                    </a:ext>
                  </a:extLst>
                </p:cNvPr>
                <p:cNvGrpSpPr/>
                <p:nvPr/>
              </p:nvGrpSpPr>
              <p:grpSpPr>
                <a:xfrm>
                  <a:off x="11829" y="2378"/>
                  <a:ext cx="3113" cy="2237"/>
                  <a:chOff x="11829" y="2378"/>
                  <a:chExt cx="3113" cy="2237"/>
                </a:xfrm>
              </p:grpSpPr>
              <p:sp>
                <p:nvSpPr>
                  <p:cNvPr id="110" name="Freeform: Shape 8">
                    <a:extLst>
                      <a:ext uri="{FF2B5EF4-FFF2-40B4-BE49-F238E27FC236}">
                        <a16:creationId xmlns:a16="http://schemas.microsoft.com/office/drawing/2014/main" id="{9D4A085F-9AD5-9BEF-753E-D20FF9126528}"/>
                      </a:ext>
                    </a:extLst>
                  </p:cNvPr>
                  <p:cNvSpPr/>
                  <p:nvPr/>
                </p:nvSpPr>
                <p:spPr>
                  <a:xfrm flipV="1">
                    <a:off x="11829" y="3216"/>
                    <a:ext cx="3113" cy="1399"/>
                  </a:xfrm>
                  <a:custGeom>
                    <a:avLst/>
                    <a:gdLst>
                      <a:gd name="connsiteX0" fmla="*/ 0 w 2312596"/>
                      <a:gd name="connsiteY0" fmla="*/ 0 h 995254"/>
                      <a:gd name="connsiteX1" fmla="*/ 2312596 w 2312596"/>
                      <a:gd name="connsiteY1" fmla="*/ 0 h 995254"/>
                      <a:gd name="connsiteX2" fmla="*/ 2303385 w 2312596"/>
                      <a:gd name="connsiteY2" fmla="*/ 60351 h 995254"/>
                      <a:gd name="connsiteX3" fmla="*/ 1156298 w 2312596"/>
                      <a:gd name="connsiteY3" fmla="*/ 995254 h 995254"/>
                      <a:gd name="connsiteX4" fmla="*/ 9211 w 2312596"/>
                      <a:gd name="connsiteY4" fmla="*/ 60351 h 995254"/>
                      <a:gd name="connsiteX5" fmla="*/ 0 w 2312596"/>
                      <a:gd name="connsiteY5" fmla="*/ 0 h 995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2596" h="995254">
                        <a:moveTo>
                          <a:pt x="0" y="0"/>
                        </a:moveTo>
                        <a:lnTo>
                          <a:pt x="2312596" y="0"/>
                        </a:lnTo>
                        <a:lnTo>
                          <a:pt x="2303385" y="60351"/>
                        </a:lnTo>
                        <a:cubicBezTo>
                          <a:pt x="2194205" y="593899"/>
                          <a:pt x="1722122" y="995254"/>
                          <a:pt x="1156298" y="995254"/>
                        </a:cubicBezTo>
                        <a:cubicBezTo>
                          <a:pt x="590474" y="995254"/>
                          <a:pt x="118391" y="593899"/>
                          <a:pt x="9211" y="6035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6DCD9CC0-1369-2D27-34BA-3A0BEAE1B0D8}"/>
                      </a:ext>
                    </a:extLst>
                  </p:cNvPr>
                  <p:cNvGrpSpPr/>
                  <p:nvPr/>
                </p:nvGrpSpPr>
                <p:grpSpPr>
                  <a:xfrm>
                    <a:off x="12784" y="2378"/>
                    <a:ext cx="1203" cy="1202"/>
                    <a:chOff x="12784" y="2378"/>
                    <a:chExt cx="1203" cy="1202"/>
                  </a:xfrm>
                </p:grpSpPr>
                <p:sp>
                  <p:nvSpPr>
                    <p:cNvPr id="104" name="Oval 103">
                      <a:extLst>
                        <a:ext uri="{FF2B5EF4-FFF2-40B4-BE49-F238E27FC236}">
                          <a16:creationId xmlns:a16="http://schemas.microsoft.com/office/drawing/2014/main" id="{469B4731-5070-00E4-8EEA-115F9E5B0D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784" y="2378"/>
                      <a:ext cx="1203" cy="1202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" name="Oval 105">
                      <a:extLst>
                        <a:ext uri="{FF2B5EF4-FFF2-40B4-BE49-F238E27FC236}">
                          <a16:creationId xmlns:a16="http://schemas.microsoft.com/office/drawing/2014/main" id="{1C6EC99D-DCD7-BF69-0A5E-4649FB6339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92" y="2486"/>
                      <a:ext cx="987" cy="986"/>
                    </a:xfrm>
                    <a:prstGeom prst="ellipse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04</a:t>
                      </a:r>
                    </a:p>
                  </p:txBody>
                </p:sp>
              </p:grpSp>
            </p:grpSp>
            <p:sp>
              <p:nvSpPr>
                <p:cNvPr id="101" name="TextBox 20">
                  <a:extLst>
                    <a:ext uri="{FF2B5EF4-FFF2-40B4-BE49-F238E27FC236}">
                      <a16:creationId xmlns:a16="http://schemas.microsoft.com/office/drawing/2014/main" id="{FF16E3CA-A8CB-2FB1-254A-929DEBCCDB17}"/>
                    </a:ext>
                  </a:extLst>
                </p:cNvPr>
                <p:cNvSpPr txBox="1"/>
                <p:nvPr/>
              </p:nvSpPr>
              <p:spPr>
                <a:xfrm>
                  <a:off x="12027" y="3630"/>
                  <a:ext cx="2717" cy="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1EBA85E-479B-12E4-A551-EE5272CE08D7}"/>
                </a:ext>
              </a:extLst>
            </p:cNvPr>
            <p:cNvGrpSpPr/>
            <p:nvPr/>
          </p:nvGrpSpPr>
          <p:grpSpPr>
            <a:xfrm>
              <a:off x="15407" y="2328"/>
              <a:ext cx="3336" cy="7246"/>
              <a:chOff x="15497" y="2378"/>
              <a:chExt cx="3288" cy="7143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1510A7DA-3F2B-A913-5F46-18624264A344}"/>
                  </a:ext>
                </a:extLst>
              </p:cNvPr>
              <p:cNvGrpSpPr/>
              <p:nvPr/>
            </p:nvGrpSpPr>
            <p:grpSpPr>
              <a:xfrm>
                <a:off x="15497" y="2378"/>
                <a:ext cx="3288" cy="7143"/>
                <a:chOff x="15497" y="2378"/>
                <a:chExt cx="3288" cy="7143"/>
              </a:xfrm>
            </p:grpSpPr>
            <p:sp>
              <p:nvSpPr>
                <p:cNvPr id="88" name="Rectangle: Rounded Corners 15">
                  <a:extLst>
                    <a:ext uri="{FF2B5EF4-FFF2-40B4-BE49-F238E27FC236}">
                      <a16:creationId xmlns:a16="http://schemas.microsoft.com/office/drawing/2014/main" id="{5BD6E4D2-3720-CA98-E0DD-9013F82B3B85}"/>
                    </a:ext>
                  </a:extLst>
                </p:cNvPr>
                <p:cNvSpPr/>
                <p:nvPr/>
              </p:nvSpPr>
              <p:spPr>
                <a:xfrm>
                  <a:off x="15497" y="4670"/>
                  <a:ext cx="3288" cy="4851"/>
                </a:xfrm>
                <a:prstGeom prst="roundRect">
                  <a:avLst>
                    <a:gd name="adj" fmla="val 8975"/>
                  </a:avLst>
                </a:prstGeom>
                <a:noFill/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531D7A48-CE34-1CEB-AE09-750A48A3B553}"/>
                    </a:ext>
                  </a:extLst>
                </p:cNvPr>
                <p:cNvGrpSpPr/>
                <p:nvPr/>
              </p:nvGrpSpPr>
              <p:grpSpPr>
                <a:xfrm>
                  <a:off x="15571" y="2378"/>
                  <a:ext cx="3113" cy="2237"/>
                  <a:chOff x="15571" y="2378"/>
                  <a:chExt cx="3113" cy="2237"/>
                </a:xfrm>
              </p:grpSpPr>
              <p:sp>
                <p:nvSpPr>
                  <p:cNvPr id="96" name="Freeform: Shape 8">
                    <a:extLst>
                      <a:ext uri="{FF2B5EF4-FFF2-40B4-BE49-F238E27FC236}">
                        <a16:creationId xmlns:a16="http://schemas.microsoft.com/office/drawing/2014/main" id="{67126F29-690B-80FE-2FFB-CB18ED5DE3AA}"/>
                      </a:ext>
                    </a:extLst>
                  </p:cNvPr>
                  <p:cNvSpPr/>
                  <p:nvPr/>
                </p:nvSpPr>
                <p:spPr>
                  <a:xfrm flipV="1">
                    <a:off x="15571" y="3216"/>
                    <a:ext cx="3113" cy="1399"/>
                  </a:xfrm>
                  <a:custGeom>
                    <a:avLst/>
                    <a:gdLst>
                      <a:gd name="connsiteX0" fmla="*/ 0 w 2312596"/>
                      <a:gd name="connsiteY0" fmla="*/ 0 h 995254"/>
                      <a:gd name="connsiteX1" fmla="*/ 2312596 w 2312596"/>
                      <a:gd name="connsiteY1" fmla="*/ 0 h 995254"/>
                      <a:gd name="connsiteX2" fmla="*/ 2303385 w 2312596"/>
                      <a:gd name="connsiteY2" fmla="*/ 60351 h 995254"/>
                      <a:gd name="connsiteX3" fmla="*/ 1156298 w 2312596"/>
                      <a:gd name="connsiteY3" fmla="*/ 995254 h 995254"/>
                      <a:gd name="connsiteX4" fmla="*/ 9211 w 2312596"/>
                      <a:gd name="connsiteY4" fmla="*/ 60351 h 995254"/>
                      <a:gd name="connsiteX5" fmla="*/ 0 w 2312596"/>
                      <a:gd name="connsiteY5" fmla="*/ 0 h 995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2596" h="995254">
                        <a:moveTo>
                          <a:pt x="0" y="0"/>
                        </a:moveTo>
                        <a:lnTo>
                          <a:pt x="2312596" y="0"/>
                        </a:lnTo>
                        <a:lnTo>
                          <a:pt x="2303385" y="60351"/>
                        </a:lnTo>
                        <a:cubicBezTo>
                          <a:pt x="2194205" y="593899"/>
                          <a:pt x="1722122" y="995254"/>
                          <a:pt x="1156298" y="995254"/>
                        </a:cubicBezTo>
                        <a:cubicBezTo>
                          <a:pt x="590474" y="995254"/>
                          <a:pt x="118391" y="593899"/>
                          <a:pt x="9211" y="6035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FC4AB3F9-EAA5-1088-E403-962751AC4909}"/>
                      </a:ext>
                    </a:extLst>
                  </p:cNvPr>
                  <p:cNvGrpSpPr/>
                  <p:nvPr/>
                </p:nvGrpSpPr>
                <p:grpSpPr>
                  <a:xfrm>
                    <a:off x="16526" y="2378"/>
                    <a:ext cx="1203" cy="1202"/>
                    <a:chOff x="16526" y="2378"/>
                    <a:chExt cx="1203" cy="1202"/>
                  </a:xfrm>
                </p:grpSpPr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EC837F50-4452-D35B-2390-8B635AA68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26" y="2378"/>
                      <a:ext cx="1203" cy="1202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" name="Oval 93">
                      <a:extLst>
                        <a:ext uri="{FF2B5EF4-FFF2-40B4-BE49-F238E27FC236}">
                          <a16:creationId xmlns:a16="http://schemas.microsoft.com/office/drawing/2014/main" id="{3BB04B77-BB6C-C7DA-4584-DF46AEFD62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634" y="2486"/>
                      <a:ext cx="987" cy="98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05</a:t>
                      </a:r>
                    </a:p>
                  </p:txBody>
                </p:sp>
              </p:grpSp>
            </p:grp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1AA6A60-157B-31C4-352C-CFF727BDD5D0}"/>
                  </a:ext>
                </a:extLst>
              </p:cNvPr>
              <p:cNvGrpSpPr/>
              <p:nvPr/>
            </p:nvGrpSpPr>
            <p:grpSpPr>
              <a:xfrm>
                <a:off x="15669" y="3630"/>
                <a:ext cx="2942" cy="4931"/>
                <a:chOff x="15669" y="3630"/>
                <a:chExt cx="2942" cy="4931"/>
              </a:xfrm>
            </p:grpSpPr>
            <p:sp>
              <p:nvSpPr>
                <p:cNvPr id="86" name="TextBox 16">
                  <a:extLst>
                    <a:ext uri="{FF2B5EF4-FFF2-40B4-BE49-F238E27FC236}">
                      <a16:creationId xmlns:a16="http://schemas.microsoft.com/office/drawing/2014/main" id="{97F3A32E-6B78-086A-152C-23CDAE25EC93}"/>
                    </a:ext>
                  </a:extLst>
                </p:cNvPr>
                <p:cNvSpPr txBox="1"/>
                <p:nvPr/>
              </p:nvSpPr>
              <p:spPr>
                <a:xfrm>
                  <a:off x="15669" y="5630"/>
                  <a:ext cx="2942" cy="2931"/>
                </a:xfrm>
                <a:prstGeom prst="rect">
                  <a:avLst/>
                </a:prstGeom>
                <a:noFill/>
              </p:spPr>
              <p:txBody>
                <a:bodyPr wrap="square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  <p:sp>
              <p:nvSpPr>
                <p:cNvPr id="87" name="TextBox 20">
                  <a:extLst>
                    <a:ext uri="{FF2B5EF4-FFF2-40B4-BE49-F238E27FC236}">
                      <a16:creationId xmlns:a16="http://schemas.microsoft.com/office/drawing/2014/main" id="{EC4A3577-13D3-D09D-4ECC-FB91769AAFA6}"/>
                    </a:ext>
                  </a:extLst>
                </p:cNvPr>
                <p:cNvSpPr txBox="1"/>
                <p:nvPr/>
              </p:nvSpPr>
              <p:spPr>
                <a:xfrm>
                  <a:off x="15769" y="3630"/>
                  <a:ext cx="2717" cy="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F45C0F9-598E-9367-9B3E-9895DB24B507}"/>
                </a:ext>
              </a:extLst>
            </p:cNvPr>
            <p:cNvGrpSpPr/>
            <p:nvPr/>
          </p:nvGrpSpPr>
          <p:grpSpPr>
            <a:xfrm>
              <a:off x="396" y="2328"/>
              <a:ext cx="3336" cy="7246"/>
              <a:chOff x="528" y="2378"/>
              <a:chExt cx="3288" cy="7143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FA3AA79D-1F0F-164D-B700-0B470C6782BD}"/>
                  </a:ext>
                </a:extLst>
              </p:cNvPr>
              <p:cNvGrpSpPr/>
              <p:nvPr/>
            </p:nvGrpSpPr>
            <p:grpSpPr>
              <a:xfrm>
                <a:off x="528" y="4670"/>
                <a:ext cx="3288" cy="4851"/>
                <a:chOff x="528" y="4670"/>
                <a:chExt cx="3288" cy="4851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8023E8CB-503C-ED40-5A24-0FFB0EC90E0C}"/>
                    </a:ext>
                  </a:extLst>
                </p:cNvPr>
                <p:cNvSpPr/>
                <p:nvPr/>
              </p:nvSpPr>
              <p:spPr>
                <a:xfrm>
                  <a:off x="528" y="4670"/>
                  <a:ext cx="3288" cy="4851"/>
                </a:xfrm>
                <a:prstGeom prst="roundRect">
                  <a:avLst>
                    <a:gd name="adj" fmla="val 8975"/>
                  </a:avLst>
                </a:prstGeom>
                <a:noFill/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0350542F-91D1-8644-8F73-DEBF155DECB6}"/>
                    </a:ext>
                  </a:extLst>
                </p:cNvPr>
                <p:cNvSpPr txBox="1"/>
                <p:nvPr/>
              </p:nvSpPr>
              <p:spPr>
                <a:xfrm>
                  <a:off x="701" y="5630"/>
                  <a:ext cx="2942" cy="2931"/>
                </a:xfrm>
                <a:prstGeom prst="rect">
                  <a:avLst/>
                </a:prstGeom>
                <a:noFill/>
              </p:spPr>
              <p:txBody>
                <a:bodyPr wrap="square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9C33AEF-2D7D-3DAF-D47E-8773BFF9FC06}"/>
                  </a:ext>
                </a:extLst>
              </p:cNvPr>
              <p:cNvGrpSpPr/>
              <p:nvPr/>
            </p:nvGrpSpPr>
            <p:grpSpPr>
              <a:xfrm>
                <a:off x="603" y="2378"/>
                <a:ext cx="3113" cy="2237"/>
                <a:chOff x="603" y="2378"/>
                <a:chExt cx="3113" cy="2237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B7B9ED33-217D-6DAC-21A4-C552366F524E}"/>
                    </a:ext>
                  </a:extLst>
                </p:cNvPr>
                <p:cNvGrpSpPr/>
                <p:nvPr/>
              </p:nvGrpSpPr>
              <p:grpSpPr>
                <a:xfrm>
                  <a:off x="603" y="3216"/>
                  <a:ext cx="3113" cy="1399"/>
                  <a:chOff x="603" y="3216"/>
                  <a:chExt cx="3113" cy="1399"/>
                </a:xfrm>
              </p:grpSpPr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4C13B48C-6B9B-229F-9DA1-95FE34A40693}"/>
                      </a:ext>
                    </a:extLst>
                  </p:cNvPr>
                  <p:cNvSpPr/>
                  <p:nvPr/>
                </p:nvSpPr>
                <p:spPr>
                  <a:xfrm flipV="1">
                    <a:off x="603" y="3216"/>
                    <a:ext cx="3113" cy="1399"/>
                  </a:xfrm>
                  <a:custGeom>
                    <a:avLst/>
                    <a:gdLst>
                      <a:gd name="connsiteX0" fmla="*/ 0 w 2312596"/>
                      <a:gd name="connsiteY0" fmla="*/ 0 h 995254"/>
                      <a:gd name="connsiteX1" fmla="*/ 2312596 w 2312596"/>
                      <a:gd name="connsiteY1" fmla="*/ 0 h 995254"/>
                      <a:gd name="connsiteX2" fmla="*/ 2303385 w 2312596"/>
                      <a:gd name="connsiteY2" fmla="*/ 60351 h 995254"/>
                      <a:gd name="connsiteX3" fmla="*/ 1156298 w 2312596"/>
                      <a:gd name="connsiteY3" fmla="*/ 995254 h 995254"/>
                      <a:gd name="connsiteX4" fmla="*/ 9211 w 2312596"/>
                      <a:gd name="connsiteY4" fmla="*/ 60351 h 995254"/>
                      <a:gd name="connsiteX5" fmla="*/ 0 w 2312596"/>
                      <a:gd name="connsiteY5" fmla="*/ 0 h 995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2596" h="995254">
                        <a:moveTo>
                          <a:pt x="0" y="0"/>
                        </a:moveTo>
                        <a:lnTo>
                          <a:pt x="2312596" y="0"/>
                        </a:lnTo>
                        <a:lnTo>
                          <a:pt x="2303385" y="60351"/>
                        </a:lnTo>
                        <a:cubicBezTo>
                          <a:pt x="2194205" y="593899"/>
                          <a:pt x="1722122" y="995254"/>
                          <a:pt x="1156298" y="995254"/>
                        </a:cubicBezTo>
                        <a:cubicBezTo>
                          <a:pt x="590474" y="995254"/>
                          <a:pt x="118391" y="593899"/>
                          <a:pt x="9211" y="6035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F0E26298-7A75-F29D-EA94-956CC3A34D4F}"/>
                      </a:ext>
                    </a:extLst>
                  </p:cNvPr>
                  <p:cNvSpPr txBox="1"/>
                  <p:nvPr/>
                </p:nvSpPr>
                <p:spPr>
                  <a:xfrm>
                    <a:off x="801" y="3630"/>
                    <a:ext cx="2717" cy="52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Century Gothic" panose="020B0502020202020204" pitchFamily="34" charset="0"/>
                      </a:rPr>
                      <a:t>Placeholder Title </a:t>
                    </a:r>
                  </a:p>
                </p:txBody>
              </p: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B888AC27-1FAE-2BB9-770C-992F90A0B1F4}"/>
                    </a:ext>
                  </a:extLst>
                </p:cNvPr>
                <p:cNvGrpSpPr/>
                <p:nvPr/>
              </p:nvGrpSpPr>
              <p:grpSpPr>
                <a:xfrm>
                  <a:off x="1558" y="2378"/>
                  <a:ext cx="1203" cy="1202"/>
                  <a:chOff x="1558" y="2378"/>
                  <a:chExt cx="1203" cy="1202"/>
                </a:xfrm>
              </p:grpSpPr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EF3172D4-49B4-ECE9-9E66-0B57B41AE9AD}"/>
                      </a:ext>
                    </a:extLst>
                  </p:cNvPr>
                  <p:cNvSpPr/>
                  <p:nvPr/>
                </p:nvSpPr>
                <p:spPr>
                  <a:xfrm>
                    <a:off x="1558" y="2378"/>
                    <a:ext cx="1203" cy="120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80F49C4E-E197-3854-0D57-1F9C128803BC}"/>
                      </a:ext>
                    </a:extLst>
                  </p:cNvPr>
                  <p:cNvSpPr/>
                  <p:nvPr/>
                </p:nvSpPr>
                <p:spPr>
                  <a:xfrm>
                    <a:off x="1666" y="2486"/>
                    <a:ext cx="987" cy="986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911125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stethoscope on a tablet&#10;&#10;Description automatically generated">
            <a:extLst>
              <a:ext uri="{FF2B5EF4-FFF2-40B4-BE49-F238E27FC236}">
                <a16:creationId xmlns:a16="http://schemas.microsoft.com/office/drawing/2014/main" id="{61C5A95E-5792-993B-C24B-E29E95BE17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Treatment Options</a:t>
            </a:r>
            <a:endParaRPr lang="en-CA" sz="320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DE816A7-9A80-4633-564D-CB965D709827}"/>
              </a:ext>
            </a:extLst>
          </p:cNvPr>
          <p:cNvGrpSpPr/>
          <p:nvPr/>
        </p:nvGrpSpPr>
        <p:grpSpPr>
          <a:xfrm>
            <a:off x="4683729" y="1159727"/>
            <a:ext cx="1595595" cy="533888"/>
            <a:chOff x="4844307" y="5029935"/>
            <a:chExt cx="1595595" cy="533888"/>
          </a:xfrm>
        </p:grpSpPr>
        <p:sp>
          <p:nvSpPr>
            <p:cNvPr id="38" name="Google Shape;12;p2">
              <a:extLst>
                <a:ext uri="{FF2B5EF4-FFF2-40B4-BE49-F238E27FC236}">
                  <a16:creationId xmlns:a16="http://schemas.microsoft.com/office/drawing/2014/main" id="{0519CFD7-87F8-FF64-9B53-9F03C34775AD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3;p2">
              <a:extLst>
                <a:ext uri="{FF2B5EF4-FFF2-40B4-BE49-F238E27FC236}">
                  <a16:creationId xmlns:a16="http://schemas.microsoft.com/office/drawing/2014/main" id="{E80500D4-F0C1-A7A0-D265-02AC0B6DA18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4;p2">
              <a:extLst>
                <a:ext uri="{FF2B5EF4-FFF2-40B4-BE49-F238E27FC236}">
                  <a16:creationId xmlns:a16="http://schemas.microsoft.com/office/drawing/2014/main" id="{5B5AF83C-DBDA-3AEF-B318-3D338AB2CF00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5;p2">
              <a:extLst>
                <a:ext uri="{FF2B5EF4-FFF2-40B4-BE49-F238E27FC236}">
                  <a16:creationId xmlns:a16="http://schemas.microsoft.com/office/drawing/2014/main" id="{D7D949E5-0BF5-815C-C1C6-1D2D8A02B59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6;p2">
              <a:extLst>
                <a:ext uri="{FF2B5EF4-FFF2-40B4-BE49-F238E27FC236}">
                  <a16:creationId xmlns:a16="http://schemas.microsoft.com/office/drawing/2014/main" id="{ED243639-A642-BFF6-297D-4F3CA17601CD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7;p2">
              <a:extLst>
                <a:ext uri="{FF2B5EF4-FFF2-40B4-BE49-F238E27FC236}">
                  <a16:creationId xmlns:a16="http://schemas.microsoft.com/office/drawing/2014/main" id="{4D0F4385-5BA0-6ABC-36D5-A47C0937915A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8;p2">
              <a:extLst>
                <a:ext uri="{FF2B5EF4-FFF2-40B4-BE49-F238E27FC236}">
                  <a16:creationId xmlns:a16="http://schemas.microsoft.com/office/drawing/2014/main" id="{0A9F8136-3FF6-4A63-9F3B-325825D75637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9;p2">
              <a:extLst>
                <a:ext uri="{FF2B5EF4-FFF2-40B4-BE49-F238E27FC236}">
                  <a16:creationId xmlns:a16="http://schemas.microsoft.com/office/drawing/2014/main" id="{10600D10-0F73-AB03-6933-B947F771E3A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2;p2">
              <a:extLst>
                <a:ext uri="{FF2B5EF4-FFF2-40B4-BE49-F238E27FC236}">
                  <a16:creationId xmlns:a16="http://schemas.microsoft.com/office/drawing/2014/main" id="{D2B30BF1-235A-D377-F9E8-A31AD21E3CE7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3;p2">
              <a:extLst>
                <a:ext uri="{FF2B5EF4-FFF2-40B4-BE49-F238E27FC236}">
                  <a16:creationId xmlns:a16="http://schemas.microsoft.com/office/drawing/2014/main" id="{F224A8F5-AAB9-2EC1-9DE0-3FA025A34128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4;p2">
              <a:extLst>
                <a:ext uri="{FF2B5EF4-FFF2-40B4-BE49-F238E27FC236}">
                  <a16:creationId xmlns:a16="http://schemas.microsoft.com/office/drawing/2014/main" id="{254A71BA-D9C2-FAAA-9FF7-BDD64C2A7557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5;p2">
              <a:extLst>
                <a:ext uri="{FF2B5EF4-FFF2-40B4-BE49-F238E27FC236}">
                  <a16:creationId xmlns:a16="http://schemas.microsoft.com/office/drawing/2014/main" id="{A677D6A8-9318-BE35-1FFB-DB7651BD860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6;p2">
              <a:extLst>
                <a:ext uri="{FF2B5EF4-FFF2-40B4-BE49-F238E27FC236}">
                  <a16:creationId xmlns:a16="http://schemas.microsoft.com/office/drawing/2014/main" id="{D9B07AEE-EF74-39E7-D97C-4E3508D6AD9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7;p2">
              <a:extLst>
                <a:ext uri="{FF2B5EF4-FFF2-40B4-BE49-F238E27FC236}">
                  <a16:creationId xmlns:a16="http://schemas.microsoft.com/office/drawing/2014/main" id="{E81FE9A0-F99C-6174-228F-E5EBC7396CFC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8;p2">
              <a:extLst>
                <a:ext uri="{FF2B5EF4-FFF2-40B4-BE49-F238E27FC236}">
                  <a16:creationId xmlns:a16="http://schemas.microsoft.com/office/drawing/2014/main" id="{A28FAB94-35B0-D147-D8C5-38BD156A8346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9;p2">
              <a:extLst>
                <a:ext uri="{FF2B5EF4-FFF2-40B4-BE49-F238E27FC236}">
                  <a16:creationId xmlns:a16="http://schemas.microsoft.com/office/drawing/2014/main" id="{1B6E5545-46FC-1DDE-38CE-A2F5E9909EA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5F4A84D-CE24-3814-D11A-DF53F7FDE278}"/>
              </a:ext>
            </a:extLst>
          </p:cNvPr>
          <p:cNvGrpSpPr/>
          <p:nvPr/>
        </p:nvGrpSpPr>
        <p:grpSpPr>
          <a:xfrm>
            <a:off x="471868" y="1262418"/>
            <a:ext cx="7540398" cy="4877760"/>
            <a:chOff x="910946" y="702615"/>
            <a:chExt cx="8815766" cy="5702774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3339CD6-3DE4-5934-B785-79E1BC8DE6E4}"/>
                </a:ext>
              </a:extLst>
            </p:cNvPr>
            <p:cNvGrpSpPr/>
            <p:nvPr/>
          </p:nvGrpSpPr>
          <p:grpSpPr>
            <a:xfrm>
              <a:off x="910946" y="702615"/>
              <a:ext cx="4222142" cy="5702774"/>
              <a:chOff x="666750" y="321719"/>
              <a:chExt cx="4514850" cy="6098131"/>
            </a:xfrm>
          </p:grpSpPr>
          <p:sp>
            <p:nvSpPr>
              <p:cNvPr id="96" name="Rectangle: Rounded Corners 95">
                <a:extLst>
                  <a:ext uri="{FF2B5EF4-FFF2-40B4-BE49-F238E27FC236}">
                    <a16:creationId xmlns:a16="http://schemas.microsoft.com/office/drawing/2014/main" id="{A22E35A2-82C5-2902-3801-647F78FA9046}"/>
                  </a:ext>
                </a:extLst>
              </p:cNvPr>
              <p:cNvSpPr/>
              <p:nvPr/>
            </p:nvSpPr>
            <p:spPr>
              <a:xfrm>
                <a:off x="666750" y="861062"/>
                <a:ext cx="4514850" cy="5558788"/>
              </a:xfrm>
              <a:prstGeom prst="roundRect">
                <a:avLst>
                  <a:gd name="adj" fmla="val 862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C5A12256-D0A6-465D-6FCF-F85563122583}"/>
                  </a:ext>
                </a:extLst>
              </p:cNvPr>
              <p:cNvSpPr/>
              <p:nvPr/>
            </p:nvSpPr>
            <p:spPr>
              <a:xfrm>
                <a:off x="925621" y="1104900"/>
                <a:ext cx="3997108" cy="5071112"/>
              </a:xfrm>
              <a:prstGeom prst="roundRect">
                <a:avLst>
                  <a:gd name="adj" fmla="val 8624"/>
                </a:avLst>
              </a:prstGeom>
              <a:solidFill>
                <a:schemeClr val="bg2"/>
              </a:solidFill>
              <a:ln>
                <a:noFill/>
              </a:ln>
              <a:effectLst>
                <a:outerShdw dist="76200" dir="2400000" algn="t" rotWithShape="0">
                  <a:prstClr val="black">
                    <a:alpha val="1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1458CE4B-C85C-C8B9-80B8-BD255D36F514}"/>
                  </a:ext>
                </a:extLst>
              </p:cNvPr>
              <p:cNvSpPr/>
              <p:nvPr/>
            </p:nvSpPr>
            <p:spPr>
              <a:xfrm>
                <a:off x="1676400" y="321719"/>
                <a:ext cx="2495550" cy="1018079"/>
              </a:xfrm>
              <a:custGeom>
                <a:avLst/>
                <a:gdLst>
                  <a:gd name="connsiteX0" fmla="*/ 475655 w 2495550"/>
                  <a:gd name="connsiteY0" fmla="*/ 0 h 1018079"/>
                  <a:gd name="connsiteX1" fmla="*/ 2019896 w 2495550"/>
                  <a:gd name="connsiteY1" fmla="*/ 0 h 1018079"/>
                  <a:gd name="connsiteX2" fmla="*/ 2109788 w 2495550"/>
                  <a:gd name="connsiteY2" fmla="*/ 89892 h 1018079"/>
                  <a:gd name="connsiteX3" fmla="*/ 2109788 w 2495550"/>
                  <a:gd name="connsiteY3" fmla="*/ 325981 h 1018079"/>
                  <a:gd name="connsiteX4" fmla="*/ 2380198 w 2495550"/>
                  <a:gd name="connsiteY4" fmla="*/ 325981 h 1018079"/>
                  <a:gd name="connsiteX5" fmla="*/ 2495550 w 2495550"/>
                  <a:gd name="connsiteY5" fmla="*/ 441333 h 1018079"/>
                  <a:gd name="connsiteX6" fmla="*/ 2495550 w 2495550"/>
                  <a:gd name="connsiteY6" fmla="*/ 902727 h 1018079"/>
                  <a:gd name="connsiteX7" fmla="*/ 2380198 w 2495550"/>
                  <a:gd name="connsiteY7" fmla="*/ 1018079 h 1018079"/>
                  <a:gd name="connsiteX8" fmla="*/ 115352 w 2495550"/>
                  <a:gd name="connsiteY8" fmla="*/ 1018079 h 1018079"/>
                  <a:gd name="connsiteX9" fmla="*/ 0 w 2495550"/>
                  <a:gd name="connsiteY9" fmla="*/ 902727 h 1018079"/>
                  <a:gd name="connsiteX10" fmla="*/ 0 w 2495550"/>
                  <a:gd name="connsiteY10" fmla="*/ 441333 h 1018079"/>
                  <a:gd name="connsiteX11" fmla="*/ 115352 w 2495550"/>
                  <a:gd name="connsiteY11" fmla="*/ 325981 h 1018079"/>
                  <a:gd name="connsiteX12" fmla="*/ 385763 w 2495550"/>
                  <a:gd name="connsiteY12" fmla="*/ 325981 h 1018079"/>
                  <a:gd name="connsiteX13" fmla="*/ 385763 w 2495550"/>
                  <a:gd name="connsiteY13" fmla="*/ 89892 h 1018079"/>
                  <a:gd name="connsiteX14" fmla="*/ 475655 w 2495550"/>
                  <a:gd name="connsiteY14" fmla="*/ 0 h 1018079"/>
                  <a:gd name="connsiteX15" fmla="*/ 904787 w 2495550"/>
                  <a:gd name="connsiteY15" fmla="*/ 116430 h 1018079"/>
                  <a:gd name="connsiteX16" fmla="*/ 843433 w 2495550"/>
                  <a:gd name="connsiteY16" fmla="*/ 157098 h 1018079"/>
                  <a:gd name="connsiteX17" fmla="*/ 838200 w 2495550"/>
                  <a:gd name="connsiteY17" fmla="*/ 183017 h 1018079"/>
                  <a:gd name="connsiteX18" fmla="*/ 838200 w 2495550"/>
                  <a:gd name="connsiteY18" fmla="*/ 183016 h 1018079"/>
                  <a:gd name="connsiteX19" fmla="*/ 838200 w 2495550"/>
                  <a:gd name="connsiteY19" fmla="*/ 183017 h 1018079"/>
                  <a:gd name="connsiteX20" fmla="*/ 838200 w 2495550"/>
                  <a:gd name="connsiteY20" fmla="*/ 183017 h 1018079"/>
                  <a:gd name="connsiteX21" fmla="*/ 843433 w 2495550"/>
                  <a:gd name="connsiteY21" fmla="*/ 208935 h 1018079"/>
                  <a:gd name="connsiteX22" fmla="*/ 904787 w 2495550"/>
                  <a:gd name="connsiteY22" fmla="*/ 249603 h 1018079"/>
                  <a:gd name="connsiteX23" fmla="*/ 1590763 w 2495550"/>
                  <a:gd name="connsiteY23" fmla="*/ 249604 h 1018079"/>
                  <a:gd name="connsiteX24" fmla="*/ 1657350 w 2495550"/>
                  <a:gd name="connsiteY24" fmla="*/ 183017 h 1018079"/>
                  <a:gd name="connsiteX25" fmla="*/ 1657351 w 2495550"/>
                  <a:gd name="connsiteY25" fmla="*/ 183017 h 1018079"/>
                  <a:gd name="connsiteX26" fmla="*/ 1590764 w 2495550"/>
                  <a:gd name="connsiteY26" fmla="*/ 116430 h 1018079"/>
                  <a:gd name="connsiteX27" fmla="*/ 904787 w 2495550"/>
                  <a:gd name="connsiteY27" fmla="*/ 116430 h 1018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95550" h="1018079">
                    <a:moveTo>
                      <a:pt x="475655" y="0"/>
                    </a:moveTo>
                    <a:lnTo>
                      <a:pt x="2019896" y="0"/>
                    </a:lnTo>
                    <a:cubicBezTo>
                      <a:pt x="2069542" y="0"/>
                      <a:pt x="2109788" y="40246"/>
                      <a:pt x="2109788" y="89892"/>
                    </a:cubicBezTo>
                    <a:lnTo>
                      <a:pt x="2109788" y="325981"/>
                    </a:lnTo>
                    <a:lnTo>
                      <a:pt x="2380198" y="325981"/>
                    </a:lnTo>
                    <a:cubicBezTo>
                      <a:pt x="2443905" y="325981"/>
                      <a:pt x="2495550" y="377626"/>
                      <a:pt x="2495550" y="441333"/>
                    </a:cubicBezTo>
                    <a:lnTo>
                      <a:pt x="2495550" y="902727"/>
                    </a:lnTo>
                    <a:cubicBezTo>
                      <a:pt x="2495550" y="966434"/>
                      <a:pt x="2443905" y="1018079"/>
                      <a:pt x="2380198" y="1018079"/>
                    </a:cubicBezTo>
                    <a:lnTo>
                      <a:pt x="115352" y="1018079"/>
                    </a:lnTo>
                    <a:cubicBezTo>
                      <a:pt x="51645" y="1018079"/>
                      <a:pt x="0" y="966434"/>
                      <a:pt x="0" y="902727"/>
                    </a:cubicBezTo>
                    <a:lnTo>
                      <a:pt x="0" y="441333"/>
                    </a:lnTo>
                    <a:cubicBezTo>
                      <a:pt x="0" y="377626"/>
                      <a:pt x="51645" y="325981"/>
                      <a:pt x="115352" y="325981"/>
                    </a:cubicBezTo>
                    <a:lnTo>
                      <a:pt x="385763" y="325981"/>
                    </a:lnTo>
                    <a:lnTo>
                      <a:pt x="385763" y="89892"/>
                    </a:lnTo>
                    <a:cubicBezTo>
                      <a:pt x="385763" y="40246"/>
                      <a:pt x="426009" y="0"/>
                      <a:pt x="475655" y="0"/>
                    </a:cubicBezTo>
                    <a:close/>
                    <a:moveTo>
                      <a:pt x="904787" y="116430"/>
                    </a:moveTo>
                    <a:cubicBezTo>
                      <a:pt x="877206" y="116430"/>
                      <a:pt x="853541" y="133199"/>
                      <a:pt x="843433" y="157098"/>
                    </a:cubicBezTo>
                    <a:lnTo>
                      <a:pt x="838200" y="183017"/>
                    </a:lnTo>
                    <a:lnTo>
                      <a:pt x="838200" y="183016"/>
                    </a:lnTo>
                    <a:lnTo>
                      <a:pt x="838200" y="183017"/>
                    </a:lnTo>
                    <a:lnTo>
                      <a:pt x="838200" y="183017"/>
                    </a:lnTo>
                    <a:lnTo>
                      <a:pt x="843433" y="208935"/>
                    </a:lnTo>
                    <a:cubicBezTo>
                      <a:pt x="853541" y="232834"/>
                      <a:pt x="877206" y="249603"/>
                      <a:pt x="904787" y="249603"/>
                    </a:cubicBezTo>
                    <a:lnTo>
                      <a:pt x="1590763" y="249604"/>
                    </a:lnTo>
                    <a:cubicBezTo>
                      <a:pt x="1627538" y="249604"/>
                      <a:pt x="1657350" y="219792"/>
                      <a:pt x="1657350" y="183017"/>
                    </a:cubicBezTo>
                    <a:lnTo>
                      <a:pt x="1657351" y="183017"/>
                    </a:lnTo>
                    <a:cubicBezTo>
                      <a:pt x="1657351" y="146242"/>
                      <a:pt x="1627539" y="116430"/>
                      <a:pt x="1590764" y="116430"/>
                    </a:cubicBezTo>
                    <a:lnTo>
                      <a:pt x="904787" y="11643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8927690-227D-0158-1C78-495B5D8A5FE0}"/>
                </a:ext>
              </a:extLst>
            </p:cNvPr>
            <p:cNvGrpSpPr/>
            <p:nvPr/>
          </p:nvGrpSpPr>
          <p:grpSpPr>
            <a:xfrm>
              <a:off x="1581364" y="1909482"/>
              <a:ext cx="8145348" cy="4013084"/>
              <a:chOff x="1581364" y="1909482"/>
              <a:chExt cx="8145348" cy="4013084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36B16CF3-2740-3B8B-74B5-54AFB1B95EA5}"/>
                  </a:ext>
                </a:extLst>
              </p:cNvPr>
              <p:cNvGrpSpPr/>
              <p:nvPr/>
            </p:nvGrpSpPr>
            <p:grpSpPr>
              <a:xfrm>
                <a:off x="1581364" y="1909482"/>
                <a:ext cx="8145345" cy="583999"/>
                <a:chOff x="6260667" y="939421"/>
                <a:chExt cx="9653059" cy="692098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FA8C6C52-6DFB-CEE4-7DB2-58CB25971049}"/>
                    </a:ext>
                  </a:extLst>
                </p:cNvPr>
                <p:cNvGrpSpPr/>
                <p:nvPr/>
              </p:nvGrpSpPr>
              <p:grpSpPr>
                <a:xfrm>
                  <a:off x="6260667" y="939421"/>
                  <a:ext cx="9653059" cy="692098"/>
                  <a:chOff x="6637467" y="602428"/>
                  <a:chExt cx="9653059" cy="692098"/>
                </a:xfrm>
              </p:grpSpPr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70191A80-630B-9E83-0B0F-9B7C6B176D0D}"/>
                      </a:ext>
                    </a:extLst>
                  </p:cNvPr>
                  <p:cNvSpPr/>
                  <p:nvPr/>
                </p:nvSpPr>
                <p:spPr>
                  <a:xfrm>
                    <a:off x="6637467" y="602428"/>
                    <a:ext cx="692098" cy="6920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  <p:grpSp>
                <p:nvGrpSpPr>
                  <p:cNvPr id="139" name="Group 138">
                    <a:extLst>
                      <a:ext uri="{FF2B5EF4-FFF2-40B4-BE49-F238E27FC236}">
                        <a16:creationId xmlns:a16="http://schemas.microsoft.com/office/drawing/2014/main" id="{22CA601B-D580-C735-C961-81D50E0877D3}"/>
                      </a:ext>
                    </a:extLst>
                  </p:cNvPr>
                  <p:cNvGrpSpPr/>
                  <p:nvPr/>
                </p:nvGrpSpPr>
                <p:grpSpPr>
                  <a:xfrm>
                    <a:off x="7488426" y="647442"/>
                    <a:ext cx="8802100" cy="604328"/>
                    <a:chOff x="7488426" y="712721"/>
                    <a:chExt cx="8802100" cy="499444"/>
                  </a:xfrm>
                </p:grpSpPr>
                <p:sp>
                  <p:nvSpPr>
                    <p:cNvPr id="140" name="Rectangle: Rounded Corners 139">
                      <a:extLst>
                        <a:ext uri="{FF2B5EF4-FFF2-40B4-BE49-F238E27FC236}">
                          <a16:creationId xmlns:a16="http://schemas.microsoft.com/office/drawing/2014/main" id="{75978A77-E568-7F35-CDDB-2CD864420A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8426" y="712721"/>
                      <a:ext cx="8802100" cy="49757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/>
                    </a:solidFill>
                    <a:ln w="635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>
                        <a:latin typeface="+mj-lt"/>
                      </a:endParaRPr>
                    </a:p>
                  </p:txBody>
                </p:sp>
                <p:sp>
                  <p:nvSpPr>
                    <p:cNvPr id="141" name="TextBox 140">
                      <a:extLst>
                        <a:ext uri="{FF2B5EF4-FFF2-40B4-BE49-F238E27FC236}">
                          <a16:creationId xmlns:a16="http://schemas.microsoft.com/office/drawing/2014/main" id="{DD02C993-11CD-860B-75F7-DF46F2C91A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55620" y="718765"/>
                      <a:ext cx="8202100" cy="4934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100" b="1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b="1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</p:txBody>
                </p:sp>
              </p:grpSp>
            </p:grp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458FE1DE-4298-506F-2675-84778C3858BF}"/>
                    </a:ext>
                  </a:extLst>
                </p:cNvPr>
                <p:cNvSpPr/>
                <p:nvPr/>
              </p:nvSpPr>
              <p:spPr>
                <a:xfrm>
                  <a:off x="6366273" y="1079584"/>
                  <a:ext cx="603192" cy="411772"/>
                </a:xfrm>
                <a:custGeom>
                  <a:avLst/>
                  <a:gdLst>
                    <a:gd name="connsiteX0" fmla="*/ 381710 w 1217826"/>
                    <a:gd name="connsiteY0" fmla="*/ 831354 h 831354"/>
                    <a:gd name="connsiteX1" fmla="*/ 378853 w 1217826"/>
                    <a:gd name="connsiteY1" fmla="*/ 831354 h 831354"/>
                    <a:gd name="connsiteX2" fmla="*/ 306463 w 1217826"/>
                    <a:gd name="connsiteY2" fmla="*/ 790397 h 831354"/>
                    <a:gd name="connsiteX3" fmla="*/ 32143 w 1217826"/>
                    <a:gd name="connsiteY3" fmla="*/ 488454 h 831354"/>
                    <a:gd name="connsiteX4" fmla="*/ 20713 w 1217826"/>
                    <a:gd name="connsiteY4" fmla="*/ 362724 h 831354"/>
                    <a:gd name="connsiteX5" fmla="*/ 146443 w 1217826"/>
                    <a:gd name="connsiteY5" fmla="*/ 351294 h 831354"/>
                    <a:gd name="connsiteX6" fmla="*/ 386473 w 1217826"/>
                    <a:gd name="connsiteY6" fmla="*/ 597039 h 831354"/>
                    <a:gd name="connsiteX7" fmla="*/ 1079893 w 1217826"/>
                    <a:gd name="connsiteY7" fmla="*/ 14109 h 831354"/>
                    <a:gd name="connsiteX8" fmla="*/ 1203718 w 1217826"/>
                    <a:gd name="connsiteY8" fmla="*/ 40779 h 831354"/>
                    <a:gd name="connsiteX9" fmla="*/ 1177048 w 1217826"/>
                    <a:gd name="connsiteY9" fmla="*/ 164604 h 831354"/>
                    <a:gd name="connsiteX10" fmla="*/ 454100 w 1217826"/>
                    <a:gd name="connsiteY10" fmla="*/ 796112 h 831354"/>
                    <a:gd name="connsiteX11" fmla="*/ 381710 w 1217826"/>
                    <a:gd name="connsiteY11" fmla="*/ 831354 h 8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7826" h="831354">
                      <a:moveTo>
                        <a:pt x="381710" y="831354"/>
                      </a:moveTo>
                      <a:cubicBezTo>
                        <a:pt x="380758" y="831354"/>
                        <a:pt x="379805" y="831354"/>
                        <a:pt x="378853" y="831354"/>
                      </a:cubicBezTo>
                      <a:cubicBezTo>
                        <a:pt x="349325" y="830401"/>
                        <a:pt x="322655" y="815162"/>
                        <a:pt x="306463" y="790397"/>
                      </a:cubicBezTo>
                      <a:cubicBezTo>
                        <a:pt x="207403" y="635139"/>
                        <a:pt x="34048" y="490359"/>
                        <a:pt x="32143" y="488454"/>
                      </a:cubicBezTo>
                      <a:cubicBezTo>
                        <a:pt x="-5957" y="457022"/>
                        <a:pt x="-10720" y="400824"/>
                        <a:pt x="20713" y="362724"/>
                      </a:cubicBezTo>
                      <a:cubicBezTo>
                        <a:pt x="52145" y="324624"/>
                        <a:pt x="108343" y="318909"/>
                        <a:pt x="146443" y="351294"/>
                      </a:cubicBezTo>
                      <a:cubicBezTo>
                        <a:pt x="153110" y="357009"/>
                        <a:pt x="278840" y="461784"/>
                        <a:pt x="386473" y="597039"/>
                      </a:cubicBezTo>
                      <a:cubicBezTo>
                        <a:pt x="496010" y="473214"/>
                        <a:pt x="723658" y="243661"/>
                        <a:pt x="1079893" y="14109"/>
                      </a:cubicBezTo>
                      <a:cubicBezTo>
                        <a:pt x="1121803" y="-12561"/>
                        <a:pt x="1177048" y="-179"/>
                        <a:pt x="1203718" y="40779"/>
                      </a:cubicBezTo>
                      <a:cubicBezTo>
                        <a:pt x="1230388" y="82689"/>
                        <a:pt x="1218005" y="137934"/>
                        <a:pt x="1177048" y="164604"/>
                      </a:cubicBezTo>
                      <a:cubicBezTo>
                        <a:pt x="694130" y="475119"/>
                        <a:pt x="456005" y="792301"/>
                        <a:pt x="454100" y="796112"/>
                      </a:cubicBezTo>
                      <a:cubicBezTo>
                        <a:pt x="436955" y="818019"/>
                        <a:pt x="410285" y="831354"/>
                        <a:pt x="381710" y="831354"/>
                      </a:cubicBez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75F8D60A-E839-D85D-0387-FD3971595614}"/>
                  </a:ext>
                </a:extLst>
              </p:cNvPr>
              <p:cNvGrpSpPr/>
              <p:nvPr/>
            </p:nvGrpSpPr>
            <p:grpSpPr>
              <a:xfrm>
                <a:off x="1581364" y="2595299"/>
                <a:ext cx="8145345" cy="583999"/>
                <a:chOff x="6260667" y="939421"/>
                <a:chExt cx="9653059" cy="692098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8CCBF576-8B02-C76C-2EA6-0D6CBA868DE0}"/>
                    </a:ext>
                  </a:extLst>
                </p:cNvPr>
                <p:cNvGrpSpPr/>
                <p:nvPr/>
              </p:nvGrpSpPr>
              <p:grpSpPr>
                <a:xfrm>
                  <a:off x="6260667" y="939421"/>
                  <a:ext cx="9653059" cy="692098"/>
                  <a:chOff x="6637467" y="602428"/>
                  <a:chExt cx="9653059" cy="692098"/>
                </a:xfrm>
              </p:grpSpPr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8381999C-5F81-FA93-EEF2-107B6B7C99F0}"/>
                      </a:ext>
                    </a:extLst>
                  </p:cNvPr>
                  <p:cNvSpPr/>
                  <p:nvPr/>
                </p:nvSpPr>
                <p:spPr>
                  <a:xfrm>
                    <a:off x="6637467" y="602428"/>
                    <a:ext cx="692098" cy="6920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  <p:grpSp>
                <p:nvGrpSpPr>
                  <p:cNvPr id="133" name="Group 132">
                    <a:extLst>
                      <a:ext uri="{FF2B5EF4-FFF2-40B4-BE49-F238E27FC236}">
                        <a16:creationId xmlns:a16="http://schemas.microsoft.com/office/drawing/2014/main" id="{85F334D8-7604-D668-1B93-B166C30E7374}"/>
                      </a:ext>
                    </a:extLst>
                  </p:cNvPr>
                  <p:cNvGrpSpPr/>
                  <p:nvPr/>
                </p:nvGrpSpPr>
                <p:grpSpPr>
                  <a:xfrm>
                    <a:off x="7488426" y="647442"/>
                    <a:ext cx="8802100" cy="604328"/>
                    <a:chOff x="7488426" y="712721"/>
                    <a:chExt cx="8802100" cy="499444"/>
                  </a:xfrm>
                </p:grpSpPr>
                <p:sp>
                  <p:nvSpPr>
                    <p:cNvPr id="134" name="Rectangle: Rounded Corners 133">
                      <a:extLst>
                        <a:ext uri="{FF2B5EF4-FFF2-40B4-BE49-F238E27FC236}">
                          <a16:creationId xmlns:a16="http://schemas.microsoft.com/office/drawing/2014/main" id="{8C92D8C0-D14F-6200-7C34-AE70BD6E78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8426" y="712721"/>
                      <a:ext cx="8802100" cy="49757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/>
                    </a:solidFill>
                    <a:ln w="635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>
                        <a:latin typeface="+mj-lt"/>
                      </a:endParaRPr>
                    </a:p>
                  </p:txBody>
                </p:sp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C2CBE805-A70D-9712-90C5-0FFE21E700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55620" y="718765"/>
                      <a:ext cx="8202100" cy="4934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100" b="1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b="1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</p:txBody>
                </p:sp>
              </p:grpSp>
            </p:grp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9DF78A35-E44D-3713-E7DA-E8332921BFBE}"/>
                    </a:ext>
                  </a:extLst>
                </p:cNvPr>
                <p:cNvSpPr/>
                <p:nvPr/>
              </p:nvSpPr>
              <p:spPr>
                <a:xfrm>
                  <a:off x="6366273" y="1079584"/>
                  <a:ext cx="603192" cy="411772"/>
                </a:xfrm>
                <a:custGeom>
                  <a:avLst/>
                  <a:gdLst>
                    <a:gd name="connsiteX0" fmla="*/ 381710 w 1217826"/>
                    <a:gd name="connsiteY0" fmla="*/ 831354 h 831354"/>
                    <a:gd name="connsiteX1" fmla="*/ 378853 w 1217826"/>
                    <a:gd name="connsiteY1" fmla="*/ 831354 h 831354"/>
                    <a:gd name="connsiteX2" fmla="*/ 306463 w 1217826"/>
                    <a:gd name="connsiteY2" fmla="*/ 790397 h 831354"/>
                    <a:gd name="connsiteX3" fmla="*/ 32143 w 1217826"/>
                    <a:gd name="connsiteY3" fmla="*/ 488454 h 831354"/>
                    <a:gd name="connsiteX4" fmla="*/ 20713 w 1217826"/>
                    <a:gd name="connsiteY4" fmla="*/ 362724 h 831354"/>
                    <a:gd name="connsiteX5" fmla="*/ 146443 w 1217826"/>
                    <a:gd name="connsiteY5" fmla="*/ 351294 h 831354"/>
                    <a:gd name="connsiteX6" fmla="*/ 386473 w 1217826"/>
                    <a:gd name="connsiteY6" fmla="*/ 597039 h 831354"/>
                    <a:gd name="connsiteX7" fmla="*/ 1079893 w 1217826"/>
                    <a:gd name="connsiteY7" fmla="*/ 14109 h 831354"/>
                    <a:gd name="connsiteX8" fmla="*/ 1203718 w 1217826"/>
                    <a:gd name="connsiteY8" fmla="*/ 40779 h 831354"/>
                    <a:gd name="connsiteX9" fmla="*/ 1177048 w 1217826"/>
                    <a:gd name="connsiteY9" fmla="*/ 164604 h 831354"/>
                    <a:gd name="connsiteX10" fmla="*/ 454100 w 1217826"/>
                    <a:gd name="connsiteY10" fmla="*/ 796112 h 831354"/>
                    <a:gd name="connsiteX11" fmla="*/ 381710 w 1217826"/>
                    <a:gd name="connsiteY11" fmla="*/ 831354 h 8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7826" h="831354">
                      <a:moveTo>
                        <a:pt x="381710" y="831354"/>
                      </a:moveTo>
                      <a:cubicBezTo>
                        <a:pt x="380758" y="831354"/>
                        <a:pt x="379805" y="831354"/>
                        <a:pt x="378853" y="831354"/>
                      </a:cubicBezTo>
                      <a:cubicBezTo>
                        <a:pt x="349325" y="830401"/>
                        <a:pt x="322655" y="815162"/>
                        <a:pt x="306463" y="790397"/>
                      </a:cubicBezTo>
                      <a:cubicBezTo>
                        <a:pt x="207403" y="635139"/>
                        <a:pt x="34048" y="490359"/>
                        <a:pt x="32143" y="488454"/>
                      </a:cubicBezTo>
                      <a:cubicBezTo>
                        <a:pt x="-5957" y="457022"/>
                        <a:pt x="-10720" y="400824"/>
                        <a:pt x="20713" y="362724"/>
                      </a:cubicBezTo>
                      <a:cubicBezTo>
                        <a:pt x="52145" y="324624"/>
                        <a:pt x="108343" y="318909"/>
                        <a:pt x="146443" y="351294"/>
                      </a:cubicBezTo>
                      <a:cubicBezTo>
                        <a:pt x="153110" y="357009"/>
                        <a:pt x="278840" y="461784"/>
                        <a:pt x="386473" y="597039"/>
                      </a:cubicBezTo>
                      <a:cubicBezTo>
                        <a:pt x="496010" y="473214"/>
                        <a:pt x="723658" y="243661"/>
                        <a:pt x="1079893" y="14109"/>
                      </a:cubicBezTo>
                      <a:cubicBezTo>
                        <a:pt x="1121803" y="-12561"/>
                        <a:pt x="1177048" y="-179"/>
                        <a:pt x="1203718" y="40779"/>
                      </a:cubicBezTo>
                      <a:cubicBezTo>
                        <a:pt x="1230388" y="82689"/>
                        <a:pt x="1218005" y="137934"/>
                        <a:pt x="1177048" y="164604"/>
                      </a:cubicBezTo>
                      <a:cubicBezTo>
                        <a:pt x="694130" y="475119"/>
                        <a:pt x="456005" y="792301"/>
                        <a:pt x="454100" y="796112"/>
                      </a:cubicBezTo>
                      <a:cubicBezTo>
                        <a:pt x="436955" y="818019"/>
                        <a:pt x="410285" y="831354"/>
                        <a:pt x="381710" y="831354"/>
                      </a:cubicBez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AF45F8C5-7825-253A-41E9-0DDED2FE3B1B}"/>
                  </a:ext>
                </a:extLst>
              </p:cNvPr>
              <p:cNvGrpSpPr/>
              <p:nvPr/>
            </p:nvGrpSpPr>
            <p:grpSpPr>
              <a:xfrm>
                <a:off x="1581364" y="3281116"/>
                <a:ext cx="8145348" cy="583999"/>
                <a:chOff x="6260667" y="939421"/>
                <a:chExt cx="9653062" cy="692098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CA32F62-ED91-4844-19C3-7EABA01BFE91}"/>
                    </a:ext>
                  </a:extLst>
                </p:cNvPr>
                <p:cNvGrpSpPr/>
                <p:nvPr/>
              </p:nvGrpSpPr>
              <p:grpSpPr>
                <a:xfrm>
                  <a:off x="6260667" y="939421"/>
                  <a:ext cx="9653062" cy="692098"/>
                  <a:chOff x="6637467" y="602428"/>
                  <a:chExt cx="9653062" cy="692098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D8B3B113-138D-4CE7-9441-83518BE6FB15}"/>
                      </a:ext>
                    </a:extLst>
                  </p:cNvPr>
                  <p:cNvSpPr/>
                  <p:nvPr/>
                </p:nvSpPr>
                <p:spPr>
                  <a:xfrm>
                    <a:off x="6637467" y="602428"/>
                    <a:ext cx="692098" cy="6920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  <p:grpSp>
                <p:nvGrpSpPr>
                  <p:cNvPr id="127" name="Group 126">
                    <a:extLst>
                      <a:ext uri="{FF2B5EF4-FFF2-40B4-BE49-F238E27FC236}">
                        <a16:creationId xmlns:a16="http://schemas.microsoft.com/office/drawing/2014/main" id="{337CDDA7-7A4B-DDD4-313E-894249CDD0CF}"/>
                      </a:ext>
                    </a:extLst>
                  </p:cNvPr>
                  <p:cNvGrpSpPr/>
                  <p:nvPr/>
                </p:nvGrpSpPr>
                <p:grpSpPr>
                  <a:xfrm>
                    <a:off x="7488427" y="647442"/>
                    <a:ext cx="8802102" cy="604328"/>
                    <a:chOff x="7488427" y="712721"/>
                    <a:chExt cx="8802102" cy="499444"/>
                  </a:xfrm>
                </p:grpSpPr>
                <p:sp>
                  <p:nvSpPr>
                    <p:cNvPr id="128" name="Rectangle: Rounded Corners 127">
                      <a:extLst>
                        <a:ext uri="{FF2B5EF4-FFF2-40B4-BE49-F238E27FC236}">
                          <a16:creationId xmlns:a16="http://schemas.microsoft.com/office/drawing/2014/main" id="{4FFC470C-21B1-E8B2-3F6A-171B2FD5C9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8427" y="712721"/>
                      <a:ext cx="8802102" cy="49757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/>
                    </a:solidFill>
                    <a:ln w="635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>
                        <a:latin typeface="+mj-lt"/>
                      </a:endParaRPr>
                    </a:p>
                  </p:txBody>
                </p: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16058DA2-98FE-536C-B631-E6F57B752C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55620" y="718765"/>
                      <a:ext cx="8202098" cy="4934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100" b="1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b="1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</p:txBody>
                </p:sp>
              </p:grpSp>
            </p:grp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EDFBFF02-B891-4150-DD63-114007D55790}"/>
                    </a:ext>
                  </a:extLst>
                </p:cNvPr>
                <p:cNvSpPr/>
                <p:nvPr/>
              </p:nvSpPr>
              <p:spPr>
                <a:xfrm>
                  <a:off x="6366273" y="1079584"/>
                  <a:ext cx="603192" cy="411772"/>
                </a:xfrm>
                <a:custGeom>
                  <a:avLst/>
                  <a:gdLst>
                    <a:gd name="connsiteX0" fmla="*/ 381710 w 1217826"/>
                    <a:gd name="connsiteY0" fmla="*/ 831354 h 831354"/>
                    <a:gd name="connsiteX1" fmla="*/ 378853 w 1217826"/>
                    <a:gd name="connsiteY1" fmla="*/ 831354 h 831354"/>
                    <a:gd name="connsiteX2" fmla="*/ 306463 w 1217826"/>
                    <a:gd name="connsiteY2" fmla="*/ 790397 h 831354"/>
                    <a:gd name="connsiteX3" fmla="*/ 32143 w 1217826"/>
                    <a:gd name="connsiteY3" fmla="*/ 488454 h 831354"/>
                    <a:gd name="connsiteX4" fmla="*/ 20713 w 1217826"/>
                    <a:gd name="connsiteY4" fmla="*/ 362724 h 831354"/>
                    <a:gd name="connsiteX5" fmla="*/ 146443 w 1217826"/>
                    <a:gd name="connsiteY5" fmla="*/ 351294 h 831354"/>
                    <a:gd name="connsiteX6" fmla="*/ 386473 w 1217826"/>
                    <a:gd name="connsiteY6" fmla="*/ 597039 h 831354"/>
                    <a:gd name="connsiteX7" fmla="*/ 1079893 w 1217826"/>
                    <a:gd name="connsiteY7" fmla="*/ 14109 h 831354"/>
                    <a:gd name="connsiteX8" fmla="*/ 1203718 w 1217826"/>
                    <a:gd name="connsiteY8" fmla="*/ 40779 h 831354"/>
                    <a:gd name="connsiteX9" fmla="*/ 1177048 w 1217826"/>
                    <a:gd name="connsiteY9" fmla="*/ 164604 h 831354"/>
                    <a:gd name="connsiteX10" fmla="*/ 454100 w 1217826"/>
                    <a:gd name="connsiteY10" fmla="*/ 796112 h 831354"/>
                    <a:gd name="connsiteX11" fmla="*/ 381710 w 1217826"/>
                    <a:gd name="connsiteY11" fmla="*/ 831354 h 8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7826" h="831354">
                      <a:moveTo>
                        <a:pt x="381710" y="831354"/>
                      </a:moveTo>
                      <a:cubicBezTo>
                        <a:pt x="380758" y="831354"/>
                        <a:pt x="379805" y="831354"/>
                        <a:pt x="378853" y="831354"/>
                      </a:cubicBezTo>
                      <a:cubicBezTo>
                        <a:pt x="349325" y="830401"/>
                        <a:pt x="322655" y="815162"/>
                        <a:pt x="306463" y="790397"/>
                      </a:cubicBezTo>
                      <a:cubicBezTo>
                        <a:pt x="207403" y="635139"/>
                        <a:pt x="34048" y="490359"/>
                        <a:pt x="32143" y="488454"/>
                      </a:cubicBezTo>
                      <a:cubicBezTo>
                        <a:pt x="-5957" y="457022"/>
                        <a:pt x="-10720" y="400824"/>
                        <a:pt x="20713" y="362724"/>
                      </a:cubicBezTo>
                      <a:cubicBezTo>
                        <a:pt x="52145" y="324624"/>
                        <a:pt x="108343" y="318909"/>
                        <a:pt x="146443" y="351294"/>
                      </a:cubicBezTo>
                      <a:cubicBezTo>
                        <a:pt x="153110" y="357009"/>
                        <a:pt x="278840" y="461784"/>
                        <a:pt x="386473" y="597039"/>
                      </a:cubicBezTo>
                      <a:cubicBezTo>
                        <a:pt x="496010" y="473214"/>
                        <a:pt x="723658" y="243661"/>
                        <a:pt x="1079893" y="14109"/>
                      </a:cubicBezTo>
                      <a:cubicBezTo>
                        <a:pt x="1121803" y="-12561"/>
                        <a:pt x="1177048" y="-179"/>
                        <a:pt x="1203718" y="40779"/>
                      </a:cubicBezTo>
                      <a:cubicBezTo>
                        <a:pt x="1230388" y="82689"/>
                        <a:pt x="1218005" y="137934"/>
                        <a:pt x="1177048" y="164604"/>
                      </a:cubicBezTo>
                      <a:cubicBezTo>
                        <a:pt x="694130" y="475119"/>
                        <a:pt x="456005" y="792301"/>
                        <a:pt x="454100" y="796112"/>
                      </a:cubicBezTo>
                      <a:cubicBezTo>
                        <a:pt x="436955" y="818019"/>
                        <a:pt x="410285" y="831354"/>
                        <a:pt x="381710" y="831354"/>
                      </a:cubicBez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B769F63C-6E1A-289F-CF38-A5F5C2663D93}"/>
                  </a:ext>
                </a:extLst>
              </p:cNvPr>
              <p:cNvGrpSpPr/>
              <p:nvPr/>
            </p:nvGrpSpPr>
            <p:grpSpPr>
              <a:xfrm>
                <a:off x="1581364" y="3966934"/>
                <a:ext cx="8145348" cy="583999"/>
                <a:chOff x="6260667" y="939421"/>
                <a:chExt cx="9653062" cy="69209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4DDA6CF0-6F61-EE7C-31E3-CFA84DE02E99}"/>
                    </a:ext>
                  </a:extLst>
                </p:cNvPr>
                <p:cNvGrpSpPr/>
                <p:nvPr/>
              </p:nvGrpSpPr>
              <p:grpSpPr>
                <a:xfrm>
                  <a:off x="6260667" y="939421"/>
                  <a:ext cx="9653062" cy="692098"/>
                  <a:chOff x="6637467" y="602428"/>
                  <a:chExt cx="9653062" cy="692098"/>
                </a:xfrm>
              </p:grpSpPr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EE04BE4B-577A-97F8-C22B-5EF36E078174}"/>
                      </a:ext>
                    </a:extLst>
                  </p:cNvPr>
                  <p:cNvSpPr/>
                  <p:nvPr/>
                </p:nvSpPr>
                <p:spPr>
                  <a:xfrm>
                    <a:off x="6637467" y="602428"/>
                    <a:ext cx="692098" cy="6920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2F8B9042-032B-E968-2DF5-000197159A5B}"/>
                      </a:ext>
                    </a:extLst>
                  </p:cNvPr>
                  <p:cNvGrpSpPr/>
                  <p:nvPr/>
                </p:nvGrpSpPr>
                <p:grpSpPr>
                  <a:xfrm>
                    <a:off x="7488427" y="647442"/>
                    <a:ext cx="8802102" cy="604328"/>
                    <a:chOff x="7488427" y="712721"/>
                    <a:chExt cx="8802102" cy="499444"/>
                  </a:xfrm>
                </p:grpSpPr>
                <p:sp>
                  <p:nvSpPr>
                    <p:cNvPr id="122" name="Rectangle: Rounded Corners 121">
                      <a:extLst>
                        <a:ext uri="{FF2B5EF4-FFF2-40B4-BE49-F238E27FC236}">
                          <a16:creationId xmlns:a16="http://schemas.microsoft.com/office/drawing/2014/main" id="{4632C6FA-095F-E102-62AF-2E3656E6EB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8427" y="712721"/>
                      <a:ext cx="8802102" cy="49757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/>
                    </a:solidFill>
                    <a:ln w="635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>
                        <a:latin typeface="+mj-lt"/>
                      </a:endParaRPr>
                    </a:p>
                  </p:txBody>
                </p:sp>
                <p:sp>
                  <p:nvSpPr>
                    <p:cNvPr id="123" name="TextBox 122">
                      <a:extLst>
                        <a:ext uri="{FF2B5EF4-FFF2-40B4-BE49-F238E27FC236}">
                          <a16:creationId xmlns:a16="http://schemas.microsoft.com/office/drawing/2014/main" id="{2645DFDD-E543-F3CD-9B4C-7D5936331E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55620" y="718765"/>
                      <a:ext cx="8202098" cy="4934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100" b="1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b="1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</p:txBody>
                </p:sp>
              </p:grpSp>
            </p:grp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5F22E7ED-C334-81ED-56AB-C6D507296E7B}"/>
                    </a:ext>
                  </a:extLst>
                </p:cNvPr>
                <p:cNvSpPr/>
                <p:nvPr/>
              </p:nvSpPr>
              <p:spPr>
                <a:xfrm>
                  <a:off x="6366273" y="1079584"/>
                  <a:ext cx="603192" cy="411772"/>
                </a:xfrm>
                <a:custGeom>
                  <a:avLst/>
                  <a:gdLst>
                    <a:gd name="connsiteX0" fmla="*/ 381710 w 1217826"/>
                    <a:gd name="connsiteY0" fmla="*/ 831354 h 831354"/>
                    <a:gd name="connsiteX1" fmla="*/ 378853 w 1217826"/>
                    <a:gd name="connsiteY1" fmla="*/ 831354 h 831354"/>
                    <a:gd name="connsiteX2" fmla="*/ 306463 w 1217826"/>
                    <a:gd name="connsiteY2" fmla="*/ 790397 h 831354"/>
                    <a:gd name="connsiteX3" fmla="*/ 32143 w 1217826"/>
                    <a:gd name="connsiteY3" fmla="*/ 488454 h 831354"/>
                    <a:gd name="connsiteX4" fmla="*/ 20713 w 1217826"/>
                    <a:gd name="connsiteY4" fmla="*/ 362724 h 831354"/>
                    <a:gd name="connsiteX5" fmla="*/ 146443 w 1217826"/>
                    <a:gd name="connsiteY5" fmla="*/ 351294 h 831354"/>
                    <a:gd name="connsiteX6" fmla="*/ 386473 w 1217826"/>
                    <a:gd name="connsiteY6" fmla="*/ 597039 h 831354"/>
                    <a:gd name="connsiteX7" fmla="*/ 1079893 w 1217826"/>
                    <a:gd name="connsiteY7" fmla="*/ 14109 h 831354"/>
                    <a:gd name="connsiteX8" fmla="*/ 1203718 w 1217826"/>
                    <a:gd name="connsiteY8" fmla="*/ 40779 h 831354"/>
                    <a:gd name="connsiteX9" fmla="*/ 1177048 w 1217826"/>
                    <a:gd name="connsiteY9" fmla="*/ 164604 h 831354"/>
                    <a:gd name="connsiteX10" fmla="*/ 454100 w 1217826"/>
                    <a:gd name="connsiteY10" fmla="*/ 796112 h 831354"/>
                    <a:gd name="connsiteX11" fmla="*/ 381710 w 1217826"/>
                    <a:gd name="connsiteY11" fmla="*/ 831354 h 8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7826" h="831354">
                      <a:moveTo>
                        <a:pt x="381710" y="831354"/>
                      </a:moveTo>
                      <a:cubicBezTo>
                        <a:pt x="380758" y="831354"/>
                        <a:pt x="379805" y="831354"/>
                        <a:pt x="378853" y="831354"/>
                      </a:cubicBezTo>
                      <a:cubicBezTo>
                        <a:pt x="349325" y="830401"/>
                        <a:pt x="322655" y="815162"/>
                        <a:pt x="306463" y="790397"/>
                      </a:cubicBezTo>
                      <a:cubicBezTo>
                        <a:pt x="207403" y="635139"/>
                        <a:pt x="34048" y="490359"/>
                        <a:pt x="32143" y="488454"/>
                      </a:cubicBezTo>
                      <a:cubicBezTo>
                        <a:pt x="-5957" y="457022"/>
                        <a:pt x="-10720" y="400824"/>
                        <a:pt x="20713" y="362724"/>
                      </a:cubicBezTo>
                      <a:cubicBezTo>
                        <a:pt x="52145" y="324624"/>
                        <a:pt x="108343" y="318909"/>
                        <a:pt x="146443" y="351294"/>
                      </a:cubicBezTo>
                      <a:cubicBezTo>
                        <a:pt x="153110" y="357009"/>
                        <a:pt x="278840" y="461784"/>
                        <a:pt x="386473" y="597039"/>
                      </a:cubicBezTo>
                      <a:cubicBezTo>
                        <a:pt x="496010" y="473214"/>
                        <a:pt x="723658" y="243661"/>
                        <a:pt x="1079893" y="14109"/>
                      </a:cubicBezTo>
                      <a:cubicBezTo>
                        <a:pt x="1121803" y="-12561"/>
                        <a:pt x="1177048" y="-179"/>
                        <a:pt x="1203718" y="40779"/>
                      </a:cubicBezTo>
                      <a:cubicBezTo>
                        <a:pt x="1230388" y="82689"/>
                        <a:pt x="1218005" y="137934"/>
                        <a:pt x="1177048" y="164604"/>
                      </a:cubicBezTo>
                      <a:cubicBezTo>
                        <a:pt x="694130" y="475119"/>
                        <a:pt x="456005" y="792301"/>
                        <a:pt x="454100" y="796112"/>
                      </a:cubicBezTo>
                      <a:cubicBezTo>
                        <a:pt x="436955" y="818019"/>
                        <a:pt x="410285" y="831354"/>
                        <a:pt x="381710" y="831354"/>
                      </a:cubicBez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9D7E780E-8874-3441-C14A-8E1B8754C80F}"/>
                  </a:ext>
                </a:extLst>
              </p:cNvPr>
              <p:cNvGrpSpPr/>
              <p:nvPr/>
            </p:nvGrpSpPr>
            <p:grpSpPr>
              <a:xfrm>
                <a:off x="1581364" y="4652751"/>
                <a:ext cx="8145348" cy="583999"/>
                <a:chOff x="6260667" y="939421"/>
                <a:chExt cx="9653062" cy="69209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0B41C70A-30F2-3EC6-60BC-31057F062FB5}"/>
                    </a:ext>
                  </a:extLst>
                </p:cNvPr>
                <p:cNvGrpSpPr/>
                <p:nvPr/>
              </p:nvGrpSpPr>
              <p:grpSpPr>
                <a:xfrm>
                  <a:off x="6260667" y="939421"/>
                  <a:ext cx="9653062" cy="692098"/>
                  <a:chOff x="6637467" y="602428"/>
                  <a:chExt cx="9653062" cy="692098"/>
                </a:xfrm>
              </p:grpSpPr>
              <p:sp>
                <p:nvSpPr>
                  <p:cNvPr id="114" name="Oval 113">
                    <a:extLst>
                      <a:ext uri="{FF2B5EF4-FFF2-40B4-BE49-F238E27FC236}">
                        <a16:creationId xmlns:a16="http://schemas.microsoft.com/office/drawing/2014/main" id="{2E089E7A-04D1-44D8-1715-006129F944D8}"/>
                      </a:ext>
                    </a:extLst>
                  </p:cNvPr>
                  <p:cNvSpPr/>
                  <p:nvPr/>
                </p:nvSpPr>
                <p:spPr>
                  <a:xfrm>
                    <a:off x="6637467" y="602428"/>
                    <a:ext cx="692098" cy="6920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5D488F8B-4C70-E9F6-3C38-79D995834ED0}"/>
                      </a:ext>
                    </a:extLst>
                  </p:cNvPr>
                  <p:cNvGrpSpPr/>
                  <p:nvPr/>
                </p:nvGrpSpPr>
                <p:grpSpPr>
                  <a:xfrm>
                    <a:off x="7488427" y="647442"/>
                    <a:ext cx="8802102" cy="604328"/>
                    <a:chOff x="7488427" y="712721"/>
                    <a:chExt cx="8802102" cy="499444"/>
                  </a:xfrm>
                </p:grpSpPr>
                <p:sp>
                  <p:nvSpPr>
                    <p:cNvPr id="116" name="Rectangle: Rounded Corners 115">
                      <a:extLst>
                        <a:ext uri="{FF2B5EF4-FFF2-40B4-BE49-F238E27FC236}">
                          <a16:creationId xmlns:a16="http://schemas.microsoft.com/office/drawing/2014/main" id="{880AFF30-0351-6A3A-7B2B-528E8C8B6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8427" y="712721"/>
                      <a:ext cx="8802102" cy="49757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/>
                    </a:solidFill>
                    <a:ln w="635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>
                        <a:latin typeface="+mj-lt"/>
                      </a:endParaRPr>
                    </a:p>
                  </p:txBody>
                </p:sp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4053B81D-44A4-A5E6-74EE-F07A71CDC3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55620" y="718765"/>
                      <a:ext cx="8202098" cy="4934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100" b="1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b="1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</p:txBody>
                </p:sp>
              </p:grpSp>
            </p:grp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6374A687-BA6D-9849-3259-BC0460CCD106}"/>
                    </a:ext>
                  </a:extLst>
                </p:cNvPr>
                <p:cNvSpPr/>
                <p:nvPr/>
              </p:nvSpPr>
              <p:spPr>
                <a:xfrm>
                  <a:off x="6366273" y="1079584"/>
                  <a:ext cx="603192" cy="411772"/>
                </a:xfrm>
                <a:custGeom>
                  <a:avLst/>
                  <a:gdLst>
                    <a:gd name="connsiteX0" fmla="*/ 381710 w 1217826"/>
                    <a:gd name="connsiteY0" fmla="*/ 831354 h 831354"/>
                    <a:gd name="connsiteX1" fmla="*/ 378853 w 1217826"/>
                    <a:gd name="connsiteY1" fmla="*/ 831354 h 831354"/>
                    <a:gd name="connsiteX2" fmla="*/ 306463 w 1217826"/>
                    <a:gd name="connsiteY2" fmla="*/ 790397 h 831354"/>
                    <a:gd name="connsiteX3" fmla="*/ 32143 w 1217826"/>
                    <a:gd name="connsiteY3" fmla="*/ 488454 h 831354"/>
                    <a:gd name="connsiteX4" fmla="*/ 20713 w 1217826"/>
                    <a:gd name="connsiteY4" fmla="*/ 362724 h 831354"/>
                    <a:gd name="connsiteX5" fmla="*/ 146443 w 1217826"/>
                    <a:gd name="connsiteY5" fmla="*/ 351294 h 831354"/>
                    <a:gd name="connsiteX6" fmla="*/ 386473 w 1217826"/>
                    <a:gd name="connsiteY6" fmla="*/ 597039 h 831354"/>
                    <a:gd name="connsiteX7" fmla="*/ 1079893 w 1217826"/>
                    <a:gd name="connsiteY7" fmla="*/ 14109 h 831354"/>
                    <a:gd name="connsiteX8" fmla="*/ 1203718 w 1217826"/>
                    <a:gd name="connsiteY8" fmla="*/ 40779 h 831354"/>
                    <a:gd name="connsiteX9" fmla="*/ 1177048 w 1217826"/>
                    <a:gd name="connsiteY9" fmla="*/ 164604 h 831354"/>
                    <a:gd name="connsiteX10" fmla="*/ 454100 w 1217826"/>
                    <a:gd name="connsiteY10" fmla="*/ 796112 h 831354"/>
                    <a:gd name="connsiteX11" fmla="*/ 381710 w 1217826"/>
                    <a:gd name="connsiteY11" fmla="*/ 831354 h 8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7826" h="831354">
                      <a:moveTo>
                        <a:pt x="381710" y="831354"/>
                      </a:moveTo>
                      <a:cubicBezTo>
                        <a:pt x="380758" y="831354"/>
                        <a:pt x="379805" y="831354"/>
                        <a:pt x="378853" y="831354"/>
                      </a:cubicBezTo>
                      <a:cubicBezTo>
                        <a:pt x="349325" y="830401"/>
                        <a:pt x="322655" y="815162"/>
                        <a:pt x="306463" y="790397"/>
                      </a:cubicBezTo>
                      <a:cubicBezTo>
                        <a:pt x="207403" y="635139"/>
                        <a:pt x="34048" y="490359"/>
                        <a:pt x="32143" y="488454"/>
                      </a:cubicBezTo>
                      <a:cubicBezTo>
                        <a:pt x="-5957" y="457022"/>
                        <a:pt x="-10720" y="400824"/>
                        <a:pt x="20713" y="362724"/>
                      </a:cubicBezTo>
                      <a:cubicBezTo>
                        <a:pt x="52145" y="324624"/>
                        <a:pt x="108343" y="318909"/>
                        <a:pt x="146443" y="351294"/>
                      </a:cubicBezTo>
                      <a:cubicBezTo>
                        <a:pt x="153110" y="357009"/>
                        <a:pt x="278840" y="461784"/>
                        <a:pt x="386473" y="597039"/>
                      </a:cubicBezTo>
                      <a:cubicBezTo>
                        <a:pt x="496010" y="473214"/>
                        <a:pt x="723658" y="243661"/>
                        <a:pt x="1079893" y="14109"/>
                      </a:cubicBezTo>
                      <a:cubicBezTo>
                        <a:pt x="1121803" y="-12561"/>
                        <a:pt x="1177048" y="-179"/>
                        <a:pt x="1203718" y="40779"/>
                      </a:cubicBezTo>
                      <a:cubicBezTo>
                        <a:pt x="1230388" y="82689"/>
                        <a:pt x="1218005" y="137934"/>
                        <a:pt x="1177048" y="164604"/>
                      </a:cubicBezTo>
                      <a:cubicBezTo>
                        <a:pt x="694130" y="475119"/>
                        <a:pt x="456005" y="792301"/>
                        <a:pt x="454100" y="796112"/>
                      </a:cubicBezTo>
                      <a:cubicBezTo>
                        <a:pt x="436955" y="818019"/>
                        <a:pt x="410285" y="831354"/>
                        <a:pt x="381710" y="831354"/>
                      </a:cubicBez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EE87670E-FB89-87DE-9DB3-26D306286342}"/>
                  </a:ext>
                </a:extLst>
              </p:cNvPr>
              <p:cNvGrpSpPr/>
              <p:nvPr/>
            </p:nvGrpSpPr>
            <p:grpSpPr>
              <a:xfrm>
                <a:off x="1581364" y="5338567"/>
                <a:ext cx="8145348" cy="583999"/>
                <a:chOff x="6260667" y="939421"/>
                <a:chExt cx="9653062" cy="692098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DCAC7CB0-8DE7-EBC2-0838-5CDFB0DC2F13}"/>
                    </a:ext>
                  </a:extLst>
                </p:cNvPr>
                <p:cNvGrpSpPr/>
                <p:nvPr/>
              </p:nvGrpSpPr>
              <p:grpSpPr>
                <a:xfrm>
                  <a:off x="6260667" y="939421"/>
                  <a:ext cx="9653062" cy="692098"/>
                  <a:chOff x="6637467" y="602428"/>
                  <a:chExt cx="9653062" cy="692098"/>
                </a:xfrm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6E5A485E-273E-FC23-2BB4-34F416468DC4}"/>
                      </a:ext>
                    </a:extLst>
                  </p:cNvPr>
                  <p:cNvSpPr/>
                  <p:nvPr/>
                </p:nvSpPr>
                <p:spPr>
                  <a:xfrm>
                    <a:off x="6637467" y="602428"/>
                    <a:ext cx="692098" cy="6920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  <p:grpSp>
                <p:nvGrpSpPr>
                  <p:cNvPr id="109" name="Group 108">
                    <a:extLst>
                      <a:ext uri="{FF2B5EF4-FFF2-40B4-BE49-F238E27FC236}">
                        <a16:creationId xmlns:a16="http://schemas.microsoft.com/office/drawing/2014/main" id="{6E47F7F4-E890-CF61-1127-198F4C49F5AA}"/>
                      </a:ext>
                    </a:extLst>
                  </p:cNvPr>
                  <p:cNvGrpSpPr/>
                  <p:nvPr/>
                </p:nvGrpSpPr>
                <p:grpSpPr>
                  <a:xfrm>
                    <a:off x="7488427" y="647442"/>
                    <a:ext cx="8802102" cy="604328"/>
                    <a:chOff x="7488427" y="712721"/>
                    <a:chExt cx="8802102" cy="499444"/>
                  </a:xfrm>
                </p:grpSpPr>
                <p:sp>
                  <p:nvSpPr>
                    <p:cNvPr id="110" name="Rectangle: Rounded Corners 109">
                      <a:extLst>
                        <a:ext uri="{FF2B5EF4-FFF2-40B4-BE49-F238E27FC236}">
                          <a16:creationId xmlns:a16="http://schemas.microsoft.com/office/drawing/2014/main" id="{9EC906EA-0E5F-D384-1A02-F848445FFB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8427" y="712721"/>
                      <a:ext cx="8802102" cy="49757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/>
                    </a:solidFill>
                    <a:ln w="635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>
                        <a:latin typeface="+mj-lt"/>
                      </a:endParaRPr>
                    </a:p>
                  </p:txBody>
                </p:sp>
                <p:sp>
                  <p:nvSpPr>
                    <p:cNvPr id="111" name="TextBox 110">
                      <a:extLst>
                        <a:ext uri="{FF2B5EF4-FFF2-40B4-BE49-F238E27FC236}">
                          <a16:creationId xmlns:a16="http://schemas.microsoft.com/office/drawing/2014/main" id="{A32291D5-AD82-6AB7-6F23-51389C4126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55621" y="718765"/>
                      <a:ext cx="8202099" cy="4934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100" b="1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b="1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</p:txBody>
                </p:sp>
              </p:grpSp>
            </p:grp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63C6896B-FB9B-C954-239A-1C324989AAE4}"/>
                    </a:ext>
                  </a:extLst>
                </p:cNvPr>
                <p:cNvSpPr/>
                <p:nvPr/>
              </p:nvSpPr>
              <p:spPr>
                <a:xfrm>
                  <a:off x="6366273" y="1079584"/>
                  <a:ext cx="603192" cy="411772"/>
                </a:xfrm>
                <a:custGeom>
                  <a:avLst/>
                  <a:gdLst>
                    <a:gd name="connsiteX0" fmla="*/ 381710 w 1217826"/>
                    <a:gd name="connsiteY0" fmla="*/ 831354 h 831354"/>
                    <a:gd name="connsiteX1" fmla="*/ 378853 w 1217826"/>
                    <a:gd name="connsiteY1" fmla="*/ 831354 h 831354"/>
                    <a:gd name="connsiteX2" fmla="*/ 306463 w 1217826"/>
                    <a:gd name="connsiteY2" fmla="*/ 790397 h 831354"/>
                    <a:gd name="connsiteX3" fmla="*/ 32143 w 1217826"/>
                    <a:gd name="connsiteY3" fmla="*/ 488454 h 831354"/>
                    <a:gd name="connsiteX4" fmla="*/ 20713 w 1217826"/>
                    <a:gd name="connsiteY4" fmla="*/ 362724 h 831354"/>
                    <a:gd name="connsiteX5" fmla="*/ 146443 w 1217826"/>
                    <a:gd name="connsiteY5" fmla="*/ 351294 h 831354"/>
                    <a:gd name="connsiteX6" fmla="*/ 386473 w 1217826"/>
                    <a:gd name="connsiteY6" fmla="*/ 597039 h 831354"/>
                    <a:gd name="connsiteX7" fmla="*/ 1079893 w 1217826"/>
                    <a:gd name="connsiteY7" fmla="*/ 14109 h 831354"/>
                    <a:gd name="connsiteX8" fmla="*/ 1203718 w 1217826"/>
                    <a:gd name="connsiteY8" fmla="*/ 40779 h 831354"/>
                    <a:gd name="connsiteX9" fmla="*/ 1177048 w 1217826"/>
                    <a:gd name="connsiteY9" fmla="*/ 164604 h 831354"/>
                    <a:gd name="connsiteX10" fmla="*/ 454100 w 1217826"/>
                    <a:gd name="connsiteY10" fmla="*/ 796112 h 831354"/>
                    <a:gd name="connsiteX11" fmla="*/ 381710 w 1217826"/>
                    <a:gd name="connsiteY11" fmla="*/ 831354 h 8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7826" h="831354">
                      <a:moveTo>
                        <a:pt x="381710" y="831354"/>
                      </a:moveTo>
                      <a:cubicBezTo>
                        <a:pt x="380758" y="831354"/>
                        <a:pt x="379805" y="831354"/>
                        <a:pt x="378853" y="831354"/>
                      </a:cubicBezTo>
                      <a:cubicBezTo>
                        <a:pt x="349325" y="830401"/>
                        <a:pt x="322655" y="815162"/>
                        <a:pt x="306463" y="790397"/>
                      </a:cubicBezTo>
                      <a:cubicBezTo>
                        <a:pt x="207403" y="635139"/>
                        <a:pt x="34048" y="490359"/>
                        <a:pt x="32143" y="488454"/>
                      </a:cubicBezTo>
                      <a:cubicBezTo>
                        <a:pt x="-5957" y="457022"/>
                        <a:pt x="-10720" y="400824"/>
                        <a:pt x="20713" y="362724"/>
                      </a:cubicBezTo>
                      <a:cubicBezTo>
                        <a:pt x="52145" y="324624"/>
                        <a:pt x="108343" y="318909"/>
                        <a:pt x="146443" y="351294"/>
                      </a:cubicBezTo>
                      <a:cubicBezTo>
                        <a:pt x="153110" y="357009"/>
                        <a:pt x="278840" y="461784"/>
                        <a:pt x="386473" y="597039"/>
                      </a:cubicBezTo>
                      <a:cubicBezTo>
                        <a:pt x="496010" y="473214"/>
                        <a:pt x="723658" y="243661"/>
                        <a:pt x="1079893" y="14109"/>
                      </a:cubicBezTo>
                      <a:cubicBezTo>
                        <a:pt x="1121803" y="-12561"/>
                        <a:pt x="1177048" y="-179"/>
                        <a:pt x="1203718" y="40779"/>
                      </a:cubicBezTo>
                      <a:cubicBezTo>
                        <a:pt x="1230388" y="82689"/>
                        <a:pt x="1218005" y="137934"/>
                        <a:pt x="1177048" y="164604"/>
                      </a:cubicBezTo>
                      <a:cubicBezTo>
                        <a:pt x="694130" y="475119"/>
                        <a:pt x="456005" y="792301"/>
                        <a:pt x="454100" y="796112"/>
                      </a:cubicBezTo>
                      <a:cubicBezTo>
                        <a:pt x="436955" y="818019"/>
                        <a:pt x="410285" y="831354"/>
                        <a:pt x="381710" y="831354"/>
                      </a:cubicBez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person lying in a hospital bed&#10;&#10;Description automatically generated">
            <a:extLst>
              <a:ext uri="{FF2B5EF4-FFF2-40B4-BE49-F238E27FC236}">
                <a16:creationId xmlns:a16="http://schemas.microsoft.com/office/drawing/2014/main" id="{E85629CA-7EEB-53A1-7569-6D7117192E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243758" y="614440"/>
            <a:ext cx="4840390" cy="484039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9FEA09A2-D1D3-D89A-C26F-50FB38C9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07" y="209462"/>
            <a:ext cx="11557594" cy="809957"/>
          </a:xfrm>
        </p:spPr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Patient Testimonials</a:t>
            </a:r>
            <a:endParaRPr lang="en-CA" sz="3200" b="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818E6-7CB5-3B76-4FBE-77D0F52C20C6}"/>
              </a:ext>
            </a:extLst>
          </p:cNvPr>
          <p:cNvSpPr txBox="1"/>
          <p:nvPr/>
        </p:nvSpPr>
        <p:spPr>
          <a:xfrm>
            <a:off x="1795151" y="2712666"/>
            <a:ext cx="52851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Lorem ipsum dolor sit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amet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,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consectetur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adipiscing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elit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, sed do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eiusmod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tempor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incididunt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ut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labore et dolore magna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aliqua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. Ut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enim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ad minim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veniam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,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quis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nostrud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exercitation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ullamco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laboris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nisi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ut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aliquip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ex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ea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commodo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consequat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C2589AD-32FC-FC12-0A81-1DC7C2033B7F}"/>
              </a:ext>
            </a:extLst>
          </p:cNvPr>
          <p:cNvSpPr txBox="1"/>
          <p:nvPr/>
        </p:nvSpPr>
        <p:spPr>
          <a:xfrm>
            <a:off x="1795151" y="4637497"/>
            <a:ext cx="407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b="1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latin typeface="+mj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0E3CFB-2221-B9C2-08B5-7D5148E6089D}"/>
              </a:ext>
            </a:extLst>
          </p:cNvPr>
          <p:cNvGrpSpPr/>
          <p:nvPr/>
        </p:nvGrpSpPr>
        <p:grpSpPr>
          <a:xfrm>
            <a:off x="6670695" y="4211041"/>
            <a:ext cx="1784848" cy="1784846"/>
            <a:chOff x="6670695" y="4211041"/>
            <a:chExt cx="1784848" cy="178484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73703B4-A77C-EBB0-EB49-669AF9AD141F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258985-B9E3-E078-3B31-E5A5D5B58D6D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3" name="Google Shape;520;p30">
            <a:extLst>
              <a:ext uri="{FF2B5EF4-FFF2-40B4-BE49-F238E27FC236}">
                <a16:creationId xmlns:a16="http://schemas.microsoft.com/office/drawing/2014/main" id="{CC45DEBA-DC95-E2FC-E0DB-0B747C6D0C7F}"/>
              </a:ext>
            </a:extLst>
          </p:cNvPr>
          <p:cNvGrpSpPr/>
          <p:nvPr/>
        </p:nvGrpSpPr>
        <p:grpSpPr>
          <a:xfrm>
            <a:off x="6784456" y="631788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24" name="Google Shape;521;p30">
              <a:extLst>
                <a:ext uri="{FF2B5EF4-FFF2-40B4-BE49-F238E27FC236}">
                  <a16:creationId xmlns:a16="http://schemas.microsoft.com/office/drawing/2014/main" id="{473202B2-4E9E-D0D4-FCE7-D0D9F952D71E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522;p30">
              <a:extLst>
                <a:ext uri="{FF2B5EF4-FFF2-40B4-BE49-F238E27FC236}">
                  <a16:creationId xmlns:a16="http://schemas.microsoft.com/office/drawing/2014/main" id="{DBD5811E-CB6E-E0E4-CFDC-3FF5EF0F8ED1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917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239B6565-568F-46F9-AD33-BDCAD826391E}"/>
              </a:ext>
            </a:extLst>
          </p:cNvPr>
          <p:cNvSpPr/>
          <p:nvPr/>
        </p:nvSpPr>
        <p:spPr>
          <a:xfrm>
            <a:off x="4487242" y="1284235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Circle: Hollow 74">
            <a:extLst>
              <a:ext uri="{FF2B5EF4-FFF2-40B4-BE49-F238E27FC236}">
                <a16:creationId xmlns:a16="http://schemas.microsoft.com/office/drawing/2014/main" id="{33FC817F-61D5-4344-8473-D05B571586E4}"/>
              </a:ext>
            </a:extLst>
          </p:cNvPr>
          <p:cNvSpPr/>
          <p:nvPr/>
        </p:nvSpPr>
        <p:spPr>
          <a:xfrm>
            <a:off x="8436216" y="1852728"/>
            <a:ext cx="2663594" cy="2663594"/>
          </a:xfrm>
          <a:prstGeom prst="donut">
            <a:avLst>
              <a:gd name="adj" fmla="val 62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Circle: Hollow 75">
            <a:extLst>
              <a:ext uri="{FF2B5EF4-FFF2-40B4-BE49-F238E27FC236}">
                <a16:creationId xmlns:a16="http://schemas.microsoft.com/office/drawing/2014/main" id="{2F833550-4697-44C0-B330-7FFD6955E640}"/>
              </a:ext>
            </a:extLst>
          </p:cNvPr>
          <p:cNvSpPr/>
          <p:nvPr/>
        </p:nvSpPr>
        <p:spPr>
          <a:xfrm>
            <a:off x="953723" y="1699690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25734-A71A-7474-C435-5FC27A13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Prevention and Management</a:t>
            </a:r>
            <a:endParaRPr lang="en-CA" sz="320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356615"/>
            <a:chOff x="1487635" y="4423660"/>
            <a:chExt cx="9353023" cy="1356615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60" name="Picture Placeholder 59" descr="A jar of pills on a table&#10;&#10;Description automatically generated">
            <a:extLst>
              <a:ext uri="{FF2B5EF4-FFF2-40B4-BE49-F238E27FC236}">
                <a16:creationId xmlns:a16="http://schemas.microsoft.com/office/drawing/2014/main" id="{0C95ECC8-4EF0-A518-C45E-FDD337D80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27"/>
          <a:stretch/>
        </p:blipFill>
        <p:spPr>
          <a:xfrm>
            <a:off x="8699500" y="2120900"/>
            <a:ext cx="2109788" cy="2112963"/>
          </a:xfrm>
        </p:spPr>
      </p:pic>
      <p:pic>
        <p:nvPicPr>
          <p:cNvPr id="56" name="Picture Placeholder 55" descr="A person holding a heart shaped object&#10;&#10;Description automatically generated">
            <a:extLst>
              <a:ext uri="{FF2B5EF4-FFF2-40B4-BE49-F238E27FC236}">
                <a16:creationId xmlns:a16="http://schemas.microsoft.com/office/drawing/2014/main" id="{A3849999-E28E-B079-8D36-B1353DF9F9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67263" y="1566863"/>
            <a:ext cx="2663825" cy="2667000"/>
          </a:xfrm>
        </p:spPr>
      </p:pic>
      <p:pic>
        <p:nvPicPr>
          <p:cNvPr id="58" name="Picture Placeholder 57" descr="A doctor holding a vial of medicine&#10;&#10;Description automatically generated">
            <a:extLst>
              <a:ext uri="{FF2B5EF4-FFF2-40B4-BE49-F238E27FC236}">
                <a16:creationId xmlns:a16="http://schemas.microsoft.com/office/drawing/2014/main" id="{414D107C-F4BD-E571-F558-D902BF0657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1263" y="1943100"/>
            <a:ext cx="2287587" cy="2290763"/>
          </a:xfr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B6AADA41-CFAF-08FC-178D-3BEBB8086541}"/>
              </a:ext>
            </a:extLst>
          </p:cNvPr>
          <p:cNvGrpSpPr/>
          <p:nvPr/>
        </p:nvGrpSpPr>
        <p:grpSpPr>
          <a:xfrm>
            <a:off x="8158799" y="1028213"/>
            <a:ext cx="1595595" cy="533888"/>
            <a:chOff x="4844307" y="5029935"/>
            <a:chExt cx="1595595" cy="533888"/>
          </a:xfrm>
        </p:grpSpPr>
        <p:sp>
          <p:nvSpPr>
            <p:cNvPr id="62" name="Google Shape;12;p2">
              <a:extLst>
                <a:ext uri="{FF2B5EF4-FFF2-40B4-BE49-F238E27FC236}">
                  <a16:creationId xmlns:a16="http://schemas.microsoft.com/office/drawing/2014/main" id="{597F1426-D366-62AA-E00A-058A5554E12B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3;p2">
              <a:extLst>
                <a:ext uri="{FF2B5EF4-FFF2-40B4-BE49-F238E27FC236}">
                  <a16:creationId xmlns:a16="http://schemas.microsoft.com/office/drawing/2014/main" id="{3CE6627E-7A22-5128-AF0D-4ECF6BD5FDA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4;p2">
              <a:extLst>
                <a:ext uri="{FF2B5EF4-FFF2-40B4-BE49-F238E27FC236}">
                  <a16:creationId xmlns:a16="http://schemas.microsoft.com/office/drawing/2014/main" id="{9EC21CAB-60BF-FEC0-77E4-69F265692C2B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5;p2">
              <a:extLst>
                <a:ext uri="{FF2B5EF4-FFF2-40B4-BE49-F238E27FC236}">
                  <a16:creationId xmlns:a16="http://schemas.microsoft.com/office/drawing/2014/main" id="{108D7EE3-E9E3-5A8C-BA3D-D5B2228909D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6;p2">
              <a:extLst>
                <a:ext uri="{FF2B5EF4-FFF2-40B4-BE49-F238E27FC236}">
                  <a16:creationId xmlns:a16="http://schemas.microsoft.com/office/drawing/2014/main" id="{5FD0B773-0DCA-EFC9-AADA-0CB6D7610C16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7;p2">
              <a:extLst>
                <a:ext uri="{FF2B5EF4-FFF2-40B4-BE49-F238E27FC236}">
                  <a16:creationId xmlns:a16="http://schemas.microsoft.com/office/drawing/2014/main" id="{FEB10E1A-782A-E6B8-2850-EE36E3B84D3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8;p2">
              <a:extLst>
                <a:ext uri="{FF2B5EF4-FFF2-40B4-BE49-F238E27FC236}">
                  <a16:creationId xmlns:a16="http://schemas.microsoft.com/office/drawing/2014/main" id="{DBC96BC6-76B9-5915-30E4-7A1755CD344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9;p2">
              <a:extLst>
                <a:ext uri="{FF2B5EF4-FFF2-40B4-BE49-F238E27FC236}">
                  <a16:creationId xmlns:a16="http://schemas.microsoft.com/office/drawing/2014/main" id="{650D9A82-8D71-CF59-4A98-5636A176325B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2;p2">
              <a:extLst>
                <a:ext uri="{FF2B5EF4-FFF2-40B4-BE49-F238E27FC236}">
                  <a16:creationId xmlns:a16="http://schemas.microsoft.com/office/drawing/2014/main" id="{86FAC20A-8F3B-0D2E-2928-D0B91E5711C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3;p2">
              <a:extLst>
                <a:ext uri="{FF2B5EF4-FFF2-40B4-BE49-F238E27FC236}">
                  <a16:creationId xmlns:a16="http://schemas.microsoft.com/office/drawing/2014/main" id="{0B8C2C14-3FCC-6915-4FB0-FAC5D343C143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4;p2">
              <a:extLst>
                <a:ext uri="{FF2B5EF4-FFF2-40B4-BE49-F238E27FC236}">
                  <a16:creationId xmlns:a16="http://schemas.microsoft.com/office/drawing/2014/main" id="{F26267B6-23DC-0F86-CB8B-5D2FCA6CF2E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5;p2">
              <a:extLst>
                <a:ext uri="{FF2B5EF4-FFF2-40B4-BE49-F238E27FC236}">
                  <a16:creationId xmlns:a16="http://schemas.microsoft.com/office/drawing/2014/main" id="{32BC09F7-FF20-C1ED-2C40-80E689C840F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6;p2">
              <a:extLst>
                <a:ext uri="{FF2B5EF4-FFF2-40B4-BE49-F238E27FC236}">
                  <a16:creationId xmlns:a16="http://schemas.microsoft.com/office/drawing/2014/main" id="{2B35CF83-838D-7D6F-8706-2DDFF25E1EC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7;p2">
              <a:extLst>
                <a:ext uri="{FF2B5EF4-FFF2-40B4-BE49-F238E27FC236}">
                  <a16:creationId xmlns:a16="http://schemas.microsoft.com/office/drawing/2014/main" id="{25654671-455D-6C20-D52D-1DD6ADC11B8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8;p2">
              <a:extLst>
                <a:ext uri="{FF2B5EF4-FFF2-40B4-BE49-F238E27FC236}">
                  <a16:creationId xmlns:a16="http://schemas.microsoft.com/office/drawing/2014/main" id="{851E0628-8275-20DF-7BEC-226994BC936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9;p2">
              <a:extLst>
                <a:ext uri="{FF2B5EF4-FFF2-40B4-BE49-F238E27FC236}">
                  <a16:creationId xmlns:a16="http://schemas.microsoft.com/office/drawing/2014/main" id="{4F5B9681-6866-0A23-EA31-9004BB0FEDAC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858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 198">
            <a:extLst>
              <a:ext uri="{FF2B5EF4-FFF2-40B4-BE49-F238E27FC236}">
                <a16:creationId xmlns:a16="http://schemas.microsoft.com/office/drawing/2014/main" id="{0B571925-E6EF-BD0F-CD98-3DE8734B17A6}"/>
              </a:ext>
            </a:extLst>
          </p:cNvPr>
          <p:cNvSpPr/>
          <p:nvPr/>
        </p:nvSpPr>
        <p:spPr>
          <a:xfrm rot="16200000">
            <a:off x="7286804" y="1563177"/>
            <a:ext cx="5408461" cy="4401941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D010E3-2279-74C1-D468-45B3D523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Patient case study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51304A-133C-E79B-8A04-830AC65CCFA8}"/>
              </a:ext>
            </a:extLst>
          </p:cNvPr>
          <p:cNvGrpSpPr/>
          <p:nvPr/>
        </p:nvGrpSpPr>
        <p:grpSpPr>
          <a:xfrm>
            <a:off x="3966531" y="1250495"/>
            <a:ext cx="4618608" cy="4932343"/>
            <a:chOff x="3966210" y="1411630"/>
            <a:chExt cx="2841721" cy="433199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E31036-031E-ADEE-0D94-8F35204DCC30}"/>
                </a:ext>
              </a:extLst>
            </p:cNvPr>
            <p:cNvGrpSpPr/>
            <p:nvPr/>
          </p:nvGrpSpPr>
          <p:grpSpPr>
            <a:xfrm>
              <a:off x="3966210" y="1411630"/>
              <a:ext cx="2364252" cy="1291350"/>
              <a:chOff x="3966210" y="1411630"/>
              <a:chExt cx="2364252" cy="129135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77E1FE6-587F-7E5F-53EB-0A25EDD0F7E0}"/>
                  </a:ext>
                </a:extLst>
              </p:cNvPr>
              <p:cNvSpPr/>
              <p:nvPr/>
            </p:nvSpPr>
            <p:spPr>
              <a:xfrm>
                <a:off x="3966210" y="1662916"/>
                <a:ext cx="2364252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BB12B66-3C8D-D1C8-26AC-B0A3E6786B25}"/>
                  </a:ext>
                </a:extLst>
              </p:cNvPr>
              <p:cNvSpPr txBox="1"/>
              <p:nvPr/>
            </p:nvSpPr>
            <p:spPr>
              <a:xfrm flipH="1">
                <a:off x="4109572" y="1716620"/>
                <a:ext cx="1940708" cy="986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Age : 45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State: Texas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Salary : $86K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Language: English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15CCC2F-87EA-0136-8A48-8128031C205A}"/>
                  </a:ext>
                </a:extLst>
              </p:cNvPr>
              <p:cNvSpPr txBox="1"/>
              <p:nvPr/>
            </p:nvSpPr>
            <p:spPr>
              <a:xfrm flipH="1">
                <a:off x="4109572" y="1411630"/>
                <a:ext cx="2162274" cy="2703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4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Verdana" panose="020B0604030504040204" pitchFamily="34" charset="0"/>
                    <a:cs typeface="Aparajita" panose="02020603050405020304" pitchFamily="18" charset="0"/>
                  </a:rPr>
                  <a:t>About </a:t>
                </a:r>
                <a:endParaRPr lang="en-CA" sz="1400" b="1" spc="3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F38B500-056E-4077-2482-D8324D3F7E88}"/>
                </a:ext>
              </a:extLst>
            </p:cNvPr>
            <p:cNvGrpSpPr/>
            <p:nvPr/>
          </p:nvGrpSpPr>
          <p:grpSpPr>
            <a:xfrm>
              <a:off x="3966210" y="3016831"/>
              <a:ext cx="2364252" cy="1166764"/>
              <a:chOff x="3966210" y="1411630"/>
              <a:chExt cx="2364252" cy="1166764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F30DD79-CB4F-FFF7-3140-727C2A232226}"/>
                  </a:ext>
                </a:extLst>
              </p:cNvPr>
              <p:cNvSpPr/>
              <p:nvPr/>
            </p:nvSpPr>
            <p:spPr>
              <a:xfrm>
                <a:off x="3966210" y="1662916"/>
                <a:ext cx="2364252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936FF9E-4392-7BCD-E4B4-011FE2D3988D}"/>
                  </a:ext>
                </a:extLst>
              </p:cNvPr>
              <p:cNvSpPr txBox="1"/>
              <p:nvPr/>
            </p:nvSpPr>
            <p:spPr>
              <a:xfrm flipH="1">
                <a:off x="4109572" y="1716620"/>
                <a:ext cx="1905539" cy="861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8A005E0-5401-BF8B-BA75-68173C7A26D0}"/>
                  </a:ext>
                </a:extLst>
              </p:cNvPr>
              <p:cNvSpPr txBox="1"/>
              <p:nvPr/>
            </p:nvSpPr>
            <p:spPr>
              <a:xfrm flipH="1">
                <a:off x="4109572" y="1411630"/>
                <a:ext cx="2209166" cy="27031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4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Verdana" panose="020B0604030504040204" pitchFamily="34" charset="0"/>
                    <a:cs typeface="Aparajita" panose="02020603050405020304" pitchFamily="18" charset="0"/>
                  </a:rPr>
                  <a:t>Medical History</a:t>
                </a:r>
                <a:endParaRPr lang="en-CA" sz="1400" b="1" spc="3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A07DF73-AD49-E3B5-95C1-18AB2BD56536}"/>
                </a:ext>
              </a:extLst>
            </p:cNvPr>
            <p:cNvGrpSpPr/>
            <p:nvPr/>
          </p:nvGrpSpPr>
          <p:grpSpPr>
            <a:xfrm>
              <a:off x="3966210" y="4576860"/>
              <a:ext cx="2841721" cy="1166764"/>
              <a:chOff x="3966210" y="1411630"/>
              <a:chExt cx="2841721" cy="1166764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953997-C69E-4CE0-01D5-234D24184635}"/>
                  </a:ext>
                </a:extLst>
              </p:cNvPr>
              <p:cNvSpPr/>
              <p:nvPr/>
            </p:nvSpPr>
            <p:spPr>
              <a:xfrm>
                <a:off x="3966210" y="1662916"/>
                <a:ext cx="2364252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245467C-718B-8B6A-1440-974CAD84C77D}"/>
                  </a:ext>
                </a:extLst>
              </p:cNvPr>
              <p:cNvSpPr txBox="1"/>
              <p:nvPr/>
            </p:nvSpPr>
            <p:spPr>
              <a:xfrm flipH="1">
                <a:off x="4109572" y="1716620"/>
                <a:ext cx="2698359" cy="861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endParaRPr lang="en-CA" sz="10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labore et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5C38D7-2BC4-12B8-6F13-93627CF7DE89}"/>
                  </a:ext>
                </a:extLst>
              </p:cNvPr>
              <p:cNvSpPr txBox="1"/>
              <p:nvPr/>
            </p:nvSpPr>
            <p:spPr>
              <a:xfrm flipH="1">
                <a:off x="4109572" y="1411630"/>
                <a:ext cx="2185720" cy="27031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4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Patient Journey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6E240D-290A-28CD-6B06-65EB7297DDF3}"/>
              </a:ext>
            </a:extLst>
          </p:cNvPr>
          <p:cNvGrpSpPr/>
          <p:nvPr/>
        </p:nvGrpSpPr>
        <p:grpSpPr>
          <a:xfrm>
            <a:off x="8185738" y="1313692"/>
            <a:ext cx="3610592" cy="4685467"/>
            <a:chOff x="8609121" y="620250"/>
            <a:chExt cx="3610592" cy="468546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2899AB9-01FE-CF52-82C8-EAA718A0D177}"/>
                </a:ext>
              </a:extLst>
            </p:cNvPr>
            <p:cNvGrpSpPr/>
            <p:nvPr/>
          </p:nvGrpSpPr>
          <p:grpSpPr>
            <a:xfrm>
              <a:off x="8609121" y="620250"/>
              <a:ext cx="3610592" cy="1769967"/>
              <a:chOff x="6010306" y="1029311"/>
              <a:chExt cx="3610592" cy="176996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950C301-AE47-8A3E-4434-173A03F5574A}"/>
                  </a:ext>
                </a:extLst>
              </p:cNvPr>
              <p:cNvGrpSpPr/>
              <p:nvPr/>
            </p:nvGrpSpPr>
            <p:grpSpPr>
              <a:xfrm>
                <a:off x="6010306" y="1357559"/>
                <a:ext cx="3610592" cy="1441719"/>
                <a:chOff x="7386531" y="499306"/>
                <a:chExt cx="3610592" cy="1441719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20A7570-726C-434A-E28F-FF9358CE8E2B}"/>
                    </a:ext>
                  </a:extLst>
                </p:cNvPr>
                <p:cNvSpPr txBox="1"/>
                <p:nvPr/>
              </p:nvSpPr>
              <p:spPr>
                <a:xfrm>
                  <a:off x="8196960" y="499306"/>
                  <a:ext cx="1795831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CA" sz="1400" b="1" spc="300" dirty="0">
                      <a:solidFill>
                        <a:schemeClr val="bg2"/>
                      </a:solidFill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MARY SMITH</a:t>
                  </a:r>
                </a:p>
                <a:p>
                  <a:r>
                    <a:rPr lang="en-CA" sz="1400" dirty="0">
                      <a:solidFill>
                        <a:schemeClr val="bg2"/>
                      </a:solidFill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Designation</a:t>
                  </a:r>
                  <a:endParaRPr lang="en-CA" sz="14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AADA8554-744C-EB69-9605-485B5399854F}"/>
                    </a:ext>
                  </a:extLst>
                </p:cNvPr>
                <p:cNvGrpSpPr/>
                <p:nvPr/>
              </p:nvGrpSpPr>
              <p:grpSpPr>
                <a:xfrm>
                  <a:off x="7386531" y="1110028"/>
                  <a:ext cx="3610592" cy="830997"/>
                  <a:chOff x="-136133" y="4694711"/>
                  <a:chExt cx="3610592" cy="830997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A38A4380-8732-5B1B-AD37-EB9E1D010E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-136133" y="4695474"/>
                    <a:ext cx="3194241" cy="0"/>
                  </a:xfrm>
                  <a:prstGeom prst="line">
                    <a:avLst/>
                  </a:prstGeom>
                  <a:ln w="9525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5D1A480-3B1C-86AC-B375-A3C47ACF243E}"/>
                      </a:ext>
                    </a:extLst>
                  </p:cNvPr>
                  <p:cNvSpPr txBox="1"/>
                  <p:nvPr/>
                </p:nvSpPr>
                <p:spPr>
                  <a:xfrm>
                    <a:off x="674296" y="4694711"/>
                    <a:ext cx="2800163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adipiscing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</a:rPr>
                      <a:t>. </a:t>
                    </a:r>
                  </a:p>
                </p:txBody>
              </p:sp>
            </p:grpSp>
          </p:grp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DE82F6C-8887-07E9-5AAA-BBE5A2666CCB}"/>
                  </a:ext>
                </a:extLst>
              </p:cNvPr>
              <p:cNvSpPr/>
              <p:nvPr/>
            </p:nvSpPr>
            <p:spPr>
              <a:xfrm>
                <a:off x="6299675" y="1029311"/>
                <a:ext cx="460189" cy="938970"/>
              </a:xfrm>
              <a:custGeom>
                <a:avLst/>
                <a:gdLst>
                  <a:gd name="connsiteX0" fmla="*/ 211016 w 420137"/>
                  <a:gd name="connsiteY0" fmla="*/ 171450 h 857250"/>
                  <a:gd name="connsiteX1" fmla="*/ 254831 w 420137"/>
                  <a:gd name="connsiteY1" fmla="*/ 175260 h 857250"/>
                  <a:gd name="connsiteX2" fmla="*/ 334841 w 420137"/>
                  <a:gd name="connsiteY2" fmla="*/ 207645 h 857250"/>
                  <a:gd name="connsiteX3" fmla="*/ 350081 w 420137"/>
                  <a:gd name="connsiteY3" fmla="*/ 228600 h 857250"/>
                  <a:gd name="connsiteX4" fmla="*/ 418661 w 420137"/>
                  <a:gd name="connsiteY4" fmla="*/ 464820 h 857250"/>
                  <a:gd name="connsiteX5" fmla="*/ 393896 w 420137"/>
                  <a:gd name="connsiteY5" fmla="*/ 512445 h 857250"/>
                  <a:gd name="connsiteX6" fmla="*/ 382466 w 420137"/>
                  <a:gd name="connsiteY6" fmla="*/ 514350 h 857250"/>
                  <a:gd name="connsiteX7" fmla="*/ 346271 w 420137"/>
                  <a:gd name="connsiteY7" fmla="*/ 487680 h 857250"/>
                  <a:gd name="connsiteX8" fmla="*/ 287216 w 420137"/>
                  <a:gd name="connsiteY8" fmla="*/ 287655 h 857250"/>
                  <a:gd name="connsiteX9" fmla="*/ 287216 w 420137"/>
                  <a:gd name="connsiteY9" fmla="*/ 354330 h 857250"/>
                  <a:gd name="connsiteX10" fmla="*/ 357701 w 420137"/>
                  <a:gd name="connsiteY10" fmla="*/ 590550 h 857250"/>
                  <a:gd name="connsiteX11" fmla="*/ 306266 w 420137"/>
                  <a:gd name="connsiteY11" fmla="*/ 590550 h 857250"/>
                  <a:gd name="connsiteX12" fmla="*/ 306266 w 420137"/>
                  <a:gd name="connsiteY12" fmla="*/ 857250 h 857250"/>
                  <a:gd name="connsiteX13" fmla="*/ 230066 w 420137"/>
                  <a:gd name="connsiteY13" fmla="*/ 857250 h 857250"/>
                  <a:gd name="connsiteX14" fmla="*/ 230066 w 420137"/>
                  <a:gd name="connsiteY14" fmla="*/ 590550 h 857250"/>
                  <a:gd name="connsiteX15" fmla="*/ 191966 w 420137"/>
                  <a:gd name="connsiteY15" fmla="*/ 590550 h 857250"/>
                  <a:gd name="connsiteX16" fmla="*/ 191966 w 420137"/>
                  <a:gd name="connsiteY16" fmla="*/ 857250 h 857250"/>
                  <a:gd name="connsiteX17" fmla="*/ 115766 w 420137"/>
                  <a:gd name="connsiteY17" fmla="*/ 857250 h 857250"/>
                  <a:gd name="connsiteX18" fmla="*/ 115766 w 420137"/>
                  <a:gd name="connsiteY18" fmla="*/ 590550 h 857250"/>
                  <a:gd name="connsiteX19" fmla="*/ 64331 w 420137"/>
                  <a:gd name="connsiteY19" fmla="*/ 590550 h 857250"/>
                  <a:gd name="connsiteX20" fmla="*/ 134816 w 420137"/>
                  <a:gd name="connsiteY20" fmla="*/ 354330 h 857250"/>
                  <a:gd name="connsiteX21" fmla="*/ 134816 w 420137"/>
                  <a:gd name="connsiteY21" fmla="*/ 287655 h 857250"/>
                  <a:gd name="connsiteX22" fmla="*/ 75761 w 420137"/>
                  <a:gd name="connsiteY22" fmla="*/ 487680 h 857250"/>
                  <a:gd name="connsiteX23" fmla="*/ 39566 w 420137"/>
                  <a:gd name="connsiteY23" fmla="*/ 514350 h 857250"/>
                  <a:gd name="connsiteX24" fmla="*/ 28136 w 420137"/>
                  <a:gd name="connsiteY24" fmla="*/ 512445 h 857250"/>
                  <a:gd name="connsiteX25" fmla="*/ 1466 w 420137"/>
                  <a:gd name="connsiteY25" fmla="*/ 464820 h 857250"/>
                  <a:gd name="connsiteX26" fmla="*/ 71951 w 420137"/>
                  <a:gd name="connsiteY26" fmla="*/ 228600 h 857250"/>
                  <a:gd name="connsiteX27" fmla="*/ 87191 w 420137"/>
                  <a:gd name="connsiteY27" fmla="*/ 207645 h 857250"/>
                  <a:gd name="connsiteX28" fmla="*/ 167201 w 420137"/>
                  <a:gd name="connsiteY28" fmla="*/ 175260 h 857250"/>
                  <a:gd name="connsiteX29" fmla="*/ 211016 w 420137"/>
                  <a:gd name="connsiteY29" fmla="*/ 171450 h 857250"/>
                  <a:gd name="connsiteX30" fmla="*/ 211016 w 420137"/>
                  <a:gd name="connsiteY30" fmla="*/ 0 h 857250"/>
                  <a:gd name="connsiteX31" fmla="*/ 287216 w 420137"/>
                  <a:gd name="connsiteY31" fmla="*/ 76200 h 857250"/>
                  <a:gd name="connsiteX32" fmla="*/ 211016 w 420137"/>
                  <a:gd name="connsiteY32" fmla="*/ 152400 h 857250"/>
                  <a:gd name="connsiteX33" fmla="*/ 134816 w 420137"/>
                  <a:gd name="connsiteY33" fmla="*/ 76200 h 857250"/>
                  <a:gd name="connsiteX34" fmla="*/ 211016 w 420137"/>
                  <a:gd name="connsiteY34" fmla="*/ 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20137" h="857250">
                    <a:moveTo>
                      <a:pt x="211016" y="171450"/>
                    </a:moveTo>
                    <a:cubicBezTo>
                      <a:pt x="226256" y="171450"/>
                      <a:pt x="239591" y="173355"/>
                      <a:pt x="254831" y="175260"/>
                    </a:cubicBezTo>
                    <a:cubicBezTo>
                      <a:pt x="285311" y="182880"/>
                      <a:pt x="311981" y="192405"/>
                      <a:pt x="334841" y="207645"/>
                    </a:cubicBezTo>
                    <a:cubicBezTo>
                      <a:pt x="342461" y="211455"/>
                      <a:pt x="348176" y="219075"/>
                      <a:pt x="350081" y="228600"/>
                    </a:cubicBezTo>
                    <a:lnTo>
                      <a:pt x="418661" y="464820"/>
                    </a:lnTo>
                    <a:cubicBezTo>
                      <a:pt x="424376" y="485775"/>
                      <a:pt x="412946" y="506730"/>
                      <a:pt x="393896" y="512445"/>
                    </a:cubicBezTo>
                    <a:cubicBezTo>
                      <a:pt x="390086" y="514350"/>
                      <a:pt x="386276" y="514350"/>
                      <a:pt x="382466" y="514350"/>
                    </a:cubicBezTo>
                    <a:cubicBezTo>
                      <a:pt x="367226" y="514350"/>
                      <a:pt x="351986" y="504825"/>
                      <a:pt x="346271" y="487680"/>
                    </a:cubicBezTo>
                    <a:lnTo>
                      <a:pt x="287216" y="287655"/>
                    </a:lnTo>
                    <a:lnTo>
                      <a:pt x="287216" y="354330"/>
                    </a:lnTo>
                    <a:lnTo>
                      <a:pt x="357701" y="590550"/>
                    </a:lnTo>
                    <a:lnTo>
                      <a:pt x="306266" y="590550"/>
                    </a:lnTo>
                    <a:lnTo>
                      <a:pt x="306266" y="857250"/>
                    </a:lnTo>
                    <a:lnTo>
                      <a:pt x="230066" y="857250"/>
                    </a:lnTo>
                    <a:lnTo>
                      <a:pt x="230066" y="590550"/>
                    </a:lnTo>
                    <a:lnTo>
                      <a:pt x="191966" y="590550"/>
                    </a:lnTo>
                    <a:lnTo>
                      <a:pt x="191966" y="857250"/>
                    </a:lnTo>
                    <a:lnTo>
                      <a:pt x="115766" y="857250"/>
                    </a:lnTo>
                    <a:lnTo>
                      <a:pt x="115766" y="590550"/>
                    </a:lnTo>
                    <a:lnTo>
                      <a:pt x="64331" y="590550"/>
                    </a:lnTo>
                    <a:lnTo>
                      <a:pt x="134816" y="354330"/>
                    </a:lnTo>
                    <a:lnTo>
                      <a:pt x="134816" y="287655"/>
                    </a:lnTo>
                    <a:lnTo>
                      <a:pt x="75761" y="487680"/>
                    </a:lnTo>
                    <a:cubicBezTo>
                      <a:pt x="71951" y="502920"/>
                      <a:pt x="56711" y="514350"/>
                      <a:pt x="39566" y="514350"/>
                    </a:cubicBezTo>
                    <a:cubicBezTo>
                      <a:pt x="35756" y="514350"/>
                      <a:pt x="31946" y="514350"/>
                      <a:pt x="28136" y="512445"/>
                    </a:cubicBezTo>
                    <a:cubicBezTo>
                      <a:pt x="7181" y="506730"/>
                      <a:pt x="-4249" y="485775"/>
                      <a:pt x="1466" y="464820"/>
                    </a:cubicBezTo>
                    <a:lnTo>
                      <a:pt x="71951" y="228600"/>
                    </a:lnTo>
                    <a:cubicBezTo>
                      <a:pt x="73856" y="219075"/>
                      <a:pt x="79571" y="213360"/>
                      <a:pt x="87191" y="207645"/>
                    </a:cubicBezTo>
                    <a:cubicBezTo>
                      <a:pt x="110051" y="192405"/>
                      <a:pt x="136721" y="180975"/>
                      <a:pt x="167201" y="175260"/>
                    </a:cubicBezTo>
                    <a:cubicBezTo>
                      <a:pt x="182441" y="173355"/>
                      <a:pt x="195776" y="171450"/>
                      <a:pt x="211016" y="171450"/>
                    </a:cubicBezTo>
                    <a:close/>
                    <a:moveTo>
                      <a:pt x="211016" y="0"/>
                    </a:moveTo>
                    <a:cubicBezTo>
                      <a:pt x="253100" y="0"/>
                      <a:pt x="287216" y="34116"/>
                      <a:pt x="287216" y="76200"/>
                    </a:cubicBezTo>
                    <a:cubicBezTo>
                      <a:pt x="287216" y="118284"/>
                      <a:pt x="253100" y="152400"/>
                      <a:pt x="211016" y="152400"/>
                    </a:cubicBezTo>
                    <a:cubicBezTo>
                      <a:pt x="168932" y="152400"/>
                      <a:pt x="134816" y="118284"/>
                      <a:pt x="134816" y="76200"/>
                    </a:cubicBezTo>
                    <a:cubicBezTo>
                      <a:pt x="134816" y="34116"/>
                      <a:pt x="168932" y="0"/>
                      <a:pt x="21101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sz="14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BEF3EFD-EE03-6E19-6CD1-AB5B83B78177}"/>
                </a:ext>
              </a:extLst>
            </p:cNvPr>
            <p:cNvGrpSpPr/>
            <p:nvPr/>
          </p:nvGrpSpPr>
          <p:grpSpPr>
            <a:xfrm>
              <a:off x="9419549" y="2634232"/>
              <a:ext cx="2800163" cy="2671485"/>
              <a:chOff x="6631590" y="1047960"/>
              <a:chExt cx="2800163" cy="2671485"/>
            </a:xfrm>
          </p:grpSpPr>
          <p:sp>
            <p:nvSpPr>
              <p:cNvPr id="13" name="Google Shape;155;p17">
                <a:extLst>
                  <a:ext uri="{FF2B5EF4-FFF2-40B4-BE49-F238E27FC236}">
                    <a16:creationId xmlns:a16="http://schemas.microsoft.com/office/drawing/2014/main" id="{F1892112-7D15-6F8A-1796-3BD295243C45}"/>
                  </a:ext>
                </a:extLst>
              </p:cNvPr>
              <p:cNvSpPr/>
              <p:nvPr/>
            </p:nvSpPr>
            <p:spPr>
              <a:xfrm>
                <a:off x="6631591" y="2449695"/>
                <a:ext cx="1472307" cy="605295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3200" b="1" kern="0" dirty="0">
                    <a:solidFill>
                      <a:schemeClr val="accent4"/>
                    </a:solidFill>
                    <a:ea typeface="Montserrat SemiBold"/>
                    <a:cs typeface="Montserrat SemiBold"/>
                    <a:sym typeface="Montserrat SemiBold"/>
                  </a:rPr>
                  <a:t>40%</a:t>
                </a:r>
                <a:endParaRPr sz="3200" b="1" kern="0" dirty="0">
                  <a:solidFill>
                    <a:schemeClr val="accent4"/>
                  </a:solidFill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7A6DFA52-34F2-C78D-62F5-379E02B7C7C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65449995"/>
                  </p:ext>
                </p:extLst>
              </p:nvPr>
            </p:nvGraphicFramePr>
            <p:xfrm>
              <a:off x="7017232" y="1047960"/>
              <a:ext cx="1368681" cy="125101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95AA59-83EB-9C4C-F39B-26378BA04D0F}"/>
                  </a:ext>
                </a:extLst>
              </p:cNvPr>
              <p:cNvSpPr txBox="1"/>
              <p:nvPr/>
            </p:nvSpPr>
            <p:spPr>
              <a:xfrm>
                <a:off x="6631590" y="3303947"/>
                <a:ext cx="280016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00" b="0" i="1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parajita" panose="02020603050405020304" pitchFamily="18" charset="0"/>
                  </a:rPr>
                  <a:t>This PowerPoint graph is fully editable, allowing you to effortlessly adjust colors, values, and legends for a polished and tailored presentation.</a:t>
                </a:r>
                <a:endParaRPr lang="en-CA" sz="700" i="1" dirty="0">
                  <a:solidFill>
                    <a:schemeClr val="bg2"/>
                  </a:solidFill>
                  <a:ea typeface="Cambria" panose="02040503050406030204" pitchFamily="18" charset="0"/>
                  <a:cs typeface="Aparajita" panose="02020603050405020304" pitchFamily="18" charset="0"/>
                </a:endParaRPr>
              </a:p>
            </p:txBody>
          </p:sp>
        </p:grp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80596FBC-530B-622F-96C5-25A64CBFD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989065"/>
              </p:ext>
            </p:extLst>
          </p:nvPr>
        </p:nvGraphicFramePr>
        <p:xfrm>
          <a:off x="-6501" y="1059917"/>
          <a:ext cx="3962747" cy="5408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286">
                  <a:extLst>
                    <a:ext uri="{9D8B030D-6E8A-4147-A177-3AD203B41FA5}">
                      <a16:colId xmlns:a16="http://schemas.microsoft.com/office/drawing/2014/main" val="2864433873"/>
                    </a:ext>
                  </a:extLst>
                </a:gridCol>
                <a:gridCol w="2805461">
                  <a:extLst>
                    <a:ext uri="{9D8B030D-6E8A-4147-A177-3AD203B41FA5}">
                      <a16:colId xmlns:a16="http://schemas.microsoft.com/office/drawing/2014/main" val="2818536761"/>
                    </a:ext>
                  </a:extLst>
                </a:gridCol>
              </a:tblGrid>
              <a:tr h="5277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Information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186482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Causes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Family history and a sedentary lifestyle.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399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Symptoms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Fatigue, joint stiffness, and breathlessness.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83613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Diagnosis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Blood tests and imaging confirmed arthritis.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6027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Treatment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Anti-inflammatory meds, physical therapy, and diet changes.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52422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Prevention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Stay active, eat healthy, and avoid smoking.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40189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Risk Factors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Age, family history, and inactivity.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3880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Complications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Risk of chronic pain and mobility issues.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653545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Prognosis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Condition can improve with proper management.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68641"/>
                  </a:ext>
                </a:extLst>
              </a:tr>
              <a:tr h="658326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Lifestyle Modifications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Daily walking and stretching recommended.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041652"/>
                  </a:ext>
                </a:extLst>
              </a:tr>
            </a:tbl>
          </a:graphicData>
        </a:graphic>
      </p:graphicFrame>
      <p:grpSp>
        <p:nvGrpSpPr>
          <p:cNvPr id="89" name="Group 88">
            <a:extLst>
              <a:ext uri="{FF2B5EF4-FFF2-40B4-BE49-F238E27FC236}">
                <a16:creationId xmlns:a16="http://schemas.microsoft.com/office/drawing/2014/main" id="{4561B53F-3B54-7231-4855-ECA26B825A07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90" name="Google Shape;12;p2">
              <a:extLst>
                <a:ext uri="{FF2B5EF4-FFF2-40B4-BE49-F238E27FC236}">
                  <a16:creationId xmlns:a16="http://schemas.microsoft.com/office/drawing/2014/main" id="{007F6E0D-2378-5127-1822-FC9BBD8743FA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3;p2">
              <a:extLst>
                <a:ext uri="{FF2B5EF4-FFF2-40B4-BE49-F238E27FC236}">
                  <a16:creationId xmlns:a16="http://schemas.microsoft.com/office/drawing/2014/main" id="{A8A7DCF1-69AB-E463-C572-154FE60648AF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4;p2">
              <a:extLst>
                <a:ext uri="{FF2B5EF4-FFF2-40B4-BE49-F238E27FC236}">
                  <a16:creationId xmlns:a16="http://schemas.microsoft.com/office/drawing/2014/main" id="{79F7199E-9319-54D3-7F0D-5F64227205AD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5;p2">
              <a:extLst>
                <a:ext uri="{FF2B5EF4-FFF2-40B4-BE49-F238E27FC236}">
                  <a16:creationId xmlns:a16="http://schemas.microsoft.com/office/drawing/2014/main" id="{1F075F71-89E6-29BF-5814-4FFBF8A4147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6;p2">
              <a:extLst>
                <a:ext uri="{FF2B5EF4-FFF2-40B4-BE49-F238E27FC236}">
                  <a16:creationId xmlns:a16="http://schemas.microsoft.com/office/drawing/2014/main" id="{32619F72-206A-457B-4B8F-221A23A1BE3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7;p2">
              <a:extLst>
                <a:ext uri="{FF2B5EF4-FFF2-40B4-BE49-F238E27FC236}">
                  <a16:creationId xmlns:a16="http://schemas.microsoft.com/office/drawing/2014/main" id="{64309C32-A8AE-6F63-1FC7-5FF3712BA0B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8;p2">
              <a:extLst>
                <a:ext uri="{FF2B5EF4-FFF2-40B4-BE49-F238E27FC236}">
                  <a16:creationId xmlns:a16="http://schemas.microsoft.com/office/drawing/2014/main" id="{70A43FA0-82D1-5C53-2D55-D28E4DE0A51F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9;p2">
              <a:extLst>
                <a:ext uri="{FF2B5EF4-FFF2-40B4-BE49-F238E27FC236}">
                  <a16:creationId xmlns:a16="http://schemas.microsoft.com/office/drawing/2014/main" id="{06E3C2AA-B8FE-2C36-6658-C25BA5737CB0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2;p2">
              <a:extLst>
                <a:ext uri="{FF2B5EF4-FFF2-40B4-BE49-F238E27FC236}">
                  <a16:creationId xmlns:a16="http://schemas.microsoft.com/office/drawing/2014/main" id="{472674DA-13C1-2A44-CE25-88227EB92B1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3;p2">
              <a:extLst>
                <a:ext uri="{FF2B5EF4-FFF2-40B4-BE49-F238E27FC236}">
                  <a16:creationId xmlns:a16="http://schemas.microsoft.com/office/drawing/2014/main" id="{C908880E-A43A-FC15-6B9B-E218E70AB6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4;p2">
              <a:extLst>
                <a:ext uri="{FF2B5EF4-FFF2-40B4-BE49-F238E27FC236}">
                  <a16:creationId xmlns:a16="http://schemas.microsoft.com/office/drawing/2014/main" id="{9F5B7CDD-919F-8951-6A2A-DE4D2CCAD807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5;p2">
              <a:extLst>
                <a:ext uri="{FF2B5EF4-FFF2-40B4-BE49-F238E27FC236}">
                  <a16:creationId xmlns:a16="http://schemas.microsoft.com/office/drawing/2014/main" id="{0C688187-8BDC-7314-97F3-390364376576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6;p2">
              <a:extLst>
                <a:ext uri="{FF2B5EF4-FFF2-40B4-BE49-F238E27FC236}">
                  <a16:creationId xmlns:a16="http://schemas.microsoft.com/office/drawing/2014/main" id="{F1471F19-ACC4-67FB-4B41-D432A1AE487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7;p2">
              <a:extLst>
                <a:ext uri="{FF2B5EF4-FFF2-40B4-BE49-F238E27FC236}">
                  <a16:creationId xmlns:a16="http://schemas.microsoft.com/office/drawing/2014/main" id="{998D42FA-778E-45D0-E543-FE917E34A7C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8;p2">
              <a:extLst>
                <a:ext uri="{FF2B5EF4-FFF2-40B4-BE49-F238E27FC236}">
                  <a16:creationId xmlns:a16="http://schemas.microsoft.com/office/drawing/2014/main" id="{307F99D7-AC3B-E09D-EB1C-7BFC51A02C1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9;p2">
              <a:extLst>
                <a:ext uri="{FF2B5EF4-FFF2-40B4-BE49-F238E27FC236}">
                  <a16:creationId xmlns:a16="http://schemas.microsoft.com/office/drawing/2014/main" id="{3B95735E-1C5C-6A9F-9D73-4A98E1FDC21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oogle Shape;520;p30">
            <a:extLst>
              <a:ext uri="{FF2B5EF4-FFF2-40B4-BE49-F238E27FC236}">
                <a16:creationId xmlns:a16="http://schemas.microsoft.com/office/drawing/2014/main" id="{6B2857A0-E9F6-2F14-A305-581F8DCE9D6B}"/>
              </a:ext>
            </a:extLst>
          </p:cNvPr>
          <p:cNvGrpSpPr/>
          <p:nvPr/>
        </p:nvGrpSpPr>
        <p:grpSpPr>
          <a:xfrm>
            <a:off x="3423489" y="5922908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44" name="Google Shape;521;p30">
              <a:extLst>
                <a:ext uri="{FF2B5EF4-FFF2-40B4-BE49-F238E27FC236}">
                  <a16:creationId xmlns:a16="http://schemas.microsoft.com/office/drawing/2014/main" id="{84506B0D-3E35-048E-0F4E-2ED68F712702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522;p30">
              <a:extLst>
                <a:ext uri="{FF2B5EF4-FFF2-40B4-BE49-F238E27FC236}">
                  <a16:creationId xmlns:a16="http://schemas.microsoft.com/office/drawing/2014/main" id="{B4E98C93-D13F-1E89-7B23-B7A5000B0EBB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778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F51-0F00-6A45-FB5E-1CC45C53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Comparing Treatment Efficacies or Statistical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08E680-1DDE-30D8-8726-2AC694071C13}"/>
              </a:ext>
            </a:extLst>
          </p:cNvPr>
          <p:cNvGrpSpPr/>
          <p:nvPr/>
        </p:nvGrpSpPr>
        <p:grpSpPr>
          <a:xfrm>
            <a:off x="10274668" y="850798"/>
            <a:ext cx="1595595" cy="533888"/>
            <a:chOff x="4844307" y="5029935"/>
            <a:chExt cx="1595595" cy="533888"/>
          </a:xfrm>
        </p:grpSpPr>
        <p:sp>
          <p:nvSpPr>
            <p:cNvPr id="19" name="Google Shape;12;p2">
              <a:extLst>
                <a:ext uri="{FF2B5EF4-FFF2-40B4-BE49-F238E27FC236}">
                  <a16:creationId xmlns:a16="http://schemas.microsoft.com/office/drawing/2014/main" id="{B24F6FE6-F53E-2F1F-E344-D21250C070D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E98B0636-4D80-5B99-3772-DDDB1A5C463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9F1E18FC-F5E9-35A9-6E22-D28985B6A885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B55AD88E-F1B1-4B7D-6125-0416E85DBA5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0F4EDE66-7293-25A5-3AE8-612AEE4D3550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2B784C66-9A62-58DC-7952-8F98037935EB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5AE89ADC-984C-1055-339B-C684C72174C8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69CE51AC-BC56-A837-E2F8-01393966BF6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313944D3-415E-560D-E382-99C318F8CC71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BCA7CEE4-E570-5C65-57CD-FD97D044B6EA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38E98E25-00F9-01D6-83A0-236FD4CBE32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6F5BE6FF-A7A6-4364-DCDB-E53B4F2291D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B0404D67-7DE3-64F9-7D01-C1FBD7CF7D18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BDBD8F5D-11CF-7FC0-F3FD-C728909693D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F21E2BC6-869C-F01A-A5D0-7EE99757335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9;p2">
              <a:extLst>
                <a:ext uri="{FF2B5EF4-FFF2-40B4-BE49-F238E27FC236}">
                  <a16:creationId xmlns:a16="http://schemas.microsoft.com/office/drawing/2014/main" id="{19966A52-7AC7-95E6-4B5D-D89DD393B6C7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" name="Google Shape;520;p30">
            <a:extLst>
              <a:ext uri="{FF2B5EF4-FFF2-40B4-BE49-F238E27FC236}">
                <a16:creationId xmlns:a16="http://schemas.microsoft.com/office/drawing/2014/main" id="{10555A45-7717-05CE-0071-BC8859A7BE0B}"/>
              </a:ext>
            </a:extLst>
          </p:cNvPr>
          <p:cNvGrpSpPr/>
          <p:nvPr/>
        </p:nvGrpSpPr>
        <p:grpSpPr>
          <a:xfrm>
            <a:off x="6831373" y="5950009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42" name="Google Shape;521;p30">
              <a:extLst>
                <a:ext uri="{FF2B5EF4-FFF2-40B4-BE49-F238E27FC236}">
                  <a16:creationId xmlns:a16="http://schemas.microsoft.com/office/drawing/2014/main" id="{511C36C8-8B33-B8B5-CC21-92B4BEDFEB25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522;p30">
              <a:extLst>
                <a:ext uri="{FF2B5EF4-FFF2-40B4-BE49-F238E27FC236}">
                  <a16:creationId xmlns:a16="http://schemas.microsoft.com/office/drawing/2014/main" id="{CB1DC3DF-52B6-51E4-48EF-7D4C58A3B6CD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59CBAB5-F987-19D3-533E-E9215316589E}"/>
              </a:ext>
            </a:extLst>
          </p:cNvPr>
          <p:cNvGrpSpPr/>
          <p:nvPr/>
        </p:nvGrpSpPr>
        <p:grpSpPr>
          <a:xfrm>
            <a:off x="19504" y="2015078"/>
            <a:ext cx="12152992" cy="3770223"/>
            <a:chOff x="19504" y="2015078"/>
            <a:chExt cx="12152992" cy="3770223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01AE771-43D0-75E6-C2C8-B16911C18DB0}"/>
                </a:ext>
              </a:extLst>
            </p:cNvPr>
            <p:cNvGrpSpPr/>
            <p:nvPr/>
          </p:nvGrpSpPr>
          <p:grpSpPr>
            <a:xfrm>
              <a:off x="19504" y="2015078"/>
              <a:ext cx="12152992" cy="3770223"/>
              <a:chOff x="716" y="1913290"/>
              <a:chExt cx="12152992" cy="3770223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F8F4CEED-C4C4-3A04-9F96-E6895BFCA0A7}"/>
                  </a:ext>
                </a:extLst>
              </p:cNvPr>
              <p:cNvGrpSpPr/>
              <p:nvPr/>
            </p:nvGrpSpPr>
            <p:grpSpPr>
              <a:xfrm>
                <a:off x="6147673" y="1923118"/>
                <a:ext cx="2816368" cy="1072197"/>
                <a:chOff x="6147673" y="1923118"/>
                <a:chExt cx="2816368" cy="1072197"/>
              </a:xfrm>
            </p:grpSpPr>
            <p:sp>
              <p:nvSpPr>
                <p:cNvPr id="162" name="Google Shape;1365;p44">
                  <a:extLst>
                    <a:ext uri="{FF2B5EF4-FFF2-40B4-BE49-F238E27FC236}">
                      <a16:creationId xmlns:a16="http://schemas.microsoft.com/office/drawing/2014/main" id="{5766640C-AC13-DA29-6A39-A20A9DA51898}"/>
                    </a:ext>
                  </a:extLst>
                </p:cNvPr>
                <p:cNvSpPr/>
                <p:nvPr/>
              </p:nvSpPr>
              <p:spPr>
                <a:xfrm flipH="1">
                  <a:off x="7836439" y="1923118"/>
                  <a:ext cx="1127602" cy="712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2" extrusionOk="0">
                      <a:moveTo>
                        <a:pt x="25539" y="251"/>
                      </a:moveTo>
                      <a:cubicBezTo>
                        <a:pt x="19872" y="1"/>
                        <a:pt x="15050" y="3846"/>
                        <a:pt x="13764" y="9073"/>
                      </a:cubicBezTo>
                      <a:cubicBezTo>
                        <a:pt x="13597" y="9740"/>
                        <a:pt x="12978" y="10216"/>
                        <a:pt x="12288" y="10216"/>
                      </a:cubicBezTo>
                      <a:lnTo>
                        <a:pt x="6263" y="10216"/>
                      </a:lnTo>
                      <a:cubicBezTo>
                        <a:pt x="5811" y="10216"/>
                        <a:pt x="5453" y="9847"/>
                        <a:pt x="5453" y="9406"/>
                      </a:cubicBezTo>
                      <a:lnTo>
                        <a:pt x="5453" y="6870"/>
                      </a:lnTo>
                      <a:cubicBezTo>
                        <a:pt x="5453" y="6561"/>
                        <a:pt x="5084" y="6406"/>
                        <a:pt x="4858" y="6620"/>
                      </a:cubicBezTo>
                      <a:lnTo>
                        <a:pt x="441" y="11050"/>
                      </a:lnTo>
                      <a:cubicBezTo>
                        <a:pt x="0" y="11490"/>
                        <a:pt x="0" y="12193"/>
                        <a:pt x="441" y="12621"/>
                      </a:cubicBezTo>
                      <a:lnTo>
                        <a:pt x="4858" y="17050"/>
                      </a:lnTo>
                      <a:cubicBezTo>
                        <a:pt x="5084" y="17265"/>
                        <a:pt x="5453" y="17110"/>
                        <a:pt x="5453" y="16800"/>
                      </a:cubicBezTo>
                      <a:lnTo>
                        <a:pt x="5453" y="14276"/>
                      </a:lnTo>
                      <a:cubicBezTo>
                        <a:pt x="5453" y="13824"/>
                        <a:pt x="5811" y="13466"/>
                        <a:pt x="6263" y="13466"/>
                      </a:cubicBezTo>
                      <a:lnTo>
                        <a:pt x="12288" y="13466"/>
                      </a:lnTo>
                      <a:cubicBezTo>
                        <a:pt x="13002" y="13466"/>
                        <a:pt x="13609" y="13955"/>
                        <a:pt x="13776" y="14645"/>
                      </a:cubicBezTo>
                      <a:cubicBezTo>
                        <a:pt x="15026" y="19693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54"/>
                      </a:cubicBezTo>
                      <a:cubicBezTo>
                        <a:pt x="36160" y="5144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EAA9F5C6-043B-FB31-561A-2FC7EE1E86FF}"/>
                    </a:ext>
                  </a:extLst>
                </p:cNvPr>
                <p:cNvGrpSpPr/>
                <p:nvPr/>
              </p:nvGrpSpPr>
              <p:grpSpPr>
                <a:xfrm>
                  <a:off x="6147673" y="2266496"/>
                  <a:ext cx="1715276" cy="728819"/>
                  <a:chOff x="6147673" y="2266496"/>
                  <a:chExt cx="1715276" cy="728819"/>
                </a:xfrm>
              </p:grpSpPr>
              <p:sp>
                <p:nvSpPr>
                  <p:cNvPr id="164" name="Google Shape;1359;p44">
                    <a:extLst>
                      <a:ext uri="{FF2B5EF4-FFF2-40B4-BE49-F238E27FC236}">
                        <a16:creationId xmlns:a16="http://schemas.microsoft.com/office/drawing/2014/main" id="{4C548A5C-8711-BFAB-F2E0-A81FCED98E10}"/>
                      </a:ext>
                    </a:extLst>
                  </p:cNvPr>
                  <p:cNvSpPr/>
                  <p:nvPr/>
                </p:nvSpPr>
                <p:spPr>
                  <a:xfrm>
                    <a:off x="6597121" y="2266496"/>
                    <a:ext cx="1265828" cy="4429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649" h="14574" extrusionOk="0">
                        <a:moveTo>
                          <a:pt x="14014" y="1"/>
                        </a:moveTo>
                        <a:lnTo>
                          <a:pt x="0" y="14050"/>
                        </a:lnTo>
                        <a:lnTo>
                          <a:pt x="536" y="14574"/>
                        </a:lnTo>
                        <a:lnTo>
                          <a:pt x="14323" y="739"/>
                        </a:lnTo>
                        <a:lnTo>
                          <a:pt x="41648" y="739"/>
                        </a:lnTo>
                        <a:lnTo>
                          <a:pt x="41648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5" name="Google Shape;1360;p44">
                    <a:extLst>
                      <a:ext uri="{FF2B5EF4-FFF2-40B4-BE49-F238E27FC236}">
                        <a16:creationId xmlns:a16="http://schemas.microsoft.com/office/drawing/2014/main" id="{5DC08383-F713-3F3A-DC1C-EABB166BFA1C}"/>
                      </a:ext>
                    </a:extLst>
                  </p:cNvPr>
                  <p:cNvSpPr/>
                  <p:nvPr/>
                </p:nvSpPr>
                <p:spPr>
                  <a:xfrm>
                    <a:off x="6147673" y="2545867"/>
                    <a:ext cx="866710" cy="4494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17" h="14788" extrusionOk="0">
                        <a:moveTo>
                          <a:pt x="20170" y="5394"/>
                        </a:moveTo>
                        <a:cubicBezTo>
                          <a:pt x="17146" y="3644"/>
                          <a:pt x="13883" y="2286"/>
                          <a:pt x="10442" y="1358"/>
                        </a:cubicBezTo>
                        <a:cubicBezTo>
                          <a:pt x="7109" y="476"/>
                          <a:pt x="3608" y="0"/>
                          <a:pt x="1" y="0"/>
                        </a:cubicBezTo>
                        <a:lnTo>
                          <a:pt x="1" y="4215"/>
                        </a:lnTo>
                        <a:cubicBezTo>
                          <a:pt x="3227" y="4215"/>
                          <a:pt x="6359" y="4644"/>
                          <a:pt x="9347" y="5441"/>
                        </a:cubicBezTo>
                        <a:cubicBezTo>
                          <a:pt x="12431" y="6263"/>
                          <a:pt x="15360" y="7489"/>
                          <a:pt x="18062" y="9049"/>
                        </a:cubicBezTo>
                        <a:cubicBezTo>
                          <a:pt x="20801" y="10632"/>
                          <a:pt x="23313" y="12573"/>
                          <a:pt x="25540" y="14788"/>
                        </a:cubicBezTo>
                        <a:lnTo>
                          <a:pt x="28516" y="11811"/>
                        </a:lnTo>
                        <a:cubicBezTo>
                          <a:pt x="26040" y="9323"/>
                          <a:pt x="23230" y="7168"/>
                          <a:pt x="20170" y="539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66" name="Group 165">
                    <a:extLst>
                      <a:ext uri="{FF2B5EF4-FFF2-40B4-BE49-F238E27FC236}">
                        <a16:creationId xmlns:a16="http://schemas.microsoft.com/office/drawing/2014/main" id="{F382C350-F23C-B7B1-1E02-4722E51B881E}"/>
                      </a:ext>
                    </a:extLst>
                  </p:cNvPr>
                  <p:cNvGrpSpPr/>
                  <p:nvPr/>
                </p:nvGrpSpPr>
                <p:grpSpPr>
                  <a:xfrm>
                    <a:off x="6479501" y="2569755"/>
                    <a:ext cx="259858" cy="260192"/>
                    <a:chOff x="6479501" y="2569755"/>
                    <a:chExt cx="259858" cy="260192"/>
                  </a:xfrm>
                </p:grpSpPr>
                <p:sp>
                  <p:nvSpPr>
                    <p:cNvPr id="167" name="Google Shape;1361;p44">
                      <a:extLst>
                        <a:ext uri="{FF2B5EF4-FFF2-40B4-BE49-F238E27FC236}">
                          <a16:creationId xmlns:a16="http://schemas.microsoft.com/office/drawing/2014/main" id="{C8DAE5DB-3E6A-235C-3215-4FDE195D3D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9501" y="2569755"/>
                      <a:ext cx="259858" cy="2601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50" h="8561" extrusionOk="0">
                          <a:moveTo>
                            <a:pt x="4275" y="0"/>
                          </a:moveTo>
                          <a:cubicBezTo>
                            <a:pt x="1906" y="0"/>
                            <a:pt x="1" y="1917"/>
                            <a:pt x="1" y="4274"/>
                          </a:cubicBezTo>
                          <a:cubicBezTo>
                            <a:pt x="1" y="6644"/>
                            <a:pt x="1906" y="8561"/>
                            <a:pt x="4275" y="8561"/>
                          </a:cubicBezTo>
                          <a:cubicBezTo>
                            <a:pt x="6632" y="8561"/>
                            <a:pt x="8549" y="6644"/>
                            <a:pt x="8549" y="4274"/>
                          </a:cubicBezTo>
                          <a:cubicBezTo>
                            <a:pt x="8549" y="1917"/>
                            <a:pt x="6632" y="0"/>
                            <a:pt x="4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68" name="Google Shape;1373;p44">
                      <a:extLst>
                        <a:ext uri="{FF2B5EF4-FFF2-40B4-BE49-F238E27FC236}">
                          <a16:creationId xmlns:a16="http://schemas.microsoft.com/office/drawing/2014/main" id="{A4A6A68F-5FE3-BB61-D8FC-A5231ABDF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40287" y="2630905"/>
                      <a:ext cx="138287" cy="1378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50" h="4537" extrusionOk="0">
                          <a:moveTo>
                            <a:pt x="4549" y="2262"/>
                          </a:moveTo>
                          <a:cubicBezTo>
                            <a:pt x="4549" y="3524"/>
                            <a:pt x="3525" y="4536"/>
                            <a:pt x="2275" y="4536"/>
                          </a:cubicBezTo>
                          <a:cubicBezTo>
                            <a:pt x="1025" y="4536"/>
                            <a:pt x="1" y="3524"/>
                            <a:pt x="1" y="2262"/>
                          </a:cubicBezTo>
                          <a:cubicBezTo>
                            <a:pt x="1" y="1012"/>
                            <a:pt x="1025" y="0"/>
                            <a:pt x="2275" y="0"/>
                          </a:cubicBezTo>
                          <a:cubicBezTo>
                            <a:pt x="3525" y="0"/>
                            <a:pt x="4549" y="1012"/>
                            <a:pt x="4549" y="2262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F9CACCFE-E752-34B2-86AB-7831FEE4A852}"/>
                  </a:ext>
                </a:extLst>
              </p:cNvPr>
              <p:cNvGrpSpPr/>
              <p:nvPr/>
            </p:nvGrpSpPr>
            <p:grpSpPr>
              <a:xfrm>
                <a:off x="6923874" y="3771849"/>
                <a:ext cx="2040167" cy="874657"/>
                <a:chOff x="6923874" y="3771849"/>
                <a:chExt cx="2040167" cy="874657"/>
              </a:xfrm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285E218F-50E1-2731-F91F-76EB78F26B4C}"/>
                    </a:ext>
                  </a:extLst>
                </p:cNvPr>
                <p:cNvGrpSpPr/>
                <p:nvPr/>
              </p:nvGrpSpPr>
              <p:grpSpPr>
                <a:xfrm>
                  <a:off x="6923874" y="3771849"/>
                  <a:ext cx="965122" cy="867044"/>
                  <a:chOff x="6923874" y="3771849"/>
                  <a:chExt cx="965122" cy="867044"/>
                </a:xfrm>
              </p:grpSpPr>
              <p:sp>
                <p:nvSpPr>
                  <p:cNvPr id="157" name="Google Shape;1375;p44">
                    <a:extLst>
                      <a:ext uri="{FF2B5EF4-FFF2-40B4-BE49-F238E27FC236}">
                        <a16:creationId xmlns:a16="http://schemas.microsoft.com/office/drawing/2014/main" id="{5E2C10E5-2034-14E5-3150-1E021E9E0E18}"/>
                      </a:ext>
                    </a:extLst>
                  </p:cNvPr>
                  <p:cNvSpPr/>
                  <p:nvPr/>
                </p:nvSpPr>
                <p:spPr>
                  <a:xfrm>
                    <a:off x="7243393" y="4183276"/>
                    <a:ext cx="645603" cy="118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42" h="3907" extrusionOk="0">
                        <a:moveTo>
                          <a:pt x="239" y="1"/>
                        </a:moveTo>
                        <a:lnTo>
                          <a:pt x="1" y="703"/>
                        </a:lnTo>
                        <a:lnTo>
                          <a:pt x="9061" y="3906"/>
                        </a:lnTo>
                        <a:lnTo>
                          <a:pt x="21242" y="3906"/>
                        </a:lnTo>
                        <a:lnTo>
                          <a:pt x="21242" y="3168"/>
                        </a:lnTo>
                        <a:lnTo>
                          <a:pt x="9192" y="3168"/>
                        </a:lnTo>
                        <a:lnTo>
                          <a:pt x="23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8" name="Google Shape;1376;p44">
                    <a:extLst>
                      <a:ext uri="{FF2B5EF4-FFF2-40B4-BE49-F238E27FC236}">
                        <a16:creationId xmlns:a16="http://schemas.microsoft.com/office/drawing/2014/main" id="{866114BA-B585-5135-FE16-EEA2CF7B9C2A}"/>
                      </a:ext>
                    </a:extLst>
                  </p:cNvPr>
                  <p:cNvSpPr/>
                  <p:nvPr/>
                </p:nvSpPr>
                <p:spPr>
                  <a:xfrm>
                    <a:off x="6923874" y="3771849"/>
                    <a:ext cx="449813" cy="8670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800" h="28528" extrusionOk="0">
                        <a:moveTo>
                          <a:pt x="10573" y="0"/>
                        </a:moveTo>
                        <a:cubicBezTo>
                          <a:pt x="10573" y="3227"/>
                          <a:pt x="10157" y="6370"/>
                          <a:pt x="9359" y="9347"/>
                        </a:cubicBezTo>
                        <a:cubicBezTo>
                          <a:pt x="8525" y="12431"/>
                          <a:pt x="7311" y="15360"/>
                          <a:pt x="5739" y="18062"/>
                        </a:cubicBezTo>
                        <a:cubicBezTo>
                          <a:pt x="4156" y="20801"/>
                          <a:pt x="2227" y="23313"/>
                          <a:pt x="1" y="25539"/>
                        </a:cubicBezTo>
                        <a:lnTo>
                          <a:pt x="2977" y="28528"/>
                        </a:lnTo>
                        <a:cubicBezTo>
                          <a:pt x="5466" y="26039"/>
                          <a:pt x="7621" y="23230"/>
                          <a:pt x="9395" y="20170"/>
                        </a:cubicBezTo>
                        <a:cubicBezTo>
                          <a:pt x="11145" y="17157"/>
                          <a:pt x="12514" y="13883"/>
                          <a:pt x="13431" y="10442"/>
                        </a:cubicBezTo>
                        <a:cubicBezTo>
                          <a:pt x="14324" y="7109"/>
                          <a:pt x="14800" y="3608"/>
                          <a:pt x="14800" y="0"/>
                        </a:cubicBezTo>
                        <a:lnTo>
                          <a:pt x="10573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59" name="Group 158">
                    <a:extLst>
                      <a:ext uri="{FF2B5EF4-FFF2-40B4-BE49-F238E27FC236}">
                        <a16:creationId xmlns:a16="http://schemas.microsoft.com/office/drawing/2014/main" id="{23C47436-190D-482A-330D-6181D83167EA}"/>
                      </a:ext>
                    </a:extLst>
                  </p:cNvPr>
                  <p:cNvGrpSpPr/>
                  <p:nvPr/>
                </p:nvGrpSpPr>
                <p:grpSpPr>
                  <a:xfrm>
                    <a:off x="7104437" y="4071826"/>
                    <a:ext cx="260223" cy="260223"/>
                    <a:chOff x="7104437" y="4071826"/>
                    <a:chExt cx="260223" cy="260223"/>
                  </a:xfrm>
                </p:grpSpPr>
                <p:sp>
                  <p:nvSpPr>
                    <p:cNvPr id="160" name="Google Shape;1377;p44">
                      <a:extLst>
                        <a:ext uri="{FF2B5EF4-FFF2-40B4-BE49-F238E27FC236}">
                          <a16:creationId xmlns:a16="http://schemas.microsoft.com/office/drawing/2014/main" id="{09017CA9-FCC3-B30D-EE18-7707C06816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4437" y="4071826"/>
                      <a:ext cx="260223" cy="260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62" h="8562" extrusionOk="0">
                          <a:moveTo>
                            <a:pt x="4287" y="1"/>
                          </a:moveTo>
                          <a:cubicBezTo>
                            <a:pt x="1918" y="1"/>
                            <a:pt x="1" y="1918"/>
                            <a:pt x="1" y="4275"/>
                          </a:cubicBezTo>
                          <a:cubicBezTo>
                            <a:pt x="1" y="6644"/>
                            <a:pt x="1918" y="8561"/>
                            <a:pt x="4287" y="8561"/>
                          </a:cubicBezTo>
                          <a:cubicBezTo>
                            <a:pt x="6644" y="8561"/>
                            <a:pt x="8561" y="6644"/>
                            <a:pt x="8561" y="4275"/>
                          </a:cubicBezTo>
                          <a:cubicBezTo>
                            <a:pt x="8561" y="1918"/>
                            <a:pt x="6644" y="1"/>
                            <a:pt x="4287" y="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61" name="Google Shape;1378;p44">
                      <a:extLst>
                        <a:ext uri="{FF2B5EF4-FFF2-40B4-BE49-F238E27FC236}">
                          <a16:creationId xmlns:a16="http://schemas.microsoft.com/office/drawing/2014/main" id="{6C3997C4-F7CB-8FA3-80BF-ED06238EFB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65587" y="4132976"/>
                      <a:ext cx="137922" cy="1379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38" h="4538" extrusionOk="0">
                          <a:moveTo>
                            <a:pt x="4537" y="2263"/>
                          </a:moveTo>
                          <a:cubicBezTo>
                            <a:pt x="4537" y="3525"/>
                            <a:pt x="3525" y="4537"/>
                            <a:pt x="2275" y="4537"/>
                          </a:cubicBezTo>
                          <a:cubicBezTo>
                            <a:pt x="1013" y="4537"/>
                            <a:pt x="1" y="3525"/>
                            <a:pt x="1" y="2263"/>
                          </a:cubicBezTo>
                          <a:cubicBezTo>
                            <a:pt x="1" y="1013"/>
                            <a:pt x="1013" y="1"/>
                            <a:pt x="2275" y="1"/>
                          </a:cubicBezTo>
                          <a:cubicBezTo>
                            <a:pt x="3525" y="1"/>
                            <a:pt x="4537" y="1013"/>
                            <a:pt x="4537" y="2263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156" name="Google Shape;1382;p44">
                  <a:extLst>
                    <a:ext uri="{FF2B5EF4-FFF2-40B4-BE49-F238E27FC236}">
                      <a16:creationId xmlns:a16="http://schemas.microsoft.com/office/drawing/2014/main" id="{ACDDFB73-1E22-D45D-F215-06E15580FF68}"/>
                    </a:ext>
                  </a:extLst>
                </p:cNvPr>
                <p:cNvSpPr/>
                <p:nvPr/>
              </p:nvSpPr>
              <p:spPr>
                <a:xfrm flipH="1">
                  <a:off x="7836439" y="3934343"/>
                  <a:ext cx="1127602" cy="712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2" extrusionOk="0">
                      <a:moveTo>
                        <a:pt x="25539" y="250"/>
                      </a:moveTo>
                      <a:cubicBezTo>
                        <a:pt x="19872" y="0"/>
                        <a:pt x="15050" y="3834"/>
                        <a:pt x="13764" y="9061"/>
                      </a:cubicBezTo>
                      <a:cubicBezTo>
                        <a:pt x="13597" y="9739"/>
                        <a:pt x="12978" y="10204"/>
                        <a:pt x="12288" y="10204"/>
                      </a:cubicBezTo>
                      <a:lnTo>
                        <a:pt x="6263" y="10204"/>
                      </a:lnTo>
                      <a:cubicBezTo>
                        <a:pt x="5811" y="10204"/>
                        <a:pt x="5453" y="9846"/>
                        <a:pt x="5453" y="9406"/>
                      </a:cubicBezTo>
                      <a:lnTo>
                        <a:pt x="5453" y="6870"/>
                      </a:lnTo>
                      <a:cubicBezTo>
                        <a:pt x="5453" y="6560"/>
                        <a:pt x="5084" y="6406"/>
                        <a:pt x="4858" y="6620"/>
                      </a:cubicBezTo>
                      <a:lnTo>
                        <a:pt x="441" y="11049"/>
                      </a:lnTo>
                      <a:cubicBezTo>
                        <a:pt x="0" y="11478"/>
                        <a:pt x="0" y="12180"/>
                        <a:pt x="441" y="12621"/>
                      </a:cubicBezTo>
                      <a:lnTo>
                        <a:pt x="4858" y="17050"/>
                      </a:lnTo>
                      <a:cubicBezTo>
                        <a:pt x="5084" y="17264"/>
                        <a:pt x="5453" y="17109"/>
                        <a:pt x="5453" y="16800"/>
                      </a:cubicBezTo>
                      <a:lnTo>
                        <a:pt x="5453" y="14264"/>
                      </a:lnTo>
                      <a:cubicBezTo>
                        <a:pt x="5453" y="13823"/>
                        <a:pt x="5811" y="13466"/>
                        <a:pt x="6263" y="13466"/>
                      </a:cubicBezTo>
                      <a:lnTo>
                        <a:pt x="12288" y="13466"/>
                      </a:lnTo>
                      <a:cubicBezTo>
                        <a:pt x="13002" y="13466"/>
                        <a:pt x="13609" y="13954"/>
                        <a:pt x="13776" y="14633"/>
                      </a:cubicBezTo>
                      <a:cubicBezTo>
                        <a:pt x="15026" y="19693"/>
                        <a:pt x="19586" y="23431"/>
                        <a:pt x="25027" y="23431"/>
                      </a:cubicBezTo>
                      <a:cubicBezTo>
                        <a:pt x="31730" y="23431"/>
                        <a:pt x="37100" y="17752"/>
                        <a:pt x="36588" y="10942"/>
                      </a:cubicBezTo>
                      <a:cubicBezTo>
                        <a:pt x="36160" y="5132"/>
                        <a:pt x="31373" y="500"/>
                        <a:pt x="25539" y="25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AC114AA-8D2A-3F8C-5C4C-77B4AA0DD1F6}"/>
                  </a:ext>
                </a:extLst>
              </p:cNvPr>
              <p:cNvGrpSpPr/>
              <p:nvPr/>
            </p:nvGrpSpPr>
            <p:grpSpPr>
              <a:xfrm>
                <a:off x="6147673" y="4548049"/>
                <a:ext cx="2816368" cy="1093546"/>
                <a:chOff x="6147673" y="4548049"/>
                <a:chExt cx="2816368" cy="1093546"/>
              </a:xfrm>
            </p:grpSpPr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98D715C0-1692-238F-6663-5FFA9AE7882D}"/>
                    </a:ext>
                  </a:extLst>
                </p:cNvPr>
                <p:cNvGrpSpPr/>
                <p:nvPr/>
              </p:nvGrpSpPr>
              <p:grpSpPr>
                <a:xfrm>
                  <a:off x="6147673" y="4548049"/>
                  <a:ext cx="1746763" cy="748726"/>
                  <a:chOff x="6147673" y="4548049"/>
                  <a:chExt cx="1746763" cy="748726"/>
                </a:xfrm>
              </p:grpSpPr>
              <p:sp>
                <p:nvSpPr>
                  <p:cNvPr id="150" name="Google Shape;1391;p44">
                    <a:extLst>
                      <a:ext uri="{FF2B5EF4-FFF2-40B4-BE49-F238E27FC236}">
                        <a16:creationId xmlns:a16="http://schemas.microsoft.com/office/drawing/2014/main" id="{ADB6A257-F67F-41B4-6558-F76598E9B29B}"/>
                      </a:ext>
                    </a:extLst>
                  </p:cNvPr>
                  <p:cNvSpPr/>
                  <p:nvPr/>
                </p:nvSpPr>
                <p:spPr>
                  <a:xfrm>
                    <a:off x="6597121" y="4853466"/>
                    <a:ext cx="1297315" cy="443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685" h="14586" extrusionOk="0">
                        <a:moveTo>
                          <a:pt x="536" y="0"/>
                        </a:moveTo>
                        <a:lnTo>
                          <a:pt x="0" y="524"/>
                        </a:lnTo>
                        <a:lnTo>
                          <a:pt x="14014" y="14585"/>
                        </a:lnTo>
                        <a:lnTo>
                          <a:pt x="42684" y="14585"/>
                        </a:lnTo>
                        <a:lnTo>
                          <a:pt x="42684" y="13835"/>
                        </a:lnTo>
                        <a:lnTo>
                          <a:pt x="14323" y="13835"/>
                        </a:lnTo>
                        <a:lnTo>
                          <a:pt x="53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1" name="Google Shape;1392;p44">
                    <a:extLst>
                      <a:ext uri="{FF2B5EF4-FFF2-40B4-BE49-F238E27FC236}">
                        <a16:creationId xmlns:a16="http://schemas.microsoft.com/office/drawing/2014/main" id="{40862120-F8AB-1CAB-4A04-9A45452B2E92}"/>
                      </a:ext>
                    </a:extLst>
                  </p:cNvPr>
                  <p:cNvSpPr/>
                  <p:nvPr/>
                </p:nvSpPr>
                <p:spPr>
                  <a:xfrm>
                    <a:off x="6147673" y="4548049"/>
                    <a:ext cx="866710" cy="4498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17" h="14800" extrusionOk="0">
                        <a:moveTo>
                          <a:pt x="25540" y="0"/>
                        </a:moveTo>
                        <a:cubicBezTo>
                          <a:pt x="23313" y="2227"/>
                          <a:pt x="20801" y="4156"/>
                          <a:pt x="18062" y="5751"/>
                        </a:cubicBezTo>
                        <a:cubicBezTo>
                          <a:pt x="15360" y="7311"/>
                          <a:pt x="12431" y="8525"/>
                          <a:pt x="9347" y="9359"/>
                        </a:cubicBezTo>
                        <a:cubicBezTo>
                          <a:pt x="6359" y="10156"/>
                          <a:pt x="3227" y="10585"/>
                          <a:pt x="1" y="10585"/>
                        </a:cubicBezTo>
                        <a:lnTo>
                          <a:pt x="1" y="14800"/>
                        </a:lnTo>
                        <a:cubicBezTo>
                          <a:pt x="3608" y="14800"/>
                          <a:pt x="7109" y="14324"/>
                          <a:pt x="10442" y="13431"/>
                        </a:cubicBezTo>
                        <a:cubicBezTo>
                          <a:pt x="13883" y="12514"/>
                          <a:pt x="17146" y="11145"/>
                          <a:pt x="20170" y="9394"/>
                        </a:cubicBezTo>
                        <a:cubicBezTo>
                          <a:pt x="23230" y="7632"/>
                          <a:pt x="26040" y="5465"/>
                          <a:pt x="28516" y="2989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E12D66A2-7066-7DBB-8786-584462CE31E5}"/>
                      </a:ext>
                    </a:extLst>
                  </p:cNvPr>
                  <p:cNvGrpSpPr/>
                  <p:nvPr/>
                </p:nvGrpSpPr>
                <p:grpSpPr>
                  <a:xfrm>
                    <a:off x="6479501" y="4714875"/>
                    <a:ext cx="259858" cy="260192"/>
                    <a:chOff x="6479501" y="4714875"/>
                    <a:chExt cx="259858" cy="260192"/>
                  </a:xfrm>
                </p:grpSpPr>
                <p:sp>
                  <p:nvSpPr>
                    <p:cNvPr id="153" name="Google Shape;1393;p44">
                      <a:extLst>
                        <a:ext uri="{FF2B5EF4-FFF2-40B4-BE49-F238E27FC236}">
                          <a16:creationId xmlns:a16="http://schemas.microsoft.com/office/drawing/2014/main" id="{BE9C7451-DA56-452F-ADFD-B3AEFB5BD9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9501" y="4714875"/>
                      <a:ext cx="259858" cy="2601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50" h="8561" extrusionOk="0">
                          <a:moveTo>
                            <a:pt x="4275" y="0"/>
                          </a:moveTo>
                          <a:cubicBezTo>
                            <a:pt x="1906" y="0"/>
                            <a:pt x="1" y="1917"/>
                            <a:pt x="1" y="4286"/>
                          </a:cubicBezTo>
                          <a:cubicBezTo>
                            <a:pt x="1" y="6644"/>
                            <a:pt x="1906" y="8561"/>
                            <a:pt x="4275" y="8561"/>
                          </a:cubicBezTo>
                          <a:cubicBezTo>
                            <a:pt x="6632" y="8561"/>
                            <a:pt x="8549" y="6644"/>
                            <a:pt x="8549" y="4286"/>
                          </a:cubicBezTo>
                          <a:cubicBezTo>
                            <a:pt x="8549" y="1917"/>
                            <a:pt x="6632" y="0"/>
                            <a:pt x="4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54" name="Google Shape;1394;p44">
                      <a:extLst>
                        <a:ext uri="{FF2B5EF4-FFF2-40B4-BE49-F238E27FC236}">
                          <a16:creationId xmlns:a16="http://schemas.microsoft.com/office/drawing/2014/main" id="{753324C7-D83B-9D10-1897-54FBE8FD5C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40287" y="4776025"/>
                      <a:ext cx="138287" cy="1378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50" h="4537" extrusionOk="0">
                          <a:moveTo>
                            <a:pt x="4549" y="2274"/>
                          </a:moveTo>
                          <a:cubicBezTo>
                            <a:pt x="4549" y="3525"/>
                            <a:pt x="3525" y="4537"/>
                            <a:pt x="2275" y="4537"/>
                          </a:cubicBezTo>
                          <a:cubicBezTo>
                            <a:pt x="1025" y="4537"/>
                            <a:pt x="1" y="3525"/>
                            <a:pt x="1" y="2274"/>
                          </a:cubicBezTo>
                          <a:cubicBezTo>
                            <a:pt x="1" y="1012"/>
                            <a:pt x="1025" y="0"/>
                            <a:pt x="2275" y="0"/>
                          </a:cubicBezTo>
                          <a:cubicBezTo>
                            <a:pt x="3525" y="0"/>
                            <a:pt x="4549" y="1012"/>
                            <a:pt x="4549" y="2274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149" name="Google Shape;1398;p44">
                  <a:extLst>
                    <a:ext uri="{FF2B5EF4-FFF2-40B4-BE49-F238E27FC236}">
                      <a16:creationId xmlns:a16="http://schemas.microsoft.com/office/drawing/2014/main" id="{DE8D692F-8EDB-624A-9F61-0DD048E8ECDC}"/>
                    </a:ext>
                  </a:extLst>
                </p:cNvPr>
                <p:cNvSpPr/>
                <p:nvPr/>
              </p:nvSpPr>
              <p:spPr>
                <a:xfrm flipH="1">
                  <a:off x="7836439" y="4929402"/>
                  <a:ext cx="1127602" cy="712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3" extrusionOk="0">
                      <a:moveTo>
                        <a:pt x="25539" y="251"/>
                      </a:moveTo>
                      <a:cubicBezTo>
                        <a:pt x="19872" y="1"/>
                        <a:pt x="15050" y="3835"/>
                        <a:pt x="13764" y="9062"/>
                      </a:cubicBezTo>
                      <a:cubicBezTo>
                        <a:pt x="13597" y="9740"/>
                        <a:pt x="12978" y="10205"/>
                        <a:pt x="12288" y="10205"/>
                      </a:cubicBezTo>
                      <a:lnTo>
                        <a:pt x="6263" y="10205"/>
                      </a:lnTo>
                      <a:cubicBezTo>
                        <a:pt x="5811" y="10205"/>
                        <a:pt x="5453" y="9847"/>
                        <a:pt x="5453" y="9395"/>
                      </a:cubicBezTo>
                      <a:lnTo>
                        <a:pt x="5453" y="6871"/>
                      </a:lnTo>
                      <a:cubicBezTo>
                        <a:pt x="5453" y="6561"/>
                        <a:pt x="5084" y="6406"/>
                        <a:pt x="4858" y="6621"/>
                      </a:cubicBezTo>
                      <a:lnTo>
                        <a:pt x="441" y="11050"/>
                      </a:lnTo>
                      <a:cubicBezTo>
                        <a:pt x="0" y="11479"/>
                        <a:pt x="0" y="12181"/>
                        <a:pt x="441" y="12622"/>
                      </a:cubicBezTo>
                      <a:lnTo>
                        <a:pt x="4858" y="17051"/>
                      </a:lnTo>
                      <a:cubicBezTo>
                        <a:pt x="5084" y="17265"/>
                        <a:pt x="5453" y="17110"/>
                        <a:pt x="5453" y="16801"/>
                      </a:cubicBezTo>
                      <a:lnTo>
                        <a:pt x="5453" y="14265"/>
                      </a:lnTo>
                      <a:cubicBezTo>
                        <a:pt x="5453" y="13824"/>
                        <a:pt x="5811" y="13455"/>
                        <a:pt x="6263" y="13455"/>
                      </a:cubicBezTo>
                      <a:lnTo>
                        <a:pt x="12288" y="13455"/>
                      </a:lnTo>
                      <a:cubicBezTo>
                        <a:pt x="13002" y="13455"/>
                        <a:pt x="13609" y="13955"/>
                        <a:pt x="13776" y="14634"/>
                      </a:cubicBezTo>
                      <a:cubicBezTo>
                        <a:pt x="15026" y="19694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43"/>
                      </a:cubicBezTo>
                      <a:cubicBezTo>
                        <a:pt x="36160" y="5132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00A3F8C3-3818-EE2C-6B7D-A476AC187BA8}"/>
                  </a:ext>
                </a:extLst>
              </p:cNvPr>
              <p:cNvGrpSpPr/>
              <p:nvPr/>
            </p:nvGrpSpPr>
            <p:grpSpPr>
              <a:xfrm>
                <a:off x="6923874" y="2904835"/>
                <a:ext cx="2040167" cy="867044"/>
                <a:chOff x="6923874" y="2904835"/>
                <a:chExt cx="2040167" cy="867044"/>
              </a:xfrm>
            </p:grpSpPr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DD8CBE35-0350-701C-AB7C-04E5CF1B0940}"/>
                    </a:ext>
                  </a:extLst>
                </p:cNvPr>
                <p:cNvGrpSpPr/>
                <p:nvPr/>
              </p:nvGrpSpPr>
              <p:grpSpPr>
                <a:xfrm>
                  <a:off x="6923874" y="2904835"/>
                  <a:ext cx="965122" cy="867044"/>
                  <a:chOff x="6923874" y="2904835"/>
                  <a:chExt cx="965122" cy="867044"/>
                </a:xfrm>
              </p:grpSpPr>
              <p:sp>
                <p:nvSpPr>
                  <p:cNvPr id="143" name="Google Shape;1405;p44">
                    <a:extLst>
                      <a:ext uri="{FF2B5EF4-FFF2-40B4-BE49-F238E27FC236}">
                        <a16:creationId xmlns:a16="http://schemas.microsoft.com/office/drawing/2014/main" id="{66FFE7B1-6FE8-F589-367F-3AE80BE9CF20}"/>
                      </a:ext>
                    </a:extLst>
                  </p:cNvPr>
                  <p:cNvSpPr/>
                  <p:nvPr/>
                </p:nvSpPr>
                <p:spPr>
                  <a:xfrm>
                    <a:off x="7243393" y="3272466"/>
                    <a:ext cx="645603" cy="1191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42" h="3919" extrusionOk="0">
                        <a:moveTo>
                          <a:pt x="9061" y="1"/>
                        </a:moveTo>
                        <a:lnTo>
                          <a:pt x="1" y="3216"/>
                        </a:lnTo>
                        <a:lnTo>
                          <a:pt x="239" y="3918"/>
                        </a:lnTo>
                        <a:lnTo>
                          <a:pt x="9192" y="751"/>
                        </a:lnTo>
                        <a:lnTo>
                          <a:pt x="21242" y="751"/>
                        </a:lnTo>
                        <a:lnTo>
                          <a:pt x="21242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4" name="Google Shape;1406;p44">
                    <a:extLst>
                      <a:ext uri="{FF2B5EF4-FFF2-40B4-BE49-F238E27FC236}">
                        <a16:creationId xmlns:a16="http://schemas.microsoft.com/office/drawing/2014/main" id="{2697DA13-D658-EE8F-FB3C-EE9351DC35C5}"/>
                      </a:ext>
                    </a:extLst>
                  </p:cNvPr>
                  <p:cNvSpPr/>
                  <p:nvPr/>
                </p:nvSpPr>
                <p:spPr>
                  <a:xfrm>
                    <a:off x="6923874" y="2904835"/>
                    <a:ext cx="449813" cy="8670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800" h="28528" extrusionOk="0">
                        <a:moveTo>
                          <a:pt x="13431" y="18086"/>
                        </a:moveTo>
                        <a:cubicBezTo>
                          <a:pt x="12514" y="14633"/>
                          <a:pt x="11145" y="11371"/>
                          <a:pt x="9395" y="8346"/>
                        </a:cubicBezTo>
                        <a:cubicBezTo>
                          <a:pt x="7621" y="5287"/>
                          <a:pt x="5466" y="2489"/>
                          <a:pt x="2977" y="0"/>
                        </a:cubicBezTo>
                        <a:lnTo>
                          <a:pt x="1" y="2977"/>
                        </a:lnTo>
                        <a:cubicBezTo>
                          <a:pt x="2227" y="5203"/>
                          <a:pt x="4156" y="7715"/>
                          <a:pt x="5739" y="10466"/>
                        </a:cubicBezTo>
                        <a:cubicBezTo>
                          <a:pt x="7311" y="13168"/>
                          <a:pt x="8525" y="16085"/>
                          <a:pt x="9359" y="19169"/>
                        </a:cubicBezTo>
                        <a:cubicBezTo>
                          <a:pt x="10157" y="22158"/>
                          <a:pt x="10573" y="25289"/>
                          <a:pt x="10573" y="28527"/>
                        </a:cubicBezTo>
                        <a:lnTo>
                          <a:pt x="14800" y="28527"/>
                        </a:lnTo>
                        <a:cubicBezTo>
                          <a:pt x="14800" y="24908"/>
                          <a:pt x="14324" y="21408"/>
                          <a:pt x="13431" y="18086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43F35E64-DF0F-63DC-9DA5-858D85FC456A}"/>
                      </a:ext>
                    </a:extLst>
                  </p:cNvPr>
                  <p:cNvGrpSpPr/>
                  <p:nvPr/>
                </p:nvGrpSpPr>
                <p:grpSpPr>
                  <a:xfrm>
                    <a:off x="7115652" y="3233746"/>
                    <a:ext cx="259858" cy="259858"/>
                    <a:chOff x="7115652" y="3233746"/>
                    <a:chExt cx="259858" cy="259858"/>
                  </a:xfrm>
                </p:grpSpPr>
                <p:sp>
                  <p:nvSpPr>
                    <p:cNvPr id="146" name="Google Shape;1407;p44">
                      <a:extLst>
                        <a:ext uri="{FF2B5EF4-FFF2-40B4-BE49-F238E27FC236}">
                          <a16:creationId xmlns:a16="http://schemas.microsoft.com/office/drawing/2014/main" id="{CA80F1D5-4983-46E3-2FC8-F1D7DD0BB4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5652" y="3233746"/>
                      <a:ext cx="259858" cy="25985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50" h="8550" extrusionOk="0">
                          <a:moveTo>
                            <a:pt x="4275" y="1"/>
                          </a:moveTo>
                          <a:cubicBezTo>
                            <a:pt x="1918" y="1"/>
                            <a:pt x="1" y="1918"/>
                            <a:pt x="1" y="4275"/>
                          </a:cubicBezTo>
                          <a:cubicBezTo>
                            <a:pt x="1" y="6633"/>
                            <a:pt x="1918" y="8550"/>
                            <a:pt x="4275" y="8550"/>
                          </a:cubicBezTo>
                          <a:cubicBezTo>
                            <a:pt x="6645" y="8550"/>
                            <a:pt x="8550" y="6633"/>
                            <a:pt x="8550" y="4275"/>
                          </a:cubicBezTo>
                          <a:cubicBezTo>
                            <a:pt x="8550" y="1918"/>
                            <a:pt x="6645" y="1"/>
                            <a:pt x="4275" y="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47" name="Google Shape;1408;p44">
                      <a:extLst>
                        <a:ext uri="{FF2B5EF4-FFF2-40B4-BE49-F238E27FC236}">
                          <a16:creationId xmlns:a16="http://schemas.microsoft.com/office/drawing/2014/main" id="{6B083050-43C0-6DCC-8052-27AB4FE8B7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6468" y="3294561"/>
                      <a:ext cx="138257" cy="13825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49" h="4549" extrusionOk="0">
                          <a:moveTo>
                            <a:pt x="4548" y="2274"/>
                          </a:moveTo>
                          <a:cubicBezTo>
                            <a:pt x="4548" y="3524"/>
                            <a:pt x="3524" y="4548"/>
                            <a:pt x="2274" y="4548"/>
                          </a:cubicBezTo>
                          <a:cubicBezTo>
                            <a:pt x="1024" y="4548"/>
                            <a:pt x="0" y="3524"/>
                            <a:pt x="0" y="2274"/>
                          </a:cubicBezTo>
                          <a:cubicBezTo>
                            <a:pt x="0" y="1024"/>
                            <a:pt x="1024" y="0"/>
                            <a:pt x="2274" y="0"/>
                          </a:cubicBezTo>
                          <a:cubicBezTo>
                            <a:pt x="3524" y="0"/>
                            <a:pt x="4548" y="1024"/>
                            <a:pt x="4548" y="2274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142" name="Google Shape;1412;p44">
                  <a:extLst>
                    <a:ext uri="{FF2B5EF4-FFF2-40B4-BE49-F238E27FC236}">
                      <a16:creationId xmlns:a16="http://schemas.microsoft.com/office/drawing/2014/main" id="{D42E4652-325E-73E1-5B08-BEFA808DDB82}"/>
                    </a:ext>
                  </a:extLst>
                </p:cNvPr>
                <p:cNvSpPr/>
                <p:nvPr/>
              </p:nvSpPr>
              <p:spPr>
                <a:xfrm flipH="1">
                  <a:off x="7836439" y="2928694"/>
                  <a:ext cx="1127602" cy="712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3" extrusionOk="0">
                      <a:moveTo>
                        <a:pt x="25539" y="251"/>
                      </a:moveTo>
                      <a:cubicBezTo>
                        <a:pt x="19872" y="1"/>
                        <a:pt x="15050" y="3835"/>
                        <a:pt x="13764" y="9062"/>
                      </a:cubicBezTo>
                      <a:cubicBezTo>
                        <a:pt x="13597" y="9740"/>
                        <a:pt x="12978" y="10205"/>
                        <a:pt x="12288" y="10205"/>
                      </a:cubicBezTo>
                      <a:lnTo>
                        <a:pt x="6263" y="10205"/>
                      </a:lnTo>
                      <a:cubicBezTo>
                        <a:pt x="5811" y="10205"/>
                        <a:pt x="5453" y="9847"/>
                        <a:pt x="5453" y="9395"/>
                      </a:cubicBezTo>
                      <a:lnTo>
                        <a:pt x="5453" y="6871"/>
                      </a:lnTo>
                      <a:cubicBezTo>
                        <a:pt x="5453" y="6561"/>
                        <a:pt x="5084" y="6395"/>
                        <a:pt x="4858" y="6621"/>
                      </a:cubicBezTo>
                      <a:lnTo>
                        <a:pt x="441" y="11038"/>
                      </a:lnTo>
                      <a:cubicBezTo>
                        <a:pt x="0" y="11478"/>
                        <a:pt x="0" y="12181"/>
                        <a:pt x="441" y="12621"/>
                      </a:cubicBezTo>
                      <a:lnTo>
                        <a:pt x="4858" y="17039"/>
                      </a:lnTo>
                      <a:cubicBezTo>
                        <a:pt x="5084" y="17265"/>
                        <a:pt x="5453" y="17110"/>
                        <a:pt x="5453" y="16801"/>
                      </a:cubicBezTo>
                      <a:lnTo>
                        <a:pt x="5453" y="14265"/>
                      </a:lnTo>
                      <a:cubicBezTo>
                        <a:pt x="5453" y="13824"/>
                        <a:pt x="5811" y="13455"/>
                        <a:pt x="6263" y="13455"/>
                      </a:cubicBezTo>
                      <a:lnTo>
                        <a:pt x="12288" y="13455"/>
                      </a:lnTo>
                      <a:cubicBezTo>
                        <a:pt x="13002" y="13455"/>
                        <a:pt x="13609" y="13943"/>
                        <a:pt x="13776" y="14634"/>
                      </a:cubicBezTo>
                      <a:cubicBezTo>
                        <a:pt x="15026" y="19682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43"/>
                      </a:cubicBezTo>
                      <a:cubicBezTo>
                        <a:pt x="36160" y="5132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AB4BAE3-E10E-372D-DF38-1DD96822A467}"/>
                  </a:ext>
                </a:extLst>
              </p:cNvPr>
              <p:cNvGrpSpPr/>
              <p:nvPr/>
            </p:nvGrpSpPr>
            <p:grpSpPr>
              <a:xfrm>
                <a:off x="3276087" y="1913290"/>
                <a:ext cx="2768240" cy="1072197"/>
                <a:chOff x="3276087" y="1913290"/>
                <a:chExt cx="2768240" cy="1072197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B4100393-3A2F-9888-F4E2-67C5405FCBD7}"/>
                    </a:ext>
                  </a:extLst>
                </p:cNvPr>
                <p:cNvGrpSpPr/>
                <p:nvPr/>
              </p:nvGrpSpPr>
              <p:grpSpPr>
                <a:xfrm>
                  <a:off x="4329051" y="2256668"/>
                  <a:ext cx="1715276" cy="728819"/>
                  <a:chOff x="4329051" y="2256668"/>
                  <a:chExt cx="1715276" cy="728819"/>
                </a:xfrm>
              </p:grpSpPr>
              <p:sp>
                <p:nvSpPr>
                  <p:cNvPr id="127" name="Google Shape;1359;p44">
                    <a:extLst>
                      <a:ext uri="{FF2B5EF4-FFF2-40B4-BE49-F238E27FC236}">
                        <a16:creationId xmlns:a16="http://schemas.microsoft.com/office/drawing/2014/main" id="{51AC221E-EBEF-1CEA-3DAA-052F570AB13E}"/>
                      </a:ext>
                    </a:extLst>
                  </p:cNvPr>
                  <p:cNvSpPr/>
                  <p:nvPr/>
                </p:nvSpPr>
                <p:spPr>
                  <a:xfrm flipH="1">
                    <a:off x="4329051" y="2256668"/>
                    <a:ext cx="1265828" cy="4429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649" h="14574" extrusionOk="0">
                        <a:moveTo>
                          <a:pt x="14014" y="1"/>
                        </a:moveTo>
                        <a:lnTo>
                          <a:pt x="0" y="14050"/>
                        </a:lnTo>
                        <a:lnTo>
                          <a:pt x="536" y="14574"/>
                        </a:lnTo>
                        <a:lnTo>
                          <a:pt x="14323" y="739"/>
                        </a:lnTo>
                        <a:lnTo>
                          <a:pt x="41648" y="739"/>
                        </a:lnTo>
                        <a:lnTo>
                          <a:pt x="41648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8" name="Google Shape;1360;p44">
                    <a:extLst>
                      <a:ext uri="{FF2B5EF4-FFF2-40B4-BE49-F238E27FC236}">
                        <a16:creationId xmlns:a16="http://schemas.microsoft.com/office/drawing/2014/main" id="{E50D5A44-3DC6-07DF-CDFC-01C8CD93B7EF}"/>
                      </a:ext>
                    </a:extLst>
                  </p:cNvPr>
                  <p:cNvSpPr/>
                  <p:nvPr/>
                </p:nvSpPr>
                <p:spPr>
                  <a:xfrm flipH="1">
                    <a:off x="5177617" y="2536039"/>
                    <a:ext cx="866710" cy="4494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17" h="14788" extrusionOk="0">
                        <a:moveTo>
                          <a:pt x="20170" y="5394"/>
                        </a:moveTo>
                        <a:cubicBezTo>
                          <a:pt x="17146" y="3644"/>
                          <a:pt x="13883" y="2286"/>
                          <a:pt x="10442" y="1358"/>
                        </a:cubicBezTo>
                        <a:cubicBezTo>
                          <a:pt x="7109" y="476"/>
                          <a:pt x="3608" y="0"/>
                          <a:pt x="1" y="0"/>
                        </a:cubicBezTo>
                        <a:lnTo>
                          <a:pt x="1" y="4215"/>
                        </a:lnTo>
                        <a:cubicBezTo>
                          <a:pt x="3227" y="4215"/>
                          <a:pt x="6359" y="4644"/>
                          <a:pt x="9347" y="5441"/>
                        </a:cubicBezTo>
                        <a:cubicBezTo>
                          <a:pt x="12431" y="6263"/>
                          <a:pt x="15360" y="7489"/>
                          <a:pt x="18062" y="9049"/>
                        </a:cubicBezTo>
                        <a:cubicBezTo>
                          <a:pt x="20801" y="10632"/>
                          <a:pt x="23313" y="12573"/>
                          <a:pt x="25540" y="14788"/>
                        </a:cubicBezTo>
                        <a:lnTo>
                          <a:pt x="28516" y="11811"/>
                        </a:lnTo>
                        <a:cubicBezTo>
                          <a:pt x="26040" y="9323"/>
                          <a:pt x="23230" y="7168"/>
                          <a:pt x="20170" y="5394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29" name="Group 128">
                    <a:extLst>
                      <a:ext uri="{FF2B5EF4-FFF2-40B4-BE49-F238E27FC236}">
                        <a16:creationId xmlns:a16="http://schemas.microsoft.com/office/drawing/2014/main" id="{E75F5F15-295F-27AD-6215-ACD605DDECE0}"/>
                      </a:ext>
                    </a:extLst>
                  </p:cNvPr>
                  <p:cNvGrpSpPr/>
                  <p:nvPr/>
                </p:nvGrpSpPr>
                <p:grpSpPr>
                  <a:xfrm>
                    <a:off x="5452641" y="2559927"/>
                    <a:ext cx="259858" cy="260192"/>
                    <a:chOff x="5452641" y="2559927"/>
                    <a:chExt cx="259858" cy="260192"/>
                  </a:xfrm>
                </p:grpSpPr>
                <p:sp>
                  <p:nvSpPr>
                    <p:cNvPr id="131" name="Google Shape;1361;p44">
                      <a:extLst>
                        <a:ext uri="{FF2B5EF4-FFF2-40B4-BE49-F238E27FC236}">
                          <a16:creationId xmlns:a16="http://schemas.microsoft.com/office/drawing/2014/main" id="{9E3289A3-CFF5-77E1-4BB3-AA3E304B2D4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452641" y="2559927"/>
                      <a:ext cx="259858" cy="2601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50" h="8561" extrusionOk="0">
                          <a:moveTo>
                            <a:pt x="4275" y="0"/>
                          </a:moveTo>
                          <a:cubicBezTo>
                            <a:pt x="1906" y="0"/>
                            <a:pt x="1" y="1917"/>
                            <a:pt x="1" y="4274"/>
                          </a:cubicBezTo>
                          <a:cubicBezTo>
                            <a:pt x="1" y="6644"/>
                            <a:pt x="1906" y="8561"/>
                            <a:pt x="4275" y="8561"/>
                          </a:cubicBezTo>
                          <a:cubicBezTo>
                            <a:pt x="6632" y="8561"/>
                            <a:pt x="8549" y="6644"/>
                            <a:pt x="8549" y="4274"/>
                          </a:cubicBezTo>
                          <a:cubicBezTo>
                            <a:pt x="8549" y="1917"/>
                            <a:pt x="6632" y="0"/>
                            <a:pt x="4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6" name="Google Shape;1373;p44">
                      <a:extLst>
                        <a:ext uri="{FF2B5EF4-FFF2-40B4-BE49-F238E27FC236}">
                          <a16:creationId xmlns:a16="http://schemas.microsoft.com/office/drawing/2014/main" id="{26F8847B-18B5-2BDF-BCAC-22B7A200962C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513426" y="2621077"/>
                      <a:ext cx="138287" cy="1378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50" h="4537" extrusionOk="0">
                          <a:moveTo>
                            <a:pt x="4549" y="2262"/>
                          </a:moveTo>
                          <a:cubicBezTo>
                            <a:pt x="4549" y="3524"/>
                            <a:pt x="3525" y="4536"/>
                            <a:pt x="2275" y="4536"/>
                          </a:cubicBezTo>
                          <a:cubicBezTo>
                            <a:pt x="1025" y="4536"/>
                            <a:pt x="1" y="3524"/>
                            <a:pt x="1" y="2262"/>
                          </a:cubicBezTo>
                          <a:cubicBezTo>
                            <a:pt x="1" y="1012"/>
                            <a:pt x="1025" y="0"/>
                            <a:pt x="2275" y="0"/>
                          </a:cubicBezTo>
                          <a:cubicBezTo>
                            <a:pt x="3525" y="0"/>
                            <a:pt x="4549" y="1012"/>
                            <a:pt x="4549" y="2262"/>
                          </a:cubicBezTo>
                          <a:close/>
                        </a:path>
                      </a:pathLst>
                    </a:custGeom>
                    <a:solidFill>
                      <a:schemeClr val="accent5">
                        <a:lumMod val="75000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126" name="Google Shape;1365;p44">
                  <a:extLst>
                    <a:ext uri="{FF2B5EF4-FFF2-40B4-BE49-F238E27FC236}">
                      <a16:creationId xmlns:a16="http://schemas.microsoft.com/office/drawing/2014/main" id="{250EAF52-5DD3-4839-16CF-1A4C08C2B625}"/>
                    </a:ext>
                  </a:extLst>
                </p:cNvPr>
                <p:cNvSpPr/>
                <p:nvPr/>
              </p:nvSpPr>
              <p:spPr>
                <a:xfrm>
                  <a:off x="3276087" y="1913290"/>
                  <a:ext cx="1127602" cy="712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2" extrusionOk="0">
                      <a:moveTo>
                        <a:pt x="25539" y="251"/>
                      </a:moveTo>
                      <a:cubicBezTo>
                        <a:pt x="19872" y="1"/>
                        <a:pt x="15050" y="3846"/>
                        <a:pt x="13764" y="9073"/>
                      </a:cubicBezTo>
                      <a:cubicBezTo>
                        <a:pt x="13597" y="9740"/>
                        <a:pt x="12978" y="10216"/>
                        <a:pt x="12288" y="10216"/>
                      </a:cubicBezTo>
                      <a:lnTo>
                        <a:pt x="6263" y="10216"/>
                      </a:lnTo>
                      <a:cubicBezTo>
                        <a:pt x="5811" y="10216"/>
                        <a:pt x="5453" y="9847"/>
                        <a:pt x="5453" y="9406"/>
                      </a:cubicBezTo>
                      <a:lnTo>
                        <a:pt x="5453" y="6870"/>
                      </a:lnTo>
                      <a:cubicBezTo>
                        <a:pt x="5453" y="6561"/>
                        <a:pt x="5084" y="6406"/>
                        <a:pt x="4858" y="6620"/>
                      </a:cubicBezTo>
                      <a:lnTo>
                        <a:pt x="441" y="11050"/>
                      </a:lnTo>
                      <a:cubicBezTo>
                        <a:pt x="0" y="11490"/>
                        <a:pt x="0" y="12193"/>
                        <a:pt x="441" y="12621"/>
                      </a:cubicBezTo>
                      <a:lnTo>
                        <a:pt x="4858" y="17050"/>
                      </a:lnTo>
                      <a:cubicBezTo>
                        <a:pt x="5084" y="17265"/>
                        <a:pt x="5453" y="17110"/>
                        <a:pt x="5453" y="16800"/>
                      </a:cubicBezTo>
                      <a:lnTo>
                        <a:pt x="5453" y="14276"/>
                      </a:lnTo>
                      <a:cubicBezTo>
                        <a:pt x="5453" y="13824"/>
                        <a:pt x="5811" y="13466"/>
                        <a:pt x="6263" y="13466"/>
                      </a:cubicBezTo>
                      <a:lnTo>
                        <a:pt x="12288" y="13466"/>
                      </a:lnTo>
                      <a:cubicBezTo>
                        <a:pt x="13002" y="13466"/>
                        <a:pt x="13609" y="13955"/>
                        <a:pt x="13776" y="14645"/>
                      </a:cubicBezTo>
                      <a:cubicBezTo>
                        <a:pt x="15026" y="19693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54"/>
                      </a:cubicBezTo>
                      <a:cubicBezTo>
                        <a:pt x="36160" y="5144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12887C43-3DDD-C5E3-3C52-4C0B0A8BED52}"/>
                  </a:ext>
                </a:extLst>
              </p:cNvPr>
              <p:cNvGrpSpPr/>
              <p:nvPr/>
            </p:nvGrpSpPr>
            <p:grpSpPr>
              <a:xfrm>
                <a:off x="3276087" y="3762021"/>
                <a:ext cx="1992040" cy="874657"/>
                <a:chOff x="3276087" y="3762021"/>
                <a:chExt cx="1992040" cy="874657"/>
              </a:xfrm>
            </p:grpSpPr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6CA264BE-3017-6E5A-BADA-C9421E9EE29B}"/>
                    </a:ext>
                  </a:extLst>
                </p:cNvPr>
                <p:cNvGrpSpPr/>
                <p:nvPr/>
              </p:nvGrpSpPr>
              <p:grpSpPr>
                <a:xfrm>
                  <a:off x="4303005" y="3762021"/>
                  <a:ext cx="965122" cy="867044"/>
                  <a:chOff x="4303005" y="3762021"/>
                  <a:chExt cx="965122" cy="867044"/>
                </a:xfrm>
              </p:grpSpPr>
              <p:sp>
                <p:nvSpPr>
                  <p:cNvPr id="116" name="Google Shape;1375;p44">
                    <a:extLst>
                      <a:ext uri="{FF2B5EF4-FFF2-40B4-BE49-F238E27FC236}">
                        <a16:creationId xmlns:a16="http://schemas.microsoft.com/office/drawing/2014/main" id="{EA6EAF7D-D36F-316A-6FFD-F5503647B5F4}"/>
                      </a:ext>
                    </a:extLst>
                  </p:cNvPr>
                  <p:cNvSpPr/>
                  <p:nvPr/>
                </p:nvSpPr>
                <p:spPr>
                  <a:xfrm flipH="1">
                    <a:off x="4303005" y="4173448"/>
                    <a:ext cx="645603" cy="118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42" h="3907" extrusionOk="0">
                        <a:moveTo>
                          <a:pt x="239" y="1"/>
                        </a:moveTo>
                        <a:lnTo>
                          <a:pt x="1" y="703"/>
                        </a:lnTo>
                        <a:lnTo>
                          <a:pt x="9061" y="3906"/>
                        </a:lnTo>
                        <a:lnTo>
                          <a:pt x="21242" y="3906"/>
                        </a:lnTo>
                        <a:lnTo>
                          <a:pt x="21242" y="3168"/>
                        </a:lnTo>
                        <a:lnTo>
                          <a:pt x="9192" y="3168"/>
                        </a:lnTo>
                        <a:lnTo>
                          <a:pt x="239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7" name="Google Shape;1376;p44">
                    <a:extLst>
                      <a:ext uri="{FF2B5EF4-FFF2-40B4-BE49-F238E27FC236}">
                        <a16:creationId xmlns:a16="http://schemas.microsoft.com/office/drawing/2014/main" id="{89E3B351-91C7-2D3D-B03B-467A9E998989}"/>
                      </a:ext>
                    </a:extLst>
                  </p:cNvPr>
                  <p:cNvSpPr/>
                  <p:nvPr/>
                </p:nvSpPr>
                <p:spPr>
                  <a:xfrm flipH="1">
                    <a:off x="4818314" y="3762021"/>
                    <a:ext cx="449813" cy="8670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800" h="28528" extrusionOk="0">
                        <a:moveTo>
                          <a:pt x="10573" y="0"/>
                        </a:moveTo>
                        <a:cubicBezTo>
                          <a:pt x="10573" y="3227"/>
                          <a:pt x="10157" y="6370"/>
                          <a:pt x="9359" y="9347"/>
                        </a:cubicBezTo>
                        <a:cubicBezTo>
                          <a:pt x="8525" y="12431"/>
                          <a:pt x="7311" y="15360"/>
                          <a:pt x="5739" y="18062"/>
                        </a:cubicBezTo>
                        <a:cubicBezTo>
                          <a:pt x="4156" y="20801"/>
                          <a:pt x="2227" y="23313"/>
                          <a:pt x="1" y="25539"/>
                        </a:cubicBezTo>
                        <a:lnTo>
                          <a:pt x="2977" y="28528"/>
                        </a:lnTo>
                        <a:cubicBezTo>
                          <a:pt x="5466" y="26039"/>
                          <a:pt x="7621" y="23230"/>
                          <a:pt x="9395" y="20170"/>
                        </a:cubicBezTo>
                        <a:cubicBezTo>
                          <a:pt x="11145" y="17157"/>
                          <a:pt x="12514" y="13883"/>
                          <a:pt x="13431" y="10442"/>
                        </a:cubicBezTo>
                        <a:cubicBezTo>
                          <a:pt x="14324" y="7109"/>
                          <a:pt x="14800" y="3608"/>
                          <a:pt x="14800" y="0"/>
                        </a:cubicBezTo>
                        <a:lnTo>
                          <a:pt x="10573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18" name="Group 117">
                    <a:extLst>
                      <a:ext uri="{FF2B5EF4-FFF2-40B4-BE49-F238E27FC236}">
                        <a16:creationId xmlns:a16="http://schemas.microsoft.com/office/drawing/2014/main" id="{64E0DBC4-A44F-3818-E102-08B7A737C5A6}"/>
                      </a:ext>
                    </a:extLst>
                  </p:cNvPr>
                  <p:cNvGrpSpPr/>
                  <p:nvPr/>
                </p:nvGrpSpPr>
                <p:grpSpPr>
                  <a:xfrm>
                    <a:off x="4827340" y="4061998"/>
                    <a:ext cx="260223" cy="260223"/>
                    <a:chOff x="4827340" y="4061998"/>
                    <a:chExt cx="260223" cy="260223"/>
                  </a:xfrm>
                </p:grpSpPr>
                <p:sp>
                  <p:nvSpPr>
                    <p:cNvPr id="122" name="Google Shape;1377;p44">
                      <a:extLst>
                        <a:ext uri="{FF2B5EF4-FFF2-40B4-BE49-F238E27FC236}">
                          <a16:creationId xmlns:a16="http://schemas.microsoft.com/office/drawing/2014/main" id="{A5E3C62E-3631-1A27-65B8-6F034B4B062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27340" y="4061998"/>
                      <a:ext cx="260223" cy="260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62" h="8562" extrusionOk="0">
                          <a:moveTo>
                            <a:pt x="4287" y="1"/>
                          </a:moveTo>
                          <a:cubicBezTo>
                            <a:pt x="1918" y="1"/>
                            <a:pt x="1" y="1918"/>
                            <a:pt x="1" y="4275"/>
                          </a:cubicBezTo>
                          <a:cubicBezTo>
                            <a:pt x="1" y="6644"/>
                            <a:pt x="1918" y="8561"/>
                            <a:pt x="4287" y="8561"/>
                          </a:cubicBezTo>
                          <a:cubicBezTo>
                            <a:pt x="6644" y="8561"/>
                            <a:pt x="8561" y="6644"/>
                            <a:pt x="8561" y="4275"/>
                          </a:cubicBezTo>
                          <a:cubicBezTo>
                            <a:pt x="8561" y="1918"/>
                            <a:pt x="6644" y="1"/>
                            <a:pt x="4287" y="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23" name="Google Shape;1378;p44">
                      <a:extLst>
                        <a:ext uri="{FF2B5EF4-FFF2-40B4-BE49-F238E27FC236}">
                          <a16:creationId xmlns:a16="http://schemas.microsoft.com/office/drawing/2014/main" id="{5EEC956F-8130-8988-C08E-E0A685A87E71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88491" y="4123148"/>
                      <a:ext cx="137922" cy="1379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38" h="4538" extrusionOk="0">
                          <a:moveTo>
                            <a:pt x="4537" y="2263"/>
                          </a:moveTo>
                          <a:cubicBezTo>
                            <a:pt x="4537" y="3525"/>
                            <a:pt x="3525" y="4537"/>
                            <a:pt x="2275" y="4537"/>
                          </a:cubicBezTo>
                          <a:cubicBezTo>
                            <a:pt x="1013" y="4537"/>
                            <a:pt x="1" y="3525"/>
                            <a:pt x="1" y="2263"/>
                          </a:cubicBezTo>
                          <a:cubicBezTo>
                            <a:pt x="1" y="1013"/>
                            <a:pt x="1013" y="1"/>
                            <a:pt x="2275" y="1"/>
                          </a:cubicBezTo>
                          <a:cubicBezTo>
                            <a:pt x="3525" y="1"/>
                            <a:pt x="4537" y="1013"/>
                            <a:pt x="4537" y="2263"/>
                          </a:cubicBezTo>
                          <a:close/>
                        </a:path>
                      </a:pathLst>
                    </a:custGeom>
                    <a:solidFill>
                      <a:schemeClr val="accent5">
                        <a:lumMod val="75000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114" name="Google Shape;1382;p44">
                  <a:extLst>
                    <a:ext uri="{FF2B5EF4-FFF2-40B4-BE49-F238E27FC236}">
                      <a16:creationId xmlns:a16="http://schemas.microsoft.com/office/drawing/2014/main" id="{FD9E574C-3B56-F094-07B2-152925CBF732}"/>
                    </a:ext>
                  </a:extLst>
                </p:cNvPr>
                <p:cNvSpPr/>
                <p:nvPr/>
              </p:nvSpPr>
              <p:spPr>
                <a:xfrm>
                  <a:off x="3276087" y="3924515"/>
                  <a:ext cx="1127602" cy="712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2" extrusionOk="0">
                      <a:moveTo>
                        <a:pt x="25539" y="250"/>
                      </a:moveTo>
                      <a:cubicBezTo>
                        <a:pt x="19872" y="0"/>
                        <a:pt x="15050" y="3834"/>
                        <a:pt x="13764" y="9061"/>
                      </a:cubicBezTo>
                      <a:cubicBezTo>
                        <a:pt x="13597" y="9739"/>
                        <a:pt x="12978" y="10204"/>
                        <a:pt x="12288" y="10204"/>
                      </a:cubicBezTo>
                      <a:lnTo>
                        <a:pt x="6263" y="10204"/>
                      </a:lnTo>
                      <a:cubicBezTo>
                        <a:pt x="5811" y="10204"/>
                        <a:pt x="5453" y="9846"/>
                        <a:pt x="5453" y="9406"/>
                      </a:cubicBezTo>
                      <a:lnTo>
                        <a:pt x="5453" y="6870"/>
                      </a:lnTo>
                      <a:cubicBezTo>
                        <a:pt x="5453" y="6560"/>
                        <a:pt x="5084" y="6406"/>
                        <a:pt x="4858" y="6620"/>
                      </a:cubicBezTo>
                      <a:lnTo>
                        <a:pt x="441" y="11049"/>
                      </a:lnTo>
                      <a:cubicBezTo>
                        <a:pt x="0" y="11478"/>
                        <a:pt x="0" y="12180"/>
                        <a:pt x="441" y="12621"/>
                      </a:cubicBezTo>
                      <a:lnTo>
                        <a:pt x="4858" y="17050"/>
                      </a:lnTo>
                      <a:cubicBezTo>
                        <a:pt x="5084" y="17264"/>
                        <a:pt x="5453" y="17109"/>
                        <a:pt x="5453" y="16800"/>
                      </a:cubicBezTo>
                      <a:lnTo>
                        <a:pt x="5453" y="14264"/>
                      </a:lnTo>
                      <a:cubicBezTo>
                        <a:pt x="5453" y="13823"/>
                        <a:pt x="5811" y="13466"/>
                        <a:pt x="6263" y="13466"/>
                      </a:cubicBezTo>
                      <a:lnTo>
                        <a:pt x="12288" y="13466"/>
                      </a:lnTo>
                      <a:cubicBezTo>
                        <a:pt x="13002" y="13466"/>
                        <a:pt x="13609" y="13954"/>
                        <a:pt x="13776" y="14633"/>
                      </a:cubicBezTo>
                      <a:cubicBezTo>
                        <a:pt x="15026" y="19693"/>
                        <a:pt x="19586" y="23431"/>
                        <a:pt x="25027" y="23431"/>
                      </a:cubicBezTo>
                      <a:cubicBezTo>
                        <a:pt x="31730" y="23431"/>
                        <a:pt x="37100" y="17752"/>
                        <a:pt x="36588" y="10942"/>
                      </a:cubicBezTo>
                      <a:cubicBezTo>
                        <a:pt x="36160" y="5132"/>
                        <a:pt x="31373" y="500"/>
                        <a:pt x="25539" y="25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E689ACE2-3666-0474-D896-ADB0464F0032}"/>
                  </a:ext>
                </a:extLst>
              </p:cNvPr>
              <p:cNvGrpSpPr/>
              <p:nvPr/>
            </p:nvGrpSpPr>
            <p:grpSpPr>
              <a:xfrm>
                <a:off x="3276087" y="4538221"/>
                <a:ext cx="2768240" cy="1093546"/>
                <a:chOff x="3276087" y="4538221"/>
                <a:chExt cx="2768240" cy="1093546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831EBC3C-47DF-2BB2-838C-66F3F91721C7}"/>
                    </a:ext>
                  </a:extLst>
                </p:cNvPr>
                <p:cNvGrpSpPr/>
                <p:nvPr/>
              </p:nvGrpSpPr>
              <p:grpSpPr>
                <a:xfrm>
                  <a:off x="4297564" y="4538221"/>
                  <a:ext cx="1746763" cy="748726"/>
                  <a:chOff x="4297564" y="4538221"/>
                  <a:chExt cx="1746763" cy="748726"/>
                </a:xfrm>
              </p:grpSpPr>
              <p:sp>
                <p:nvSpPr>
                  <p:cNvPr id="104" name="Google Shape;1391;p44">
                    <a:extLst>
                      <a:ext uri="{FF2B5EF4-FFF2-40B4-BE49-F238E27FC236}">
                        <a16:creationId xmlns:a16="http://schemas.microsoft.com/office/drawing/2014/main" id="{AF7637EC-F9E7-5D49-4895-336872BB3887}"/>
                      </a:ext>
                    </a:extLst>
                  </p:cNvPr>
                  <p:cNvSpPr/>
                  <p:nvPr/>
                </p:nvSpPr>
                <p:spPr>
                  <a:xfrm flipH="1">
                    <a:off x="4297564" y="4843638"/>
                    <a:ext cx="1297315" cy="443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685" h="14586" extrusionOk="0">
                        <a:moveTo>
                          <a:pt x="536" y="0"/>
                        </a:moveTo>
                        <a:lnTo>
                          <a:pt x="0" y="524"/>
                        </a:lnTo>
                        <a:lnTo>
                          <a:pt x="14014" y="14585"/>
                        </a:lnTo>
                        <a:lnTo>
                          <a:pt x="42684" y="14585"/>
                        </a:lnTo>
                        <a:lnTo>
                          <a:pt x="42684" y="13835"/>
                        </a:lnTo>
                        <a:lnTo>
                          <a:pt x="14323" y="13835"/>
                        </a:lnTo>
                        <a:lnTo>
                          <a:pt x="536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5" name="Google Shape;1392;p44">
                    <a:extLst>
                      <a:ext uri="{FF2B5EF4-FFF2-40B4-BE49-F238E27FC236}">
                        <a16:creationId xmlns:a16="http://schemas.microsoft.com/office/drawing/2014/main" id="{96790F98-BF97-E292-B96F-9942E991BA00}"/>
                      </a:ext>
                    </a:extLst>
                  </p:cNvPr>
                  <p:cNvSpPr/>
                  <p:nvPr/>
                </p:nvSpPr>
                <p:spPr>
                  <a:xfrm flipH="1">
                    <a:off x="5177617" y="4538221"/>
                    <a:ext cx="866710" cy="4498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17" h="14800" extrusionOk="0">
                        <a:moveTo>
                          <a:pt x="25540" y="0"/>
                        </a:moveTo>
                        <a:cubicBezTo>
                          <a:pt x="23313" y="2227"/>
                          <a:pt x="20801" y="4156"/>
                          <a:pt x="18062" y="5751"/>
                        </a:cubicBezTo>
                        <a:cubicBezTo>
                          <a:pt x="15360" y="7311"/>
                          <a:pt x="12431" y="8525"/>
                          <a:pt x="9347" y="9359"/>
                        </a:cubicBezTo>
                        <a:cubicBezTo>
                          <a:pt x="6359" y="10156"/>
                          <a:pt x="3227" y="10585"/>
                          <a:pt x="1" y="10585"/>
                        </a:cubicBezTo>
                        <a:lnTo>
                          <a:pt x="1" y="14800"/>
                        </a:lnTo>
                        <a:cubicBezTo>
                          <a:pt x="3608" y="14800"/>
                          <a:pt x="7109" y="14324"/>
                          <a:pt x="10442" y="13431"/>
                        </a:cubicBezTo>
                        <a:cubicBezTo>
                          <a:pt x="13883" y="12514"/>
                          <a:pt x="17146" y="11145"/>
                          <a:pt x="20170" y="9394"/>
                        </a:cubicBezTo>
                        <a:cubicBezTo>
                          <a:pt x="23230" y="7632"/>
                          <a:pt x="26040" y="5465"/>
                          <a:pt x="28516" y="2989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86B1CF91-0C4E-E7C8-73BB-EA21B09ED441}"/>
                      </a:ext>
                    </a:extLst>
                  </p:cNvPr>
                  <p:cNvGrpSpPr/>
                  <p:nvPr/>
                </p:nvGrpSpPr>
                <p:grpSpPr>
                  <a:xfrm>
                    <a:off x="5452641" y="4705047"/>
                    <a:ext cx="259858" cy="260192"/>
                    <a:chOff x="5452641" y="4705047"/>
                    <a:chExt cx="259858" cy="260192"/>
                  </a:xfrm>
                </p:grpSpPr>
                <p:sp>
                  <p:nvSpPr>
                    <p:cNvPr id="108" name="Google Shape;1393;p44">
                      <a:extLst>
                        <a:ext uri="{FF2B5EF4-FFF2-40B4-BE49-F238E27FC236}">
                          <a16:creationId xmlns:a16="http://schemas.microsoft.com/office/drawing/2014/main" id="{00B5A6F4-AC15-0B17-9EEA-B15C89565BF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452641" y="4705047"/>
                      <a:ext cx="259858" cy="2601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50" h="8561" extrusionOk="0">
                          <a:moveTo>
                            <a:pt x="4275" y="0"/>
                          </a:moveTo>
                          <a:cubicBezTo>
                            <a:pt x="1906" y="0"/>
                            <a:pt x="1" y="1917"/>
                            <a:pt x="1" y="4286"/>
                          </a:cubicBezTo>
                          <a:cubicBezTo>
                            <a:pt x="1" y="6644"/>
                            <a:pt x="1906" y="8561"/>
                            <a:pt x="4275" y="8561"/>
                          </a:cubicBezTo>
                          <a:cubicBezTo>
                            <a:pt x="6632" y="8561"/>
                            <a:pt x="8549" y="6644"/>
                            <a:pt x="8549" y="4286"/>
                          </a:cubicBezTo>
                          <a:cubicBezTo>
                            <a:pt x="8549" y="1917"/>
                            <a:pt x="6632" y="0"/>
                            <a:pt x="4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12" name="Google Shape;1394;p44">
                      <a:extLst>
                        <a:ext uri="{FF2B5EF4-FFF2-40B4-BE49-F238E27FC236}">
                          <a16:creationId xmlns:a16="http://schemas.microsoft.com/office/drawing/2014/main" id="{2A9EBD8C-093E-990C-0A7E-460048B62CE1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513426" y="4766197"/>
                      <a:ext cx="138287" cy="13789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50" h="4537" extrusionOk="0">
                          <a:moveTo>
                            <a:pt x="4549" y="2274"/>
                          </a:moveTo>
                          <a:cubicBezTo>
                            <a:pt x="4549" y="3525"/>
                            <a:pt x="3525" y="4537"/>
                            <a:pt x="2275" y="4537"/>
                          </a:cubicBezTo>
                          <a:cubicBezTo>
                            <a:pt x="1025" y="4537"/>
                            <a:pt x="1" y="3525"/>
                            <a:pt x="1" y="2274"/>
                          </a:cubicBezTo>
                          <a:cubicBezTo>
                            <a:pt x="1" y="1012"/>
                            <a:pt x="1025" y="0"/>
                            <a:pt x="2275" y="0"/>
                          </a:cubicBezTo>
                          <a:cubicBezTo>
                            <a:pt x="3525" y="0"/>
                            <a:pt x="4549" y="1012"/>
                            <a:pt x="4549" y="2274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103" name="Google Shape;1398;p44">
                  <a:extLst>
                    <a:ext uri="{FF2B5EF4-FFF2-40B4-BE49-F238E27FC236}">
                      <a16:creationId xmlns:a16="http://schemas.microsoft.com/office/drawing/2014/main" id="{9DA4EE68-4AE8-CCDE-1AC3-AD6FBF951A14}"/>
                    </a:ext>
                  </a:extLst>
                </p:cNvPr>
                <p:cNvSpPr/>
                <p:nvPr/>
              </p:nvSpPr>
              <p:spPr>
                <a:xfrm>
                  <a:off x="3276087" y="4919574"/>
                  <a:ext cx="1127602" cy="712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3" extrusionOk="0">
                      <a:moveTo>
                        <a:pt x="25539" y="251"/>
                      </a:moveTo>
                      <a:cubicBezTo>
                        <a:pt x="19872" y="1"/>
                        <a:pt x="15050" y="3835"/>
                        <a:pt x="13764" y="9062"/>
                      </a:cubicBezTo>
                      <a:cubicBezTo>
                        <a:pt x="13597" y="9740"/>
                        <a:pt x="12978" y="10205"/>
                        <a:pt x="12288" y="10205"/>
                      </a:cubicBezTo>
                      <a:lnTo>
                        <a:pt x="6263" y="10205"/>
                      </a:lnTo>
                      <a:cubicBezTo>
                        <a:pt x="5811" y="10205"/>
                        <a:pt x="5453" y="9847"/>
                        <a:pt x="5453" y="9395"/>
                      </a:cubicBezTo>
                      <a:lnTo>
                        <a:pt x="5453" y="6871"/>
                      </a:lnTo>
                      <a:cubicBezTo>
                        <a:pt x="5453" y="6561"/>
                        <a:pt x="5084" y="6406"/>
                        <a:pt x="4858" y="6621"/>
                      </a:cubicBezTo>
                      <a:lnTo>
                        <a:pt x="441" y="11050"/>
                      </a:lnTo>
                      <a:cubicBezTo>
                        <a:pt x="0" y="11479"/>
                        <a:pt x="0" y="12181"/>
                        <a:pt x="441" y="12622"/>
                      </a:cubicBezTo>
                      <a:lnTo>
                        <a:pt x="4858" y="17051"/>
                      </a:lnTo>
                      <a:cubicBezTo>
                        <a:pt x="5084" y="17265"/>
                        <a:pt x="5453" y="17110"/>
                        <a:pt x="5453" y="16801"/>
                      </a:cubicBezTo>
                      <a:lnTo>
                        <a:pt x="5453" y="14265"/>
                      </a:lnTo>
                      <a:cubicBezTo>
                        <a:pt x="5453" y="13824"/>
                        <a:pt x="5811" y="13455"/>
                        <a:pt x="6263" y="13455"/>
                      </a:cubicBezTo>
                      <a:lnTo>
                        <a:pt x="12288" y="13455"/>
                      </a:lnTo>
                      <a:cubicBezTo>
                        <a:pt x="13002" y="13455"/>
                        <a:pt x="13609" y="13955"/>
                        <a:pt x="13776" y="14634"/>
                      </a:cubicBezTo>
                      <a:cubicBezTo>
                        <a:pt x="15026" y="19694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43"/>
                      </a:cubicBezTo>
                      <a:cubicBezTo>
                        <a:pt x="36160" y="5132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CA78081-0F3A-14B8-49E5-38EE1633E6F0}"/>
                  </a:ext>
                </a:extLst>
              </p:cNvPr>
              <p:cNvGrpSpPr/>
              <p:nvPr/>
            </p:nvGrpSpPr>
            <p:grpSpPr>
              <a:xfrm>
                <a:off x="3276087" y="2895007"/>
                <a:ext cx="1992040" cy="867044"/>
                <a:chOff x="3276087" y="2895007"/>
                <a:chExt cx="1992040" cy="867044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A9F439BB-29AB-2C4F-819E-E2095EE7215E}"/>
                    </a:ext>
                  </a:extLst>
                </p:cNvPr>
                <p:cNvGrpSpPr/>
                <p:nvPr/>
              </p:nvGrpSpPr>
              <p:grpSpPr>
                <a:xfrm>
                  <a:off x="4303005" y="2895007"/>
                  <a:ext cx="965122" cy="867044"/>
                  <a:chOff x="4303005" y="2895007"/>
                  <a:chExt cx="965122" cy="867044"/>
                </a:xfrm>
              </p:grpSpPr>
              <p:sp>
                <p:nvSpPr>
                  <p:cNvPr id="96" name="Google Shape;1405;p44">
                    <a:extLst>
                      <a:ext uri="{FF2B5EF4-FFF2-40B4-BE49-F238E27FC236}">
                        <a16:creationId xmlns:a16="http://schemas.microsoft.com/office/drawing/2014/main" id="{A161E4D0-AB4A-4DD8-C178-0D7467B99EC7}"/>
                      </a:ext>
                    </a:extLst>
                  </p:cNvPr>
                  <p:cNvSpPr/>
                  <p:nvPr/>
                </p:nvSpPr>
                <p:spPr>
                  <a:xfrm flipH="1">
                    <a:off x="4303005" y="3262638"/>
                    <a:ext cx="645603" cy="1191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42" h="3919" extrusionOk="0">
                        <a:moveTo>
                          <a:pt x="9061" y="1"/>
                        </a:moveTo>
                        <a:lnTo>
                          <a:pt x="1" y="3216"/>
                        </a:lnTo>
                        <a:lnTo>
                          <a:pt x="239" y="3918"/>
                        </a:lnTo>
                        <a:lnTo>
                          <a:pt x="9192" y="751"/>
                        </a:lnTo>
                        <a:lnTo>
                          <a:pt x="21242" y="751"/>
                        </a:lnTo>
                        <a:lnTo>
                          <a:pt x="21242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8" name="Google Shape;1406;p44">
                    <a:extLst>
                      <a:ext uri="{FF2B5EF4-FFF2-40B4-BE49-F238E27FC236}">
                        <a16:creationId xmlns:a16="http://schemas.microsoft.com/office/drawing/2014/main" id="{AAA06EE4-549A-CEAE-8068-B6C4FD5010C6}"/>
                      </a:ext>
                    </a:extLst>
                  </p:cNvPr>
                  <p:cNvSpPr/>
                  <p:nvPr/>
                </p:nvSpPr>
                <p:spPr>
                  <a:xfrm flipH="1">
                    <a:off x="4818314" y="2895007"/>
                    <a:ext cx="449813" cy="8670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800" h="28528" extrusionOk="0">
                        <a:moveTo>
                          <a:pt x="13431" y="18086"/>
                        </a:moveTo>
                        <a:cubicBezTo>
                          <a:pt x="12514" y="14633"/>
                          <a:pt x="11145" y="11371"/>
                          <a:pt x="9395" y="8346"/>
                        </a:cubicBezTo>
                        <a:cubicBezTo>
                          <a:pt x="7621" y="5287"/>
                          <a:pt x="5466" y="2489"/>
                          <a:pt x="2977" y="0"/>
                        </a:cubicBezTo>
                        <a:lnTo>
                          <a:pt x="1" y="2977"/>
                        </a:lnTo>
                        <a:cubicBezTo>
                          <a:pt x="2227" y="5203"/>
                          <a:pt x="4156" y="7715"/>
                          <a:pt x="5739" y="10466"/>
                        </a:cubicBezTo>
                        <a:cubicBezTo>
                          <a:pt x="7311" y="13168"/>
                          <a:pt x="8525" y="16085"/>
                          <a:pt x="9359" y="19169"/>
                        </a:cubicBezTo>
                        <a:cubicBezTo>
                          <a:pt x="10157" y="22158"/>
                          <a:pt x="10573" y="25289"/>
                          <a:pt x="10573" y="28527"/>
                        </a:cubicBezTo>
                        <a:lnTo>
                          <a:pt x="14800" y="28527"/>
                        </a:lnTo>
                        <a:cubicBezTo>
                          <a:pt x="14800" y="24908"/>
                          <a:pt x="14324" y="21408"/>
                          <a:pt x="13431" y="18086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8765564D-9764-8AE8-8043-223D1499CA93}"/>
                      </a:ext>
                    </a:extLst>
                  </p:cNvPr>
                  <p:cNvGrpSpPr/>
                  <p:nvPr/>
                </p:nvGrpSpPr>
                <p:grpSpPr>
                  <a:xfrm>
                    <a:off x="4816490" y="3223918"/>
                    <a:ext cx="259858" cy="259858"/>
                    <a:chOff x="4816490" y="3223918"/>
                    <a:chExt cx="259858" cy="259858"/>
                  </a:xfrm>
                </p:grpSpPr>
                <p:sp>
                  <p:nvSpPr>
                    <p:cNvPr id="100" name="Google Shape;1407;p44">
                      <a:extLst>
                        <a:ext uri="{FF2B5EF4-FFF2-40B4-BE49-F238E27FC236}">
                          <a16:creationId xmlns:a16="http://schemas.microsoft.com/office/drawing/2014/main" id="{D39B4203-2E78-6DAE-B0D6-61C2E7906CD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6490" y="3223918"/>
                      <a:ext cx="259858" cy="25985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550" h="8550" extrusionOk="0">
                          <a:moveTo>
                            <a:pt x="4275" y="1"/>
                          </a:moveTo>
                          <a:cubicBezTo>
                            <a:pt x="1918" y="1"/>
                            <a:pt x="1" y="1918"/>
                            <a:pt x="1" y="4275"/>
                          </a:cubicBezTo>
                          <a:cubicBezTo>
                            <a:pt x="1" y="6633"/>
                            <a:pt x="1918" y="8550"/>
                            <a:pt x="4275" y="8550"/>
                          </a:cubicBezTo>
                          <a:cubicBezTo>
                            <a:pt x="6645" y="8550"/>
                            <a:pt x="8550" y="6633"/>
                            <a:pt x="8550" y="4275"/>
                          </a:cubicBezTo>
                          <a:cubicBezTo>
                            <a:pt x="8550" y="1918"/>
                            <a:pt x="6645" y="1"/>
                            <a:pt x="4275" y="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01" name="Google Shape;1408;p44">
                      <a:extLst>
                        <a:ext uri="{FF2B5EF4-FFF2-40B4-BE49-F238E27FC236}">
                          <a16:creationId xmlns:a16="http://schemas.microsoft.com/office/drawing/2014/main" id="{0BD3A646-DD96-CEEC-D100-BDE1302F4F7B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77276" y="3284733"/>
                      <a:ext cx="138257" cy="13825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49" h="4549" extrusionOk="0">
                          <a:moveTo>
                            <a:pt x="4548" y="2274"/>
                          </a:moveTo>
                          <a:cubicBezTo>
                            <a:pt x="4548" y="3524"/>
                            <a:pt x="3524" y="4548"/>
                            <a:pt x="2274" y="4548"/>
                          </a:cubicBezTo>
                          <a:cubicBezTo>
                            <a:pt x="1024" y="4548"/>
                            <a:pt x="0" y="3524"/>
                            <a:pt x="0" y="2274"/>
                          </a:cubicBezTo>
                          <a:cubicBezTo>
                            <a:pt x="0" y="1024"/>
                            <a:pt x="1024" y="0"/>
                            <a:pt x="2274" y="0"/>
                          </a:cubicBezTo>
                          <a:cubicBezTo>
                            <a:pt x="3524" y="0"/>
                            <a:pt x="4548" y="1024"/>
                            <a:pt x="4548" y="2274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95" name="Google Shape;1412;p44">
                  <a:extLst>
                    <a:ext uri="{FF2B5EF4-FFF2-40B4-BE49-F238E27FC236}">
                      <a16:creationId xmlns:a16="http://schemas.microsoft.com/office/drawing/2014/main" id="{591C8CE5-67F1-734D-5B9A-0B424B0DF8DC}"/>
                    </a:ext>
                  </a:extLst>
                </p:cNvPr>
                <p:cNvSpPr/>
                <p:nvPr/>
              </p:nvSpPr>
              <p:spPr>
                <a:xfrm>
                  <a:off x="3276087" y="2918866"/>
                  <a:ext cx="1127602" cy="712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3" extrusionOk="0">
                      <a:moveTo>
                        <a:pt x="25539" y="251"/>
                      </a:moveTo>
                      <a:cubicBezTo>
                        <a:pt x="19872" y="1"/>
                        <a:pt x="15050" y="3835"/>
                        <a:pt x="13764" y="9062"/>
                      </a:cubicBezTo>
                      <a:cubicBezTo>
                        <a:pt x="13597" y="9740"/>
                        <a:pt x="12978" y="10205"/>
                        <a:pt x="12288" y="10205"/>
                      </a:cubicBezTo>
                      <a:lnTo>
                        <a:pt x="6263" y="10205"/>
                      </a:lnTo>
                      <a:cubicBezTo>
                        <a:pt x="5811" y="10205"/>
                        <a:pt x="5453" y="9847"/>
                        <a:pt x="5453" y="9395"/>
                      </a:cubicBezTo>
                      <a:lnTo>
                        <a:pt x="5453" y="6871"/>
                      </a:lnTo>
                      <a:cubicBezTo>
                        <a:pt x="5453" y="6561"/>
                        <a:pt x="5084" y="6395"/>
                        <a:pt x="4858" y="6621"/>
                      </a:cubicBezTo>
                      <a:lnTo>
                        <a:pt x="441" y="11038"/>
                      </a:lnTo>
                      <a:cubicBezTo>
                        <a:pt x="0" y="11478"/>
                        <a:pt x="0" y="12181"/>
                        <a:pt x="441" y="12621"/>
                      </a:cubicBezTo>
                      <a:lnTo>
                        <a:pt x="4858" y="17039"/>
                      </a:lnTo>
                      <a:cubicBezTo>
                        <a:pt x="5084" y="17265"/>
                        <a:pt x="5453" y="17110"/>
                        <a:pt x="5453" y="16801"/>
                      </a:cubicBezTo>
                      <a:lnTo>
                        <a:pt x="5453" y="14265"/>
                      </a:lnTo>
                      <a:cubicBezTo>
                        <a:pt x="5453" y="13824"/>
                        <a:pt x="5811" y="13455"/>
                        <a:pt x="6263" y="13455"/>
                      </a:cubicBezTo>
                      <a:lnTo>
                        <a:pt x="12288" y="13455"/>
                      </a:lnTo>
                      <a:cubicBezTo>
                        <a:pt x="13002" y="13455"/>
                        <a:pt x="13609" y="13943"/>
                        <a:pt x="13776" y="14634"/>
                      </a:cubicBezTo>
                      <a:cubicBezTo>
                        <a:pt x="15026" y="19682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43"/>
                      </a:cubicBezTo>
                      <a:cubicBezTo>
                        <a:pt x="36160" y="5132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D2181F1E-3D11-2CC7-EB06-FAB5FD7E2376}"/>
                  </a:ext>
                </a:extLst>
              </p:cNvPr>
              <p:cNvGrpSpPr/>
              <p:nvPr/>
            </p:nvGrpSpPr>
            <p:grpSpPr>
              <a:xfrm>
                <a:off x="9410507" y="3902175"/>
                <a:ext cx="2743201" cy="809995"/>
                <a:chOff x="9103246" y="1540929"/>
                <a:chExt cx="3443022" cy="809995"/>
              </a:xfrm>
            </p:grpSpPr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CAB4AE9-F514-0E49-3645-35ECD3A344A8}"/>
                    </a:ext>
                  </a:extLst>
                </p:cNvPr>
                <p:cNvSpPr txBox="1"/>
                <p:nvPr/>
              </p:nvSpPr>
              <p:spPr>
                <a:xfrm>
                  <a:off x="9103246" y="17969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17938C6F-53D0-5D3A-9EC1-567C9234AA21}"/>
                    </a:ext>
                  </a:extLst>
                </p:cNvPr>
                <p:cNvSpPr txBox="1"/>
                <p:nvPr/>
              </p:nvSpPr>
              <p:spPr>
                <a:xfrm>
                  <a:off x="9103246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2CC09F28-2894-E80A-19E3-006DC87C4E92}"/>
                  </a:ext>
                </a:extLst>
              </p:cNvPr>
              <p:cNvGrpSpPr/>
              <p:nvPr/>
            </p:nvGrpSpPr>
            <p:grpSpPr>
              <a:xfrm>
                <a:off x="9410507" y="4886218"/>
                <a:ext cx="2743201" cy="797295"/>
                <a:chOff x="9103246" y="1540929"/>
                <a:chExt cx="3443022" cy="797295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A4F55437-51E9-83FF-60F6-D806EE822213}"/>
                    </a:ext>
                  </a:extLst>
                </p:cNvPr>
                <p:cNvSpPr txBox="1"/>
                <p:nvPr/>
              </p:nvSpPr>
              <p:spPr>
                <a:xfrm>
                  <a:off x="9103246" y="17842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4699D36-9A61-F9A6-30A8-539E47EB64EE}"/>
                    </a:ext>
                  </a:extLst>
                </p:cNvPr>
                <p:cNvSpPr txBox="1"/>
                <p:nvPr/>
              </p:nvSpPr>
              <p:spPr>
                <a:xfrm>
                  <a:off x="9103246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6DA4D217-D1C9-73B7-FCC0-EBA04A70FBCC}"/>
                  </a:ext>
                </a:extLst>
              </p:cNvPr>
              <p:cNvGrpSpPr/>
              <p:nvPr/>
            </p:nvGrpSpPr>
            <p:grpSpPr>
              <a:xfrm>
                <a:off x="716" y="4886218"/>
                <a:ext cx="2743201" cy="797295"/>
                <a:chOff x="9103246" y="1540929"/>
                <a:chExt cx="3443022" cy="797295"/>
              </a:xfrm>
            </p:grpSpPr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98BB163-40D2-7EB6-BD4C-A1268445C05B}"/>
                    </a:ext>
                  </a:extLst>
                </p:cNvPr>
                <p:cNvSpPr txBox="1"/>
                <p:nvPr/>
              </p:nvSpPr>
              <p:spPr>
                <a:xfrm>
                  <a:off x="9103246" y="17842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AA5730E3-38DD-B4CE-BCCD-90DA265EE32F}"/>
                    </a:ext>
                  </a:extLst>
                </p:cNvPr>
                <p:cNvSpPr txBox="1"/>
                <p:nvPr/>
              </p:nvSpPr>
              <p:spPr>
                <a:xfrm>
                  <a:off x="10295714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B6791468-DD0F-37FC-74C7-92900EF3C8C1}"/>
                  </a:ext>
                </a:extLst>
              </p:cNvPr>
              <p:cNvGrpSpPr/>
              <p:nvPr/>
            </p:nvGrpSpPr>
            <p:grpSpPr>
              <a:xfrm>
                <a:off x="716" y="1934224"/>
                <a:ext cx="2743201" cy="809995"/>
                <a:chOff x="9103246" y="1540929"/>
                <a:chExt cx="3443022" cy="809995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787E036-3657-D201-307D-AB48CD1877C1}"/>
                    </a:ext>
                  </a:extLst>
                </p:cNvPr>
                <p:cNvSpPr txBox="1"/>
                <p:nvPr/>
              </p:nvSpPr>
              <p:spPr>
                <a:xfrm>
                  <a:off x="9103246" y="17969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0EFFDFDC-6643-6486-5574-845A3E0E01C4}"/>
                    </a:ext>
                  </a:extLst>
                </p:cNvPr>
                <p:cNvSpPr txBox="1"/>
                <p:nvPr/>
              </p:nvSpPr>
              <p:spPr>
                <a:xfrm>
                  <a:off x="10295714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DECC5C1F-D618-9322-084C-564470DA4CD3}"/>
                  </a:ext>
                </a:extLst>
              </p:cNvPr>
              <p:cNvGrpSpPr/>
              <p:nvPr/>
            </p:nvGrpSpPr>
            <p:grpSpPr>
              <a:xfrm>
                <a:off x="716" y="2879958"/>
                <a:ext cx="2743201" cy="809995"/>
                <a:chOff x="9103246" y="1540929"/>
                <a:chExt cx="3443022" cy="809995"/>
              </a:xfrm>
            </p:grpSpPr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E872A7D-4782-9E57-FA19-67F32305C9A5}"/>
                    </a:ext>
                  </a:extLst>
                </p:cNvPr>
                <p:cNvSpPr txBox="1"/>
                <p:nvPr/>
              </p:nvSpPr>
              <p:spPr>
                <a:xfrm>
                  <a:off x="9103246" y="17969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00AB649B-0F43-55B3-D1FF-2429C3F7FC26}"/>
                    </a:ext>
                  </a:extLst>
                </p:cNvPr>
                <p:cNvSpPr txBox="1"/>
                <p:nvPr/>
              </p:nvSpPr>
              <p:spPr>
                <a:xfrm>
                  <a:off x="10295714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BC5DCF76-CA2A-1318-4133-AE992EF68832}"/>
                  </a:ext>
                </a:extLst>
              </p:cNvPr>
              <p:cNvGrpSpPr/>
              <p:nvPr/>
            </p:nvGrpSpPr>
            <p:grpSpPr>
              <a:xfrm>
                <a:off x="716" y="3902175"/>
                <a:ext cx="2743201" cy="809995"/>
                <a:chOff x="9103246" y="1540929"/>
                <a:chExt cx="3443022" cy="809995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EE90C6DA-76F0-87D9-819A-52BE342C1D97}"/>
                    </a:ext>
                  </a:extLst>
                </p:cNvPr>
                <p:cNvSpPr txBox="1"/>
                <p:nvPr/>
              </p:nvSpPr>
              <p:spPr>
                <a:xfrm>
                  <a:off x="9103246" y="17969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CF397FE0-AB2A-5564-1D0C-384738B863E7}"/>
                    </a:ext>
                  </a:extLst>
                </p:cNvPr>
                <p:cNvSpPr txBox="1"/>
                <p:nvPr/>
              </p:nvSpPr>
              <p:spPr>
                <a:xfrm>
                  <a:off x="10295714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B407E4F3-9AE7-53A2-18B1-6C76A20ACBAA}"/>
                  </a:ext>
                </a:extLst>
              </p:cNvPr>
              <p:cNvGrpSpPr/>
              <p:nvPr/>
            </p:nvGrpSpPr>
            <p:grpSpPr>
              <a:xfrm>
                <a:off x="9410507" y="2879958"/>
                <a:ext cx="2743201" cy="809995"/>
                <a:chOff x="9103246" y="1540929"/>
                <a:chExt cx="3443022" cy="809995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655A6FA0-7C7B-9C97-A91F-EEE64934D34A}"/>
                    </a:ext>
                  </a:extLst>
                </p:cNvPr>
                <p:cNvSpPr txBox="1"/>
                <p:nvPr/>
              </p:nvSpPr>
              <p:spPr>
                <a:xfrm>
                  <a:off x="9103246" y="17969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E3AB9CA6-B842-0AD6-0C4A-7817F5E6AFB5}"/>
                    </a:ext>
                  </a:extLst>
                </p:cNvPr>
                <p:cNvSpPr txBox="1"/>
                <p:nvPr/>
              </p:nvSpPr>
              <p:spPr>
                <a:xfrm>
                  <a:off x="9103246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FA20C987-5934-733A-547B-13900291CB12}"/>
                  </a:ext>
                </a:extLst>
              </p:cNvPr>
              <p:cNvGrpSpPr/>
              <p:nvPr/>
            </p:nvGrpSpPr>
            <p:grpSpPr>
              <a:xfrm>
                <a:off x="9410507" y="1934224"/>
                <a:ext cx="2743201" cy="809995"/>
                <a:chOff x="9103246" y="1540929"/>
                <a:chExt cx="3443022" cy="809995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DD2576BB-DA29-D55E-A04A-5C110855FBEB}"/>
                    </a:ext>
                  </a:extLst>
                </p:cNvPr>
                <p:cNvSpPr txBox="1"/>
                <p:nvPr/>
              </p:nvSpPr>
              <p:spPr>
                <a:xfrm>
                  <a:off x="9103246" y="1796926"/>
                  <a:ext cx="3443022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8539736D-D8EE-FA6A-15AD-8A2767171152}"/>
                    </a:ext>
                  </a:extLst>
                </p:cNvPr>
                <p:cNvSpPr txBox="1"/>
                <p:nvPr/>
              </p:nvSpPr>
              <p:spPr>
                <a:xfrm>
                  <a:off x="9103246" y="1540929"/>
                  <a:ext cx="225055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0D479E-28D8-B57D-09F5-6D48578A38C6}"/>
                </a:ext>
              </a:extLst>
            </p:cNvPr>
            <p:cNvSpPr txBox="1"/>
            <p:nvPr/>
          </p:nvSpPr>
          <p:spPr>
            <a:xfrm>
              <a:off x="5629528" y="3491294"/>
              <a:ext cx="975119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VS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139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Medical Advancements</a:t>
            </a:r>
            <a:endParaRPr lang="en-CA" sz="3200" b="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1A56EB1-50CF-1DAA-62E9-F0FEC2F4E54F}"/>
              </a:ext>
            </a:extLst>
          </p:cNvPr>
          <p:cNvGrpSpPr/>
          <p:nvPr/>
        </p:nvGrpSpPr>
        <p:grpSpPr>
          <a:xfrm>
            <a:off x="348582" y="1412186"/>
            <a:ext cx="11494838" cy="4768783"/>
            <a:chOff x="726973" y="1555307"/>
            <a:chExt cx="10775771" cy="447046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84B3A45-A3F0-7B05-41D5-BE6BBEF6ECF6}"/>
                </a:ext>
              </a:extLst>
            </p:cNvPr>
            <p:cNvGrpSpPr/>
            <p:nvPr/>
          </p:nvGrpSpPr>
          <p:grpSpPr>
            <a:xfrm>
              <a:off x="9222744" y="1555308"/>
              <a:ext cx="2280000" cy="4470468"/>
              <a:chOff x="9222744" y="1555308"/>
              <a:chExt cx="2280000" cy="4470468"/>
            </a:xfrm>
          </p:grpSpPr>
          <p:sp>
            <p:nvSpPr>
              <p:cNvPr id="38" name="Google Shape;411;p21">
                <a:extLst>
                  <a:ext uri="{FF2B5EF4-FFF2-40B4-BE49-F238E27FC236}">
                    <a16:creationId xmlns:a16="http://schemas.microsoft.com/office/drawing/2014/main" id="{212CF8D1-0424-3A00-7E93-B41CFFAD7190}"/>
                  </a:ext>
                </a:extLst>
              </p:cNvPr>
              <p:cNvSpPr/>
              <p:nvPr/>
            </p:nvSpPr>
            <p:spPr>
              <a:xfrm rot="10800000" flipH="1">
                <a:off x="9222744" y="2015127"/>
                <a:ext cx="2280000" cy="4010649"/>
              </a:xfrm>
              <a:prstGeom prst="roundRect">
                <a:avLst>
                  <a:gd name="adj" fmla="val 6164"/>
                </a:avLst>
              </a:prstGeom>
              <a:solidFill>
                <a:schemeClr val="bg2"/>
              </a:solidFill>
              <a:ln w="6350"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0DE02A5-7F59-7CC3-46F7-E2EEF2381ED6}"/>
                  </a:ext>
                </a:extLst>
              </p:cNvPr>
              <p:cNvSpPr txBox="1"/>
              <p:nvPr/>
            </p:nvSpPr>
            <p:spPr>
              <a:xfrm>
                <a:off x="9344706" y="3485340"/>
                <a:ext cx="2053394" cy="216392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BCDC2F7C-6544-A05D-B789-510405A97C0A}"/>
                  </a:ext>
                </a:extLst>
              </p:cNvPr>
              <p:cNvGrpSpPr/>
              <p:nvPr/>
            </p:nvGrpSpPr>
            <p:grpSpPr>
              <a:xfrm>
                <a:off x="9344343" y="1555308"/>
                <a:ext cx="2036803" cy="661028"/>
                <a:chOff x="9034246" y="1834952"/>
                <a:chExt cx="2031449" cy="579293"/>
              </a:xfrm>
            </p:grpSpPr>
            <p:sp>
              <p:nvSpPr>
                <p:cNvPr id="44" name="Google Shape;414;p21">
                  <a:extLst>
                    <a:ext uri="{FF2B5EF4-FFF2-40B4-BE49-F238E27FC236}">
                      <a16:creationId xmlns:a16="http://schemas.microsoft.com/office/drawing/2014/main" id="{1427235E-0D98-5626-9A5B-A64BAECA374A}"/>
                    </a:ext>
                  </a:extLst>
                </p:cNvPr>
                <p:cNvSpPr/>
                <p:nvPr/>
              </p:nvSpPr>
              <p:spPr>
                <a:xfrm>
                  <a:off x="9034246" y="1834952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17D3893-8CF2-35F4-29B1-823C70ED5A94}"/>
                    </a:ext>
                  </a:extLst>
                </p:cNvPr>
                <p:cNvSpPr txBox="1"/>
                <p:nvPr/>
              </p:nvSpPr>
              <p:spPr>
                <a:xfrm>
                  <a:off x="9286634" y="1884393"/>
                  <a:ext cx="1526673" cy="48041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2260932C-A0BB-FD53-735B-F6137239E970}"/>
                  </a:ext>
                </a:extLst>
              </p:cNvPr>
              <p:cNvGrpSpPr/>
              <p:nvPr/>
            </p:nvGrpSpPr>
            <p:grpSpPr>
              <a:xfrm>
                <a:off x="9904885" y="2338702"/>
                <a:ext cx="915718" cy="915720"/>
                <a:chOff x="9904885" y="2338702"/>
                <a:chExt cx="915718" cy="915720"/>
              </a:xfrm>
            </p:grpSpPr>
            <p:sp>
              <p:nvSpPr>
                <p:cNvPr id="42" name="Google Shape;332;p20">
                  <a:extLst>
                    <a:ext uri="{FF2B5EF4-FFF2-40B4-BE49-F238E27FC236}">
                      <a16:creationId xmlns:a16="http://schemas.microsoft.com/office/drawing/2014/main" id="{E32DF2EB-6C10-9ADE-051A-D023A9DA7465}"/>
                    </a:ext>
                  </a:extLst>
                </p:cNvPr>
                <p:cNvSpPr/>
                <p:nvPr/>
              </p:nvSpPr>
              <p:spPr>
                <a:xfrm rot="2700000">
                  <a:off x="9904884" y="2338703"/>
                  <a:ext cx="915720" cy="915718"/>
                </a:xfrm>
                <a:prstGeom prst="ellipse">
                  <a:avLst/>
                </a:prstGeom>
                <a:solidFill>
                  <a:schemeClr val="accent4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8E474CCC-1190-4E20-E88B-B432EDA0DE9D}"/>
                    </a:ext>
                  </a:extLst>
                </p:cNvPr>
                <p:cNvSpPr/>
                <p:nvPr/>
              </p:nvSpPr>
              <p:spPr>
                <a:xfrm>
                  <a:off x="10161296" y="2602230"/>
                  <a:ext cx="402896" cy="388664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44CD751-01D4-554C-CB22-1D107775FC3A}"/>
                </a:ext>
              </a:extLst>
            </p:cNvPr>
            <p:cNvGrpSpPr/>
            <p:nvPr/>
          </p:nvGrpSpPr>
          <p:grpSpPr>
            <a:xfrm>
              <a:off x="3558897" y="1555307"/>
              <a:ext cx="2280000" cy="4470468"/>
              <a:chOff x="3452052" y="1555307"/>
              <a:chExt cx="2280000" cy="4470468"/>
            </a:xfrm>
          </p:grpSpPr>
          <p:sp>
            <p:nvSpPr>
              <p:cNvPr id="30" name="Google Shape;421;p21">
                <a:extLst>
                  <a:ext uri="{FF2B5EF4-FFF2-40B4-BE49-F238E27FC236}">
                    <a16:creationId xmlns:a16="http://schemas.microsoft.com/office/drawing/2014/main" id="{7BBF0773-2658-6D3C-4A31-8F2D0B067D4E}"/>
                  </a:ext>
                </a:extLst>
              </p:cNvPr>
              <p:cNvSpPr/>
              <p:nvPr/>
            </p:nvSpPr>
            <p:spPr>
              <a:xfrm rot="10800000" flipH="1">
                <a:off x="3452052" y="2015126"/>
                <a:ext cx="2280000" cy="4010649"/>
              </a:xfrm>
              <a:prstGeom prst="roundRect">
                <a:avLst>
                  <a:gd name="adj" fmla="val 9396"/>
                </a:avLst>
              </a:prstGeom>
              <a:solidFill>
                <a:schemeClr val="bg2"/>
              </a:solidFill>
              <a:ln w="6350"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0A838AB-91F1-23E6-2138-50011EC27318}"/>
                  </a:ext>
                </a:extLst>
              </p:cNvPr>
              <p:cNvSpPr txBox="1"/>
              <p:nvPr/>
            </p:nvSpPr>
            <p:spPr>
              <a:xfrm>
                <a:off x="3574013" y="3485341"/>
                <a:ext cx="2053394" cy="216392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33F54C9-F301-389E-20F4-5A47B350EF43}"/>
                  </a:ext>
                </a:extLst>
              </p:cNvPr>
              <p:cNvGrpSpPr/>
              <p:nvPr/>
            </p:nvGrpSpPr>
            <p:grpSpPr>
              <a:xfrm>
                <a:off x="3573650" y="1555307"/>
                <a:ext cx="2036803" cy="661028"/>
                <a:chOff x="3762279" y="1834951"/>
                <a:chExt cx="2031449" cy="579293"/>
              </a:xfrm>
            </p:grpSpPr>
            <p:sp>
              <p:nvSpPr>
                <p:cNvPr id="36" name="Google Shape;424;p21">
                  <a:extLst>
                    <a:ext uri="{FF2B5EF4-FFF2-40B4-BE49-F238E27FC236}">
                      <a16:creationId xmlns:a16="http://schemas.microsoft.com/office/drawing/2014/main" id="{14ECB572-D326-111E-F193-39AD004AC6AC}"/>
                    </a:ext>
                  </a:extLst>
                </p:cNvPr>
                <p:cNvSpPr/>
                <p:nvPr/>
              </p:nvSpPr>
              <p:spPr>
                <a:xfrm>
                  <a:off x="3762279" y="1834951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F40CD6B-CB40-C3BE-F4CD-6959DF676C4B}"/>
                    </a:ext>
                  </a:extLst>
                </p:cNvPr>
                <p:cNvSpPr txBox="1"/>
                <p:nvPr/>
              </p:nvSpPr>
              <p:spPr>
                <a:xfrm>
                  <a:off x="4014667" y="1884392"/>
                  <a:ext cx="1526673" cy="48041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7994554F-F92A-CBFC-3699-F2BCCD2D37A0}"/>
                  </a:ext>
                </a:extLst>
              </p:cNvPr>
              <p:cNvGrpSpPr/>
              <p:nvPr/>
            </p:nvGrpSpPr>
            <p:grpSpPr>
              <a:xfrm>
                <a:off x="4134192" y="2338703"/>
                <a:ext cx="915718" cy="915720"/>
                <a:chOff x="4127450" y="2338703"/>
                <a:chExt cx="915718" cy="915720"/>
              </a:xfrm>
            </p:grpSpPr>
            <p:sp>
              <p:nvSpPr>
                <p:cNvPr id="34" name="Google Shape;329;p20">
                  <a:extLst>
                    <a:ext uri="{FF2B5EF4-FFF2-40B4-BE49-F238E27FC236}">
                      <a16:creationId xmlns:a16="http://schemas.microsoft.com/office/drawing/2014/main" id="{1CD695F9-AB44-DC02-95D0-5C22788510AB}"/>
                    </a:ext>
                  </a:extLst>
                </p:cNvPr>
                <p:cNvSpPr/>
                <p:nvPr/>
              </p:nvSpPr>
              <p:spPr>
                <a:xfrm rot="2700000">
                  <a:off x="4127449" y="2338704"/>
                  <a:ext cx="915720" cy="915718"/>
                </a:xfrm>
                <a:prstGeom prst="ellipse">
                  <a:avLst/>
                </a:prstGeom>
                <a:solidFill>
                  <a:schemeClr val="accent2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03898EC6-C0F5-7B67-8149-ADC919821455}"/>
                    </a:ext>
                  </a:extLst>
                </p:cNvPr>
                <p:cNvSpPr/>
                <p:nvPr/>
              </p:nvSpPr>
              <p:spPr>
                <a:xfrm>
                  <a:off x="4347907" y="2568905"/>
                  <a:ext cx="474804" cy="455316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76682D5-8090-3D99-1581-5336B0F5D22D}"/>
                </a:ext>
              </a:extLst>
            </p:cNvPr>
            <p:cNvGrpSpPr/>
            <p:nvPr/>
          </p:nvGrpSpPr>
          <p:grpSpPr>
            <a:xfrm>
              <a:off x="726973" y="1555308"/>
              <a:ext cx="2280000" cy="4470468"/>
              <a:chOff x="444167" y="1555308"/>
              <a:chExt cx="2280000" cy="4470468"/>
            </a:xfrm>
          </p:grpSpPr>
          <p:sp>
            <p:nvSpPr>
              <p:cNvPr id="20" name="Google Shape;416;p21">
                <a:extLst>
                  <a:ext uri="{FF2B5EF4-FFF2-40B4-BE49-F238E27FC236}">
                    <a16:creationId xmlns:a16="http://schemas.microsoft.com/office/drawing/2014/main" id="{1450650F-4712-10E3-C05F-F1D63CF641FF}"/>
                  </a:ext>
                </a:extLst>
              </p:cNvPr>
              <p:cNvSpPr/>
              <p:nvPr/>
            </p:nvSpPr>
            <p:spPr>
              <a:xfrm rot="10800000" flipH="1">
                <a:off x="444167" y="2015127"/>
                <a:ext cx="2280000" cy="4010649"/>
              </a:xfrm>
              <a:prstGeom prst="roundRect">
                <a:avLst>
                  <a:gd name="adj" fmla="val 6568"/>
                </a:avLst>
              </a:prstGeom>
              <a:solidFill>
                <a:schemeClr val="bg2"/>
              </a:solidFill>
              <a:ln w="6350"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16C8042-AD34-976E-653B-1455BFFFC8D0}"/>
                  </a:ext>
                </a:extLst>
              </p:cNvPr>
              <p:cNvSpPr txBox="1"/>
              <p:nvPr/>
            </p:nvSpPr>
            <p:spPr>
              <a:xfrm>
                <a:off x="566129" y="3485340"/>
                <a:ext cx="2053394" cy="216392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A999266-F150-346B-6E39-B4A6D1ED7520}"/>
                  </a:ext>
                </a:extLst>
              </p:cNvPr>
              <p:cNvGrpSpPr/>
              <p:nvPr/>
            </p:nvGrpSpPr>
            <p:grpSpPr>
              <a:xfrm>
                <a:off x="565766" y="1555308"/>
                <a:ext cx="2036803" cy="661028"/>
                <a:chOff x="1126312" y="1834952"/>
                <a:chExt cx="2031449" cy="579293"/>
              </a:xfrm>
            </p:grpSpPr>
            <p:sp>
              <p:nvSpPr>
                <p:cNvPr id="27" name="Google Shape;419;p21">
                  <a:extLst>
                    <a:ext uri="{FF2B5EF4-FFF2-40B4-BE49-F238E27FC236}">
                      <a16:creationId xmlns:a16="http://schemas.microsoft.com/office/drawing/2014/main" id="{04E226D9-E1B0-38AE-0FA7-9C4A703F6358}"/>
                    </a:ext>
                  </a:extLst>
                </p:cNvPr>
                <p:cNvSpPr/>
                <p:nvPr/>
              </p:nvSpPr>
              <p:spPr>
                <a:xfrm>
                  <a:off x="1126312" y="1834952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5DBCDDF-B5AA-9DE7-5168-9AC64600913C}"/>
                    </a:ext>
                  </a:extLst>
                </p:cNvPr>
                <p:cNvSpPr txBox="1"/>
                <p:nvPr/>
              </p:nvSpPr>
              <p:spPr>
                <a:xfrm>
                  <a:off x="1378699" y="1884393"/>
                  <a:ext cx="1526673" cy="48041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8FBBDCC-2873-6159-F59A-BE40ABE3BF08}"/>
                  </a:ext>
                </a:extLst>
              </p:cNvPr>
              <p:cNvGrpSpPr/>
              <p:nvPr/>
            </p:nvGrpSpPr>
            <p:grpSpPr>
              <a:xfrm>
                <a:off x="1126308" y="2338703"/>
                <a:ext cx="915718" cy="915720"/>
                <a:chOff x="1126308" y="2338703"/>
                <a:chExt cx="915718" cy="915720"/>
              </a:xfrm>
            </p:grpSpPr>
            <p:sp>
              <p:nvSpPr>
                <p:cNvPr id="25" name="Google Shape;306;p20">
                  <a:extLst>
                    <a:ext uri="{FF2B5EF4-FFF2-40B4-BE49-F238E27FC236}">
                      <a16:creationId xmlns:a16="http://schemas.microsoft.com/office/drawing/2014/main" id="{74F7FE6C-64DD-F1AE-04FA-F31DCFC4ADA5}"/>
                    </a:ext>
                  </a:extLst>
                </p:cNvPr>
                <p:cNvSpPr/>
                <p:nvPr/>
              </p:nvSpPr>
              <p:spPr>
                <a:xfrm rot="2700000">
                  <a:off x="1126307" y="2338704"/>
                  <a:ext cx="915720" cy="91571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C998277-BF8A-5D8C-96D9-B7E2ED11662C}"/>
                    </a:ext>
                  </a:extLst>
                </p:cNvPr>
                <p:cNvSpPr/>
                <p:nvPr/>
              </p:nvSpPr>
              <p:spPr>
                <a:xfrm>
                  <a:off x="1334242" y="2585832"/>
                  <a:ext cx="499850" cy="421462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EDBE69F-C17F-14E2-BB61-602B273709FD}"/>
                </a:ext>
              </a:extLst>
            </p:cNvPr>
            <p:cNvGrpSpPr/>
            <p:nvPr/>
          </p:nvGrpSpPr>
          <p:grpSpPr>
            <a:xfrm>
              <a:off x="6390821" y="1555307"/>
              <a:ext cx="2279999" cy="4470468"/>
              <a:chOff x="6459964" y="1555307"/>
              <a:chExt cx="2279999" cy="4470468"/>
            </a:xfrm>
          </p:grpSpPr>
          <p:sp>
            <p:nvSpPr>
              <p:cNvPr id="11" name="Google Shape;406;p21">
                <a:extLst>
                  <a:ext uri="{FF2B5EF4-FFF2-40B4-BE49-F238E27FC236}">
                    <a16:creationId xmlns:a16="http://schemas.microsoft.com/office/drawing/2014/main" id="{94F01403-B99C-CBDB-37E2-876E1D38E31A}"/>
                  </a:ext>
                </a:extLst>
              </p:cNvPr>
              <p:cNvSpPr/>
              <p:nvPr/>
            </p:nvSpPr>
            <p:spPr>
              <a:xfrm rot="10800000" flipH="1">
                <a:off x="6459964" y="2015126"/>
                <a:ext cx="2279999" cy="4010649"/>
              </a:xfrm>
              <a:prstGeom prst="roundRect">
                <a:avLst>
                  <a:gd name="adj" fmla="val 7780"/>
                </a:avLst>
              </a:prstGeom>
              <a:solidFill>
                <a:schemeClr val="bg2"/>
              </a:solidFill>
              <a:ln w="6350"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F4B77F-B658-24F6-C7AB-CC600F2616E1}"/>
                  </a:ext>
                </a:extLst>
              </p:cNvPr>
              <p:cNvSpPr txBox="1"/>
              <p:nvPr/>
            </p:nvSpPr>
            <p:spPr>
              <a:xfrm>
                <a:off x="6581925" y="3485341"/>
                <a:ext cx="2053394" cy="216392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BA64843-B63B-1CB1-AAA7-45CF1D885D5A}"/>
                  </a:ext>
                </a:extLst>
              </p:cNvPr>
              <p:cNvGrpSpPr/>
              <p:nvPr/>
            </p:nvGrpSpPr>
            <p:grpSpPr>
              <a:xfrm>
                <a:off x="6581562" y="1555307"/>
                <a:ext cx="2036803" cy="661028"/>
                <a:chOff x="6398280" y="1834951"/>
                <a:chExt cx="2031449" cy="579293"/>
              </a:xfrm>
            </p:grpSpPr>
            <p:sp>
              <p:nvSpPr>
                <p:cNvPr id="17" name="Google Shape;409;p21">
                  <a:extLst>
                    <a:ext uri="{FF2B5EF4-FFF2-40B4-BE49-F238E27FC236}">
                      <a16:creationId xmlns:a16="http://schemas.microsoft.com/office/drawing/2014/main" id="{2352FDC4-9323-69EE-0D13-72633A782CBD}"/>
                    </a:ext>
                  </a:extLst>
                </p:cNvPr>
                <p:cNvSpPr/>
                <p:nvPr/>
              </p:nvSpPr>
              <p:spPr>
                <a:xfrm>
                  <a:off x="6398280" y="1834951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C832C61-CA06-40FA-A1BF-5AB04028B472}"/>
                    </a:ext>
                  </a:extLst>
                </p:cNvPr>
                <p:cNvSpPr txBox="1"/>
                <p:nvPr/>
              </p:nvSpPr>
              <p:spPr>
                <a:xfrm>
                  <a:off x="6650667" y="1884392"/>
                  <a:ext cx="1526673" cy="48041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FF79E34-041D-DE92-CA88-C992D48B9446}"/>
                  </a:ext>
                </a:extLst>
              </p:cNvPr>
              <p:cNvGrpSpPr/>
              <p:nvPr/>
            </p:nvGrpSpPr>
            <p:grpSpPr>
              <a:xfrm>
                <a:off x="7142104" y="2338703"/>
                <a:ext cx="915718" cy="915720"/>
                <a:chOff x="7171826" y="2338703"/>
                <a:chExt cx="915718" cy="915720"/>
              </a:xfrm>
            </p:grpSpPr>
            <p:sp>
              <p:nvSpPr>
                <p:cNvPr id="15" name="Google Shape;314;p20">
                  <a:extLst>
                    <a:ext uri="{FF2B5EF4-FFF2-40B4-BE49-F238E27FC236}">
                      <a16:creationId xmlns:a16="http://schemas.microsoft.com/office/drawing/2014/main" id="{DFD723DA-FAB4-FA22-C99F-623D2E861DDB}"/>
                    </a:ext>
                  </a:extLst>
                </p:cNvPr>
                <p:cNvSpPr/>
                <p:nvPr/>
              </p:nvSpPr>
              <p:spPr>
                <a:xfrm rot="2700000">
                  <a:off x="7171825" y="2338704"/>
                  <a:ext cx="915720" cy="915718"/>
                </a:xfrm>
                <a:prstGeom prst="ellipse">
                  <a:avLst/>
                </a:prstGeom>
                <a:solidFill>
                  <a:schemeClr val="accent3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Graphic 55">
                  <a:extLst>
                    <a:ext uri="{FF2B5EF4-FFF2-40B4-BE49-F238E27FC236}">
                      <a16:creationId xmlns:a16="http://schemas.microsoft.com/office/drawing/2014/main" id="{908217F8-6A28-79EA-22FD-D74AC24A34B1}"/>
                    </a:ext>
                  </a:extLst>
                </p:cNvPr>
                <p:cNvSpPr/>
                <p:nvPr/>
              </p:nvSpPr>
              <p:spPr>
                <a:xfrm>
                  <a:off x="7437827" y="2575070"/>
                  <a:ext cx="383716" cy="442986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9F85-C223-11A2-F67E-7D9E1DEB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Challenges and Limitations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B1E0-99DA-44AB-9C3A-AEB9EC54F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76AF7-3B24-A636-A772-33A17DBA1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784F09B-C234-9DE2-99B7-EADB6FF047B9}"/>
              </a:ext>
            </a:extLst>
          </p:cNvPr>
          <p:cNvGrpSpPr/>
          <p:nvPr/>
        </p:nvGrpSpPr>
        <p:grpSpPr>
          <a:xfrm>
            <a:off x="676777" y="1457944"/>
            <a:ext cx="10838447" cy="4860292"/>
            <a:chOff x="684113" y="1457944"/>
            <a:chExt cx="10838447" cy="486029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97CC82E-605A-C4E0-C201-FB0BAA2AB48B}"/>
                </a:ext>
              </a:extLst>
            </p:cNvPr>
            <p:cNvGrpSpPr/>
            <p:nvPr/>
          </p:nvGrpSpPr>
          <p:grpSpPr>
            <a:xfrm>
              <a:off x="684113" y="2911101"/>
              <a:ext cx="2158782" cy="3237859"/>
              <a:chOff x="1109906" y="2914400"/>
              <a:chExt cx="2040753" cy="3060833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EEC75388-F6BF-C34E-8A5C-75A9E08EFE56}"/>
                  </a:ext>
                </a:extLst>
              </p:cNvPr>
              <p:cNvGrpSpPr/>
              <p:nvPr/>
            </p:nvGrpSpPr>
            <p:grpSpPr>
              <a:xfrm>
                <a:off x="1109906" y="3563167"/>
                <a:ext cx="2040753" cy="2412066"/>
                <a:chOff x="1591170" y="3334561"/>
                <a:chExt cx="2040753" cy="2412066"/>
              </a:xfrm>
            </p:grpSpPr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E0FEA906-8A8B-0409-9DC8-173D1FBA8745}"/>
                    </a:ext>
                  </a:extLst>
                </p:cNvPr>
                <p:cNvSpPr/>
                <p:nvPr/>
              </p:nvSpPr>
              <p:spPr>
                <a:xfrm>
                  <a:off x="2391518" y="3334561"/>
                  <a:ext cx="468290" cy="37823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01</a:t>
                  </a:r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D376E198-6932-8CFE-AD2D-7A25855F6A3A}"/>
                    </a:ext>
                  </a:extLst>
                </p:cNvPr>
                <p:cNvSpPr/>
                <p:nvPr/>
              </p:nvSpPr>
              <p:spPr>
                <a:xfrm>
                  <a:off x="1591170" y="4539187"/>
                  <a:ext cx="2040753" cy="12074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94FABAA9-642D-AEDF-CC0A-B168BD4C6D6D}"/>
                  </a:ext>
                </a:extLst>
              </p:cNvPr>
              <p:cNvGrpSpPr/>
              <p:nvPr/>
            </p:nvGrpSpPr>
            <p:grpSpPr>
              <a:xfrm>
                <a:off x="1316911" y="2914400"/>
                <a:ext cx="1618594" cy="1173971"/>
                <a:chOff x="1316911" y="2914400"/>
                <a:chExt cx="1618594" cy="1173971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88483E78-6105-3BCE-39FB-AEFC8857FB58}"/>
                    </a:ext>
                  </a:extLst>
                </p:cNvPr>
                <p:cNvSpPr/>
                <p:nvPr/>
              </p:nvSpPr>
              <p:spPr>
                <a:xfrm>
                  <a:off x="1780948" y="3397851"/>
                  <a:ext cx="690520" cy="690520"/>
                </a:xfrm>
                <a:prstGeom prst="ellipse">
                  <a:avLst/>
                </a:prstGeom>
                <a:noFill/>
                <a:ln w="6350">
                  <a:solidFill>
                    <a:schemeClr val="tx2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8CCD88EC-15B4-CFFE-9A96-C4DD1F1378F2}"/>
                    </a:ext>
                  </a:extLst>
                </p:cNvPr>
                <p:cNvSpPr/>
                <p:nvPr/>
              </p:nvSpPr>
              <p:spPr>
                <a:xfrm>
                  <a:off x="1316911" y="2914400"/>
                  <a:ext cx="1618594" cy="818380"/>
                </a:xfrm>
                <a:custGeom>
                  <a:avLst/>
                  <a:gdLst>
                    <a:gd name="connsiteX0" fmla="*/ 809297 w 1618594"/>
                    <a:gd name="connsiteY0" fmla="*/ 0 h 815493"/>
                    <a:gd name="connsiteX1" fmla="*/ 1618594 w 1618594"/>
                    <a:gd name="connsiteY1" fmla="*/ 809297 h 815493"/>
                    <a:gd name="connsiteX2" fmla="*/ 1618281 w 1618594"/>
                    <a:gd name="connsiteY2" fmla="*/ 815493 h 815493"/>
                    <a:gd name="connsiteX3" fmla="*/ 1365923 w 1618594"/>
                    <a:gd name="connsiteY3" fmla="*/ 815493 h 815493"/>
                    <a:gd name="connsiteX4" fmla="*/ 1366547 w 1618594"/>
                    <a:gd name="connsiteY4" fmla="*/ 809297 h 815493"/>
                    <a:gd name="connsiteX5" fmla="*/ 809297 w 1618594"/>
                    <a:gd name="connsiteY5" fmla="*/ 252047 h 815493"/>
                    <a:gd name="connsiteX6" fmla="*/ 252047 w 1618594"/>
                    <a:gd name="connsiteY6" fmla="*/ 809297 h 815493"/>
                    <a:gd name="connsiteX7" fmla="*/ 252672 w 1618594"/>
                    <a:gd name="connsiteY7" fmla="*/ 815493 h 815493"/>
                    <a:gd name="connsiteX8" fmla="*/ 313 w 1618594"/>
                    <a:gd name="connsiteY8" fmla="*/ 815493 h 815493"/>
                    <a:gd name="connsiteX9" fmla="*/ 0 w 1618594"/>
                    <a:gd name="connsiteY9" fmla="*/ 809297 h 815493"/>
                    <a:gd name="connsiteX10" fmla="*/ 809297 w 1618594"/>
                    <a:gd name="connsiteY10" fmla="*/ 0 h 815493"/>
                    <a:gd name="connsiteX0" fmla="*/ 809297 w 1618594"/>
                    <a:gd name="connsiteY0" fmla="*/ 0 h 818380"/>
                    <a:gd name="connsiteX1" fmla="*/ 1618594 w 1618594"/>
                    <a:gd name="connsiteY1" fmla="*/ 809297 h 818380"/>
                    <a:gd name="connsiteX2" fmla="*/ 1618281 w 1618594"/>
                    <a:gd name="connsiteY2" fmla="*/ 815493 h 818380"/>
                    <a:gd name="connsiteX3" fmla="*/ 1365923 w 1618594"/>
                    <a:gd name="connsiteY3" fmla="*/ 815493 h 818380"/>
                    <a:gd name="connsiteX4" fmla="*/ 1366547 w 1618594"/>
                    <a:gd name="connsiteY4" fmla="*/ 809297 h 818380"/>
                    <a:gd name="connsiteX5" fmla="*/ 809297 w 1618594"/>
                    <a:gd name="connsiteY5" fmla="*/ 252047 h 818380"/>
                    <a:gd name="connsiteX6" fmla="*/ 252047 w 1618594"/>
                    <a:gd name="connsiteY6" fmla="*/ 809297 h 818380"/>
                    <a:gd name="connsiteX7" fmla="*/ 252672 w 1618594"/>
                    <a:gd name="connsiteY7" fmla="*/ 815493 h 818380"/>
                    <a:gd name="connsiteX8" fmla="*/ 121728 w 1618594"/>
                    <a:gd name="connsiteY8" fmla="*/ 818380 h 818380"/>
                    <a:gd name="connsiteX9" fmla="*/ 313 w 1618594"/>
                    <a:gd name="connsiteY9" fmla="*/ 815493 h 818380"/>
                    <a:gd name="connsiteX10" fmla="*/ 0 w 1618594"/>
                    <a:gd name="connsiteY10" fmla="*/ 809297 h 818380"/>
                    <a:gd name="connsiteX11" fmla="*/ 809297 w 1618594"/>
                    <a:gd name="connsiteY11" fmla="*/ 0 h 818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18594" h="818380">
                      <a:moveTo>
                        <a:pt x="809297" y="0"/>
                      </a:moveTo>
                      <a:cubicBezTo>
                        <a:pt x="1256259" y="0"/>
                        <a:pt x="1618594" y="362335"/>
                        <a:pt x="1618594" y="809297"/>
                      </a:cubicBezTo>
                      <a:cubicBezTo>
                        <a:pt x="1618490" y="811362"/>
                        <a:pt x="1618385" y="813428"/>
                        <a:pt x="1618281" y="815493"/>
                      </a:cubicBezTo>
                      <a:lnTo>
                        <a:pt x="1365923" y="815493"/>
                      </a:lnTo>
                      <a:lnTo>
                        <a:pt x="1366547" y="809297"/>
                      </a:lnTo>
                      <a:cubicBezTo>
                        <a:pt x="1366547" y="501536"/>
                        <a:pt x="1117058" y="252047"/>
                        <a:pt x="809297" y="252047"/>
                      </a:cubicBezTo>
                      <a:cubicBezTo>
                        <a:pt x="501536" y="252047"/>
                        <a:pt x="252047" y="501536"/>
                        <a:pt x="252047" y="809297"/>
                      </a:cubicBezTo>
                      <a:cubicBezTo>
                        <a:pt x="252255" y="811362"/>
                        <a:pt x="252464" y="813428"/>
                        <a:pt x="252672" y="815493"/>
                      </a:cubicBezTo>
                      <a:lnTo>
                        <a:pt x="121728" y="818380"/>
                      </a:lnTo>
                      <a:lnTo>
                        <a:pt x="313" y="815493"/>
                      </a:lnTo>
                      <a:cubicBezTo>
                        <a:pt x="209" y="813428"/>
                        <a:pt x="104" y="811362"/>
                        <a:pt x="0" y="809297"/>
                      </a:cubicBezTo>
                      <a:cubicBezTo>
                        <a:pt x="0" y="362335"/>
                        <a:pt x="362335" y="0"/>
                        <a:pt x="80929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410942B-77F1-E6F9-8A2F-126DAA71B7D7}"/>
                </a:ext>
              </a:extLst>
            </p:cNvPr>
            <p:cNvGrpSpPr/>
            <p:nvPr/>
          </p:nvGrpSpPr>
          <p:grpSpPr>
            <a:xfrm>
              <a:off x="2151127" y="1457944"/>
              <a:ext cx="2157562" cy="3220778"/>
              <a:chOff x="2496712" y="1540693"/>
              <a:chExt cx="2039599" cy="3044685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ADDCBF9-0207-30C7-2908-BA1105BA4FA0}"/>
                  </a:ext>
                </a:extLst>
              </p:cNvPr>
              <p:cNvGrpSpPr/>
              <p:nvPr/>
            </p:nvGrpSpPr>
            <p:grpSpPr>
              <a:xfrm>
                <a:off x="2496712" y="1540693"/>
                <a:ext cx="2039599" cy="2514214"/>
                <a:chOff x="2949100" y="1913234"/>
                <a:chExt cx="2039599" cy="2514214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3BFCFDC-92D3-8FBF-6DEF-2AAACA8D4027}"/>
                    </a:ext>
                  </a:extLst>
                </p:cNvPr>
                <p:cNvSpPr/>
                <p:nvPr/>
              </p:nvSpPr>
              <p:spPr>
                <a:xfrm>
                  <a:off x="3736245" y="4049214"/>
                  <a:ext cx="468290" cy="37823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02</a:t>
                  </a: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20963921-8531-6B6E-5904-23303262E709}"/>
                    </a:ext>
                  </a:extLst>
                </p:cNvPr>
                <p:cNvSpPr/>
                <p:nvPr/>
              </p:nvSpPr>
              <p:spPr>
                <a:xfrm>
                  <a:off x="2949100" y="1913234"/>
                  <a:ext cx="2039599" cy="120743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B5B9B763-597E-4C5C-CDC8-1939CF00CD00}"/>
                  </a:ext>
                </a:extLst>
              </p:cNvPr>
              <p:cNvGrpSpPr/>
              <p:nvPr/>
            </p:nvGrpSpPr>
            <p:grpSpPr>
              <a:xfrm>
                <a:off x="2693625" y="3482520"/>
                <a:ext cx="1618594" cy="1102858"/>
                <a:chOff x="2693625" y="3482520"/>
                <a:chExt cx="1618594" cy="1102858"/>
              </a:xfrm>
            </p:grpSpPr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2CEA8F78-BADC-629A-87F6-765BCA4BC39E}"/>
                    </a:ext>
                  </a:extLst>
                </p:cNvPr>
                <p:cNvSpPr/>
                <p:nvPr/>
              </p:nvSpPr>
              <p:spPr>
                <a:xfrm>
                  <a:off x="3163758" y="3482520"/>
                  <a:ext cx="690520" cy="690520"/>
                </a:xfrm>
                <a:prstGeom prst="ellipse">
                  <a:avLst/>
                </a:prstGeom>
                <a:noFill/>
                <a:ln w="6350">
                  <a:solidFill>
                    <a:schemeClr val="tx2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3DAF7548-9647-49B6-2018-205FD1754ED6}"/>
                    </a:ext>
                  </a:extLst>
                </p:cNvPr>
                <p:cNvSpPr/>
                <p:nvPr/>
              </p:nvSpPr>
              <p:spPr>
                <a:xfrm flipV="1">
                  <a:off x="2693625" y="3769885"/>
                  <a:ext cx="1618594" cy="815493"/>
                </a:xfrm>
                <a:custGeom>
                  <a:avLst/>
                  <a:gdLst>
                    <a:gd name="connsiteX0" fmla="*/ 809297 w 1618594"/>
                    <a:gd name="connsiteY0" fmla="*/ 0 h 815493"/>
                    <a:gd name="connsiteX1" fmla="*/ 1618594 w 1618594"/>
                    <a:gd name="connsiteY1" fmla="*/ 809297 h 815493"/>
                    <a:gd name="connsiteX2" fmla="*/ 1618281 w 1618594"/>
                    <a:gd name="connsiteY2" fmla="*/ 815493 h 815493"/>
                    <a:gd name="connsiteX3" fmla="*/ 1365923 w 1618594"/>
                    <a:gd name="connsiteY3" fmla="*/ 815493 h 815493"/>
                    <a:gd name="connsiteX4" fmla="*/ 1366547 w 1618594"/>
                    <a:gd name="connsiteY4" fmla="*/ 809297 h 815493"/>
                    <a:gd name="connsiteX5" fmla="*/ 809297 w 1618594"/>
                    <a:gd name="connsiteY5" fmla="*/ 252047 h 815493"/>
                    <a:gd name="connsiteX6" fmla="*/ 252047 w 1618594"/>
                    <a:gd name="connsiteY6" fmla="*/ 809297 h 815493"/>
                    <a:gd name="connsiteX7" fmla="*/ 252672 w 1618594"/>
                    <a:gd name="connsiteY7" fmla="*/ 815493 h 815493"/>
                    <a:gd name="connsiteX8" fmla="*/ 313 w 1618594"/>
                    <a:gd name="connsiteY8" fmla="*/ 815493 h 815493"/>
                    <a:gd name="connsiteX9" fmla="*/ 0 w 1618594"/>
                    <a:gd name="connsiteY9" fmla="*/ 809297 h 815493"/>
                    <a:gd name="connsiteX10" fmla="*/ 809297 w 1618594"/>
                    <a:gd name="connsiteY10" fmla="*/ 0 h 815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8594" h="815493">
                      <a:moveTo>
                        <a:pt x="809297" y="0"/>
                      </a:moveTo>
                      <a:cubicBezTo>
                        <a:pt x="1256259" y="0"/>
                        <a:pt x="1618594" y="362335"/>
                        <a:pt x="1618594" y="809297"/>
                      </a:cubicBezTo>
                      <a:lnTo>
                        <a:pt x="1618281" y="815493"/>
                      </a:lnTo>
                      <a:lnTo>
                        <a:pt x="1365923" y="815493"/>
                      </a:lnTo>
                      <a:lnTo>
                        <a:pt x="1366547" y="809297"/>
                      </a:lnTo>
                      <a:cubicBezTo>
                        <a:pt x="1366547" y="501536"/>
                        <a:pt x="1117058" y="252047"/>
                        <a:pt x="809297" y="252047"/>
                      </a:cubicBezTo>
                      <a:cubicBezTo>
                        <a:pt x="501536" y="252047"/>
                        <a:pt x="252047" y="501536"/>
                        <a:pt x="252047" y="809297"/>
                      </a:cubicBezTo>
                      <a:lnTo>
                        <a:pt x="252672" y="815493"/>
                      </a:lnTo>
                      <a:lnTo>
                        <a:pt x="313" y="815493"/>
                      </a:lnTo>
                      <a:lnTo>
                        <a:pt x="0" y="809297"/>
                      </a:lnTo>
                      <a:cubicBezTo>
                        <a:pt x="0" y="362335"/>
                        <a:pt x="362335" y="0"/>
                        <a:pt x="80929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BFF7CC1-BEFF-09F3-2979-2CA39A644E4E}"/>
                </a:ext>
              </a:extLst>
            </p:cNvPr>
            <p:cNvGrpSpPr/>
            <p:nvPr/>
          </p:nvGrpSpPr>
          <p:grpSpPr>
            <a:xfrm>
              <a:off x="3675719" y="2911100"/>
              <a:ext cx="2070175" cy="3407136"/>
              <a:chOff x="3937947" y="2914399"/>
              <a:chExt cx="1956989" cy="3220855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005F02DB-2BA2-912E-D204-B0FC71682CA5}"/>
                  </a:ext>
                </a:extLst>
              </p:cNvPr>
              <p:cNvGrpSpPr/>
              <p:nvPr/>
            </p:nvGrpSpPr>
            <p:grpSpPr>
              <a:xfrm>
                <a:off x="3937947" y="3563167"/>
                <a:ext cx="1956989" cy="2572087"/>
                <a:chOff x="4293549" y="3334561"/>
                <a:chExt cx="1956989" cy="2572087"/>
              </a:xfrm>
            </p:grpSpPr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3AF864F0-D0F2-372D-768C-7C289BA2FB15}"/>
                    </a:ext>
                  </a:extLst>
                </p:cNvPr>
                <p:cNvSpPr/>
                <p:nvPr/>
              </p:nvSpPr>
              <p:spPr>
                <a:xfrm>
                  <a:off x="5013062" y="3334561"/>
                  <a:ext cx="468290" cy="37823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03</a:t>
                  </a: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22EF7A86-0040-9B29-877F-0830E927FCC7}"/>
                    </a:ext>
                  </a:extLst>
                </p:cNvPr>
                <p:cNvSpPr/>
                <p:nvPr/>
              </p:nvSpPr>
              <p:spPr>
                <a:xfrm>
                  <a:off x="4293549" y="4539187"/>
                  <a:ext cx="1956989" cy="136746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FF9024E2-72D1-3C3C-B0A8-28CB26B1C860}"/>
                  </a:ext>
                </a:extLst>
              </p:cNvPr>
              <p:cNvGrpSpPr/>
              <p:nvPr/>
            </p:nvGrpSpPr>
            <p:grpSpPr>
              <a:xfrm>
                <a:off x="4066275" y="2914399"/>
                <a:ext cx="1618594" cy="1173972"/>
                <a:chOff x="4066275" y="2914399"/>
                <a:chExt cx="1618594" cy="1173972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A81C45F2-4A21-8C6B-4823-8DC1ACE10456}"/>
                    </a:ext>
                  </a:extLst>
                </p:cNvPr>
                <p:cNvSpPr/>
                <p:nvPr/>
              </p:nvSpPr>
              <p:spPr>
                <a:xfrm>
                  <a:off x="4536408" y="3397851"/>
                  <a:ext cx="690520" cy="690520"/>
                </a:xfrm>
                <a:prstGeom prst="ellipse">
                  <a:avLst/>
                </a:prstGeom>
                <a:noFill/>
                <a:ln w="6350">
                  <a:solidFill>
                    <a:schemeClr val="tx2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59AED3CA-666F-06D8-317A-7BE89CF9F29D}"/>
                    </a:ext>
                  </a:extLst>
                </p:cNvPr>
                <p:cNvSpPr/>
                <p:nvPr/>
              </p:nvSpPr>
              <p:spPr>
                <a:xfrm>
                  <a:off x="4066275" y="2914399"/>
                  <a:ext cx="1618594" cy="815493"/>
                </a:xfrm>
                <a:custGeom>
                  <a:avLst/>
                  <a:gdLst>
                    <a:gd name="connsiteX0" fmla="*/ 809297 w 1618594"/>
                    <a:gd name="connsiteY0" fmla="*/ 0 h 815493"/>
                    <a:gd name="connsiteX1" fmla="*/ 1618594 w 1618594"/>
                    <a:gd name="connsiteY1" fmla="*/ 809297 h 815493"/>
                    <a:gd name="connsiteX2" fmla="*/ 1618281 w 1618594"/>
                    <a:gd name="connsiteY2" fmla="*/ 815493 h 815493"/>
                    <a:gd name="connsiteX3" fmla="*/ 1365923 w 1618594"/>
                    <a:gd name="connsiteY3" fmla="*/ 815493 h 815493"/>
                    <a:gd name="connsiteX4" fmla="*/ 1366547 w 1618594"/>
                    <a:gd name="connsiteY4" fmla="*/ 809297 h 815493"/>
                    <a:gd name="connsiteX5" fmla="*/ 809297 w 1618594"/>
                    <a:gd name="connsiteY5" fmla="*/ 252047 h 815493"/>
                    <a:gd name="connsiteX6" fmla="*/ 252047 w 1618594"/>
                    <a:gd name="connsiteY6" fmla="*/ 809297 h 815493"/>
                    <a:gd name="connsiteX7" fmla="*/ 252672 w 1618594"/>
                    <a:gd name="connsiteY7" fmla="*/ 815493 h 815493"/>
                    <a:gd name="connsiteX8" fmla="*/ 313 w 1618594"/>
                    <a:gd name="connsiteY8" fmla="*/ 815493 h 815493"/>
                    <a:gd name="connsiteX9" fmla="*/ 0 w 1618594"/>
                    <a:gd name="connsiteY9" fmla="*/ 809297 h 815493"/>
                    <a:gd name="connsiteX10" fmla="*/ 809297 w 1618594"/>
                    <a:gd name="connsiteY10" fmla="*/ 0 h 815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8594" h="815493">
                      <a:moveTo>
                        <a:pt x="809297" y="0"/>
                      </a:moveTo>
                      <a:cubicBezTo>
                        <a:pt x="1256259" y="0"/>
                        <a:pt x="1618594" y="362335"/>
                        <a:pt x="1618594" y="809297"/>
                      </a:cubicBezTo>
                      <a:lnTo>
                        <a:pt x="1618281" y="815493"/>
                      </a:lnTo>
                      <a:lnTo>
                        <a:pt x="1365923" y="815493"/>
                      </a:lnTo>
                      <a:lnTo>
                        <a:pt x="1366547" y="809297"/>
                      </a:lnTo>
                      <a:cubicBezTo>
                        <a:pt x="1366547" y="501536"/>
                        <a:pt x="1117058" y="252047"/>
                        <a:pt x="809297" y="252047"/>
                      </a:cubicBezTo>
                      <a:cubicBezTo>
                        <a:pt x="501536" y="252047"/>
                        <a:pt x="252047" y="501536"/>
                        <a:pt x="252047" y="809297"/>
                      </a:cubicBezTo>
                      <a:lnTo>
                        <a:pt x="252672" y="815493"/>
                      </a:lnTo>
                      <a:lnTo>
                        <a:pt x="313" y="815493"/>
                      </a:lnTo>
                      <a:lnTo>
                        <a:pt x="0" y="809297"/>
                      </a:lnTo>
                      <a:cubicBezTo>
                        <a:pt x="0" y="362335"/>
                        <a:pt x="362335" y="0"/>
                        <a:pt x="80929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04179E1-9DDB-12E3-5C3A-91A416A153B1}"/>
                </a:ext>
              </a:extLst>
            </p:cNvPr>
            <p:cNvGrpSpPr/>
            <p:nvPr/>
          </p:nvGrpSpPr>
          <p:grpSpPr>
            <a:xfrm>
              <a:off x="5075575" y="1457944"/>
              <a:ext cx="2158782" cy="3220778"/>
              <a:chOff x="5261270" y="1540693"/>
              <a:chExt cx="2040753" cy="3044685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73947D9-0338-E1E0-3B0F-8170278EAF71}"/>
                  </a:ext>
                </a:extLst>
              </p:cNvPr>
              <p:cNvGrpSpPr/>
              <p:nvPr/>
            </p:nvGrpSpPr>
            <p:grpSpPr>
              <a:xfrm>
                <a:off x="5261270" y="1540693"/>
                <a:ext cx="2040753" cy="2514214"/>
                <a:chOff x="5665533" y="1913234"/>
                <a:chExt cx="2040753" cy="2514214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96EE9AD5-A663-9101-1DD0-6AAC9F8820A9}"/>
                    </a:ext>
                  </a:extLst>
                </p:cNvPr>
                <p:cNvSpPr/>
                <p:nvPr/>
              </p:nvSpPr>
              <p:spPr>
                <a:xfrm>
                  <a:off x="6435326" y="4049214"/>
                  <a:ext cx="468290" cy="37823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04</a:t>
                  </a: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DE37C8A6-6710-AC16-DE8E-E7057030388E}"/>
                    </a:ext>
                  </a:extLst>
                </p:cNvPr>
                <p:cNvSpPr/>
                <p:nvPr/>
              </p:nvSpPr>
              <p:spPr>
                <a:xfrm>
                  <a:off x="5665533" y="1913234"/>
                  <a:ext cx="2040753" cy="120743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E0A3899-A5ED-3225-B81D-6F57F9E223D5}"/>
                  </a:ext>
                </a:extLst>
              </p:cNvPr>
              <p:cNvGrpSpPr/>
              <p:nvPr/>
            </p:nvGrpSpPr>
            <p:grpSpPr>
              <a:xfrm>
                <a:off x="5449085" y="3482520"/>
                <a:ext cx="1618594" cy="1102858"/>
                <a:chOff x="5449085" y="3482520"/>
                <a:chExt cx="1618594" cy="1102858"/>
              </a:xfrm>
            </p:grpSpPr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245A0FF9-ADE7-B5EA-6EF9-20F1983114A5}"/>
                    </a:ext>
                  </a:extLst>
                </p:cNvPr>
                <p:cNvSpPr/>
                <p:nvPr/>
              </p:nvSpPr>
              <p:spPr>
                <a:xfrm>
                  <a:off x="5919218" y="3482520"/>
                  <a:ext cx="690520" cy="690520"/>
                </a:xfrm>
                <a:prstGeom prst="ellipse">
                  <a:avLst/>
                </a:prstGeom>
                <a:noFill/>
                <a:ln w="6350">
                  <a:solidFill>
                    <a:schemeClr val="tx2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61C0B5D7-3E99-2FA2-B12B-FD61F6F8E062}"/>
                    </a:ext>
                  </a:extLst>
                </p:cNvPr>
                <p:cNvSpPr/>
                <p:nvPr/>
              </p:nvSpPr>
              <p:spPr>
                <a:xfrm flipV="1">
                  <a:off x="5449085" y="3769885"/>
                  <a:ext cx="1618594" cy="815493"/>
                </a:xfrm>
                <a:custGeom>
                  <a:avLst/>
                  <a:gdLst>
                    <a:gd name="connsiteX0" fmla="*/ 809297 w 1618594"/>
                    <a:gd name="connsiteY0" fmla="*/ 0 h 815493"/>
                    <a:gd name="connsiteX1" fmla="*/ 1618594 w 1618594"/>
                    <a:gd name="connsiteY1" fmla="*/ 809297 h 815493"/>
                    <a:gd name="connsiteX2" fmla="*/ 1618281 w 1618594"/>
                    <a:gd name="connsiteY2" fmla="*/ 815493 h 815493"/>
                    <a:gd name="connsiteX3" fmla="*/ 1365923 w 1618594"/>
                    <a:gd name="connsiteY3" fmla="*/ 815493 h 815493"/>
                    <a:gd name="connsiteX4" fmla="*/ 1366547 w 1618594"/>
                    <a:gd name="connsiteY4" fmla="*/ 809297 h 815493"/>
                    <a:gd name="connsiteX5" fmla="*/ 809297 w 1618594"/>
                    <a:gd name="connsiteY5" fmla="*/ 252047 h 815493"/>
                    <a:gd name="connsiteX6" fmla="*/ 252047 w 1618594"/>
                    <a:gd name="connsiteY6" fmla="*/ 809297 h 815493"/>
                    <a:gd name="connsiteX7" fmla="*/ 252672 w 1618594"/>
                    <a:gd name="connsiteY7" fmla="*/ 815493 h 815493"/>
                    <a:gd name="connsiteX8" fmla="*/ 313 w 1618594"/>
                    <a:gd name="connsiteY8" fmla="*/ 815493 h 815493"/>
                    <a:gd name="connsiteX9" fmla="*/ 0 w 1618594"/>
                    <a:gd name="connsiteY9" fmla="*/ 809297 h 815493"/>
                    <a:gd name="connsiteX10" fmla="*/ 809297 w 1618594"/>
                    <a:gd name="connsiteY10" fmla="*/ 0 h 815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8594" h="815493">
                      <a:moveTo>
                        <a:pt x="809297" y="0"/>
                      </a:moveTo>
                      <a:cubicBezTo>
                        <a:pt x="1256259" y="0"/>
                        <a:pt x="1618594" y="362335"/>
                        <a:pt x="1618594" y="809297"/>
                      </a:cubicBezTo>
                      <a:lnTo>
                        <a:pt x="1618281" y="815493"/>
                      </a:lnTo>
                      <a:lnTo>
                        <a:pt x="1365923" y="815493"/>
                      </a:lnTo>
                      <a:lnTo>
                        <a:pt x="1366547" y="809297"/>
                      </a:lnTo>
                      <a:cubicBezTo>
                        <a:pt x="1366547" y="501536"/>
                        <a:pt x="1117058" y="252047"/>
                        <a:pt x="809297" y="252047"/>
                      </a:cubicBezTo>
                      <a:cubicBezTo>
                        <a:pt x="501536" y="252047"/>
                        <a:pt x="252047" y="501536"/>
                        <a:pt x="252047" y="809297"/>
                      </a:cubicBezTo>
                      <a:lnTo>
                        <a:pt x="252672" y="815493"/>
                      </a:lnTo>
                      <a:lnTo>
                        <a:pt x="313" y="815493"/>
                      </a:lnTo>
                      <a:lnTo>
                        <a:pt x="0" y="809297"/>
                      </a:lnTo>
                      <a:cubicBezTo>
                        <a:pt x="0" y="362335"/>
                        <a:pt x="362335" y="0"/>
                        <a:pt x="80929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061E1F6-56FD-F48F-5286-71EB773A3A4E}"/>
                </a:ext>
              </a:extLst>
            </p:cNvPr>
            <p:cNvGrpSpPr/>
            <p:nvPr/>
          </p:nvGrpSpPr>
          <p:grpSpPr>
            <a:xfrm>
              <a:off x="6564051" y="2911100"/>
              <a:ext cx="2070175" cy="3407136"/>
              <a:chOff x="6668361" y="2914399"/>
              <a:chExt cx="1956989" cy="3220855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20EAD6C-363D-7F7A-D1A4-3C393CC8E284}"/>
                  </a:ext>
                </a:extLst>
              </p:cNvPr>
              <p:cNvGrpSpPr/>
              <p:nvPr/>
            </p:nvGrpSpPr>
            <p:grpSpPr>
              <a:xfrm>
                <a:off x="6668361" y="3563167"/>
                <a:ext cx="1956989" cy="2572087"/>
                <a:chOff x="7009791" y="3334561"/>
                <a:chExt cx="1956989" cy="2572087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9785F605-100B-C677-37B4-0825C69A1B99}"/>
                    </a:ext>
                  </a:extLst>
                </p:cNvPr>
                <p:cNvSpPr/>
                <p:nvPr/>
              </p:nvSpPr>
              <p:spPr>
                <a:xfrm>
                  <a:off x="7746097" y="3334561"/>
                  <a:ext cx="468290" cy="37823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05</a:t>
                  </a: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8379E2C-0F45-6E28-9378-A67C2B653026}"/>
                    </a:ext>
                  </a:extLst>
                </p:cNvPr>
                <p:cNvSpPr/>
                <p:nvPr/>
              </p:nvSpPr>
              <p:spPr>
                <a:xfrm>
                  <a:off x="7009791" y="4539187"/>
                  <a:ext cx="1956989" cy="136746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CD55466-D7D7-8EC4-7A14-28988304CC86}"/>
                  </a:ext>
                </a:extLst>
              </p:cNvPr>
              <p:cNvGrpSpPr/>
              <p:nvPr/>
            </p:nvGrpSpPr>
            <p:grpSpPr>
              <a:xfrm>
                <a:off x="6813896" y="2914399"/>
                <a:ext cx="1618594" cy="1173972"/>
                <a:chOff x="6813896" y="2914399"/>
                <a:chExt cx="1618594" cy="1173972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7327641-1A85-D482-50B4-48B7AC7627C7}"/>
                    </a:ext>
                  </a:extLst>
                </p:cNvPr>
                <p:cNvSpPr/>
                <p:nvPr/>
              </p:nvSpPr>
              <p:spPr>
                <a:xfrm>
                  <a:off x="7284029" y="3397851"/>
                  <a:ext cx="690520" cy="690520"/>
                </a:xfrm>
                <a:prstGeom prst="ellipse">
                  <a:avLst/>
                </a:prstGeom>
                <a:noFill/>
                <a:ln w="6350">
                  <a:solidFill>
                    <a:schemeClr val="tx2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8F6EA4E0-423D-D7A6-C0FD-6FA509D8C7A4}"/>
                    </a:ext>
                  </a:extLst>
                </p:cNvPr>
                <p:cNvSpPr/>
                <p:nvPr/>
              </p:nvSpPr>
              <p:spPr>
                <a:xfrm>
                  <a:off x="6813896" y="2914399"/>
                  <a:ext cx="1618594" cy="815493"/>
                </a:xfrm>
                <a:custGeom>
                  <a:avLst/>
                  <a:gdLst>
                    <a:gd name="connsiteX0" fmla="*/ 809297 w 1618594"/>
                    <a:gd name="connsiteY0" fmla="*/ 0 h 815493"/>
                    <a:gd name="connsiteX1" fmla="*/ 1618594 w 1618594"/>
                    <a:gd name="connsiteY1" fmla="*/ 809297 h 815493"/>
                    <a:gd name="connsiteX2" fmla="*/ 1618281 w 1618594"/>
                    <a:gd name="connsiteY2" fmla="*/ 815493 h 815493"/>
                    <a:gd name="connsiteX3" fmla="*/ 1365923 w 1618594"/>
                    <a:gd name="connsiteY3" fmla="*/ 815493 h 815493"/>
                    <a:gd name="connsiteX4" fmla="*/ 1366547 w 1618594"/>
                    <a:gd name="connsiteY4" fmla="*/ 809297 h 815493"/>
                    <a:gd name="connsiteX5" fmla="*/ 809297 w 1618594"/>
                    <a:gd name="connsiteY5" fmla="*/ 252047 h 815493"/>
                    <a:gd name="connsiteX6" fmla="*/ 252047 w 1618594"/>
                    <a:gd name="connsiteY6" fmla="*/ 809297 h 815493"/>
                    <a:gd name="connsiteX7" fmla="*/ 252672 w 1618594"/>
                    <a:gd name="connsiteY7" fmla="*/ 815493 h 815493"/>
                    <a:gd name="connsiteX8" fmla="*/ 313 w 1618594"/>
                    <a:gd name="connsiteY8" fmla="*/ 815493 h 815493"/>
                    <a:gd name="connsiteX9" fmla="*/ 0 w 1618594"/>
                    <a:gd name="connsiteY9" fmla="*/ 809297 h 815493"/>
                    <a:gd name="connsiteX10" fmla="*/ 809297 w 1618594"/>
                    <a:gd name="connsiteY10" fmla="*/ 0 h 815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8594" h="815493">
                      <a:moveTo>
                        <a:pt x="809297" y="0"/>
                      </a:moveTo>
                      <a:cubicBezTo>
                        <a:pt x="1256259" y="0"/>
                        <a:pt x="1618594" y="362335"/>
                        <a:pt x="1618594" y="809297"/>
                      </a:cubicBezTo>
                      <a:lnTo>
                        <a:pt x="1618281" y="815493"/>
                      </a:lnTo>
                      <a:lnTo>
                        <a:pt x="1365923" y="815493"/>
                      </a:lnTo>
                      <a:lnTo>
                        <a:pt x="1366547" y="809297"/>
                      </a:lnTo>
                      <a:cubicBezTo>
                        <a:pt x="1366547" y="501536"/>
                        <a:pt x="1117058" y="252047"/>
                        <a:pt x="809297" y="252047"/>
                      </a:cubicBezTo>
                      <a:cubicBezTo>
                        <a:pt x="501536" y="252047"/>
                        <a:pt x="252047" y="501536"/>
                        <a:pt x="252047" y="809297"/>
                      </a:cubicBezTo>
                      <a:lnTo>
                        <a:pt x="252672" y="815493"/>
                      </a:lnTo>
                      <a:lnTo>
                        <a:pt x="313" y="815493"/>
                      </a:lnTo>
                      <a:lnTo>
                        <a:pt x="0" y="809297"/>
                      </a:lnTo>
                      <a:cubicBezTo>
                        <a:pt x="0" y="362335"/>
                        <a:pt x="362335" y="0"/>
                        <a:pt x="809297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395121C-E099-715F-C581-238DA576C17E}"/>
                </a:ext>
              </a:extLst>
            </p:cNvPr>
            <p:cNvGrpSpPr/>
            <p:nvPr/>
          </p:nvGrpSpPr>
          <p:grpSpPr>
            <a:xfrm>
              <a:off x="7983628" y="1457944"/>
              <a:ext cx="2060915" cy="3220778"/>
              <a:chOff x="8010330" y="1540693"/>
              <a:chExt cx="1948237" cy="304468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91AD64C-D9B5-0BEC-786B-3E84CBFCB564}"/>
                  </a:ext>
                </a:extLst>
              </p:cNvPr>
              <p:cNvGrpSpPr/>
              <p:nvPr/>
            </p:nvGrpSpPr>
            <p:grpSpPr>
              <a:xfrm>
                <a:off x="8010330" y="1540693"/>
                <a:ext cx="1948237" cy="2514214"/>
                <a:chOff x="8366465" y="1913234"/>
                <a:chExt cx="1948237" cy="2514214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27B14673-CE35-A10B-3C30-FE452D221F9F}"/>
                    </a:ext>
                  </a:extLst>
                </p:cNvPr>
                <p:cNvSpPr/>
                <p:nvPr/>
              </p:nvSpPr>
              <p:spPr>
                <a:xfrm>
                  <a:off x="9134405" y="4049214"/>
                  <a:ext cx="468290" cy="37823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06</a:t>
                  </a: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10AC6B46-5D29-42F3-0778-B4770D3FA168}"/>
                    </a:ext>
                  </a:extLst>
                </p:cNvPr>
                <p:cNvSpPr/>
                <p:nvPr/>
              </p:nvSpPr>
              <p:spPr>
                <a:xfrm>
                  <a:off x="8366465" y="1913234"/>
                  <a:ext cx="1948237" cy="136746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3FEF55B1-CBD5-EF05-44E0-262837739173}"/>
                  </a:ext>
                </a:extLst>
              </p:cNvPr>
              <p:cNvGrpSpPr/>
              <p:nvPr/>
            </p:nvGrpSpPr>
            <p:grpSpPr>
              <a:xfrm>
                <a:off x="8190610" y="3482520"/>
                <a:ext cx="1618594" cy="1102858"/>
                <a:chOff x="8190610" y="3482520"/>
                <a:chExt cx="1618594" cy="1102858"/>
              </a:xfrm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77C5388-5387-371F-BC1D-C78CE0302A50}"/>
                    </a:ext>
                  </a:extLst>
                </p:cNvPr>
                <p:cNvSpPr/>
                <p:nvPr/>
              </p:nvSpPr>
              <p:spPr>
                <a:xfrm>
                  <a:off x="8666839" y="3482520"/>
                  <a:ext cx="690520" cy="690520"/>
                </a:xfrm>
                <a:prstGeom prst="ellipse">
                  <a:avLst/>
                </a:prstGeom>
                <a:noFill/>
                <a:ln w="6350">
                  <a:solidFill>
                    <a:schemeClr val="tx2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1144566F-E601-EA3B-24B7-16687A5A990E}"/>
                    </a:ext>
                  </a:extLst>
                </p:cNvPr>
                <p:cNvSpPr/>
                <p:nvPr/>
              </p:nvSpPr>
              <p:spPr>
                <a:xfrm flipV="1">
                  <a:off x="8190610" y="3769885"/>
                  <a:ext cx="1618594" cy="815493"/>
                </a:xfrm>
                <a:custGeom>
                  <a:avLst/>
                  <a:gdLst>
                    <a:gd name="connsiteX0" fmla="*/ 809297 w 1618594"/>
                    <a:gd name="connsiteY0" fmla="*/ 0 h 815493"/>
                    <a:gd name="connsiteX1" fmla="*/ 1618594 w 1618594"/>
                    <a:gd name="connsiteY1" fmla="*/ 809297 h 815493"/>
                    <a:gd name="connsiteX2" fmla="*/ 1618281 w 1618594"/>
                    <a:gd name="connsiteY2" fmla="*/ 815493 h 815493"/>
                    <a:gd name="connsiteX3" fmla="*/ 1365923 w 1618594"/>
                    <a:gd name="connsiteY3" fmla="*/ 815493 h 815493"/>
                    <a:gd name="connsiteX4" fmla="*/ 1366547 w 1618594"/>
                    <a:gd name="connsiteY4" fmla="*/ 809297 h 815493"/>
                    <a:gd name="connsiteX5" fmla="*/ 809297 w 1618594"/>
                    <a:gd name="connsiteY5" fmla="*/ 252047 h 815493"/>
                    <a:gd name="connsiteX6" fmla="*/ 252047 w 1618594"/>
                    <a:gd name="connsiteY6" fmla="*/ 809297 h 815493"/>
                    <a:gd name="connsiteX7" fmla="*/ 252672 w 1618594"/>
                    <a:gd name="connsiteY7" fmla="*/ 815493 h 815493"/>
                    <a:gd name="connsiteX8" fmla="*/ 313 w 1618594"/>
                    <a:gd name="connsiteY8" fmla="*/ 815493 h 815493"/>
                    <a:gd name="connsiteX9" fmla="*/ 0 w 1618594"/>
                    <a:gd name="connsiteY9" fmla="*/ 809297 h 815493"/>
                    <a:gd name="connsiteX10" fmla="*/ 809297 w 1618594"/>
                    <a:gd name="connsiteY10" fmla="*/ 0 h 815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8594" h="815493">
                      <a:moveTo>
                        <a:pt x="809297" y="0"/>
                      </a:moveTo>
                      <a:cubicBezTo>
                        <a:pt x="1256259" y="0"/>
                        <a:pt x="1618594" y="362335"/>
                        <a:pt x="1618594" y="809297"/>
                      </a:cubicBezTo>
                      <a:lnTo>
                        <a:pt x="1618281" y="815493"/>
                      </a:lnTo>
                      <a:lnTo>
                        <a:pt x="1365923" y="815493"/>
                      </a:lnTo>
                      <a:lnTo>
                        <a:pt x="1366547" y="809297"/>
                      </a:lnTo>
                      <a:cubicBezTo>
                        <a:pt x="1366547" y="501536"/>
                        <a:pt x="1117058" y="252047"/>
                        <a:pt x="809297" y="252047"/>
                      </a:cubicBezTo>
                      <a:cubicBezTo>
                        <a:pt x="501536" y="252047"/>
                        <a:pt x="252047" y="501536"/>
                        <a:pt x="252047" y="809297"/>
                      </a:cubicBezTo>
                      <a:lnTo>
                        <a:pt x="252672" y="815493"/>
                      </a:lnTo>
                      <a:lnTo>
                        <a:pt x="313" y="815493"/>
                      </a:lnTo>
                      <a:lnTo>
                        <a:pt x="0" y="809297"/>
                      </a:lnTo>
                      <a:cubicBezTo>
                        <a:pt x="0" y="362335"/>
                        <a:pt x="362335" y="0"/>
                        <a:pt x="80929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D108C8B-3440-CBFB-F613-697BF4245FF8}"/>
                </a:ext>
              </a:extLst>
            </p:cNvPr>
            <p:cNvGrpSpPr/>
            <p:nvPr/>
          </p:nvGrpSpPr>
          <p:grpSpPr>
            <a:xfrm>
              <a:off x="9452385" y="2911100"/>
              <a:ext cx="2070175" cy="3407136"/>
              <a:chOff x="9398776" y="2914399"/>
              <a:chExt cx="1956989" cy="3220855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CC08AEC0-161D-307F-89C1-0EEF2518A4BA}"/>
                  </a:ext>
                </a:extLst>
              </p:cNvPr>
              <p:cNvGrpSpPr/>
              <p:nvPr/>
            </p:nvGrpSpPr>
            <p:grpSpPr>
              <a:xfrm>
                <a:off x="9398776" y="3563167"/>
                <a:ext cx="1956989" cy="2572087"/>
                <a:chOff x="9726033" y="3334561"/>
                <a:chExt cx="1956989" cy="2572087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60EAF45-07AD-5072-C905-69449244E36C}"/>
                    </a:ext>
                  </a:extLst>
                </p:cNvPr>
                <p:cNvSpPr/>
                <p:nvPr/>
              </p:nvSpPr>
              <p:spPr>
                <a:xfrm>
                  <a:off x="10479128" y="3334561"/>
                  <a:ext cx="468290" cy="37823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07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546E3E1E-BB8B-6CD3-08F0-5D153C668605}"/>
                    </a:ext>
                  </a:extLst>
                </p:cNvPr>
                <p:cNvSpPr/>
                <p:nvPr/>
              </p:nvSpPr>
              <p:spPr>
                <a:xfrm>
                  <a:off x="9726033" y="4539187"/>
                  <a:ext cx="1956989" cy="136746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A0DD264-EC90-39B3-A85A-AB42544CEFD6}"/>
                  </a:ext>
                </a:extLst>
              </p:cNvPr>
              <p:cNvGrpSpPr/>
              <p:nvPr/>
            </p:nvGrpSpPr>
            <p:grpSpPr>
              <a:xfrm>
                <a:off x="9561324" y="2914399"/>
                <a:ext cx="1618594" cy="1173972"/>
                <a:chOff x="9561324" y="2914399"/>
                <a:chExt cx="1618594" cy="1173972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25589D07-7220-88BA-B356-56512A7107E2}"/>
                    </a:ext>
                  </a:extLst>
                </p:cNvPr>
                <p:cNvSpPr/>
                <p:nvPr/>
              </p:nvSpPr>
              <p:spPr>
                <a:xfrm>
                  <a:off x="10037553" y="3397851"/>
                  <a:ext cx="690520" cy="690520"/>
                </a:xfrm>
                <a:prstGeom prst="ellipse">
                  <a:avLst/>
                </a:prstGeom>
                <a:noFill/>
                <a:ln w="6350">
                  <a:solidFill>
                    <a:schemeClr val="tx2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FB8A7226-A23F-12C1-7FC7-14F31297F9C3}"/>
                    </a:ext>
                  </a:extLst>
                </p:cNvPr>
                <p:cNvSpPr/>
                <p:nvPr/>
              </p:nvSpPr>
              <p:spPr>
                <a:xfrm>
                  <a:off x="9561324" y="2914399"/>
                  <a:ext cx="1618594" cy="815493"/>
                </a:xfrm>
                <a:custGeom>
                  <a:avLst/>
                  <a:gdLst>
                    <a:gd name="connsiteX0" fmla="*/ 809297 w 1618594"/>
                    <a:gd name="connsiteY0" fmla="*/ 0 h 815493"/>
                    <a:gd name="connsiteX1" fmla="*/ 1618594 w 1618594"/>
                    <a:gd name="connsiteY1" fmla="*/ 809297 h 815493"/>
                    <a:gd name="connsiteX2" fmla="*/ 1618281 w 1618594"/>
                    <a:gd name="connsiteY2" fmla="*/ 815493 h 815493"/>
                    <a:gd name="connsiteX3" fmla="*/ 1365923 w 1618594"/>
                    <a:gd name="connsiteY3" fmla="*/ 815493 h 815493"/>
                    <a:gd name="connsiteX4" fmla="*/ 1366547 w 1618594"/>
                    <a:gd name="connsiteY4" fmla="*/ 809297 h 815493"/>
                    <a:gd name="connsiteX5" fmla="*/ 809297 w 1618594"/>
                    <a:gd name="connsiteY5" fmla="*/ 252047 h 815493"/>
                    <a:gd name="connsiteX6" fmla="*/ 252047 w 1618594"/>
                    <a:gd name="connsiteY6" fmla="*/ 809297 h 815493"/>
                    <a:gd name="connsiteX7" fmla="*/ 252672 w 1618594"/>
                    <a:gd name="connsiteY7" fmla="*/ 815493 h 815493"/>
                    <a:gd name="connsiteX8" fmla="*/ 313 w 1618594"/>
                    <a:gd name="connsiteY8" fmla="*/ 815493 h 815493"/>
                    <a:gd name="connsiteX9" fmla="*/ 0 w 1618594"/>
                    <a:gd name="connsiteY9" fmla="*/ 809297 h 815493"/>
                    <a:gd name="connsiteX10" fmla="*/ 809297 w 1618594"/>
                    <a:gd name="connsiteY10" fmla="*/ 0 h 815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8594" h="815493">
                      <a:moveTo>
                        <a:pt x="809297" y="0"/>
                      </a:moveTo>
                      <a:cubicBezTo>
                        <a:pt x="1256259" y="0"/>
                        <a:pt x="1618594" y="362335"/>
                        <a:pt x="1618594" y="809297"/>
                      </a:cubicBezTo>
                      <a:lnTo>
                        <a:pt x="1618281" y="815493"/>
                      </a:lnTo>
                      <a:lnTo>
                        <a:pt x="1365923" y="815493"/>
                      </a:lnTo>
                      <a:lnTo>
                        <a:pt x="1366547" y="809297"/>
                      </a:lnTo>
                      <a:cubicBezTo>
                        <a:pt x="1366547" y="501536"/>
                        <a:pt x="1117058" y="252047"/>
                        <a:pt x="809297" y="252047"/>
                      </a:cubicBezTo>
                      <a:cubicBezTo>
                        <a:pt x="501536" y="252047"/>
                        <a:pt x="252047" y="501536"/>
                        <a:pt x="252047" y="809297"/>
                      </a:cubicBezTo>
                      <a:lnTo>
                        <a:pt x="252672" y="815493"/>
                      </a:lnTo>
                      <a:lnTo>
                        <a:pt x="313" y="815493"/>
                      </a:lnTo>
                      <a:lnTo>
                        <a:pt x="0" y="809297"/>
                      </a:lnTo>
                      <a:cubicBezTo>
                        <a:pt x="0" y="362335"/>
                        <a:pt x="362335" y="0"/>
                        <a:pt x="80929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AF7EE39-8DE7-8518-F2E9-1E25B90B1D79}"/>
                </a:ext>
              </a:extLst>
            </p:cNvPr>
            <p:cNvCxnSpPr>
              <a:cxnSpLocks/>
            </p:cNvCxnSpPr>
            <p:nvPr/>
          </p:nvCxnSpPr>
          <p:spPr>
            <a:xfrm>
              <a:off x="904552" y="3809237"/>
              <a:ext cx="26647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8B82BB6-EFA1-B583-0D47-42CD2C0563DB}"/>
                </a:ext>
              </a:extLst>
            </p:cNvPr>
            <p:cNvCxnSpPr>
              <a:cxnSpLocks/>
            </p:cNvCxnSpPr>
            <p:nvPr/>
          </p:nvCxnSpPr>
          <p:spPr>
            <a:xfrm>
              <a:off x="904552" y="3857601"/>
              <a:ext cx="26647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F097592-55A4-A7D1-FE22-F6129D7ECB5B}"/>
                </a:ext>
              </a:extLst>
            </p:cNvPr>
            <p:cNvCxnSpPr>
              <a:cxnSpLocks/>
            </p:cNvCxnSpPr>
            <p:nvPr/>
          </p:nvCxnSpPr>
          <p:spPr>
            <a:xfrm>
              <a:off x="11070065" y="3809237"/>
              <a:ext cx="26647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A00B5D9-2742-4555-9408-7B8896AE7182}"/>
                </a:ext>
              </a:extLst>
            </p:cNvPr>
            <p:cNvCxnSpPr>
              <a:cxnSpLocks/>
            </p:cNvCxnSpPr>
            <p:nvPr/>
          </p:nvCxnSpPr>
          <p:spPr>
            <a:xfrm>
              <a:off x="11070065" y="3857601"/>
              <a:ext cx="26647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12954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71DAF5-3EC4-10D3-404D-CCE2F737CA8A}"/>
              </a:ext>
            </a:extLst>
          </p:cNvPr>
          <p:cNvSpPr/>
          <p:nvPr/>
        </p:nvSpPr>
        <p:spPr>
          <a:xfrm>
            <a:off x="973804" y="1267693"/>
            <a:ext cx="1830794" cy="32913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FDB949-2FD1-E992-D21F-08B03CA266AE}"/>
              </a:ext>
            </a:extLst>
          </p:cNvPr>
          <p:cNvSpPr/>
          <p:nvPr/>
        </p:nvSpPr>
        <p:spPr>
          <a:xfrm>
            <a:off x="3864138" y="1267693"/>
            <a:ext cx="1830794" cy="32913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641015-E05E-B72E-A056-71F16CD331C5}"/>
              </a:ext>
            </a:extLst>
          </p:cNvPr>
          <p:cNvSpPr/>
          <p:nvPr/>
        </p:nvSpPr>
        <p:spPr>
          <a:xfrm>
            <a:off x="6596276" y="1267693"/>
            <a:ext cx="1830794" cy="32913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1ACDA6-6E2B-22C5-22C6-946B044BE082}"/>
              </a:ext>
            </a:extLst>
          </p:cNvPr>
          <p:cNvSpPr/>
          <p:nvPr/>
        </p:nvSpPr>
        <p:spPr>
          <a:xfrm>
            <a:off x="9453923" y="1267693"/>
            <a:ext cx="1830794" cy="3291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Role of Healthcare Professionals</a:t>
            </a:r>
            <a:endParaRPr lang="en-CA" sz="3200" b="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cs typeface="Aparajita" panose="02020603050405020304" pitchFamily="18" charset="0"/>
            </a:endParaRPr>
          </a:p>
        </p:txBody>
      </p:sp>
      <p:pic>
        <p:nvPicPr>
          <p:cNvPr id="17" name="Picture Placeholder 16" descr="A person in a white coat&#10;&#10;Description automatically generated">
            <a:extLst>
              <a:ext uri="{FF2B5EF4-FFF2-40B4-BE49-F238E27FC236}">
                <a16:creationId xmlns:a16="http://schemas.microsoft.com/office/drawing/2014/main" id="{F0DE75E6-44BB-AE75-8059-0FE1ABE1D9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4" name="Picture Placeholder 23" descr="A person in a white coat&#10;&#10;Description automatically generated">
            <a:extLst>
              <a:ext uri="{FF2B5EF4-FFF2-40B4-BE49-F238E27FC236}">
                <a16:creationId xmlns:a16="http://schemas.microsoft.com/office/drawing/2014/main" id="{B3B7FF1B-1FAF-C63F-A757-3ABF91E74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6" name="Picture Placeholder 25" descr="A person in a lab coat holding a syringe&#10;&#10;Description automatically generated">
            <a:extLst>
              <a:ext uri="{FF2B5EF4-FFF2-40B4-BE49-F238E27FC236}">
                <a16:creationId xmlns:a16="http://schemas.microsoft.com/office/drawing/2014/main" id="{4C73FA27-AB01-A577-53DC-FFDE9323B8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43" name="Picture Placeholder 42" descr="A person in a lab coat looking at a cellphone&#10;&#10;Description automatically generated">
            <a:extLst>
              <a:ext uri="{FF2B5EF4-FFF2-40B4-BE49-F238E27FC236}">
                <a16:creationId xmlns:a16="http://schemas.microsoft.com/office/drawing/2014/main" id="{CF60BBED-E61A-A780-701E-6DC8D2148DB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973804" y="3845152"/>
            <a:ext cx="10280485" cy="1173283"/>
            <a:chOff x="995259" y="4217074"/>
            <a:chExt cx="10280485" cy="117328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995259" y="4217074"/>
              <a:ext cx="1821776" cy="1173283"/>
              <a:chOff x="5185112" y="5143969"/>
              <a:chExt cx="1821776" cy="117328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5243028" y="5143969"/>
                <a:ext cx="170594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20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817835" y="4217074"/>
              <a:ext cx="1837973" cy="1173283"/>
              <a:chOff x="5185112" y="5143969"/>
              <a:chExt cx="1837973" cy="117328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5317141" y="5143969"/>
                <a:ext cx="170594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20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</a:t>
                </a:r>
              </a:p>
              <a:p>
                <a:pPr algn="ctr" fontAlgn="base"/>
                <a:r>
                  <a:rPr lang="en-US" sz="20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631393" y="4217074"/>
              <a:ext cx="1821776" cy="1173283"/>
              <a:chOff x="5185112" y="5143969"/>
              <a:chExt cx="1821776" cy="1173283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5246034" y="5143969"/>
                <a:ext cx="170594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20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453968" y="4217074"/>
              <a:ext cx="1821776" cy="1173283"/>
              <a:chOff x="5185112" y="5143969"/>
              <a:chExt cx="1821776" cy="117328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5254045" y="5143969"/>
                <a:ext cx="170594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20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SMITH</a:t>
                </a:r>
              </a:p>
              <a:p>
                <a:pPr algn="ctr" fontAlgn="base"/>
                <a:r>
                  <a:rPr lang="en-US" sz="20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279CA13-707E-37EF-05C6-CF26B86C79A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60" name="Google Shape;12;p2">
              <a:extLst>
                <a:ext uri="{FF2B5EF4-FFF2-40B4-BE49-F238E27FC236}">
                  <a16:creationId xmlns:a16="http://schemas.microsoft.com/office/drawing/2014/main" id="{B55BDB8A-542A-47B7-CFAE-ABBD0019E03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3;p2">
              <a:extLst>
                <a:ext uri="{FF2B5EF4-FFF2-40B4-BE49-F238E27FC236}">
                  <a16:creationId xmlns:a16="http://schemas.microsoft.com/office/drawing/2014/main" id="{B69C1D50-9F69-4B76-290B-BE4CF760332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4;p2">
              <a:extLst>
                <a:ext uri="{FF2B5EF4-FFF2-40B4-BE49-F238E27FC236}">
                  <a16:creationId xmlns:a16="http://schemas.microsoft.com/office/drawing/2014/main" id="{D0FA6089-EF57-1EA6-C07E-5DCB984F2E74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5;p2">
              <a:extLst>
                <a:ext uri="{FF2B5EF4-FFF2-40B4-BE49-F238E27FC236}">
                  <a16:creationId xmlns:a16="http://schemas.microsoft.com/office/drawing/2014/main" id="{3084C9AF-D009-5E60-368F-051187A1DDC1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6;p2">
              <a:extLst>
                <a:ext uri="{FF2B5EF4-FFF2-40B4-BE49-F238E27FC236}">
                  <a16:creationId xmlns:a16="http://schemas.microsoft.com/office/drawing/2014/main" id="{49C0FF78-52A3-77AF-5F23-0BEB7425DF4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7;p2">
              <a:extLst>
                <a:ext uri="{FF2B5EF4-FFF2-40B4-BE49-F238E27FC236}">
                  <a16:creationId xmlns:a16="http://schemas.microsoft.com/office/drawing/2014/main" id="{58A21421-9255-51E0-C34C-7D114869223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8;p2">
              <a:extLst>
                <a:ext uri="{FF2B5EF4-FFF2-40B4-BE49-F238E27FC236}">
                  <a16:creationId xmlns:a16="http://schemas.microsoft.com/office/drawing/2014/main" id="{311C32A5-6026-1327-DC7F-53B94903AC7C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9;p2">
              <a:extLst>
                <a:ext uri="{FF2B5EF4-FFF2-40B4-BE49-F238E27FC236}">
                  <a16:creationId xmlns:a16="http://schemas.microsoft.com/office/drawing/2014/main" id="{22495F59-2005-2961-36B4-D3315FC5CEDA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2;p2">
              <a:extLst>
                <a:ext uri="{FF2B5EF4-FFF2-40B4-BE49-F238E27FC236}">
                  <a16:creationId xmlns:a16="http://schemas.microsoft.com/office/drawing/2014/main" id="{2F4B7907-2C79-C6DE-3379-97295546251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3;p2">
              <a:extLst>
                <a:ext uri="{FF2B5EF4-FFF2-40B4-BE49-F238E27FC236}">
                  <a16:creationId xmlns:a16="http://schemas.microsoft.com/office/drawing/2014/main" id="{C434AFF2-9286-7574-6365-74B0A8BA99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;p2">
              <a:extLst>
                <a:ext uri="{FF2B5EF4-FFF2-40B4-BE49-F238E27FC236}">
                  <a16:creationId xmlns:a16="http://schemas.microsoft.com/office/drawing/2014/main" id="{C77FDE5C-FD39-7F94-E875-BCD31C024BB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5;p2">
              <a:extLst>
                <a:ext uri="{FF2B5EF4-FFF2-40B4-BE49-F238E27FC236}">
                  <a16:creationId xmlns:a16="http://schemas.microsoft.com/office/drawing/2014/main" id="{D5392087-D103-31B1-940B-DE4D8F5E9FBC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6;p2">
              <a:extLst>
                <a:ext uri="{FF2B5EF4-FFF2-40B4-BE49-F238E27FC236}">
                  <a16:creationId xmlns:a16="http://schemas.microsoft.com/office/drawing/2014/main" id="{8D9846A3-65D2-FC54-C749-DB9FD3DA6FE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7;p2">
              <a:extLst>
                <a:ext uri="{FF2B5EF4-FFF2-40B4-BE49-F238E27FC236}">
                  <a16:creationId xmlns:a16="http://schemas.microsoft.com/office/drawing/2014/main" id="{00EACDDC-A00E-0AFC-7758-FE4E2D1ABC8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8;p2">
              <a:extLst>
                <a:ext uri="{FF2B5EF4-FFF2-40B4-BE49-F238E27FC236}">
                  <a16:creationId xmlns:a16="http://schemas.microsoft.com/office/drawing/2014/main" id="{AC611255-5756-96B1-F910-B3AF21D18E3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9;p2">
              <a:extLst>
                <a:ext uri="{FF2B5EF4-FFF2-40B4-BE49-F238E27FC236}">
                  <a16:creationId xmlns:a16="http://schemas.microsoft.com/office/drawing/2014/main" id="{C863612C-BC31-D20F-B23A-5F5877C1DB05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176F-ED8E-8136-726E-28BA5657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Patient Education</a:t>
            </a:r>
            <a:endParaRPr lang="en-CA" sz="32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B01DC-5446-D0D7-886A-A8BFA2787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B6DEC-B990-5178-5837-2D1BC1CB4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F9203B-0572-7ACD-B8E7-15C3D24997BD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32" name="Google Shape;12;p2">
              <a:extLst>
                <a:ext uri="{FF2B5EF4-FFF2-40B4-BE49-F238E27FC236}">
                  <a16:creationId xmlns:a16="http://schemas.microsoft.com/office/drawing/2014/main" id="{C849ACCD-C06C-9E6E-19D4-05846B7A6CB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3;p2">
              <a:extLst>
                <a:ext uri="{FF2B5EF4-FFF2-40B4-BE49-F238E27FC236}">
                  <a16:creationId xmlns:a16="http://schemas.microsoft.com/office/drawing/2014/main" id="{91F253FA-CED0-DB56-7087-92E5CFCC302C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4;p2">
              <a:extLst>
                <a:ext uri="{FF2B5EF4-FFF2-40B4-BE49-F238E27FC236}">
                  <a16:creationId xmlns:a16="http://schemas.microsoft.com/office/drawing/2014/main" id="{C702DA49-7C9F-7A19-209E-BA29AFD145FD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5;p2">
              <a:extLst>
                <a:ext uri="{FF2B5EF4-FFF2-40B4-BE49-F238E27FC236}">
                  <a16:creationId xmlns:a16="http://schemas.microsoft.com/office/drawing/2014/main" id="{5C117E8E-853B-C309-EC5D-2864F3526A9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6;p2">
              <a:extLst>
                <a:ext uri="{FF2B5EF4-FFF2-40B4-BE49-F238E27FC236}">
                  <a16:creationId xmlns:a16="http://schemas.microsoft.com/office/drawing/2014/main" id="{33698942-AA70-110E-96DD-122ADF4DE9BB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7;p2">
              <a:extLst>
                <a:ext uri="{FF2B5EF4-FFF2-40B4-BE49-F238E27FC236}">
                  <a16:creationId xmlns:a16="http://schemas.microsoft.com/office/drawing/2014/main" id="{70E42A8B-3097-05D7-B4DE-2BBA847F542D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8;p2">
              <a:extLst>
                <a:ext uri="{FF2B5EF4-FFF2-40B4-BE49-F238E27FC236}">
                  <a16:creationId xmlns:a16="http://schemas.microsoft.com/office/drawing/2014/main" id="{49D87A01-DA0D-8AB6-6330-0E9C0A878D66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9;p2">
              <a:extLst>
                <a:ext uri="{FF2B5EF4-FFF2-40B4-BE49-F238E27FC236}">
                  <a16:creationId xmlns:a16="http://schemas.microsoft.com/office/drawing/2014/main" id="{75FC628C-BDB1-66F2-0CB4-365B2C0A78C7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2;p2">
              <a:extLst>
                <a:ext uri="{FF2B5EF4-FFF2-40B4-BE49-F238E27FC236}">
                  <a16:creationId xmlns:a16="http://schemas.microsoft.com/office/drawing/2014/main" id="{38A0FC8C-30BC-A250-2F3A-75BDC9BF5FF6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3;p2">
              <a:extLst>
                <a:ext uri="{FF2B5EF4-FFF2-40B4-BE49-F238E27FC236}">
                  <a16:creationId xmlns:a16="http://schemas.microsoft.com/office/drawing/2014/main" id="{D908D2C2-84DF-515F-7A12-2567EB71696B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4;p2">
              <a:extLst>
                <a:ext uri="{FF2B5EF4-FFF2-40B4-BE49-F238E27FC236}">
                  <a16:creationId xmlns:a16="http://schemas.microsoft.com/office/drawing/2014/main" id="{998CE8D6-3CBA-AB67-C2D9-44F6E2F00808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5;p2">
              <a:extLst>
                <a:ext uri="{FF2B5EF4-FFF2-40B4-BE49-F238E27FC236}">
                  <a16:creationId xmlns:a16="http://schemas.microsoft.com/office/drawing/2014/main" id="{F6EFFAE3-F71F-4337-C1F4-0DAD41EE412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6;p2">
              <a:extLst>
                <a:ext uri="{FF2B5EF4-FFF2-40B4-BE49-F238E27FC236}">
                  <a16:creationId xmlns:a16="http://schemas.microsoft.com/office/drawing/2014/main" id="{E7D52521-561E-1836-F465-ADDF844F94E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7;p2">
              <a:extLst>
                <a:ext uri="{FF2B5EF4-FFF2-40B4-BE49-F238E27FC236}">
                  <a16:creationId xmlns:a16="http://schemas.microsoft.com/office/drawing/2014/main" id="{2766D6AC-8A29-7C4B-8301-19D759C77E0F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8;p2">
              <a:extLst>
                <a:ext uri="{FF2B5EF4-FFF2-40B4-BE49-F238E27FC236}">
                  <a16:creationId xmlns:a16="http://schemas.microsoft.com/office/drawing/2014/main" id="{0DA919AB-8AB1-F81C-9FD8-11475AB82BC5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9;p2">
              <a:extLst>
                <a:ext uri="{FF2B5EF4-FFF2-40B4-BE49-F238E27FC236}">
                  <a16:creationId xmlns:a16="http://schemas.microsoft.com/office/drawing/2014/main" id="{CA4F4445-829D-B43B-5E6F-BCBBE579274F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78A3F18-1F3E-EACB-1BF0-179339123FE1}"/>
              </a:ext>
            </a:extLst>
          </p:cNvPr>
          <p:cNvGrpSpPr/>
          <p:nvPr/>
        </p:nvGrpSpPr>
        <p:grpSpPr>
          <a:xfrm>
            <a:off x="8599965" y="2644750"/>
            <a:ext cx="1784848" cy="1784846"/>
            <a:chOff x="6670695" y="4211041"/>
            <a:chExt cx="1784848" cy="17848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4972B6F-3567-4560-9D9E-4EB560BD3CA5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8D6648D-870C-C327-E930-E96BAA64B886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5" name="Google Shape;520;p30">
            <a:extLst>
              <a:ext uri="{FF2B5EF4-FFF2-40B4-BE49-F238E27FC236}">
                <a16:creationId xmlns:a16="http://schemas.microsoft.com/office/drawing/2014/main" id="{37664D44-CCC4-B4DC-2FC0-DC188E71C227}"/>
              </a:ext>
            </a:extLst>
          </p:cNvPr>
          <p:cNvGrpSpPr/>
          <p:nvPr/>
        </p:nvGrpSpPr>
        <p:grpSpPr>
          <a:xfrm>
            <a:off x="6745044" y="643111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56" name="Google Shape;521;p30">
              <a:extLst>
                <a:ext uri="{FF2B5EF4-FFF2-40B4-BE49-F238E27FC236}">
                  <a16:creationId xmlns:a16="http://schemas.microsoft.com/office/drawing/2014/main" id="{D0008775-B9C2-E24E-D4E6-93FFA2FAA36E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22;p30">
              <a:extLst>
                <a:ext uri="{FF2B5EF4-FFF2-40B4-BE49-F238E27FC236}">
                  <a16:creationId xmlns:a16="http://schemas.microsoft.com/office/drawing/2014/main" id="{30AE9C62-D02F-03D8-2460-D0F31DCD4110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" name="Picture Placeholder 29" descr="A person with a stethoscope around her neck and a person with a stethoscope around her neck&#10;&#10;Description automatically generated">
            <a:extLst>
              <a:ext uri="{FF2B5EF4-FFF2-40B4-BE49-F238E27FC236}">
                <a16:creationId xmlns:a16="http://schemas.microsoft.com/office/drawing/2014/main" id="{5010BBCE-4264-A2AA-8E86-F3A5D26C8A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2352" y="897136"/>
            <a:ext cx="5280074" cy="5280074"/>
          </a:xfr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1E80BA9-D024-2EE0-1D76-2F3CB2B05698}"/>
              </a:ext>
            </a:extLst>
          </p:cNvPr>
          <p:cNvGrpSpPr/>
          <p:nvPr/>
        </p:nvGrpSpPr>
        <p:grpSpPr>
          <a:xfrm>
            <a:off x="345326" y="992975"/>
            <a:ext cx="2322182" cy="5367186"/>
            <a:chOff x="345326" y="992975"/>
            <a:chExt cx="2322182" cy="5367186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E13B033-88E4-DD43-8A1E-85B5B91B79AD}"/>
                </a:ext>
              </a:extLst>
            </p:cNvPr>
            <p:cNvGrpSpPr/>
            <p:nvPr/>
          </p:nvGrpSpPr>
          <p:grpSpPr>
            <a:xfrm>
              <a:off x="345326" y="992975"/>
              <a:ext cx="2322182" cy="5367186"/>
              <a:chOff x="345326" y="992975"/>
              <a:chExt cx="2322182" cy="5367186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FD49B442-652F-198C-341B-FBED9378EC23}"/>
                  </a:ext>
                </a:extLst>
              </p:cNvPr>
              <p:cNvGrpSpPr/>
              <p:nvPr/>
            </p:nvGrpSpPr>
            <p:grpSpPr>
              <a:xfrm>
                <a:off x="587455" y="992975"/>
                <a:ext cx="1837924" cy="2888929"/>
                <a:chOff x="1414233" y="1124795"/>
                <a:chExt cx="1578400" cy="2481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85B65B67-9CC0-B35D-422B-FE87E3D75F58}"/>
                    </a:ext>
                  </a:extLst>
                </p:cNvPr>
                <p:cNvGrpSpPr/>
                <p:nvPr/>
              </p:nvGrpSpPr>
              <p:grpSpPr>
                <a:xfrm>
                  <a:off x="2058033" y="2790728"/>
                  <a:ext cx="290800" cy="815067"/>
                  <a:chOff x="2058033" y="2790728"/>
                  <a:chExt cx="290800" cy="815067"/>
                </a:xfrm>
              </p:grpSpPr>
              <p:sp>
                <p:nvSpPr>
                  <p:cNvPr id="80" name="Google Shape;99;p16">
                    <a:extLst>
                      <a:ext uri="{FF2B5EF4-FFF2-40B4-BE49-F238E27FC236}">
                        <a16:creationId xmlns:a16="http://schemas.microsoft.com/office/drawing/2014/main" id="{C543CEF6-EF9C-77DE-B4FF-D3D012F79842}"/>
                      </a:ext>
                    </a:extLst>
                  </p:cNvPr>
                  <p:cNvSpPr/>
                  <p:nvPr/>
                </p:nvSpPr>
                <p:spPr>
                  <a:xfrm>
                    <a:off x="2093433" y="2790728"/>
                    <a:ext cx="220000" cy="220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1" name="Google Shape;100;p16">
                    <a:extLst>
                      <a:ext uri="{FF2B5EF4-FFF2-40B4-BE49-F238E27FC236}">
                        <a16:creationId xmlns:a16="http://schemas.microsoft.com/office/drawing/2014/main" id="{1D60A758-822E-C818-045E-B57299E4589A}"/>
                      </a:ext>
                    </a:extLst>
                  </p:cNvPr>
                  <p:cNvSpPr/>
                  <p:nvPr/>
                </p:nvSpPr>
                <p:spPr>
                  <a:xfrm>
                    <a:off x="2138834" y="3098262"/>
                    <a:ext cx="129200" cy="1292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2" name="Google Shape;101;p16">
                    <a:extLst>
                      <a:ext uri="{FF2B5EF4-FFF2-40B4-BE49-F238E27FC236}">
                        <a16:creationId xmlns:a16="http://schemas.microsoft.com/office/drawing/2014/main" id="{0AF9DE45-6895-5A9A-B860-66C32B95D281}"/>
                      </a:ext>
                    </a:extLst>
                  </p:cNvPr>
                  <p:cNvSpPr/>
                  <p:nvPr/>
                </p:nvSpPr>
                <p:spPr>
                  <a:xfrm>
                    <a:off x="2058033" y="3314995"/>
                    <a:ext cx="290800" cy="2908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 cap="flat" cmpd="sng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Google Shape;102;p16">
                    <a:extLst>
                      <a:ext uri="{FF2B5EF4-FFF2-40B4-BE49-F238E27FC236}">
                        <a16:creationId xmlns:a16="http://schemas.microsoft.com/office/drawing/2014/main" id="{FB9DA2D8-C153-230D-B40F-28BE6500F3BD}"/>
                      </a:ext>
                    </a:extLst>
                  </p:cNvPr>
                  <p:cNvSpPr/>
                  <p:nvPr/>
                </p:nvSpPr>
                <p:spPr>
                  <a:xfrm>
                    <a:off x="2104633" y="3361595"/>
                    <a:ext cx="197600" cy="1976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E4936D0E-DC48-63BF-7DF5-F51688402D5A}"/>
                    </a:ext>
                  </a:extLst>
                </p:cNvPr>
                <p:cNvGrpSpPr/>
                <p:nvPr/>
              </p:nvGrpSpPr>
              <p:grpSpPr>
                <a:xfrm>
                  <a:off x="1414233" y="1124795"/>
                  <a:ext cx="1578400" cy="1578400"/>
                  <a:chOff x="1414233" y="1124795"/>
                  <a:chExt cx="1578400" cy="1578400"/>
                </a:xfrm>
              </p:grpSpPr>
              <p:sp>
                <p:nvSpPr>
                  <p:cNvPr id="76" name="Google Shape;97;p16">
                    <a:extLst>
                      <a:ext uri="{FF2B5EF4-FFF2-40B4-BE49-F238E27FC236}">
                        <a16:creationId xmlns:a16="http://schemas.microsoft.com/office/drawing/2014/main" id="{1513BDD5-9BCD-DA62-2807-36BF61B71B5C}"/>
                      </a:ext>
                    </a:extLst>
                  </p:cNvPr>
                  <p:cNvSpPr/>
                  <p:nvPr/>
                </p:nvSpPr>
                <p:spPr>
                  <a:xfrm>
                    <a:off x="1414233" y="1124795"/>
                    <a:ext cx="1578400" cy="1578400"/>
                  </a:xfrm>
                  <a:prstGeom prst="ellipse">
                    <a:avLst/>
                  </a:prstGeom>
                  <a:noFill/>
                  <a:ln w="6350" cap="flat" cmpd="sng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Google Shape;98;p16">
                    <a:extLst>
                      <a:ext uri="{FF2B5EF4-FFF2-40B4-BE49-F238E27FC236}">
                        <a16:creationId xmlns:a16="http://schemas.microsoft.com/office/drawing/2014/main" id="{9AC09B0B-BFFF-E3D8-830B-63ECA0255B4B}"/>
                      </a:ext>
                    </a:extLst>
                  </p:cNvPr>
                  <p:cNvSpPr/>
                  <p:nvPr/>
                </p:nvSpPr>
                <p:spPr>
                  <a:xfrm>
                    <a:off x="1582468" y="1293030"/>
                    <a:ext cx="1241929" cy="124192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6350">
                    <a:noFill/>
                    <a:prstDash val="dash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51F2C8E5-CDB2-E72F-CE9A-3FBC27794CD7}"/>
                  </a:ext>
                </a:extLst>
              </p:cNvPr>
              <p:cNvGrpSpPr/>
              <p:nvPr/>
            </p:nvGrpSpPr>
            <p:grpSpPr>
              <a:xfrm>
                <a:off x="345326" y="4214370"/>
                <a:ext cx="2322182" cy="2145791"/>
                <a:chOff x="7905007" y="3072101"/>
                <a:chExt cx="3047890" cy="1219588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03A29A6-CCBC-5D7B-82A8-9A8FEE32DD9E}"/>
                    </a:ext>
                  </a:extLst>
                </p:cNvPr>
                <p:cNvSpPr txBox="1"/>
                <p:nvPr/>
              </p:nvSpPr>
              <p:spPr>
                <a:xfrm>
                  <a:off x="7905007" y="3234355"/>
                  <a:ext cx="3047890" cy="105733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. 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3AEB959-F309-2006-FCA2-157015E9BD7A}"/>
                    </a:ext>
                  </a:extLst>
                </p:cNvPr>
                <p:cNvSpPr txBox="1"/>
                <p:nvPr/>
              </p:nvSpPr>
              <p:spPr>
                <a:xfrm>
                  <a:off x="7987792" y="3072101"/>
                  <a:ext cx="2882319" cy="19242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1695FCF-FF6B-1FB9-38C0-FBCDBC9BD708}"/>
                </a:ext>
              </a:extLst>
            </p:cNvPr>
            <p:cNvSpPr/>
            <p:nvPr/>
          </p:nvSpPr>
          <p:spPr>
            <a:xfrm>
              <a:off x="1137646" y="1556190"/>
              <a:ext cx="737542" cy="711490"/>
            </a:xfrm>
            <a:custGeom>
              <a:avLst/>
              <a:gdLst>
                <a:gd name="connsiteX0" fmla="*/ 3783537 w 4781385"/>
                <a:gd name="connsiteY0" fmla="*/ 3630348 h 4612491"/>
                <a:gd name="connsiteX1" fmla="*/ 3600571 w 4781385"/>
                <a:gd name="connsiteY1" fmla="*/ 4005166 h 4612491"/>
                <a:gd name="connsiteX2" fmla="*/ 3758163 w 4781385"/>
                <a:gd name="connsiteY2" fmla="*/ 4463367 h 4612491"/>
                <a:gd name="connsiteX3" fmla="*/ 4216363 w 4781385"/>
                <a:gd name="connsiteY3" fmla="*/ 4305775 h 4612491"/>
                <a:gd name="connsiteX4" fmla="*/ 4399338 w 4781385"/>
                <a:gd name="connsiteY4" fmla="*/ 3930967 h 4612491"/>
                <a:gd name="connsiteX5" fmla="*/ 173199 w 4781385"/>
                <a:gd name="connsiteY5" fmla="*/ 3616805 h 4612491"/>
                <a:gd name="connsiteX6" fmla="*/ 131548 w 4781385"/>
                <a:gd name="connsiteY6" fmla="*/ 3634063 h 4612491"/>
                <a:gd name="connsiteX7" fmla="*/ 131558 w 4781385"/>
                <a:gd name="connsiteY7" fmla="*/ 3717369 h 4612491"/>
                <a:gd name="connsiteX8" fmla="*/ 623914 w 4781385"/>
                <a:gd name="connsiteY8" fmla="*/ 4209716 h 4612491"/>
                <a:gd name="connsiteX9" fmla="*/ 707215 w 4781385"/>
                <a:gd name="connsiteY9" fmla="*/ 4209721 h 4612491"/>
                <a:gd name="connsiteX10" fmla="*/ 707220 w 4781385"/>
                <a:gd name="connsiteY10" fmla="*/ 4126420 h 4612491"/>
                <a:gd name="connsiteX11" fmla="*/ 214854 w 4781385"/>
                <a:gd name="connsiteY11" fmla="*/ 3634053 h 4612491"/>
                <a:gd name="connsiteX12" fmla="*/ 173199 w 4781385"/>
                <a:gd name="connsiteY12" fmla="*/ 3616805 h 4612491"/>
                <a:gd name="connsiteX13" fmla="*/ 869393 w 4781385"/>
                <a:gd name="connsiteY13" fmla="*/ 3388575 h 4612491"/>
                <a:gd name="connsiteX14" fmla="*/ 500204 w 4781385"/>
                <a:gd name="connsiteY14" fmla="*/ 3757783 h 4612491"/>
                <a:gd name="connsiteX15" fmla="*/ 583500 w 4781385"/>
                <a:gd name="connsiteY15" fmla="*/ 3841079 h 4612491"/>
                <a:gd name="connsiteX16" fmla="*/ 952698 w 4781385"/>
                <a:gd name="connsiteY16" fmla="*/ 3471881 h 4612491"/>
                <a:gd name="connsiteX17" fmla="*/ 2949853 w 4781385"/>
                <a:gd name="connsiteY17" fmla="*/ 3044332 h 4612491"/>
                <a:gd name="connsiteX18" fmla="*/ 2766867 w 4781385"/>
                <a:gd name="connsiteY18" fmla="*/ 3419140 h 4612491"/>
                <a:gd name="connsiteX19" fmla="*/ 2924091 w 4781385"/>
                <a:gd name="connsiteY19" fmla="*/ 3876299 h 4612491"/>
                <a:gd name="connsiteX20" fmla="*/ 3382668 w 4781385"/>
                <a:gd name="connsiteY20" fmla="*/ 3719769 h 4612491"/>
                <a:gd name="connsiteX21" fmla="*/ 3565644 w 4781385"/>
                <a:gd name="connsiteY21" fmla="*/ 3344941 h 4612491"/>
                <a:gd name="connsiteX22" fmla="*/ 4266008 w 4781385"/>
                <a:gd name="connsiteY22" fmla="*/ 3038414 h 4612491"/>
                <a:gd name="connsiteX23" fmla="*/ 4315522 w 4781385"/>
                <a:gd name="connsiteY23" fmla="*/ 3077651 h 4612491"/>
                <a:gd name="connsiteX24" fmla="*/ 4278914 w 4781385"/>
                <a:gd name="connsiteY24" fmla="*/ 3149707 h 4612491"/>
                <a:gd name="connsiteX25" fmla="*/ 4149536 w 4781385"/>
                <a:gd name="connsiteY25" fmla="*/ 3264083 h 4612491"/>
                <a:gd name="connsiteX26" fmla="*/ 4073269 w 4781385"/>
                <a:gd name="connsiteY26" fmla="*/ 3420341 h 4612491"/>
                <a:gd name="connsiteX27" fmla="*/ 4072941 w 4781385"/>
                <a:gd name="connsiteY27" fmla="*/ 3421014 h 4612491"/>
                <a:gd name="connsiteX28" fmla="*/ 3996345 w 4781385"/>
                <a:gd name="connsiteY28" fmla="*/ 3446807 h 4612491"/>
                <a:gd name="connsiteX29" fmla="*/ 3970552 w 4781385"/>
                <a:gd name="connsiteY29" fmla="*/ 3370211 h 4612491"/>
                <a:gd name="connsiteX30" fmla="*/ 4046828 w 4781385"/>
                <a:gd name="connsiteY30" fmla="*/ 3213944 h 4612491"/>
                <a:gd name="connsiteX31" fmla="*/ 4241748 w 4781385"/>
                <a:gd name="connsiteY31" fmla="*/ 3041627 h 4612491"/>
                <a:gd name="connsiteX32" fmla="*/ 4241767 w 4781385"/>
                <a:gd name="connsiteY32" fmla="*/ 3041627 h 4612491"/>
                <a:gd name="connsiteX33" fmla="*/ 4243466 w 4781385"/>
                <a:gd name="connsiteY33" fmla="*/ 3041043 h 4612491"/>
                <a:gd name="connsiteX34" fmla="*/ 4266008 w 4781385"/>
                <a:gd name="connsiteY34" fmla="*/ 3038414 h 4612491"/>
                <a:gd name="connsiteX35" fmla="*/ 4343648 w 4781385"/>
                <a:gd name="connsiteY35" fmla="*/ 2961666 h 4612491"/>
                <a:gd name="connsiteX36" fmla="*/ 4016652 w 4781385"/>
                <a:gd name="connsiteY36" fmla="*/ 3152812 h 4612491"/>
                <a:gd name="connsiteX37" fmla="*/ 3833677 w 4781385"/>
                <a:gd name="connsiteY37" fmla="*/ 3527640 h 4612491"/>
                <a:gd name="connsiteX38" fmla="*/ 4449478 w 4781385"/>
                <a:gd name="connsiteY38" fmla="*/ 3828259 h 4612491"/>
                <a:gd name="connsiteX39" fmla="*/ 4632453 w 4781385"/>
                <a:gd name="connsiteY39" fmla="*/ 3453441 h 4612491"/>
                <a:gd name="connsiteX40" fmla="*/ 4475230 w 4781385"/>
                <a:gd name="connsiteY40" fmla="*/ 2996282 h 4612491"/>
                <a:gd name="connsiteX41" fmla="*/ 4343648 w 4781385"/>
                <a:gd name="connsiteY41" fmla="*/ 2961666 h 4612491"/>
                <a:gd name="connsiteX42" fmla="*/ 4349414 w 4781385"/>
                <a:gd name="connsiteY42" fmla="*/ 2846918 h 4612491"/>
                <a:gd name="connsiteX43" fmla="*/ 4524973 w 4781385"/>
                <a:gd name="connsiteY43" fmla="*/ 2892513 h 4612491"/>
                <a:gd name="connsiteX44" fmla="*/ 4735142 w 4781385"/>
                <a:gd name="connsiteY44" fmla="*/ 3503580 h 4612491"/>
                <a:gd name="connsiteX45" fmla="*/ 4319052 w 4781385"/>
                <a:gd name="connsiteY45" fmla="*/ 4355915 h 4612491"/>
                <a:gd name="connsiteX46" fmla="*/ 3708004 w 4781385"/>
                <a:gd name="connsiteY46" fmla="*/ 4566075 h 4612491"/>
                <a:gd name="connsiteX47" fmla="*/ 3497845 w 4781385"/>
                <a:gd name="connsiteY47" fmla="*/ 3955027 h 4612491"/>
                <a:gd name="connsiteX48" fmla="*/ 3913925 w 4781385"/>
                <a:gd name="connsiteY48" fmla="*/ 3102682 h 4612491"/>
                <a:gd name="connsiteX49" fmla="*/ 4349414 w 4781385"/>
                <a:gd name="connsiteY49" fmla="*/ 2846918 h 4612491"/>
                <a:gd name="connsiteX50" fmla="*/ 654070 w 4781385"/>
                <a:gd name="connsiteY50" fmla="*/ 2843412 h 4612491"/>
                <a:gd name="connsiteX51" fmla="*/ 605779 w 4781385"/>
                <a:gd name="connsiteY51" fmla="*/ 2862880 h 4612491"/>
                <a:gd name="connsiteX52" fmla="*/ 603883 w 4781385"/>
                <a:gd name="connsiteY52" fmla="*/ 2961398 h 4612491"/>
                <a:gd name="connsiteX53" fmla="*/ 1379885 w 4781385"/>
                <a:gd name="connsiteY53" fmla="*/ 3737438 h 4612491"/>
                <a:gd name="connsiteX54" fmla="*/ 1379895 w 4781385"/>
                <a:gd name="connsiteY54" fmla="*/ 3737448 h 4612491"/>
                <a:gd name="connsiteX55" fmla="*/ 1478431 w 4781385"/>
                <a:gd name="connsiteY55" fmla="*/ 3737438 h 4612491"/>
                <a:gd name="connsiteX56" fmla="*/ 1478431 w 4781385"/>
                <a:gd name="connsiteY56" fmla="*/ 3638911 h 4612491"/>
                <a:gd name="connsiteX57" fmla="*/ 702372 w 4781385"/>
                <a:gd name="connsiteY57" fmla="*/ 2862853 h 4612491"/>
                <a:gd name="connsiteX58" fmla="*/ 654070 w 4781385"/>
                <a:gd name="connsiteY58" fmla="*/ 2843412 h 4612491"/>
                <a:gd name="connsiteX59" fmla="*/ 3431648 w 4781385"/>
                <a:gd name="connsiteY59" fmla="*/ 2452433 h 4612491"/>
                <a:gd name="connsiteX60" fmla="*/ 3481405 w 4781385"/>
                <a:gd name="connsiteY60" fmla="*/ 2491361 h 4612491"/>
                <a:gd name="connsiteX61" fmla="*/ 3445247 w 4781385"/>
                <a:gd name="connsiteY61" fmla="*/ 2563644 h 4612491"/>
                <a:gd name="connsiteX62" fmla="*/ 3315869 w 4781385"/>
                <a:gd name="connsiteY62" fmla="*/ 2678020 h 4612491"/>
                <a:gd name="connsiteX63" fmla="*/ 3239583 w 4781385"/>
                <a:gd name="connsiteY63" fmla="*/ 2834277 h 4612491"/>
                <a:gd name="connsiteX64" fmla="*/ 3239035 w 4781385"/>
                <a:gd name="connsiteY64" fmla="*/ 2835401 h 4612491"/>
                <a:gd name="connsiteX65" fmla="*/ 3162324 w 4781385"/>
                <a:gd name="connsiteY65" fmla="*/ 2860849 h 4612491"/>
                <a:gd name="connsiteX66" fmla="*/ 3136875 w 4781385"/>
                <a:gd name="connsiteY66" fmla="*/ 2784138 h 4612491"/>
                <a:gd name="connsiteX67" fmla="*/ 3213161 w 4781385"/>
                <a:gd name="connsiteY67" fmla="*/ 2627928 h 4612491"/>
                <a:gd name="connsiteX68" fmla="*/ 3408042 w 4781385"/>
                <a:gd name="connsiteY68" fmla="*/ 2455621 h 4612491"/>
                <a:gd name="connsiteX69" fmla="*/ 3408100 w 4781385"/>
                <a:gd name="connsiteY69" fmla="*/ 2455554 h 4612491"/>
                <a:gd name="connsiteX70" fmla="*/ 3409123 w 4781385"/>
                <a:gd name="connsiteY70" fmla="*/ 2455203 h 4612491"/>
                <a:gd name="connsiteX71" fmla="*/ 3431648 w 4781385"/>
                <a:gd name="connsiteY71" fmla="*/ 2452433 h 4612491"/>
                <a:gd name="connsiteX72" fmla="*/ 3509513 w 4781385"/>
                <a:gd name="connsiteY72" fmla="*/ 2374908 h 4612491"/>
                <a:gd name="connsiteX73" fmla="*/ 3182967 w 4781385"/>
                <a:gd name="connsiteY73" fmla="*/ 2566805 h 4612491"/>
                <a:gd name="connsiteX74" fmla="*/ 2999983 w 4781385"/>
                <a:gd name="connsiteY74" fmla="*/ 2941624 h 4612491"/>
                <a:gd name="connsiteX75" fmla="*/ 3615783 w 4781385"/>
                <a:gd name="connsiteY75" fmla="*/ 3242233 h 4612491"/>
                <a:gd name="connsiteX76" fmla="*/ 3798759 w 4781385"/>
                <a:gd name="connsiteY76" fmla="*/ 2867424 h 4612491"/>
                <a:gd name="connsiteX77" fmla="*/ 3641172 w 4781385"/>
                <a:gd name="connsiteY77" fmla="*/ 2409219 h 4612491"/>
                <a:gd name="connsiteX78" fmla="*/ 3509513 w 4781385"/>
                <a:gd name="connsiteY78" fmla="*/ 2374908 h 4612491"/>
                <a:gd name="connsiteX79" fmla="*/ 3517822 w 4781385"/>
                <a:gd name="connsiteY79" fmla="*/ 2259527 h 4612491"/>
                <a:gd name="connsiteX80" fmla="*/ 3693253 w 4781385"/>
                <a:gd name="connsiteY80" fmla="*/ 2305849 h 4612491"/>
                <a:gd name="connsiteX81" fmla="*/ 3901438 w 4781385"/>
                <a:gd name="connsiteY81" fmla="*/ 2917583 h 4612491"/>
                <a:gd name="connsiteX82" fmla="*/ 3485358 w 4781385"/>
                <a:gd name="connsiteY82" fmla="*/ 3769908 h 4612491"/>
                <a:gd name="connsiteX83" fmla="*/ 2875008 w 4781385"/>
                <a:gd name="connsiteY83" fmla="*/ 3979824 h 4612491"/>
                <a:gd name="connsiteX84" fmla="*/ 2664141 w 4781385"/>
                <a:gd name="connsiteY84" fmla="*/ 3369010 h 4612491"/>
                <a:gd name="connsiteX85" fmla="*/ 3080221 w 4781385"/>
                <a:gd name="connsiteY85" fmla="*/ 2516694 h 4612491"/>
                <a:gd name="connsiteX86" fmla="*/ 3081520 w 4781385"/>
                <a:gd name="connsiteY86" fmla="*/ 2514035 h 4612491"/>
                <a:gd name="connsiteX87" fmla="*/ 3517822 w 4781385"/>
                <a:gd name="connsiteY87" fmla="*/ 2259527 h 4612491"/>
                <a:gd name="connsiteX88" fmla="*/ 1796589 w 4781385"/>
                <a:gd name="connsiteY88" fmla="*/ 2233430 h 4612491"/>
                <a:gd name="connsiteX89" fmla="*/ 1796594 w 4781385"/>
                <a:gd name="connsiteY89" fmla="*/ 2233431 h 4612491"/>
                <a:gd name="connsiteX90" fmla="*/ 1796584 w 4781385"/>
                <a:gd name="connsiteY90" fmla="*/ 2233431 h 4612491"/>
                <a:gd name="connsiteX91" fmla="*/ 2439873 w 4781385"/>
                <a:gd name="connsiteY91" fmla="*/ 1475850 h 4612491"/>
                <a:gd name="connsiteX92" fmla="*/ 2479447 w 4781385"/>
                <a:gd name="connsiteY92" fmla="*/ 1491772 h 4612491"/>
                <a:gd name="connsiteX93" fmla="*/ 2481098 w 4781385"/>
                <a:gd name="connsiteY93" fmla="*/ 1572577 h 4612491"/>
                <a:gd name="connsiteX94" fmla="*/ 1836989 w 4781385"/>
                <a:gd name="connsiteY94" fmla="*/ 2216686 h 4612491"/>
                <a:gd name="connsiteX95" fmla="*/ 1818458 w 4781385"/>
                <a:gd name="connsiteY95" fmla="*/ 2229092 h 4612491"/>
                <a:gd name="connsiteX96" fmla="*/ 1796589 w 4781385"/>
                <a:gd name="connsiteY96" fmla="*/ 2233430 h 4612491"/>
                <a:gd name="connsiteX97" fmla="*/ 1774734 w 4781385"/>
                <a:gd name="connsiteY97" fmla="*/ 2229080 h 4612491"/>
                <a:gd name="connsiteX98" fmla="*/ 1756201 w 4781385"/>
                <a:gd name="connsiteY98" fmla="*/ 2216698 h 4612491"/>
                <a:gd name="connsiteX99" fmla="*/ 1756189 w 4781385"/>
                <a:gd name="connsiteY99" fmla="*/ 2135876 h 4612491"/>
                <a:gd name="connsiteX100" fmla="*/ 2400298 w 4781385"/>
                <a:gd name="connsiteY100" fmla="*/ 1491767 h 4612491"/>
                <a:gd name="connsiteX101" fmla="*/ 2439873 w 4781385"/>
                <a:gd name="connsiteY101" fmla="*/ 1475850 h 4612491"/>
                <a:gd name="connsiteX102" fmla="*/ 2552698 w 4781385"/>
                <a:gd name="connsiteY102" fmla="*/ 1351789 h 4612491"/>
                <a:gd name="connsiteX103" fmla="*/ 2552783 w 4781385"/>
                <a:gd name="connsiteY103" fmla="*/ 1351789 h 4612491"/>
                <a:gd name="connsiteX104" fmla="*/ 2613828 w 4781385"/>
                <a:gd name="connsiteY104" fmla="*/ 1412833 h 4612491"/>
                <a:gd name="connsiteX105" fmla="*/ 2552783 w 4781385"/>
                <a:gd name="connsiteY105" fmla="*/ 1475413 h 4612491"/>
                <a:gd name="connsiteX106" fmla="*/ 2552698 w 4781385"/>
                <a:gd name="connsiteY106" fmla="*/ 1475413 h 4612491"/>
                <a:gd name="connsiteX107" fmla="*/ 2552698 w 4781385"/>
                <a:gd name="connsiteY107" fmla="*/ 1475413 h 4612491"/>
                <a:gd name="connsiteX108" fmla="*/ 2551163 w 4781385"/>
                <a:gd name="connsiteY108" fmla="*/ 1475413 h 4612491"/>
                <a:gd name="connsiteX109" fmla="*/ 2490118 w 4781385"/>
                <a:gd name="connsiteY109" fmla="*/ 1412833 h 4612491"/>
                <a:gd name="connsiteX110" fmla="*/ 2552698 w 4781385"/>
                <a:gd name="connsiteY110" fmla="*/ 1351789 h 4612491"/>
                <a:gd name="connsiteX111" fmla="*/ 2569939 w 4781385"/>
                <a:gd name="connsiteY111" fmla="*/ 1233012 h 4612491"/>
                <a:gd name="connsiteX112" fmla="*/ 2506216 w 4781385"/>
                <a:gd name="connsiteY112" fmla="*/ 1259347 h 4612491"/>
                <a:gd name="connsiteX113" fmla="*/ 883375 w 4781385"/>
                <a:gd name="connsiteY113" fmla="*/ 2882226 h 4612491"/>
                <a:gd name="connsiteX114" fmla="*/ 1459076 w 4781385"/>
                <a:gd name="connsiteY114" fmla="*/ 3457908 h 4612491"/>
                <a:gd name="connsiteX115" fmla="*/ 1658453 w 4781385"/>
                <a:gd name="connsiteY115" fmla="*/ 3258530 h 4612491"/>
                <a:gd name="connsiteX116" fmla="*/ 1452713 w 4781385"/>
                <a:gd name="connsiteY116" fmla="*/ 3052791 h 4612491"/>
                <a:gd name="connsiteX117" fmla="*/ 1452709 w 4781385"/>
                <a:gd name="connsiteY117" fmla="*/ 2973073 h 4612491"/>
                <a:gd name="connsiteX118" fmla="*/ 1533523 w 4781385"/>
                <a:gd name="connsiteY118" fmla="*/ 2971971 h 4612491"/>
                <a:gd name="connsiteX119" fmla="*/ 1739263 w 4781385"/>
                <a:gd name="connsiteY119" fmla="*/ 3177711 h 4612491"/>
                <a:gd name="connsiteX120" fmla="*/ 1858059 w 4781385"/>
                <a:gd name="connsiteY120" fmla="*/ 3058829 h 4612491"/>
                <a:gd name="connsiteX121" fmla="*/ 1775373 w 4781385"/>
                <a:gd name="connsiteY121" fmla="*/ 2976152 h 4612491"/>
                <a:gd name="connsiteX122" fmla="*/ 1775373 w 4781385"/>
                <a:gd name="connsiteY122" fmla="*/ 2895991 h 4612491"/>
                <a:gd name="connsiteX123" fmla="*/ 1856192 w 4781385"/>
                <a:gd name="connsiteY123" fmla="*/ 2895333 h 4612491"/>
                <a:gd name="connsiteX124" fmla="*/ 1938879 w 4781385"/>
                <a:gd name="connsiteY124" fmla="*/ 2978019 h 4612491"/>
                <a:gd name="connsiteX125" fmla="*/ 2057741 w 4781385"/>
                <a:gd name="connsiteY125" fmla="*/ 2859147 h 4612491"/>
                <a:gd name="connsiteX126" fmla="*/ 1852001 w 4781385"/>
                <a:gd name="connsiteY126" fmla="*/ 2653407 h 4612491"/>
                <a:gd name="connsiteX127" fmla="*/ 1852001 w 4781385"/>
                <a:gd name="connsiteY127" fmla="*/ 2574002 h 4612491"/>
                <a:gd name="connsiteX128" fmla="*/ 1932811 w 4781385"/>
                <a:gd name="connsiteY128" fmla="*/ 2572597 h 4612491"/>
                <a:gd name="connsiteX129" fmla="*/ 2138552 w 4781385"/>
                <a:gd name="connsiteY129" fmla="*/ 2778337 h 4612491"/>
                <a:gd name="connsiteX130" fmla="*/ 2257424 w 4781385"/>
                <a:gd name="connsiteY130" fmla="*/ 2659475 h 4612491"/>
                <a:gd name="connsiteX131" fmla="*/ 2174737 w 4781385"/>
                <a:gd name="connsiteY131" fmla="*/ 2576788 h 4612491"/>
                <a:gd name="connsiteX132" fmla="*/ 2174742 w 4781385"/>
                <a:gd name="connsiteY132" fmla="*/ 2497070 h 4612491"/>
                <a:gd name="connsiteX133" fmla="*/ 2255557 w 4781385"/>
                <a:gd name="connsiteY133" fmla="*/ 2495978 h 4612491"/>
                <a:gd name="connsiteX134" fmla="*/ 2338234 w 4781385"/>
                <a:gd name="connsiteY134" fmla="*/ 2578655 h 4612491"/>
                <a:gd name="connsiteX135" fmla="*/ 2457106 w 4781385"/>
                <a:gd name="connsiteY135" fmla="*/ 2459793 h 4612491"/>
                <a:gd name="connsiteX136" fmla="*/ 2251366 w 4781385"/>
                <a:gd name="connsiteY136" fmla="*/ 2254053 h 4612491"/>
                <a:gd name="connsiteX137" fmla="*/ 2251370 w 4781385"/>
                <a:gd name="connsiteY137" fmla="*/ 2174335 h 4612491"/>
                <a:gd name="connsiteX138" fmla="*/ 2332185 w 4781385"/>
                <a:gd name="connsiteY138" fmla="*/ 2173242 h 4612491"/>
                <a:gd name="connsiteX139" fmla="*/ 2537925 w 4781385"/>
                <a:gd name="connsiteY139" fmla="*/ 2378982 h 4612491"/>
                <a:gd name="connsiteX140" fmla="*/ 2656797 w 4781385"/>
                <a:gd name="connsiteY140" fmla="*/ 2260120 h 4612491"/>
                <a:gd name="connsiteX141" fmla="*/ 2574111 w 4781385"/>
                <a:gd name="connsiteY141" fmla="*/ 2177443 h 4612491"/>
                <a:gd name="connsiteX142" fmla="*/ 2574101 w 4781385"/>
                <a:gd name="connsiteY142" fmla="*/ 2097282 h 4612491"/>
                <a:gd name="connsiteX143" fmla="*/ 2654921 w 4781385"/>
                <a:gd name="connsiteY143" fmla="*/ 2096614 h 4612491"/>
                <a:gd name="connsiteX144" fmla="*/ 2737617 w 4781385"/>
                <a:gd name="connsiteY144" fmla="*/ 2179300 h 4612491"/>
                <a:gd name="connsiteX145" fmla="*/ 2856479 w 4781385"/>
                <a:gd name="connsiteY145" fmla="*/ 2060428 h 4612491"/>
                <a:gd name="connsiteX146" fmla="*/ 2650739 w 4781385"/>
                <a:gd name="connsiteY146" fmla="*/ 1854688 h 4612491"/>
                <a:gd name="connsiteX147" fmla="*/ 2649335 w 4781385"/>
                <a:gd name="connsiteY147" fmla="*/ 1853284 h 4612491"/>
                <a:gd name="connsiteX148" fmla="*/ 2650739 w 4781385"/>
                <a:gd name="connsiteY148" fmla="*/ 1772474 h 4612491"/>
                <a:gd name="connsiteX149" fmla="*/ 2731550 w 4781385"/>
                <a:gd name="connsiteY149" fmla="*/ 1773878 h 4612491"/>
                <a:gd name="connsiteX150" fmla="*/ 2937290 w 4781385"/>
                <a:gd name="connsiteY150" fmla="*/ 1979618 h 4612491"/>
                <a:gd name="connsiteX151" fmla="*/ 3081889 w 4781385"/>
                <a:gd name="connsiteY151" fmla="*/ 1835019 h 4612491"/>
                <a:gd name="connsiteX152" fmla="*/ 3081889 w 4781385"/>
                <a:gd name="connsiteY152" fmla="*/ 1707584 h 4612491"/>
                <a:gd name="connsiteX153" fmla="*/ 2633661 w 4781385"/>
                <a:gd name="connsiteY153" fmla="*/ 1259347 h 4612491"/>
                <a:gd name="connsiteX154" fmla="*/ 2569939 w 4781385"/>
                <a:gd name="connsiteY154" fmla="*/ 1233012 h 4612491"/>
                <a:gd name="connsiteX155" fmla="*/ 3021551 w 4781385"/>
                <a:gd name="connsiteY155" fmla="*/ 1013010 h 4612491"/>
                <a:gd name="connsiteX156" fmla="*/ 2982638 w 4781385"/>
                <a:gd name="connsiteY156" fmla="*/ 1029137 h 4612491"/>
                <a:gd name="connsiteX157" fmla="*/ 2773850 w 4781385"/>
                <a:gd name="connsiteY157" fmla="*/ 1237906 h 4612491"/>
                <a:gd name="connsiteX158" fmla="*/ 3103329 w 4781385"/>
                <a:gd name="connsiteY158" fmla="*/ 1567396 h 4612491"/>
                <a:gd name="connsiteX159" fmla="*/ 3312108 w 4781385"/>
                <a:gd name="connsiteY159" fmla="*/ 1358618 h 4612491"/>
                <a:gd name="connsiteX160" fmla="*/ 3312108 w 4781385"/>
                <a:gd name="connsiteY160" fmla="*/ 1280760 h 4612491"/>
                <a:gd name="connsiteX161" fmla="*/ 3060486 w 4781385"/>
                <a:gd name="connsiteY161" fmla="*/ 1029137 h 4612491"/>
                <a:gd name="connsiteX162" fmla="*/ 3060470 w 4781385"/>
                <a:gd name="connsiteY162" fmla="*/ 1029123 h 4612491"/>
                <a:gd name="connsiteX163" fmla="*/ 3021551 w 4781385"/>
                <a:gd name="connsiteY163" fmla="*/ 1013010 h 4612491"/>
                <a:gd name="connsiteX164" fmla="*/ 3529192 w 4781385"/>
                <a:gd name="connsiteY164" fmla="*/ 695155 h 4612491"/>
                <a:gd name="connsiteX165" fmla="*/ 3446506 w 4781385"/>
                <a:gd name="connsiteY165" fmla="*/ 729406 h 4612491"/>
                <a:gd name="connsiteX166" fmla="*/ 3184463 w 4781385"/>
                <a:gd name="connsiteY166" fmla="*/ 991439 h 4612491"/>
                <a:gd name="connsiteX167" fmla="*/ 3349846 w 4781385"/>
                <a:gd name="connsiteY167" fmla="*/ 1156812 h 4612491"/>
                <a:gd name="connsiteX168" fmla="*/ 3611879 w 4781385"/>
                <a:gd name="connsiteY168" fmla="*/ 894779 h 4612491"/>
                <a:gd name="connsiteX169" fmla="*/ 3611879 w 4781385"/>
                <a:gd name="connsiteY169" fmla="*/ 729406 h 4612491"/>
                <a:gd name="connsiteX170" fmla="*/ 3529192 w 4781385"/>
                <a:gd name="connsiteY170" fmla="*/ 695155 h 4612491"/>
                <a:gd name="connsiteX171" fmla="*/ 4356571 w 4781385"/>
                <a:gd name="connsiteY171" fmla="*/ 280548 h 4612491"/>
                <a:gd name="connsiteX172" fmla="*/ 4189589 w 4781385"/>
                <a:gd name="connsiteY172" fmla="*/ 552250 h 4612491"/>
                <a:gd name="connsiteX173" fmla="*/ 4148393 w 4781385"/>
                <a:gd name="connsiteY173" fmla="*/ 699163 h 4612491"/>
                <a:gd name="connsiteX174" fmla="*/ 4356572 w 4781385"/>
                <a:gd name="connsiteY174" fmla="*/ 907342 h 4612491"/>
                <a:gd name="connsiteX175" fmla="*/ 4564750 w 4781385"/>
                <a:gd name="connsiteY175" fmla="*/ 699163 h 4612491"/>
                <a:gd name="connsiteX176" fmla="*/ 4523630 w 4781385"/>
                <a:gd name="connsiteY176" fmla="*/ 552383 h 4612491"/>
                <a:gd name="connsiteX177" fmla="*/ 4523650 w 4781385"/>
                <a:gd name="connsiteY177" fmla="*/ 552383 h 4612491"/>
                <a:gd name="connsiteX178" fmla="*/ 4356571 w 4781385"/>
                <a:gd name="connsiteY178" fmla="*/ 280548 h 4612491"/>
                <a:gd name="connsiteX179" fmla="*/ 4356676 w 4781385"/>
                <a:gd name="connsiteY179" fmla="*/ 120519 h 4612491"/>
                <a:gd name="connsiteX180" fmla="*/ 4403968 w 4781385"/>
                <a:gd name="connsiteY180" fmla="*/ 145609 h 4612491"/>
                <a:gd name="connsiteX181" fmla="*/ 4626986 w 4781385"/>
                <a:gd name="connsiteY181" fmla="*/ 503434 h 4612491"/>
                <a:gd name="connsiteX182" fmla="*/ 4679116 w 4781385"/>
                <a:gd name="connsiteY182" fmla="*/ 699163 h 4612491"/>
                <a:gd name="connsiteX183" fmla="*/ 4356638 w 4781385"/>
                <a:gd name="connsiteY183" fmla="*/ 1021641 h 4612491"/>
                <a:gd name="connsiteX184" fmla="*/ 4034160 w 4781385"/>
                <a:gd name="connsiteY184" fmla="*/ 699163 h 4612491"/>
                <a:gd name="connsiteX185" fmla="*/ 4086223 w 4781385"/>
                <a:gd name="connsiteY185" fmla="*/ 503586 h 4612491"/>
                <a:gd name="connsiteX186" fmla="*/ 4309318 w 4781385"/>
                <a:gd name="connsiteY186" fmla="*/ 145579 h 4612491"/>
                <a:gd name="connsiteX187" fmla="*/ 4356676 w 4781385"/>
                <a:gd name="connsiteY187" fmla="*/ 120519 h 4612491"/>
                <a:gd name="connsiteX188" fmla="*/ 4284134 w 4781385"/>
                <a:gd name="connsiteY188" fmla="*/ 0 h 4612491"/>
                <a:gd name="connsiteX189" fmla="*/ 4324214 w 4781385"/>
                <a:gd name="connsiteY189" fmla="*/ 16411 h 4612491"/>
                <a:gd name="connsiteX190" fmla="*/ 4324872 w 4781385"/>
                <a:gd name="connsiteY190" fmla="*/ 97230 h 4612491"/>
                <a:gd name="connsiteX191" fmla="*/ 3727703 w 4781385"/>
                <a:gd name="connsiteY191" fmla="*/ 694392 h 4612491"/>
                <a:gd name="connsiteX192" fmla="*/ 3692555 w 4781385"/>
                <a:gd name="connsiteY192" fmla="*/ 975721 h 4612491"/>
                <a:gd name="connsiteX193" fmla="*/ 3424379 w 4781385"/>
                <a:gd name="connsiteY193" fmla="*/ 1243889 h 4612491"/>
                <a:gd name="connsiteX194" fmla="*/ 3392832 w 4781385"/>
                <a:gd name="connsiteY194" fmla="*/ 1439571 h 4612491"/>
                <a:gd name="connsiteX195" fmla="*/ 3182330 w 4781385"/>
                <a:gd name="connsiteY195" fmla="*/ 1650072 h 4612491"/>
                <a:gd name="connsiteX196" fmla="*/ 3162660 w 4781385"/>
                <a:gd name="connsiteY196" fmla="*/ 1915925 h 4612491"/>
                <a:gd name="connsiteX197" fmla="*/ 2977694 w 4781385"/>
                <a:gd name="connsiteY197" fmla="*/ 2100890 h 4612491"/>
                <a:gd name="connsiteX198" fmla="*/ 2778155 w 4781385"/>
                <a:gd name="connsiteY198" fmla="*/ 2300420 h 4612491"/>
                <a:gd name="connsiteX199" fmla="*/ 2778070 w 4781385"/>
                <a:gd name="connsiteY199" fmla="*/ 2300525 h 4612491"/>
                <a:gd name="connsiteX200" fmla="*/ 2777965 w 4781385"/>
                <a:gd name="connsiteY200" fmla="*/ 2300611 h 4612491"/>
                <a:gd name="connsiteX201" fmla="*/ 1539867 w 4781385"/>
                <a:gd name="connsiteY201" fmla="*/ 3538718 h 4612491"/>
                <a:gd name="connsiteX202" fmla="*/ 1559241 w 4781385"/>
                <a:gd name="connsiteY202" fmla="*/ 3558092 h 4612491"/>
                <a:gd name="connsiteX203" fmla="*/ 1559241 w 4781385"/>
                <a:gd name="connsiteY203" fmla="*/ 3817484 h 4612491"/>
                <a:gd name="connsiteX204" fmla="*/ 1299075 w 4781385"/>
                <a:gd name="connsiteY204" fmla="*/ 3818258 h 4612491"/>
                <a:gd name="connsiteX205" fmla="*/ 1033518 w 4781385"/>
                <a:gd name="connsiteY205" fmla="*/ 3552701 h 4612491"/>
                <a:gd name="connsiteX206" fmla="*/ 664329 w 4781385"/>
                <a:gd name="connsiteY206" fmla="*/ 3921899 h 4612491"/>
                <a:gd name="connsiteX207" fmla="*/ 788030 w 4781385"/>
                <a:gd name="connsiteY207" fmla="*/ 4045610 h 4612491"/>
                <a:gd name="connsiteX208" fmla="*/ 788030 w 4781385"/>
                <a:gd name="connsiteY208" fmla="*/ 4290545 h 4612491"/>
                <a:gd name="connsiteX209" fmla="*/ 543095 w 4781385"/>
                <a:gd name="connsiteY209" fmla="*/ 4290545 h 4612491"/>
                <a:gd name="connsiteX210" fmla="*/ 50729 w 4781385"/>
                <a:gd name="connsiteY210" fmla="*/ 3798179 h 4612491"/>
                <a:gd name="connsiteX211" fmla="*/ 50729 w 4781385"/>
                <a:gd name="connsiteY211" fmla="*/ 3553244 h 4612491"/>
                <a:gd name="connsiteX212" fmla="*/ 295664 w 4781385"/>
                <a:gd name="connsiteY212" fmla="*/ 3553244 h 4612491"/>
                <a:gd name="connsiteX213" fmla="*/ 419384 w 4781385"/>
                <a:gd name="connsiteY213" fmla="*/ 3676954 h 4612491"/>
                <a:gd name="connsiteX214" fmla="*/ 788573 w 4781385"/>
                <a:gd name="connsiteY214" fmla="*/ 3307756 h 4612491"/>
                <a:gd name="connsiteX215" fmla="*/ 523016 w 4781385"/>
                <a:gd name="connsiteY215" fmla="*/ 3042199 h 4612491"/>
                <a:gd name="connsiteX216" fmla="*/ 523007 w 4781385"/>
                <a:gd name="connsiteY216" fmla="*/ 2782014 h 4612491"/>
                <a:gd name="connsiteX217" fmla="*/ 783192 w 4781385"/>
                <a:gd name="connsiteY217" fmla="*/ 2782004 h 4612491"/>
                <a:gd name="connsiteX218" fmla="*/ 802565 w 4781385"/>
                <a:gd name="connsiteY218" fmla="*/ 2801378 h 4612491"/>
                <a:gd name="connsiteX219" fmla="*/ 2425492 w 4781385"/>
                <a:gd name="connsiteY219" fmla="*/ 1178489 h 4612491"/>
                <a:gd name="connsiteX220" fmla="*/ 2691354 w 4781385"/>
                <a:gd name="connsiteY220" fmla="*/ 1158821 h 4612491"/>
                <a:gd name="connsiteX221" fmla="*/ 2901857 w 4781385"/>
                <a:gd name="connsiteY221" fmla="*/ 948319 h 4612491"/>
                <a:gd name="connsiteX222" fmla="*/ 3097529 w 4781385"/>
                <a:gd name="connsiteY222" fmla="*/ 916762 h 4612491"/>
                <a:gd name="connsiteX223" fmla="*/ 3365695 w 4781385"/>
                <a:gd name="connsiteY223" fmla="*/ 648634 h 4612491"/>
                <a:gd name="connsiteX224" fmla="*/ 3647026 w 4781385"/>
                <a:gd name="connsiteY224" fmla="*/ 613486 h 4612491"/>
                <a:gd name="connsiteX225" fmla="*/ 4244053 w 4781385"/>
                <a:gd name="connsiteY225" fmla="*/ 16411 h 4612491"/>
                <a:gd name="connsiteX226" fmla="*/ 4284134 w 4781385"/>
                <a:gd name="connsiteY226" fmla="*/ 0 h 4612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</a:cxnLst>
              <a:rect l="l" t="t" r="r" b="b"/>
              <a:pathLst>
                <a:path w="4781385" h="4612491">
                  <a:moveTo>
                    <a:pt x="3783537" y="3630348"/>
                  </a:moveTo>
                  <a:lnTo>
                    <a:pt x="3600571" y="4005166"/>
                  </a:lnTo>
                  <a:cubicBezTo>
                    <a:pt x="3517561" y="4175213"/>
                    <a:pt x="3588117" y="4380356"/>
                    <a:pt x="3758163" y="4463367"/>
                  </a:cubicBezTo>
                  <a:cubicBezTo>
                    <a:pt x="3928209" y="4546377"/>
                    <a:pt x="4133352" y="4475821"/>
                    <a:pt x="4216363" y="4305775"/>
                  </a:cubicBezTo>
                  <a:lnTo>
                    <a:pt x="4399338" y="3930967"/>
                  </a:lnTo>
                  <a:close/>
                  <a:moveTo>
                    <a:pt x="173199" y="3616805"/>
                  </a:moveTo>
                  <a:cubicBezTo>
                    <a:pt x="158124" y="3616807"/>
                    <a:pt x="143049" y="3622560"/>
                    <a:pt x="131548" y="3634063"/>
                  </a:cubicBezTo>
                  <a:cubicBezTo>
                    <a:pt x="108547" y="3657070"/>
                    <a:pt x="108551" y="3694367"/>
                    <a:pt x="131558" y="3717369"/>
                  </a:cubicBezTo>
                  <a:lnTo>
                    <a:pt x="623914" y="4209716"/>
                  </a:lnTo>
                  <a:cubicBezTo>
                    <a:pt x="646916" y="4232720"/>
                    <a:pt x="684211" y="4232723"/>
                    <a:pt x="707215" y="4209721"/>
                  </a:cubicBezTo>
                  <a:cubicBezTo>
                    <a:pt x="730220" y="4186719"/>
                    <a:pt x="730222" y="4149424"/>
                    <a:pt x="707220" y="4126420"/>
                  </a:cubicBezTo>
                  <a:lnTo>
                    <a:pt x="214854" y="3634053"/>
                  </a:lnTo>
                  <a:cubicBezTo>
                    <a:pt x="203351" y="3622553"/>
                    <a:pt x="188275" y="3616803"/>
                    <a:pt x="173199" y="3616805"/>
                  </a:cubicBezTo>
                  <a:close/>
                  <a:moveTo>
                    <a:pt x="869393" y="3388575"/>
                  </a:moveTo>
                  <a:lnTo>
                    <a:pt x="500204" y="3757783"/>
                  </a:lnTo>
                  <a:lnTo>
                    <a:pt x="583500" y="3841079"/>
                  </a:lnTo>
                  <a:lnTo>
                    <a:pt x="952698" y="3471881"/>
                  </a:lnTo>
                  <a:close/>
                  <a:moveTo>
                    <a:pt x="2949853" y="3044332"/>
                  </a:moveTo>
                  <a:lnTo>
                    <a:pt x="2766867" y="3419140"/>
                  </a:lnTo>
                  <a:cubicBezTo>
                    <a:pt x="2684512" y="3588826"/>
                    <a:pt x="2754787" y="3793163"/>
                    <a:pt x="2924091" y="3876299"/>
                  </a:cubicBezTo>
                  <a:cubicBezTo>
                    <a:pt x="3093948" y="3959707"/>
                    <a:pt x="3299260" y="3889626"/>
                    <a:pt x="3382668" y="3719769"/>
                  </a:cubicBezTo>
                  <a:lnTo>
                    <a:pt x="3565644" y="3344941"/>
                  </a:lnTo>
                  <a:close/>
                  <a:moveTo>
                    <a:pt x="4266008" y="3038414"/>
                  </a:moveTo>
                  <a:cubicBezTo>
                    <a:pt x="4288199" y="3040300"/>
                    <a:pt x="4308181" y="3055146"/>
                    <a:pt x="4315522" y="3077651"/>
                  </a:cubicBezTo>
                  <a:cubicBezTo>
                    <a:pt x="4325311" y="3107658"/>
                    <a:pt x="4308921" y="3139919"/>
                    <a:pt x="4278914" y="3149707"/>
                  </a:cubicBezTo>
                  <a:cubicBezTo>
                    <a:pt x="4222248" y="3169031"/>
                    <a:pt x="4175663" y="3210215"/>
                    <a:pt x="4149536" y="3264083"/>
                  </a:cubicBezTo>
                  <a:lnTo>
                    <a:pt x="4073269" y="3420341"/>
                  </a:lnTo>
                  <a:cubicBezTo>
                    <a:pt x="4073161" y="3420566"/>
                    <a:pt x="4073052" y="3420790"/>
                    <a:pt x="4072941" y="3421014"/>
                  </a:cubicBezTo>
                  <a:cubicBezTo>
                    <a:pt x="4058912" y="3449287"/>
                    <a:pt x="4024619" y="3460836"/>
                    <a:pt x="3996345" y="3446807"/>
                  </a:cubicBezTo>
                  <a:cubicBezTo>
                    <a:pt x="3968071" y="3432778"/>
                    <a:pt x="3956523" y="3398485"/>
                    <a:pt x="3970552" y="3370211"/>
                  </a:cubicBezTo>
                  <a:lnTo>
                    <a:pt x="4046828" y="3213944"/>
                  </a:lnTo>
                  <a:cubicBezTo>
                    <a:pt x="4086173" y="3132772"/>
                    <a:pt x="4156364" y="3070721"/>
                    <a:pt x="4241748" y="3041627"/>
                  </a:cubicBezTo>
                  <a:lnTo>
                    <a:pt x="4241767" y="3041627"/>
                  </a:lnTo>
                  <a:cubicBezTo>
                    <a:pt x="4242330" y="3041424"/>
                    <a:pt x="4242897" y="3041229"/>
                    <a:pt x="4243466" y="3041043"/>
                  </a:cubicBezTo>
                  <a:cubicBezTo>
                    <a:pt x="4250968" y="3038596"/>
                    <a:pt x="4258611" y="3037785"/>
                    <a:pt x="4266008" y="3038414"/>
                  </a:cubicBezTo>
                  <a:close/>
                  <a:moveTo>
                    <a:pt x="4343648" y="2961666"/>
                  </a:moveTo>
                  <a:cubicBezTo>
                    <a:pt x="4210336" y="2954151"/>
                    <a:pt x="4079208" y="3025419"/>
                    <a:pt x="4016652" y="3152812"/>
                  </a:cubicBezTo>
                  <a:lnTo>
                    <a:pt x="3833677" y="3527640"/>
                  </a:lnTo>
                  <a:lnTo>
                    <a:pt x="4449478" y="3828259"/>
                  </a:lnTo>
                  <a:lnTo>
                    <a:pt x="4632453" y="3453441"/>
                  </a:lnTo>
                  <a:cubicBezTo>
                    <a:pt x="4714808" y="3283755"/>
                    <a:pt x="4644534" y="3079418"/>
                    <a:pt x="4475230" y="2996282"/>
                  </a:cubicBezTo>
                  <a:cubicBezTo>
                    <a:pt x="4432766" y="2975430"/>
                    <a:pt x="4388086" y="2964171"/>
                    <a:pt x="4343648" y="2961666"/>
                  </a:cubicBezTo>
                  <a:close/>
                  <a:moveTo>
                    <a:pt x="4349414" y="2846918"/>
                  </a:moveTo>
                  <a:cubicBezTo>
                    <a:pt x="4408667" y="2850089"/>
                    <a:pt x="4468275" y="2864913"/>
                    <a:pt x="4524973" y="2892513"/>
                  </a:cubicBezTo>
                  <a:cubicBezTo>
                    <a:pt x="4751520" y="3003421"/>
                    <a:pt x="4845540" y="3276783"/>
                    <a:pt x="4735142" y="3503580"/>
                  </a:cubicBezTo>
                  <a:lnTo>
                    <a:pt x="4319052" y="4355915"/>
                  </a:lnTo>
                  <a:cubicBezTo>
                    <a:pt x="4208350" y="4582686"/>
                    <a:pt x="3934774" y="4676777"/>
                    <a:pt x="3708004" y="4566075"/>
                  </a:cubicBezTo>
                  <a:cubicBezTo>
                    <a:pt x="3481234" y="4455373"/>
                    <a:pt x="3387142" y="4181797"/>
                    <a:pt x="3497845" y="3955027"/>
                  </a:cubicBezTo>
                  <a:lnTo>
                    <a:pt x="3913925" y="3102682"/>
                  </a:lnTo>
                  <a:cubicBezTo>
                    <a:pt x="3997098" y="2932770"/>
                    <a:pt x="4171656" y="2837405"/>
                    <a:pt x="4349414" y="2846918"/>
                  </a:cubicBezTo>
                  <a:close/>
                  <a:moveTo>
                    <a:pt x="654070" y="2843412"/>
                  </a:moveTo>
                  <a:cubicBezTo>
                    <a:pt x="636665" y="2843417"/>
                    <a:pt x="619262" y="2849907"/>
                    <a:pt x="605779" y="2862880"/>
                  </a:cubicBezTo>
                  <a:cubicBezTo>
                    <a:pt x="578050" y="2889562"/>
                    <a:pt x="577202" y="2933670"/>
                    <a:pt x="603883" y="2961398"/>
                  </a:cubicBezTo>
                  <a:lnTo>
                    <a:pt x="1379885" y="3737438"/>
                  </a:lnTo>
                  <a:cubicBezTo>
                    <a:pt x="1379888" y="3737441"/>
                    <a:pt x="1379892" y="3737444"/>
                    <a:pt x="1379895" y="3737448"/>
                  </a:cubicBezTo>
                  <a:cubicBezTo>
                    <a:pt x="1407108" y="3764655"/>
                    <a:pt x="1451224" y="3764650"/>
                    <a:pt x="1478431" y="3737438"/>
                  </a:cubicBezTo>
                  <a:cubicBezTo>
                    <a:pt x="1505624" y="3710225"/>
                    <a:pt x="1505624" y="3666124"/>
                    <a:pt x="1478431" y="3638911"/>
                  </a:cubicBezTo>
                  <a:lnTo>
                    <a:pt x="702372" y="2862853"/>
                  </a:lnTo>
                  <a:cubicBezTo>
                    <a:pt x="688882" y="2849887"/>
                    <a:pt x="671475" y="2843407"/>
                    <a:pt x="654070" y="2843412"/>
                  </a:cubicBezTo>
                  <a:close/>
                  <a:moveTo>
                    <a:pt x="3431648" y="2452433"/>
                  </a:moveTo>
                  <a:cubicBezTo>
                    <a:pt x="3453850" y="2454181"/>
                    <a:pt x="3473924" y="2468902"/>
                    <a:pt x="3481405" y="2491361"/>
                  </a:cubicBezTo>
                  <a:cubicBezTo>
                    <a:pt x="3491381" y="2521306"/>
                    <a:pt x="3475192" y="2553668"/>
                    <a:pt x="3445247" y="2563644"/>
                  </a:cubicBezTo>
                  <a:cubicBezTo>
                    <a:pt x="3388578" y="2582962"/>
                    <a:pt x="3341991" y="2624147"/>
                    <a:pt x="3315869" y="2678020"/>
                  </a:cubicBezTo>
                  <a:lnTo>
                    <a:pt x="3239583" y="2834277"/>
                  </a:lnTo>
                  <a:cubicBezTo>
                    <a:pt x="3239405" y="2834654"/>
                    <a:pt x="3239222" y="2835028"/>
                    <a:pt x="3239035" y="2835401"/>
                  </a:cubicBezTo>
                  <a:cubicBezTo>
                    <a:pt x="3224879" y="2863611"/>
                    <a:pt x="3190535" y="2875005"/>
                    <a:pt x="3162324" y="2860849"/>
                  </a:cubicBezTo>
                  <a:cubicBezTo>
                    <a:pt x="3134113" y="2846693"/>
                    <a:pt x="3122719" y="2812349"/>
                    <a:pt x="3136875" y="2784138"/>
                  </a:cubicBezTo>
                  <a:lnTo>
                    <a:pt x="3213161" y="2627928"/>
                  </a:lnTo>
                  <a:cubicBezTo>
                    <a:pt x="3252511" y="2546777"/>
                    <a:pt x="3322683" y="2484734"/>
                    <a:pt x="3408042" y="2455621"/>
                  </a:cubicBezTo>
                  <a:lnTo>
                    <a:pt x="3408100" y="2455554"/>
                  </a:lnTo>
                  <a:cubicBezTo>
                    <a:pt x="3408440" y="2455434"/>
                    <a:pt x="3408781" y="2455317"/>
                    <a:pt x="3409123" y="2455203"/>
                  </a:cubicBezTo>
                  <a:cubicBezTo>
                    <a:pt x="3416609" y="2452709"/>
                    <a:pt x="3424247" y="2451850"/>
                    <a:pt x="3431648" y="2452433"/>
                  </a:cubicBezTo>
                  <a:close/>
                  <a:moveTo>
                    <a:pt x="3509513" y="2374908"/>
                  </a:moveTo>
                  <a:cubicBezTo>
                    <a:pt x="3376187" y="2367700"/>
                    <a:pt x="3245228" y="2439271"/>
                    <a:pt x="3182967" y="2566805"/>
                  </a:cubicBezTo>
                  <a:lnTo>
                    <a:pt x="2999983" y="2941624"/>
                  </a:lnTo>
                  <a:lnTo>
                    <a:pt x="3615783" y="3242233"/>
                  </a:lnTo>
                  <a:lnTo>
                    <a:pt x="3798759" y="2867424"/>
                  </a:lnTo>
                  <a:cubicBezTo>
                    <a:pt x="3881772" y="2697378"/>
                    <a:pt x="3811218" y="2492232"/>
                    <a:pt x="3641172" y="2409219"/>
                  </a:cubicBezTo>
                  <a:cubicBezTo>
                    <a:pt x="3598661" y="2388466"/>
                    <a:pt x="3553956" y="2377310"/>
                    <a:pt x="3509513" y="2374908"/>
                  </a:cubicBezTo>
                  <a:close/>
                  <a:moveTo>
                    <a:pt x="3517822" y="2259527"/>
                  </a:moveTo>
                  <a:cubicBezTo>
                    <a:pt x="3577079" y="2262921"/>
                    <a:pt x="3636650" y="2277990"/>
                    <a:pt x="3693253" y="2305849"/>
                  </a:cubicBezTo>
                  <a:cubicBezTo>
                    <a:pt x="3919667" y="2417286"/>
                    <a:pt x="4012875" y="2691168"/>
                    <a:pt x="3901438" y="2917583"/>
                  </a:cubicBezTo>
                  <a:lnTo>
                    <a:pt x="3485358" y="3769908"/>
                  </a:lnTo>
                  <a:cubicBezTo>
                    <a:pt x="3374572" y="3996181"/>
                    <a:pt x="3101538" y="4090086"/>
                    <a:pt x="2875008" y="3979824"/>
                  </a:cubicBezTo>
                  <a:cubicBezTo>
                    <a:pt x="2648107" y="3869382"/>
                    <a:pt x="2553699" y="3595911"/>
                    <a:pt x="2664141" y="3369010"/>
                  </a:cubicBezTo>
                  <a:lnTo>
                    <a:pt x="3080221" y="2516694"/>
                  </a:lnTo>
                  <a:cubicBezTo>
                    <a:pt x="3080651" y="2515806"/>
                    <a:pt x="3081084" y="2514920"/>
                    <a:pt x="3081520" y="2514035"/>
                  </a:cubicBezTo>
                  <a:cubicBezTo>
                    <a:pt x="3165097" y="2344225"/>
                    <a:pt x="3340050" y="2249342"/>
                    <a:pt x="3517822" y="2259527"/>
                  </a:cubicBezTo>
                  <a:close/>
                  <a:moveTo>
                    <a:pt x="1796589" y="2233430"/>
                  </a:moveTo>
                  <a:lnTo>
                    <a:pt x="1796594" y="2233431"/>
                  </a:lnTo>
                  <a:lnTo>
                    <a:pt x="1796584" y="2233431"/>
                  </a:lnTo>
                  <a:close/>
                  <a:moveTo>
                    <a:pt x="2439873" y="1475850"/>
                  </a:moveTo>
                  <a:cubicBezTo>
                    <a:pt x="2454132" y="1475851"/>
                    <a:pt x="2468391" y="1481158"/>
                    <a:pt x="2479447" y="1491772"/>
                  </a:cubicBezTo>
                  <a:cubicBezTo>
                    <a:pt x="2502217" y="1513630"/>
                    <a:pt x="2502956" y="1549807"/>
                    <a:pt x="2481098" y="1572577"/>
                  </a:cubicBezTo>
                  <a:lnTo>
                    <a:pt x="1836989" y="2216686"/>
                  </a:lnTo>
                  <a:cubicBezTo>
                    <a:pt x="1831638" y="2222055"/>
                    <a:pt x="1825327" y="2226246"/>
                    <a:pt x="1818458" y="2229092"/>
                  </a:cubicBezTo>
                  <a:lnTo>
                    <a:pt x="1796589" y="2233430"/>
                  </a:lnTo>
                  <a:lnTo>
                    <a:pt x="1774734" y="2229080"/>
                  </a:lnTo>
                  <a:cubicBezTo>
                    <a:pt x="1767869" y="2226236"/>
                    <a:pt x="1761558" y="2222054"/>
                    <a:pt x="1756201" y="2216698"/>
                  </a:cubicBezTo>
                  <a:cubicBezTo>
                    <a:pt x="1733879" y="2194383"/>
                    <a:pt x="1733873" y="2158198"/>
                    <a:pt x="1756189" y="2135876"/>
                  </a:cubicBezTo>
                  <a:lnTo>
                    <a:pt x="2400298" y="1491767"/>
                  </a:lnTo>
                  <a:cubicBezTo>
                    <a:pt x="2411356" y="1481155"/>
                    <a:pt x="2425615" y="1475849"/>
                    <a:pt x="2439873" y="1475850"/>
                  </a:cubicBezTo>
                  <a:close/>
                  <a:moveTo>
                    <a:pt x="2552698" y="1351789"/>
                  </a:moveTo>
                  <a:lnTo>
                    <a:pt x="2552783" y="1351789"/>
                  </a:lnTo>
                  <a:cubicBezTo>
                    <a:pt x="2586324" y="1352205"/>
                    <a:pt x="2613412" y="1379293"/>
                    <a:pt x="2613828" y="1412833"/>
                  </a:cubicBezTo>
                  <a:cubicBezTo>
                    <a:pt x="2614252" y="1446971"/>
                    <a:pt x="2586921" y="1474989"/>
                    <a:pt x="2552783" y="1475413"/>
                  </a:cubicBezTo>
                  <a:lnTo>
                    <a:pt x="2552698" y="1475413"/>
                  </a:lnTo>
                  <a:lnTo>
                    <a:pt x="2552698" y="1475413"/>
                  </a:lnTo>
                  <a:cubicBezTo>
                    <a:pt x="2552186" y="1475420"/>
                    <a:pt x="2551674" y="1475420"/>
                    <a:pt x="2551163" y="1475413"/>
                  </a:cubicBezTo>
                  <a:cubicBezTo>
                    <a:pt x="2517025" y="1474989"/>
                    <a:pt x="2489694" y="1446971"/>
                    <a:pt x="2490118" y="1412833"/>
                  </a:cubicBezTo>
                  <a:cubicBezTo>
                    <a:pt x="2490541" y="1378696"/>
                    <a:pt x="2518559" y="1351364"/>
                    <a:pt x="2552698" y="1351789"/>
                  </a:cubicBezTo>
                  <a:close/>
                  <a:moveTo>
                    <a:pt x="2569939" y="1233012"/>
                  </a:moveTo>
                  <a:cubicBezTo>
                    <a:pt x="2546884" y="1233012"/>
                    <a:pt x="2523829" y="1241791"/>
                    <a:pt x="2506216" y="1259347"/>
                  </a:cubicBezTo>
                  <a:lnTo>
                    <a:pt x="883375" y="2882226"/>
                  </a:lnTo>
                  <a:lnTo>
                    <a:pt x="1459076" y="3457908"/>
                  </a:lnTo>
                  <a:lnTo>
                    <a:pt x="1658453" y="3258530"/>
                  </a:lnTo>
                  <a:lnTo>
                    <a:pt x="1452713" y="3052791"/>
                  </a:lnTo>
                  <a:cubicBezTo>
                    <a:pt x="1431120" y="3030605"/>
                    <a:pt x="1431118" y="2995260"/>
                    <a:pt x="1452709" y="2973073"/>
                  </a:cubicBezTo>
                  <a:cubicBezTo>
                    <a:pt x="1474721" y="2950452"/>
                    <a:pt x="1510903" y="2949959"/>
                    <a:pt x="1533523" y="2971971"/>
                  </a:cubicBezTo>
                  <a:lnTo>
                    <a:pt x="1739263" y="3177711"/>
                  </a:lnTo>
                  <a:lnTo>
                    <a:pt x="1858059" y="3058829"/>
                  </a:lnTo>
                  <a:lnTo>
                    <a:pt x="1775373" y="2976152"/>
                  </a:lnTo>
                  <a:cubicBezTo>
                    <a:pt x="1753491" y="2953912"/>
                    <a:pt x="1753491" y="2918232"/>
                    <a:pt x="1775373" y="2895991"/>
                  </a:cubicBezTo>
                  <a:cubicBezTo>
                    <a:pt x="1797509" y="2873491"/>
                    <a:pt x="1833693" y="2873197"/>
                    <a:pt x="1856192" y="2895333"/>
                  </a:cubicBezTo>
                  <a:lnTo>
                    <a:pt x="1938879" y="2978019"/>
                  </a:lnTo>
                  <a:lnTo>
                    <a:pt x="2057741" y="2859147"/>
                  </a:lnTo>
                  <a:lnTo>
                    <a:pt x="1852001" y="2653407"/>
                  </a:lnTo>
                  <a:cubicBezTo>
                    <a:pt x="1830611" y="2631260"/>
                    <a:pt x="1830611" y="2596148"/>
                    <a:pt x="1852001" y="2574002"/>
                  </a:cubicBezTo>
                  <a:cubicBezTo>
                    <a:pt x="1873929" y="2551299"/>
                    <a:pt x="1910108" y="2550670"/>
                    <a:pt x="1932811" y="2572597"/>
                  </a:cubicBezTo>
                  <a:lnTo>
                    <a:pt x="2138552" y="2778337"/>
                  </a:lnTo>
                  <a:lnTo>
                    <a:pt x="2257424" y="2659475"/>
                  </a:lnTo>
                  <a:lnTo>
                    <a:pt x="2174737" y="2576788"/>
                  </a:lnTo>
                  <a:cubicBezTo>
                    <a:pt x="2153146" y="2554601"/>
                    <a:pt x="2153148" y="2519255"/>
                    <a:pt x="2174742" y="2497070"/>
                  </a:cubicBezTo>
                  <a:cubicBezTo>
                    <a:pt x="2196757" y="2474452"/>
                    <a:pt x="2232939" y="2473963"/>
                    <a:pt x="2255557" y="2495978"/>
                  </a:cubicBezTo>
                  <a:lnTo>
                    <a:pt x="2338234" y="2578655"/>
                  </a:lnTo>
                  <a:lnTo>
                    <a:pt x="2457106" y="2459793"/>
                  </a:lnTo>
                  <a:lnTo>
                    <a:pt x="2251366" y="2254053"/>
                  </a:lnTo>
                  <a:cubicBezTo>
                    <a:pt x="2229775" y="2231865"/>
                    <a:pt x="2229777" y="2196520"/>
                    <a:pt x="2251370" y="2174335"/>
                  </a:cubicBezTo>
                  <a:cubicBezTo>
                    <a:pt x="2273385" y="2151716"/>
                    <a:pt x="2309567" y="2151228"/>
                    <a:pt x="2332185" y="2173242"/>
                  </a:cubicBezTo>
                  <a:lnTo>
                    <a:pt x="2537925" y="2378982"/>
                  </a:lnTo>
                  <a:lnTo>
                    <a:pt x="2656797" y="2260120"/>
                  </a:lnTo>
                  <a:lnTo>
                    <a:pt x="2574111" y="2177443"/>
                  </a:lnTo>
                  <a:cubicBezTo>
                    <a:pt x="2552227" y="2155205"/>
                    <a:pt x="2552222" y="2119525"/>
                    <a:pt x="2574101" y="2097282"/>
                  </a:cubicBezTo>
                  <a:cubicBezTo>
                    <a:pt x="2596235" y="2074779"/>
                    <a:pt x="2632419" y="2074480"/>
                    <a:pt x="2654921" y="2096614"/>
                  </a:cubicBezTo>
                  <a:lnTo>
                    <a:pt x="2737617" y="2179300"/>
                  </a:lnTo>
                  <a:lnTo>
                    <a:pt x="2856479" y="2060428"/>
                  </a:lnTo>
                  <a:lnTo>
                    <a:pt x="2650739" y="1854688"/>
                  </a:lnTo>
                  <a:cubicBezTo>
                    <a:pt x="2650263" y="1854228"/>
                    <a:pt x="2649795" y="1853760"/>
                    <a:pt x="2649335" y="1853284"/>
                  </a:cubicBezTo>
                  <a:cubicBezTo>
                    <a:pt x="2627408" y="1830581"/>
                    <a:pt x="2628036" y="1794401"/>
                    <a:pt x="2650739" y="1772474"/>
                  </a:cubicBezTo>
                  <a:cubicBezTo>
                    <a:pt x="2673442" y="1750547"/>
                    <a:pt x="2709622" y="1751175"/>
                    <a:pt x="2731550" y="1773878"/>
                  </a:cubicBezTo>
                  <a:lnTo>
                    <a:pt x="2937290" y="1979618"/>
                  </a:lnTo>
                  <a:lnTo>
                    <a:pt x="3081889" y="1835019"/>
                  </a:lnTo>
                  <a:cubicBezTo>
                    <a:pt x="3117018" y="1799804"/>
                    <a:pt x="3117018" y="1742800"/>
                    <a:pt x="3081889" y="1707584"/>
                  </a:cubicBezTo>
                  <a:lnTo>
                    <a:pt x="2633661" y="1259347"/>
                  </a:lnTo>
                  <a:cubicBezTo>
                    <a:pt x="2616049" y="1241791"/>
                    <a:pt x="2592994" y="1233012"/>
                    <a:pt x="2569939" y="1233012"/>
                  </a:cubicBezTo>
                  <a:close/>
                  <a:moveTo>
                    <a:pt x="3021551" y="1013010"/>
                  </a:moveTo>
                  <a:cubicBezTo>
                    <a:pt x="3007466" y="1013013"/>
                    <a:pt x="2993382" y="1018389"/>
                    <a:pt x="2982638" y="1029137"/>
                  </a:cubicBezTo>
                  <a:lnTo>
                    <a:pt x="2773850" y="1237906"/>
                  </a:lnTo>
                  <a:lnTo>
                    <a:pt x="3103329" y="1567396"/>
                  </a:lnTo>
                  <a:lnTo>
                    <a:pt x="3312108" y="1358618"/>
                  </a:lnTo>
                  <a:cubicBezTo>
                    <a:pt x="3333607" y="1337117"/>
                    <a:pt x="3333607" y="1302260"/>
                    <a:pt x="3312108" y="1280760"/>
                  </a:cubicBezTo>
                  <a:lnTo>
                    <a:pt x="3060486" y="1029137"/>
                  </a:lnTo>
                  <a:cubicBezTo>
                    <a:pt x="3060481" y="1029133"/>
                    <a:pt x="3060475" y="1029128"/>
                    <a:pt x="3060470" y="1029123"/>
                  </a:cubicBezTo>
                  <a:cubicBezTo>
                    <a:pt x="3049722" y="1018378"/>
                    <a:pt x="3035636" y="1013008"/>
                    <a:pt x="3021551" y="1013010"/>
                  </a:cubicBezTo>
                  <a:close/>
                  <a:moveTo>
                    <a:pt x="3529192" y="695155"/>
                  </a:moveTo>
                  <a:cubicBezTo>
                    <a:pt x="3499266" y="695155"/>
                    <a:pt x="3469339" y="706572"/>
                    <a:pt x="3446506" y="729406"/>
                  </a:cubicBezTo>
                  <a:lnTo>
                    <a:pt x="3184463" y="991439"/>
                  </a:lnTo>
                  <a:lnTo>
                    <a:pt x="3349846" y="1156812"/>
                  </a:lnTo>
                  <a:lnTo>
                    <a:pt x="3611879" y="894779"/>
                  </a:lnTo>
                  <a:cubicBezTo>
                    <a:pt x="3657545" y="849112"/>
                    <a:pt x="3657545" y="775072"/>
                    <a:pt x="3611879" y="729406"/>
                  </a:cubicBezTo>
                  <a:cubicBezTo>
                    <a:pt x="3589046" y="706572"/>
                    <a:pt x="3559119" y="695155"/>
                    <a:pt x="3529192" y="695155"/>
                  </a:cubicBezTo>
                  <a:close/>
                  <a:moveTo>
                    <a:pt x="4356571" y="280548"/>
                  </a:moveTo>
                  <a:cubicBezTo>
                    <a:pt x="4302060" y="362911"/>
                    <a:pt x="4216573" y="494918"/>
                    <a:pt x="4189589" y="552250"/>
                  </a:cubicBezTo>
                  <a:cubicBezTo>
                    <a:pt x="4168748" y="596540"/>
                    <a:pt x="4148393" y="644395"/>
                    <a:pt x="4148393" y="699163"/>
                  </a:cubicBezTo>
                  <a:cubicBezTo>
                    <a:pt x="4148393" y="814137"/>
                    <a:pt x="4241598" y="907342"/>
                    <a:pt x="4356572" y="907342"/>
                  </a:cubicBezTo>
                  <a:cubicBezTo>
                    <a:pt x="4471545" y="907342"/>
                    <a:pt x="4564750" y="814137"/>
                    <a:pt x="4564750" y="699163"/>
                  </a:cubicBezTo>
                  <a:cubicBezTo>
                    <a:pt x="4564750" y="648137"/>
                    <a:pt x="4551491" y="611181"/>
                    <a:pt x="4523630" y="552383"/>
                  </a:cubicBezTo>
                  <a:lnTo>
                    <a:pt x="4523650" y="552383"/>
                  </a:lnTo>
                  <a:cubicBezTo>
                    <a:pt x="4496265" y="494594"/>
                    <a:pt x="4410969" y="362806"/>
                    <a:pt x="4356571" y="280548"/>
                  </a:cubicBezTo>
                  <a:close/>
                  <a:moveTo>
                    <a:pt x="4356676" y="120519"/>
                  </a:moveTo>
                  <a:cubicBezTo>
                    <a:pt x="4375625" y="120525"/>
                    <a:pt x="4393338" y="129922"/>
                    <a:pt x="4403968" y="145609"/>
                  </a:cubicBezTo>
                  <a:cubicBezTo>
                    <a:pt x="4411216" y="156314"/>
                    <a:pt x="4582162" y="408831"/>
                    <a:pt x="4626986" y="503434"/>
                  </a:cubicBezTo>
                  <a:cubicBezTo>
                    <a:pt x="4654457" y="561403"/>
                    <a:pt x="4679117" y="620001"/>
                    <a:pt x="4679116" y="699163"/>
                  </a:cubicBezTo>
                  <a:cubicBezTo>
                    <a:pt x="4679116" y="877264"/>
                    <a:pt x="4534738" y="1021641"/>
                    <a:pt x="4356638" y="1021641"/>
                  </a:cubicBezTo>
                  <a:cubicBezTo>
                    <a:pt x="4178538" y="1021641"/>
                    <a:pt x="4034160" y="877263"/>
                    <a:pt x="4034160" y="699163"/>
                  </a:cubicBezTo>
                  <a:cubicBezTo>
                    <a:pt x="4034160" y="620830"/>
                    <a:pt x="4061039" y="557135"/>
                    <a:pt x="4086223" y="503586"/>
                  </a:cubicBezTo>
                  <a:cubicBezTo>
                    <a:pt x="4130448" y="409545"/>
                    <a:pt x="4302031" y="156286"/>
                    <a:pt x="4309318" y="145579"/>
                  </a:cubicBezTo>
                  <a:cubicBezTo>
                    <a:pt x="4319968" y="129885"/>
                    <a:pt x="4337710" y="120497"/>
                    <a:pt x="4356676" y="120519"/>
                  </a:cubicBezTo>
                  <a:close/>
                  <a:moveTo>
                    <a:pt x="4284134" y="0"/>
                  </a:moveTo>
                  <a:cubicBezTo>
                    <a:pt x="4298614" y="0"/>
                    <a:pt x="4313094" y="5470"/>
                    <a:pt x="4324214" y="16411"/>
                  </a:cubicBezTo>
                  <a:cubicBezTo>
                    <a:pt x="4346714" y="38547"/>
                    <a:pt x="4347008" y="74731"/>
                    <a:pt x="4324872" y="97230"/>
                  </a:cubicBezTo>
                  <a:lnTo>
                    <a:pt x="3727703" y="694392"/>
                  </a:lnTo>
                  <a:cubicBezTo>
                    <a:pt x="3781533" y="785206"/>
                    <a:pt x="3767074" y="900942"/>
                    <a:pt x="3692555" y="975721"/>
                  </a:cubicBezTo>
                  <a:lnTo>
                    <a:pt x="3424379" y="1243889"/>
                  </a:lnTo>
                  <a:cubicBezTo>
                    <a:pt x="3457201" y="1309087"/>
                    <a:pt x="3444481" y="1387988"/>
                    <a:pt x="3392832" y="1439571"/>
                  </a:cubicBezTo>
                  <a:lnTo>
                    <a:pt x="3182330" y="1650072"/>
                  </a:lnTo>
                  <a:cubicBezTo>
                    <a:pt x="3242352" y="1731380"/>
                    <a:pt x="3233995" y="1844336"/>
                    <a:pt x="3162660" y="1915925"/>
                  </a:cubicBezTo>
                  <a:lnTo>
                    <a:pt x="2977694" y="2100890"/>
                  </a:lnTo>
                  <a:lnTo>
                    <a:pt x="2778155" y="2300420"/>
                  </a:lnTo>
                  <a:lnTo>
                    <a:pt x="2778070" y="2300525"/>
                  </a:lnTo>
                  <a:lnTo>
                    <a:pt x="2777965" y="2300611"/>
                  </a:lnTo>
                  <a:lnTo>
                    <a:pt x="1539867" y="3538718"/>
                  </a:lnTo>
                  <a:lnTo>
                    <a:pt x="1559241" y="3558092"/>
                  </a:lnTo>
                  <a:cubicBezTo>
                    <a:pt x="1630569" y="3629846"/>
                    <a:pt x="1630569" y="3745730"/>
                    <a:pt x="1559241" y="3817484"/>
                  </a:cubicBezTo>
                  <a:cubicBezTo>
                    <a:pt x="1487612" y="3889540"/>
                    <a:pt x="1371132" y="3889887"/>
                    <a:pt x="1299075" y="3818258"/>
                  </a:cubicBezTo>
                  <a:lnTo>
                    <a:pt x="1033518" y="3552701"/>
                  </a:lnTo>
                  <a:lnTo>
                    <a:pt x="664329" y="3921899"/>
                  </a:lnTo>
                  <a:lnTo>
                    <a:pt x="788030" y="4045610"/>
                  </a:lnTo>
                  <a:cubicBezTo>
                    <a:pt x="855667" y="4113247"/>
                    <a:pt x="855667" y="4222908"/>
                    <a:pt x="788030" y="4290545"/>
                  </a:cubicBezTo>
                  <a:cubicBezTo>
                    <a:pt x="720393" y="4358182"/>
                    <a:pt x="610732" y="4358182"/>
                    <a:pt x="543095" y="4290545"/>
                  </a:cubicBezTo>
                  <a:lnTo>
                    <a:pt x="50729" y="3798179"/>
                  </a:lnTo>
                  <a:cubicBezTo>
                    <a:pt x="-16909" y="3730542"/>
                    <a:pt x="-16909" y="3620881"/>
                    <a:pt x="50729" y="3553244"/>
                  </a:cubicBezTo>
                  <a:cubicBezTo>
                    <a:pt x="118366" y="3485606"/>
                    <a:pt x="228027" y="3485606"/>
                    <a:pt x="295664" y="3553244"/>
                  </a:cubicBezTo>
                  <a:lnTo>
                    <a:pt x="419384" y="3676954"/>
                  </a:lnTo>
                  <a:lnTo>
                    <a:pt x="788573" y="3307756"/>
                  </a:lnTo>
                  <a:lnTo>
                    <a:pt x="523016" y="3042199"/>
                  </a:lnTo>
                  <a:cubicBezTo>
                    <a:pt x="451165" y="2970353"/>
                    <a:pt x="451161" y="2853865"/>
                    <a:pt x="523007" y="2782014"/>
                  </a:cubicBezTo>
                  <a:cubicBezTo>
                    <a:pt x="594852" y="2710163"/>
                    <a:pt x="711341" y="2710159"/>
                    <a:pt x="783192" y="2782004"/>
                  </a:cubicBezTo>
                  <a:lnTo>
                    <a:pt x="802565" y="2801378"/>
                  </a:lnTo>
                  <a:lnTo>
                    <a:pt x="2425492" y="1178489"/>
                  </a:lnTo>
                  <a:cubicBezTo>
                    <a:pt x="2497072" y="1107126"/>
                    <a:pt x="2610052" y="1098769"/>
                    <a:pt x="2691354" y="1158821"/>
                  </a:cubicBezTo>
                  <a:lnTo>
                    <a:pt x="2901857" y="948319"/>
                  </a:lnTo>
                  <a:cubicBezTo>
                    <a:pt x="2953435" y="896673"/>
                    <a:pt x="3032329" y="883951"/>
                    <a:pt x="3097529" y="916762"/>
                  </a:cubicBezTo>
                  <a:lnTo>
                    <a:pt x="3365695" y="648634"/>
                  </a:lnTo>
                  <a:cubicBezTo>
                    <a:pt x="3440472" y="574107"/>
                    <a:pt x="3556212" y="559649"/>
                    <a:pt x="3647026" y="613486"/>
                  </a:cubicBezTo>
                  <a:lnTo>
                    <a:pt x="4244053" y="16411"/>
                  </a:lnTo>
                  <a:cubicBezTo>
                    <a:pt x="4255174" y="5470"/>
                    <a:pt x="4269654" y="0"/>
                    <a:pt x="4284134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7150D39-D479-EFA5-310E-4939A2775D6E}"/>
              </a:ext>
            </a:extLst>
          </p:cNvPr>
          <p:cNvGrpSpPr/>
          <p:nvPr/>
        </p:nvGrpSpPr>
        <p:grpSpPr>
          <a:xfrm>
            <a:off x="3432145" y="992975"/>
            <a:ext cx="2322182" cy="5367186"/>
            <a:chOff x="3432145" y="992975"/>
            <a:chExt cx="2322182" cy="536718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A5206AC-DD8F-3BFD-32E5-B371F4F5BC84}"/>
                </a:ext>
              </a:extLst>
            </p:cNvPr>
            <p:cNvGrpSpPr/>
            <p:nvPr/>
          </p:nvGrpSpPr>
          <p:grpSpPr>
            <a:xfrm>
              <a:off x="3432145" y="992975"/>
              <a:ext cx="2322182" cy="5367186"/>
              <a:chOff x="3432145" y="992975"/>
              <a:chExt cx="2322182" cy="5367186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514CE14-E90B-2AC7-BB2E-9F1FEFE2267D}"/>
                  </a:ext>
                </a:extLst>
              </p:cNvPr>
              <p:cNvGrpSpPr/>
              <p:nvPr/>
            </p:nvGrpSpPr>
            <p:grpSpPr>
              <a:xfrm>
                <a:off x="3432145" y="4214370"/>
                <a:ext cx="2322182" cy="2145791"/>
                <a:chOff x="7905007" y="3072101"/>
                <a:chExt cx="3047890" cy="1219588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8AE1099-71D8-ED7B-DE8F-7181209BACC9}"/>
                    </a:ext>
                  </a:extLst>
                </p:cNvPr>
                <p:cNvSpPr txBox="1"/>
                <p:nvPr/>
              </p:nvSpPr>
              <p:spPr>
                <a:xfrm>
                  <a:off x="7905007" y="3234355"/>
                  <a:ext cx="3047890" cy="105733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. 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3E1DFC8-FC55-836C-8DFE-BEBF3EFFEA39}"/>
                    </a:ext>
                  </a:extLst>
                </p:cNvPr>
                <p:cNvSpPr txBox="1"/>
                <p:nvPr/>
              </p:nvSpPr>
              <p:spPr>
                <a:xfrm>
                  <a:off x="7987792" y="3072101"/>
                  <a:ext cx="2882319" cy="19242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D88B80F-9C10-3621-75AE-90A30742C4C3}"/>
                  </a:ext>
                </a:extLst>
              </p:cNvPr>
              <p:cNvGrpSpPr/>
              <p:nvPr/>
            </p:nvGrpSpPr>
            <p:grpSpPr>
              <a:xfrm>
                <a:off x="3674274" y="992975"/>
                <a:ext cx="1837924" cy="2888929"/>
                <a:chOff x="4009300" y="1124795"/>
                <a:chExt cx="1578400" cy="2481000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64744FFF-BE2B-9F54-39A9-B2C4F564F3C0}"/>
                    </a:ext>
                  </a:extLst>
                </p:cNvPr>
                <p:cNvGrpSpPr/>
                <p:nvPr/>
              </p:nvGrpSpPr>
              <p:grpSpPr>
                <a:xfrm>
                  <a:off x="4653100" y="2790728"/>
                  <a:ext cx="290800" cy="815067"/>
                  <a:chOff x="4653100" y="2790728"/>
                  <a:chExt cx="290800" cy="815067"/>
                </a:xfrm>
              </p:grpSpPr>
              <p:sp>
                <p:nvSpPr>
                  <p:cNvPr id="63" name="Google Shape;117;p16">
                    <a:extLst>
                      <a:ext uri="{FF2B5EF4-FFF2-40B4-BE49-F238E27FC236}">
                        <a16:creationId xmlns:a16="http://schemas.microsoft.com/office/drawing/2014/main" id="{382B0642-B1C2-D2BC-720D-110212FB13E8}"/>
                      </a:ext>
                    </a:extLst>
                  </p:cNvPr>
                  <p:cNvSpPr/>
                  <p:nvPr/>
                </p:nvSpPr>
                <p:spPr>
                  <a:xfrm>
                    <a:off x="4688500" y="2790728"/>
                    <a:ext cx="220000" cy="2200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" name="Google Shape;118;p16">
                    <a:extLst>
                      <a:ext uri="{FF2B5EF4-FFF2-40B4-BE49-F238E27FC236}">
                        <a16:creationId xmlns:a16="http://schemas.microsoft.com/office/drawing/2014/main" id="{81FC6F78-650B-C416-8275-F283F729232F}"/>
                      </a:ext>
                    </a:extLst>
                  </p:cNvPr>
                  <p:cNvSpPr/>
                  <p:nvPr/>
                </p:nvSpPr>
                <p:spPr>
                  <a:xfrm>
                    <a:off x="4733900" y="3098262"/>
                    <a:ext cx="129200" cy="1292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Google Shape;119;p16">
                    <a:extLst>
                      <a:ext uri="{FF2B5EF4-FFF2-40B4-BE49-F238E27FC236}">
                        <a16:creationId xmlns:a16="http://schemas.microsoft.com/office/drawing/2014/main" id="{2E8C44EE-173F-0D38-599B-10D815DD4282}"/>
                      </a:ext>
                    </a:extLst>
                  </p:cNvPr>
                  <p:cNvSpPr/>
                  <p:nvPr/>
                </p:nvSpPr>
                <p:spPr>
                  <a:xfrm>
                    <a:off x="4653100" y="3314995"/>
                    <a:ext cx="290800" cy="2908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 cap="flat" cmpd="sng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6" name="Google Shape;120;p16">
                    <a:extLst>
                      <a:ext uri="{FF2B5EF4-FFF2-40B4-BE49-F238E27FC236}">
                        <a16:creationId xmlns:a16="http://schemas.microsoft.com/office/drawing/2014/main" id="{861BE4D3-57F9-B342-1B35-AFE28739B88D}"/>
                      </a:ext>
                    </a:extLst>
                  </p:cNvPr>
                  <p:cNvSpPr/>
                  <p:nvPr/>
                </p:nvSpPr>
                <p:spPr>
                  <a:xfrm>
                    <a:off x="4699700" y="3361455"/>
                    <a:ext cx="197600" cy="1976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C13947AF-3558-DC5D-2F6A-94C6B8FE67AF}"/>
                    </a:ext>
                  </a:extLst>
                </p:cNvPr>
                <p:cNvGrpSpPr/>
                <p:nvPr/>
              </p:nvGrpSpPr>
              <p:grpSpPr>
                <a:xfrm>
                  <a:off x="4009300" y="1124795"/>
                  <a:ext cx="1578400" cy="1578400"/>
                  <a:chOff x="4009300" y="1124795"/>
                  <a:chExt cx="1578400" cy="1578400"/>
                </a:xfrm>
              </p:grpSpPr>
              <p:sp>
                <p:nvSpPr>
                  <p:cNvPr id="59" name="Google Shape;115;p16">
                    <a:extLst>
                      <a:ext uri="{FF2B5EF4-FFF2-40B4-BE49-F238E27FC236}">
                        <a16:creationId xmlns:a16="http://schemas.microsoft.com/office/drawing/2014/main" id="{D27EB667-DC1F-DCBD-1DCE-4B0CF9561BFA}"/>
                      </a:ext>
                    </a:extLst>
                  </p:cNvPr>
                  <p:cNvSpPr/>
                  <p:nvPr/>
                </p:nvSpPr>
                <p:spPr>
                  <a:xfrm>
                    <a:off x="4009300" y="1124795"/>
                    <a:ext cx="1578400" cy="1578400"/>
                  </a:xfrm>
                  <a:prstGeom prst="ellipse">
                    <a:avLst/>
                  </a:prstGeom>
                  <a:noFill/>
                  <a:ln w="6350" cap="flat" cmpd="sng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Google Shape;116;p16">
                    <a:extLst>
                      <a:ext uri="{FF2B5EF4-FFF2-40B4-BE49-F238E27FC236}">
                        <a16:creationId xmlns:a16="http://schemas.microsoft.com/office/drawing/2014/main" id="{F07626A5-36E4-725A-83E7-3E2326D82D1B}"/>
                      </a:ext>
                    </a:extLst>
                  </p:cNvPr>
                  <p:cNvSpPr/>
                  <p:nvPr/>
                </p:nvSpPr>
                <p:spPr>
                  <a:xfrm>
                    <a:off x="4177535" y="1293030"/>
                    <a:ext cx="1241929" cy="1241929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6350">
                    <a:noFill/>
                    <a:prstDash val="dash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8B29D9C-886B-79A4-A8C0-599DA7C423CD}"/>
                </a:ext>
              </a:extLst>
            </p:cNvPr>
            <p:cNvSpPr/>
            <p:nvPr/>
          </p:nvSpPr>
          <p:spPr>
            <a:xfrm>
              <a:off x="4268086" y="1600131"/>
              <a:ext cx="650300" cy="623608"/>
            </a:xfrm>
            <a:custGeom>
              <a:avLst/>
              <a:gdLst>
                <a:gd name="connsiteX0" fmla="*/ 45464 w 760826"/>
                <a:gd name="connsiteY0" fmla="*/ 322694 h 729597"/>
                <a:gd name="connsiteX1" fmla="*/ 26641 w 760826"/>
                <a:gd name="connsiteY1" fmla="*/ 330559 h 729597"/>
                <a:gd name="connsiteX2" fmla="*/ 17116 w 760826"/>
                <a:gd name="connsiteY2" fmla="*/ 353403 h 729597"/>
                <a:gd name="connsiteX3" fmla="*/ 27609 w 760826"/>
                <a:gd name="connsiteY3" fmla="*/ 376248 h 729597"/>
                <a:gd name="connsiteX4" fmla="*/ 344801 w 760826"/>
                <a:gd name="connsiteY4" fmla="*/ 651540 h 729597"/>
                <a:gd name="connsiteX5" fmla="*/ 389561 w 760826"/>
                <a:gd name="connsiteY5" fmla="*/ 664860 h 729597"/>
                <a:gd name="connsiteX6" fmla="*/ 518148 w 760826"/>
                <a:gd name="connsiteY6" fmla="*/ 642944 h 729597"/>
                <a:gd name="connsiteX7" fmla="*/ 558146 w 760826"/>
                <a:gd name="connsiteY7" fmla="*/ 644842 h 729597"/>
                <a:gd name="connsiteX8" fmla="*/ 575298 w 760826"/>
                <a:gd name="connsiteY8" fmla="*/ 649605 h 729597"/>
                <a:gd name="connsiteX9" fmla="*/ 660050 w 760826"/>
                <a:gd name="connsiteY9" fmla="*/ 454384 h 729597"/>
                <a:gd name="connsiteX10" fmla="*/ 573358 w 760826"/>
                <a:gd name="connsiteY10" fmla="*/ 411521 h 729597"/>
                <a:gd name="connsiteX11" fmla="*/ 522868 w 760826"/>
                <a:gd name="connsiteY11" fmla="*/ 405791 h 729597"/>
                <a:gd name="connsiteX12" fmla="*/ 314289 w 760826"/>
                <a:gd name="connsiteY12" fmla="*/ 456281 h 729597"/>
                <a:gd name="connsiteX13" fmla="*/ 294271 w 760826"/>
                <a:gd name="connsiteY13" fmla="*/ 474364 h 729597"/>
                <a:gd name="connsiteX14" fmla="*/ 292374 w 760826"/>
                <a:gd name="connsiteY14" fmla="*/ 482921 h 729597"/>
                <a:gd name="connsiteX15" fmla="*/ 292374 w 760826"/>
                <a:gd name="connsiteY15" fmla="*/ 486717 h 729597"/>
                <a:gd name="connsiteX16" fmla="*/ 303796 w 760826"/>
                <a:gd name="connsiteY16" fmla="*/ 504799 h 729597"/>
                <a:gd name="connsiteX17" fmla="*/ 324744 w 760826"/>
                <a:gd name="connsiteY17" fmla="*/ 509561 h 729597"/>
                <a:gd name="connsiteX18" fmla="*/ 501928 w 760826"/>
                <a:gd name="connsiteY18" fmla="*/ 477192 h 729597"/>
                <a:gd name="connsiteX19" fmla="*/ 512420 w 760826"/>
                <a:gd name="connsiteY19" fmla="*/ 484819 h 729597"/>
                <a:gd name="connsiteX20" fmla="*/ 504793 w 760826"/>
                <a:gd name="connsiteY20" fmla="*/ 495312 h 729597"/>
                <a:gd name="connsiteX21" fmla="*/ 327609 w 760826"/>
                <a:gd name="connsiteY21" fmla="*/ 527681 h 729597"/>
                <a:gd name="connsiteX22" fmla="*/ 319051 w 760826"/>
                <a:gd name="connsiteY22" fmla="*/ 528649 h 729597"/>
                <a:gd name="connsiteX23" fmla="*/ 292374 w 760826"/>
                <a:gd name="connsiteY23" fmla="*/ 520091 h 729597"/>
                <a:gd name="connsiteX24" fmla="*/ 274291 w 760826"/>
                <a:gd name="connsiteY24" fmla="*/ 489619 h 729597"/>
                <a:gd name="connsiteX25" fmla="*/ 274291 w 760826"/>
                <a:gd name="connsiteY25" fmla="*/ 482959 h 729597"/>
                <a:gd name="connsiteX26" fmla="*/ 275259 w 760826"/>
                <a:gd name="connsiteY26" fmla="*/ 475331 h 729597"/>
                <a:gd name="connsiteX27" fmla="*/ 65709 w 760826"/>
                <a:gd name="connsiteY27" fmla="*/ 327694 h 729597"/>
                <a:gd name="connsiteX28" fmla="*/ 45464 w 760826"/>
                <a:gd name="connsiteY28" fmla="*/ 322694 h 729597"/>
                <a:gd name="connsiteX29" fmla="*/ 45016 w 760826"/>
                <a:gd name="connsiteY29" fmla="*/ 305529 h 729597"/>
                <a:gd name="connsiteX30" fmla="*/ 76200 w 760826"/>
                <a:gd name="connsiteY30" fmla="*/ 314333 h 729597"/>
                <a:gd name="connsiteX31" fmla="*/ 281959 w 760826"/>
                <a:gd name="connsiteY31" fmla="*/ 459141 h 729597"/>
                <a:gd name="connsiteX32" fmla="*/ 309566 w 760826"/>
                <a:gd name="connsiteY32" fmla="*/ 440091 h 729597"/>
                <a:gd name="connsiteX33" fmla="*/ 518145 w 760826"/>
                <a:gd name="connsiteY33" fmla="*/ 389601 h 729597"/>
                <a:gd name="connsiteX34" fmla="*/ 580057 w 760826"/>
                <a:gd name="connsiteY34" fmla="*/ 396261 h 729597"/>
                <a:gd name="connsiteX35" fmla="*/ 665782 w 760826"/>
                <a:gd name="connsiteY35" fmla="*/ 438156 h 729597"/>
                <a:gd name="connsiteX36" fmla="*/ 673409 w 760826"/>
                <a:gd name="connsiteY36" fmla="*/ 421004 h 729597"/>
                <a:gd name="connsiteX37" fmla="*/ 684832 w 760826"/>
                <a:gd name="connsiteY37" fmla="*/ 416241 h 729597"/>
                <a:gd name="connsiteX38" fmla="*/ 755302 w 760826"/>
                <a:gd name="connsiteY38" fmla="*/ 446751 h 729597"/>
                <a:gd name="connsiteX39" fmla="*/ 755307 w 760826"/>
                <a:gd name="connsiteY39" fmla="*/ 446752 h 729597"/>
                <a:gd name="connsiteX40" fmla="*/ 760106 w 760826"/>
                <a:gd name="connsiteY40" fmla="*/ 459142 h 729597"/>
                <a:gd name="connsiteX41" fmla="*/ 748684 w 760826"/>
                <a:gd name="connsiteY41" fmla="*/ 463905 h 729597"/>
                <a:gd name="connsiteX42" fmla="*/ 685804 w 760826"/>
                <a:gd name="connsiteY42" fmla="*/ 437227 h 729597"/>
                <a:gd name="connsiteX43" fmla="*/ 678176 w 760826"/>
                <a:gd name="connsiteY43" fmla="*/ 455309 h 729597"/>
                <a:gd name="connsiteX44" fmla="*/ 580059 w 760826"/>
                <a:gd name="connsiteY44" fmla="*/ 685805 h 729597"/>
                <a:gd name="connsiteX45" fmla="*/ 643869 w 760826"/>
                <a:gd name="connsiteY45" fmla="*/ 712445 h 729597"/>
                <a:gd name="connsiteX46" fmla="*/ 648632 w 760826"/>
                <a:gd name="connsiteY46" fmla="*/ 723868 h 729597"/>
                <a:gd name="connsiteX47" fmla="*/ 640074 w 760826"/>
                <a:gd name="connsiteY47" fmla="*/ 729597 h 729597"/>
                <a:gd name="connsiteX48" fmla="*/ 636279 w 760826"/>
                <a:gd name="connsiteY48" fmla="*/ 728630 h 729597"/>
                <a:gd name="connsiteX49" fmla="*/ 564841 w 760826"/>
                <a:gd name="connsiteY49" fmla="*/ 698158 h 729597"/>
                <a:gd name="connsiteX50" fmla="*/ 560079 w 760826"/>
                <a:gd name="connsiteY50" fmla="*/ 693395 h 729597"/>
                <a:gd name="connsiteX51" fmla="*/ 560079 w 760826"/>
                <a:gd name="connsiteY51" fmla="*/ 686735 h 729597"/>
                <a:gd name="connsiteX52" fmla="*/ 568637 w 760826"/>
                <a:gd name="connsiteY52" fmla="*/ 666717 h 729597"/>
                <a:gd name="connsiteX53" fmla="*/ 554349 w 760826"/>
                <a:gd name="connsiteY53" fmla="*/ 662922 h 729597"/>
                <a:gd name="connsiteX54" fmla="*/ 521979 w 760826"/>
                <a:gd name="connsiteY54" fmla="*/ 661025 h 729597"/>
                <a:gd name="connsiteX55" fmla="*/ 392420 w 760826"/>
                <a:gd name="connsiteY55" fmla="*/ 682940 h 729597"/>
                <a:gd name="connsiteX56" fmla="*/ 380030 w 760826"/>
                <a:gd name="connsiteY56" fmla="*/ 683907 h 729597"/>
                <a:gd name="connsiteX57" fmla="*/ 332405 w 760826"/>
                <a:gd name="connsiteY57" fmla="*/ 665825 h 729597"/>
                <a:gd name="connsiteX58" fmla="*/ 16185 w 760826"/>
                <a:gd name="connsiteY58" fmla="*/ 390533 h 729597"/>
                <a:gd name="connsiteX59" fmla="*/ 0 w 760826"/>
                <a:gd name="connsiteY59" fmla="*/ 354331 h 729597"/>
                <a:gd name="connsiteX60" fmla="*/ 15255 w 760826"/>
                <a:gd name="connsiteY60" fmla="*/ 318128 h 729597"/>
                <a:gd name="connsiteX61" fmla="*/ 45016 w 760826"/>
                <a:gd name="connsiteY61" fmla="*/ 305529 h 729597"/>
                <a:gd name="connsiteX62" fmla="*/ 170489 w 760826"/>
                <a:gd name="connsiteY62" fmla="*/ 196230 h 729597"/>
                <a:gd name="connsiteX63" fmla="*/ 170489 w 760826"/>
                <a:gd name="connsiteY63" fmla="*/ 293375 h 729597"/>
                <a:gd name="connsiteX64" fmla="*/ 521943 w 760826"/>
                <a:gd name="connsiteY64" fmla="*/ 293375 h 729597"/>
                <a:gd name="connsiteX65" fmla="*/ 521950 w 760826"/>
                <a:gd name="connsiteY65" fmla="*/ 196230 h 729597"/>
                <a:gd name="connsiteX66" fmla="*/ 441956 w 760826"/>
                <a:gd name="connsiteY66" fmla="*/ 238125 h 729597"/>
                <a:gd name="connsiteX67" fmla="*/ 250484 w 760826"/>
                <a:gd name="connsiteY67" fmla="*/ 238125 h 729597"/>
                <a:gd name="connsiteX68" fmla="*/ 170489 w 760826"/>
                <a:gd name="connsiteY68" fmla="*/ 196230 h 729597"/>
                <a:gd name="connsiteX69" fmla="*/ 339107 w 760826"/>
                <a:gd name="connsiteY69" fmla="*/ 95288 h 729597"/>
                <a:gd name="connsiteX70" fmla="*/ 339107 w 760826"/>
                <a:gd name="connsiteY70" fmla="*/ 123863 h 729597"/>
                <a:gd name="connsiteX71" fmla="*/ 330549 w 760826"/>
                <a:gd name="connsiteY71" fmla="*/ 132421 h 729597"/>
                <a:gd name="connsiteX72" fmla="*/ 301974 w 760826"/>
                <a:gd name="connsiteY72" fmla="*/ 132421 h 729597"/>
                <a:gd name="connsiteX73" fmla="*/ 301974 w 760826"/>
                <a:gd name="connsiteY73" fmla="*/ 148606 h 729597"/>
                <a:gd name="connsiteX74" fmla="*/ 330549 w 760826"/>
                <a:gd name="connsiteY74" fmla="*/ 148606 h 729597"/>
                <a:gd name="connsiteX75" fmla="*/ 339107 w 760826"/>
                <a:gd name="connsiteY75" fmla="*/ 157163 h 729597"/>
                <a:gd name="connsiteX76" fmla="*/ 339107 w 760826"/>
                <a:gd name="connsiteY76" fmla="*/ 185738 h 729597"/>
                <a:gd name="connsiteX77" fmla="*/ 355292 w 760826"/>
                <a:gd name="connsiteY77" fmla="*/ 185738 h 729597"/>
                <a:gd name="connsiteX78" fmla="*/ 355292 w 760826"/>
                <a:gd name="connsiteY78" fmla="*/ 157163 h 729597"/>
                <a:gd name="connsiteX79" fmla="*/ 363849 w 760826"/>
                <a:gd name="connsiteY79" fmla="*/ 148606 h 729597"/>
                <a:gd name="connsiteX80" fmla="*/ 392424 w 760826"/>
                <a:gd name="connsiteY80" fmla="*/ 148606 h 729597"/>
                <a:gd name="connsiteX81" fmla="*/ 392424 w 760826"/>
                <a:gd name="connsiteY81" fmla="*/ 132421 h 729597"/>
                <a:gd name="connsiteX82" fmla="*/ 363849 w 760826"/>
                <a:gd name="connsiteY82" fmla="*/ 132421 h 729597"/>
                <a:gd name="connsiteX83" fmla="*/ 355292 w 760826"/>
                <a:gd name="connsiteY83" fmla="*/ 123863 h 729597"/>
                <a:gd name="connsiteX84" fmla="*/ 355292 w 760826"/>
                <a:gd name="connsiteY84" fmla="*/ 95288 h 729597"/>
                <a:gd name="connsiteX85" fmla="*/ 329544 w 760826"/>
                <a:gd name="connsiteY85" fmla="*/ 77168 h 729597"/>
                <a:gd name="connsiteX86" fmla="*/ 363849 w 760826"/>
                <a:gd name="connsiteY86" fmla="*/ 77168 h 729597"/>
                <a:gd name="connsiteX87" fmla="*/ 372407 w 760826"/>
                <a:gd name="connsiteY87" fmla="*/ 85725 h 729597"/>
                <a:gd name="connsiteX88" fmla="*/ 372407 w 760826"/>
                <a:gd name="connsiteY88" fmla="*/ 114300 h 729597"/>
                <a:gd name="connsiteX89" fmla="*/ 400982 w 760826"/>
                <a:gd name="connsiteY89" fmla="*/ 114300 h 729597"/>
                <a:gd name="connsiteX90" fmla="*/ 409540 w 760826"/>
                <a:gd name="connsiteY90" fmla="*/ 122858 h 729597"/>
                <a:gd name="connsiteX91" fmla="*/ 409540 w 760826"/>
                <a:gd name="connsiteY91" fmla="*/ 157163 h 729597"/>
                <a:gd name="connsiteX92" fmla="*/ 400982 w 760826"/>
                <a:gd name="connsiteY92" fmla="*/ 165721 h 729597"/>
                <a:gd name="connsiteX93" fmla="*/ 372407 w 760826"/>
                <a:gd name="connsiteY93" fmla="*/ 165721 h 729597"/>
                <a:gd name="connsiteX94" fmla="*/ 372407 w 760826"/>
                <a:gd name="connsiteY94" fmla="*/ 194296 h 729597"/>
                <a:gd name="connsiteX95" fmla="*/ 363849 w 760826"/>
                <a:gd name="connsiteY95" fmla="*/ 202854 h 729597"/>
                <a:gd name="connsiteX96" fmla="*/ 329544 w 760826"/>
                <a:gd name="connsiteY96" fmla="*/ 202854 h 729597"/>
                <a:gd name="connsiteX97" fmla="*/ 320986 w 760826"/>
                <a:gd name="connsiteY97" fmla="*/ 194296 h 729597"/>
                <a:gd name="connsiteX98" fmla="*/ 320986 w 760826"/>
                <a:gd name="connsiteY98" fmla="*/ 165721 h 729597"/>
                <a:gd name="connsiteX99" fmla="*/ 292411 w 760826"/>
                <a:gd name="connsiteY99" fmla="*/ 165721 h 729597"/>
                <a:gd name="connsiteX100" fmla="*/ 283854 w 760826"/>
                <a:gd name="connsiteY100" fmla="*/ 157163 h 729597"/>
                <a:gd name="connsiteX101" fmla="*/ 283854 w 760826"/>
                <a:gd name="connsiteY101" fmla="*/ 122858 h 729597"/>
                <a:gd name="connsiteX102" fmla="*/ 292411 w 760826"/>
                <a:gd name="connsiteY102" fmla="*/ 114300 h 729597"/>
                <a:gd name="connsiteX103" fmla="*/ 320986 w 760826"/>
                <a:gd name="connsiteY103" fmla="*/ 114300 h 729597"/>
                <a:gd name="connsiteX104" fmla="*/ 320986 w 760826"/>
                <a:gd name="connsiteY104" fmla="*/ 85725 h 729597"/>
                <a:gd name="connsiteX105" fmla="*/ 329544 w 760826"/>
                <a:gd name="connsiteY105" fmla="*/ 77168 h 729597"/>
                <a:gd name="connsiteX106" fmla="*/ 469555 w 760826"/>
                <a:gd name="connsiteY106" fmla="*/ 58117 h 729597"/>
                <a:gd name="connsiteX107" fmla="*/ 469555 w 760826"/>
                <a:gd name="connsiteY107" fmla="*/ 73373 h 729597"/>
                <a:gd name="connsiteX108" fmla="*/ 488605 w 760826"/>
                <a:gd name="connsiteY108" fmla="*/ 73373 h 729597"/>
                <a:gd name="connsiteX109" fmla="*/ 488605 w 760826"/>
                <a:gd name="connsiteY109" fmla="*/ 58117 h 729597"/>
                <a:gd name="connsiteX110" fmla="*/ 203827 w 760826"/>
                <a:gd name="connsiteY110" fmla="*/ 58117 h 729597"/>
                <a:gd name="connsiteX111" fmla="*/ 203827 w 760826"/>
                <a:gd name="connsiteY111" fmla="*/ 73373 h 729597"/>
                <a:gd name="connsiteX112" fmla="*/ 222877 w 760826"/>
                <a:gd name="connsiteY112" fmla="*/ 73373 h 729597"/>
                <a:gd name="connsiteX113" fmla="*/ 222877 w 760826"/>
                <a:gd name="connsiteY113" fmla="*/ 58117 h 729597"/>
                <a:gd name="connsiteX114" fmla="*/ 170486 w 760826"/>
                <a:gd name="connsiteY114" fmla="*/ 58117 h 729597"/>
                <a:gd name="connsiteX115" fmla="*/ 170486 w 760826"/>
                <a:gd name="connsiteY115" fmla="*/ 140048 h 729597"/>
                <a:gd name="connsiteX116" fmla="*/ 250481 w 760826"/>
                <a:gd name="connsiteY116" fmla="*/ 220042 h 729597"/>
                <a:gd name="connsiteX117" fmla="*/ 440981 w 760826"/>
                <a:gd name="connsiteY117" fmla="*/ 220042 h 729597"/>
                <a:gd name="connsiteX118" fmla="*/ 520976 w 760826"/>
                <a:gd name="connsiteY118" fmla="*/ 140048 h 729597"/>
                <a:gd name="connsiteX119" fmla="*/ 520976 w 760826"/>
                <a:gd name="connsiteY119" fmla="*/ 58117 h 729597"/>
                <a:gd name="connsiteX120" fmla="*/ 505721 w 760826"/>
                <a:gd name="connsiteY120" fmla="*/ 58117 h 729597"/>
                <a:gd name="connsiteX121" fmla="*/ 505721 w 760826"/>
                <a:gd name="connsiteY121" fmla="*/ 81930 h 729597"/>
                <a:gd name="connsiteX122" fmla="*/ 497163 w 760826"/>
                <a:gd name="connsiteY122" fmla="*/ 90488 h 729597"/>
                <a:gd name="connsiteX123" fmla="*/ 460031 w 760826"/>
                <a:gd name="connsiteY123" fmla="*/ 90488 h 729597"/>
                <a:gd name="connsiteX124" fmla="*/ 451473 w 760826"/>
                <a:gd name="connsiteY124" fmla="*/ 81930 h 729597"/>
                <a:gd name="connsiteX125" fmla="*/ 451473 w 760826"/>
                <a:gd name="connsiteY125" fmla="*/ 58117 h 729597"/>
                <a:gd name="connsiteX126" fmla="*/ 239989 w 760826"/>
                <a:gd name="connsiteY126" fmla="*/ 58117 h 729597"/>
                <a:gd name="connsiteX127" fmla="*/ 239989 w 760826"/>
                <a:gd name="connsiteY127" fmla="*/ 81930 h 729597"/>
                <a:gd name="connsiteX128" fmla="*/ 231431 w 760826"/>
                <a:gd name="connsiteY128" fmla="*/ 90488 h 729597"/>
                <a:gd name="connsiteX129" fmla="*/ 194299 w 760826"/>
                <a:gd name="connsiteY129" fmla="*/ 90488 h 729597"/>
                <a:gd name="connsiteX130" fmla="*/ 185742 w 760826"/>
                <a:gd name="connsiteY130" fmla="*/ 81930 h 729597"/>
                <a:gd name="connsiteX131" fmla="*/ 185742 w 760826"/>
                <a:gd name="connsiteY131" fmla="*/ 58117 h 729597"/>
                <a:gd name="connsiteX132" fmla="*/ 297180 w 760826"/>
                <a:gd name="connsiteY132" fmla="*/ 18082 h 729597"/>
                <a:gd name="connsiteX133" fmla="*/ 285757 w 760826"/>
                <a:gd name="connsiteY133" fmla="*/ 28575 h 729597"/>
                <a:gd name="connsiteX134" fmla="*/ 285761 w 760826"/>
                <a:gd name="connsiteY134" fmla="*/ 39997 h 729597"/>
                <a:gd name="connsiteX135" fmla="*/ 406719 w 760826"/>
                <a:gd name="connsiteY135" fmla="*/ 39997 h 729597"/>
                <a:gd name="connsiteX136" fmla="*/ 406719 w 760826"/>
                <a:gd name="connsiteY136" fmla="*/ 28575 h 729597"/>
                <a:gd name="connsiteX137" fmla="*/ 395297 w 760826"/>
                <a:gd name="connsiteY137" fmla="*/ 18082 h 729597"/>
                <a:gd name="connsiteX138" fmla="*/ 297178 w 760826"/>
                <a:gd name="connsiteY138" fmla="*/ 0 h 729597"/>
                <a:gd name="connsiteX139" fmla="*/ 395295 w 760826"/>
                <a:gd name="connsiteY139" fmla="*/ 0 h 729597"/>
                <a:gd name="connsiteX140" fmla="*/ 395292 w 760826"/>
                <a:gd name="connsiteY140" fmla="*/ 1 h 729597"/>
                <a:gd name="connsiteX141" fmla="*/ 424797 w 760826"/>
                <a:gd name="connsiteY141" fmla="*/ 28576 h 729597"/>
                <a:gd name="connsiteX142" fmla="*/ 424797 w 760826"/>
                <a:gd name="connsiteY142" fmla="*/ 39998 h 729597"/>
                <a:gd name="connsiteX143" fmla="*/ 531506 w 760826"/>
                <a:gd name="connsiteY143" fmla="*/ 40035 h 729597"/>
                <a:gd name="connsiteX144" fmla="*/ 540064 w 760826"/>
                <a:gd name="connsiteY144" fmla="*/ 48593 h 729597"/>
                <a:gd name="connsiteX145" fmla="*/ 540064 w 760826"/>
                <a:gd name="connsiteY145" fmla="*/ 301939 h 729597"/>
                <a:gd name="connsiteX146" fmla="*/ 531506 w 760826"/>
                <a:gd name="connsiteY146" fmla="*/ 310496 h 729597"/>
                <a:gd name="connsiteX147" fmla="*/ 161926 w 760826"/>
                <a:gd name="connsiteY147" fmla="*/ 310496 h 729597"/>
                <a:gd name="connsiteX148" fmla="*/ 153369 w 760826"/>
                <a:gd name="connsiteY148" fmla="*/ 301939 h 729597"/>
                <a:gd name="connsiteX149" fmla="*/ 153369 w 760826"/>
                <a:gd name="connsiteY149" fmla="*/ 48555 h 729597"/>
                <a:gd name="connsiteX150" fmla="*/ 161926 w 760826"/>
                <a:gd name="connsiteY150" fmla="*/ 39997 h 729597"/>
                <a:gd name="connsiteX151" fmla="*/ 267635 w 760826"/>
                <a:gd name="connsiteY151" fmla="*/ 39997 h 729597"/>
                <a:gd name="connsiteX152" fmla="*/ 267635 w 760826"/>
                <a:gd name="connsiteY152" fmla="*/ 28575 h 729597"/>
                <a:gd name="connsiteX153" fmla="*/ 297178 w 760826"/>
                <a:gd name="connsiteY153" fmla="*/ 0 h 729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760826" h="729597">
                  <a:moveTo>
                    <a:pt x="45464" y="322694"/>
                  </a:moveTo>
                  <a:cubicBezTo>
                    <a:pt x="38557" y="323173"/>
                    <a:pt x="31888" y="325797"/>
                    <a:pt x="26641" y="330559"/>
                  </a:cubicBezTo>
                  <a:cubicBezTo>
                    <a:pt x="20911" y="336251"/>
                    <a:pt x="17116" y="344846"/>
                    <a:pt x="17116" y="353403"/>
                  </a:cubicBezTo>
                  <a:cubicBezTo>
                    <a:pt x="17116" y="362928"/>
                    <a:pt x="20949" y="370518"/>
                    <a:pt x="27609" y="376248"/>
                  </a:cubicBezTo>
                  <a:lnTo>
                    <a:pt x="344801" y="651540"/>
                  </a:lnTo>
                  <a:cubicBezTo>
                    <a:pt x="357191" y="662962"/>
                    <a:pt x="373376" y="667725"/>
                    <a:pt x="389561" y="664860"/>
                  </a:cubicBezTo>
                  <a:lnTo>
                    <a:pt x="518148" y="642944"/>
                  </a:lnTo>
                  <a:cubicBezTo>
                    <a:pt x="531468" y="641047"/>
                    <a:pt x="544826" y="641047"/>
                    <a:pt x="558146" y="644842"/>
                  </a:cubicBezTo>
                  <a:lnTo>
                    <a:pt x="575298" y="649605"/>
                  </a:lnTo>
                  <a:lnTo>
                    <a:pt x="660050" y="454384"/>
                  </a:lnTo>
                  <a:lnTo>
                    <a:pt x="573358" y="411521"/>
                  </a:lnTo>
                  <a:cubicBezTo>
                    <a:pt x="558102" y="403894"/>
                    <a:pt x="540020" y="401996"/>
                    <a:pt x="522868" y="405791"/>
                  </a:cubicBezTo>
                  <a:lnTo>
                    <a:pt x="314289" y="456281"/>
                  </a:lnTo>
                  <a:cubicBezTo>
                    <a:pt x="304764" y="458179"/>
                    <a:pt x="297136" y="465806"/>
                    <a:pt x="294271" y="474364"/>
                  </a:cubicBezTo>
                  <a:cubicBezTo>
                    <a:pt x="293341" y="477192"/>
                    <a:pt x="292374" y="480056"/>
                    <a:pt x="292374" y="482921"/>
                  </a:cubicBezTo>
                  <a:lnTo>
                    <a:pt x="292374" y="486717"/>
                  </a:lnTo>
                  <a:cubicBezTo>
                    <a:pt x="293303" y="493376"/>
                    <a:pt x="298066" y="500036"/>
                    <a:pt x="303796" y="504799"/>
                  </a:cubicBezTo>
                  <a:cubicBezTo>
                    <a:pt x="309488" y="509561"/>
                    <a:pt x="317116" y="510529"/>
                    <a:pt x="324744" y="509561"/>
                  </a:cubicBezTo>
                  <a:lnTo>
                    <a:pt x="501928" y="477192"/>
                  </a:lnTo>
                  <a:cubicBezTo>
                    <a:pt x="506691" y="476261"/>
                    <a:pt x="511453" y="480056"/>
                    <a:pt x="512420" y="484819"/>
                  </a:cubicBezTo>
                  <a:cubicBezTo>
                    <a:pt x="513351" y="489582"/>
                    <a:pt x="509555" y="494344"/>
                    <a:pt x="504793" y="495312"/>
                  </a:cubicBezTo>
                  <a:lnTo>
                    <a:pt x="327609" y="527681"/>
                  </a:lnTo>
                  <a:cubicBezTo>
                    <a:pt x="324781" y="528649"/>
                    <a:pt x="321916" y="528649"/>
                    <a:pt x="319051" y="528649"/>
                  </a:cubicBezTo>
                  <a:cubicBezTo>
                    <a:pt x="309526" y="528649"/>
                    <a:pt x="300001" y="525821"/>
                    <a:pt x="292374" y="520091"/>
                  </a:cubicBezTo>
                  <a:cubicBezTo>
                    <a:pt x="282849" y="512464"/>
                    <a:pt x="276189" y="502009"/>
                    <a:pt x="274291" y="489619"/>
                  </a:cubicBezTo>
                  <a:lnTo>
                    <a:pt x="274291" y="482959"/>
                  </a:lnTo>
                  <a:cubicBezTo>
                    <a:pt x="274291" y="481061"/>
                    <a:pt x="274291" y="478196"/>
                    <a:pt x="275259" y="475331"/>
                  </a:cubicBezTo>
                  <a:lnTo>
                    <a:pt x="65709" y="327694"/>
                  </a:lnTo>
                  <a:cubicBezTo>
                    <a:pt x="59514" y="323880"/>
                    <a:pt x="52370" y="322215"/>
                    <a:pt x="45464" y="322694"/>
                  </a:cubicBezTo>
                  <a:close/>
                  <a:moveTo>
                    <a:pt x="45016" y="305529"/>
                  </a:moveTo>
                  <a:cubicBezTo>
                    <a:pt x="55969" y="304817"/>
                    <a:pt x="67159" y="307673"/>
                    <a:pt x="76200" y="314333"/>
                  </a:cubicBezTo>
                  <a:lnTo>
                    <a:pt x="281959" y="459141"/>
                  </a:lnTo>
                  <a:cubicBezTo>
                    <a:pt x="288619" y="449616"/>
                    <a:pt x="298144" y="442956"/>
                    <a:pt x="309566" y="440091"/>
                  </a:cubicBezTo>
                  <a:lnTo>
                    <a:pt x="518145" y="389601"/>
                  </a:lnTo>
                  <a:cubicBezTo>
                    <a:pt x="539092" y="384839"/>
                    <a:pt x="561007" y="386736"/>
                    <a:pt x="580057" y="396261"/>
                  </a:cubicBezTo>
                  <a:lnTo>
                    <a:pt x="665782" y="438156"/>
                  </a:lnTo>
                  <a:lnTo>
                    <a:pt x="673409" y="421004"/>
                  </a:lnTo>
                  <a:cubicBezTo>
                    <a:pt x="675307" y="416241"/>
                    <a:pt x="680069" y="414343"/>
                    <a:pt x="684832" y="416241"/>
                  </a:cubicBezTo>
                  <a:lnTo>
                    <a:pt x="755302" y="446751"/>
                  </a:lnTo>
                  <a:lnTo>
                    <a:pt x="755307" y="446752"/>
                  </a:lnTo>
                  <a:cubicBezTo>
                    <a:pt x="760069" y="448649"/>
                    <a:pt x="762004" y="454342"/>
                    <a:pt x="760106" y="459142"/>
                  </a:cubicBezTo>
                  <a:cubicBezTo>
                    <a:pt x="758209" y="463905"/>
                    <a:pt x="753447" y="465802"/>
                    <a:pt x="748684" y="463905"/>
                  </a:cubicBezTo>
                  <a:lnTo>
                    <a:pt x="685804" y="437227"/>
                  </a:lnTo>
                  <a:lnTo>
                    <a:pt x="678176" y="455309"/>
                  </a:lnTo>
                  <a:lnTo>
                    <a:pt x="580059" y="685805"/>
                  </a:lnTo>
                  <a:lnTo>
                    <a:pt x="643869" y="712445"/>
                  </a:lnTo>
                  <a:cubicBezTo>
                    <a:pt x="648632" y="714343"/>
                    <a:pt x="650529" y="719105"/>
                    <a:pt x="648632" y="723868"/>
                  </a:cubicBezTo>
                  <a:cubicBezTo>
                    <a:pt x="646734" y="727700"/>
                    <a:pt x="643869" y="729597"/>
                    <a:pt x="640074" y="729597"/>
                  </a:cubicBezTo>
                  <a:cubicBezTo>
                    <a:pt x="638177" y="729597"/>
                    <a:pt x="637246" y="729597"/>
                    <a:pt x="636279" y="728630"/>
                  </a:cubicBezTo>
                  <a:lnTo>
                    <a:pt x="564841" y="698158"/>
                  </a:lnTo>
                  <a:cubicBezTo>
                    <a:pt x="562944" y="697190"/>
                    <a:pt x="561046" y="695293"/>
                    <a:pt x="560079" y="693395"/>
                  </a:cubicBezTo>
                  <a:cubicBezTo>
                    <a:pt x="559112" y="691498"/>
                    <a:pt x="559112" y="688633"/>
                    <a:pt x="560079" y="686735"/>
                  </a:cubicBezTo>
                  <a:lnTo>
                    <a:pt x="568637" y="666717"/>
                  </a:lnTo>
                  <a:lnTo>
                    <a:pt x="554349" y="662922"/>
                  </a:lnTo>
                  <a:cubicBezTo>
                    <a:pt x="543894" y="660057"/>
                    <a:pt x="532472" y="659127"/>
                    <a:pt x="521979" y="661025"/>
                  </a:cubicBezTo>
                  <a:lnTo>
                    <a:pt x="392420" y="682940"/>
                  </a:lnTo>
                  <a:cubicBezTo>
                    <a:pt x="388588" y="683907"/>
                    <a:pt x="383825" y="683907"/>
                    <a:pt x="380030" y="683907"/>
                  </a:cubicBezTo>
                  <a:cubicBezTo>
                    <a:pt x="362877" y="683907"/>
                    <a:pt x="345725" y="678215"/>
                    <a:pt x="332405" y="665825"/>
                  </a:cubicBezTo>
                  <a:lnTo>
                    <a:pt x="16185" y="390533"/>
                  </a:lnTo>
                  <a:cubicBezTo>
                    <a:pt x="5730" y="381008"/>
                    <a:pt x="0" y="367650"/>
                    <a:pt x="0" y="354331"/>
                  </a:cubicBezTo>
                  <a:cubicBezTo>
                    <a:pt x="0" y="340973"/>
                    <a:pt x="5730" y="327653"/>
                    <a:pt x="15255" y="318128"/>
                  </a:cubicBezTo>
                  <a:cubicBezTo>
                    <a:pt x="23348" y="310519"/>
                    <a:pt x="34063" y="306240"/>
                    <a:pt x="45016" y="305529"/>
                  </a:cubicBezTo>
                  <a:close/>
                  <a:moveTo>
                    <a:pt x="170489" y="196230"/>
                  </a:moveTo>
                  <a:lnTo>
                    <a:pt x="170489" y="293375"/>
                  </a:lnTo>
                  <a:lnTo>
                    <a:pt x="521943" y="293375"/>
                  </a:lnTo>
                  <a:lnTo>
                    <a:pt x="521950" y="196230"/>
                  </a:lnTo>
                  <a:cubicBezTo>
                    <a:pt x="503868" y="221940"/>
                    <a:pt x="475293" y="238125"/>
                    <a:pt x="441956" y="238125"/>
                  </a:cubicBezTo>
                  <a:lnTo>
                    <a:pt x="250484" y="238125"/>
                  </a:lnTo>
                  <a:cubicBezTo>
                    <a:pt x="217147" y="238125"/>
                    <a:pt x="188572" y="221010"/>
                    <a:pt x="170489" y="196230"/>
                  </a:cubicBezTo>
                  <a:close/>
                  <a:moveTo>
                    <a:pt x="339107" y="95288"/>
                  </a:moveTo>
                  <a:lnTo>
                    <a:pt x="339107" y="123863"/>
                  </a:lnTo>
                  <a:cubicBezTo>
                    <a:pt x="339107" y="128626"/>
                    <a:pt x="335312" y="132421"/>
                    <a:pt x="330549" y="132421"/>
                  </a:cubicBezTo>
                  <a:lnTo>
                    <a:pt x="301974" y="132421"/>
                  </a:lnTo>
                  <a:lnTo>
                    <a:pt x="301974" y="148606"/>
                  </a:lnTo>
                  <a:lnTo>
                    <a:pt x="330549" y="148606"/>
                  </a:lnTo>
                  <a:cubicBezTo>
                    <a:pt x="335312" y="148606"/>
                    <a:pt x="339107" y="152401"/>
                    <a:pt x="339107" y="157163"/>
                  </a:cubicBezTo>
                  <a:lnTo>
                    <a:pt x="339107" y="185738"/>
                  </a:lnTo>
                  <a:lnTo>
                    <a:pt x="355292" y="185738"/>
                  </a:lnTo>
                  <a:lnTo>
                    <a:pt x="355292" y="157163"/>
                  </a:lnTo>
                  <a:cubicBezTo>
                    <a:pt x="355292" y="152401"/>
                    <a:pt x="359087" y="148606"/>
                    <a:pt x="363849" y="148606"/>
                  </a:cubicBezTo>
                  <a:lnTo>
                    <a:pt x="392424" y="148606"/>
                  </a:lnTo>
                  <a:lnTo>
                    <a:pt x="392424" y="132421"/>
                  </a:lnTo>
                  <a:lnTo>
                    <a:pt x="363849" y="132421"/>
                  </a:lnTo>
                  <a:cubicBezTo>
                    <a:pt x="359087" y="132421"/>
                    <a:pt x="355292" y="128626"/>
                    <a:pt x="355292" y="123863"/>
                  </a:cubicBezTo>
                  <a:lnTo>
                    <a:pt x="355292" y="95288"/>
                  </a:lnTo>
                  <a:close/>
                  <a:moveTo>
                    <a:pt x="329544" y="77168"/>
                  </a:moveTo>
                  <a:lnTo>
                    <a:pt x="363849" y="77168"/>
                  </a:lnTo>
                  <a:cubicBezTo>
                    <a:pt x="368612" y="77168"/>
                    <a:pt x="372407" y="80963"/>
                    <a:pt x="372407" y="85725"/>
                  </a:cubicBezTo>
                  <a:lnTo>
                    <a:pt x="372407" y="114300"/>
                  </a:lnTo>
                  <a:lnTo>
                    <a:pt x="400982" y="114300"/>
                  </a:lnTo>
                  <a:cubicBezTo>
                    <a:pt x="405744" y="114300"/>
                    <a:pt x="409577" y="118133"/>
                    <a:pt x="409540" y="122858"/>
                  </a:cubicBezTo>
                  <a:lnTo>
                    <a:pt x="409540" y="157163"/>
                  </a:lnTo>
                  <a:cubicBezTo>
                    <a:pt x="409540" y="161926"/>
                    <a:pt x="405744" y="165721"/>
                    <a:pt x="400982" y="165721"/>
                  </a:cubicBezTo>
                  <a:lnTo>
                    <a:pt x="372407" y="165721"/>
                  </a:lnTo>
                  <a:lnTo>
                    <a:pt x="372407" y="194296"/>
                  </a:lnTo>
                  <a:cubicBezTo>
                    <a:pt x="372407" y="199058"/>
                    <a:pt x="368612" y="202854"/>
                    <a:pt x="363849" y="202854"/>
                  </a:cubicBezTo>
                  <a:lnTo>
                    <a:pt x="329544" y="202854"/>
                  </a:lnTo>
                  <a:cubicBezTo>
                    <a:pt x="324782" y="202854"/>
                    <a:pt x="320986" y="199058"/>
                    <a:pt x="320986" y="194296"/>
                  </a:cubicBezTo>
                  <a:lnTo>
                    <a:pt x="320986" y="165721"/>
                  </a:lnTo>
                  <a:lnTo>
                    <a:pt x="292411" y="165721"/>
                  </a:lnTo>
                  <a:cubicBezTo>
                    <a:pt x="287649" y="165721"/>
                    <a:pt x="283854" y="161926"/>
                    <a:pt x="283854" y="157163"/>
                  </a:cubicBezTo>
                  <a:lnTo>
                    <a:pt x="283854" y="122858"/>
                  </a:lnTo>
                  <a:cubicBezTo>
                    <a:pt x="283854" y="118096"/>
                    <a:pt x="287649" y="114300"/>
                    <a:pt x="292411" y="114300"/>
                  </a:cubicBezTo>
                  <a:lnTo>
                    <a:pt x="320986" y="114300"/>
                  </a:lnTo>
                  <a:lnTo>
                    <a:pt x="320986" y="85725"/>
                  </a:lnTo>
                  <a:cubicBezTo>
                    <a:pt x="320986" y="80963"/>
                    <a:pt x="324782" y="77168"/>
                    <a:pt x="329544" y="77168"/>
                  </a:cubicBezTo>
                  <a:close/>
                  <a:moveTo>
                    <a:pt x="469555" y="58117"/>
                  </a:moveTo>
                  <a:lnTo>
                    <a:pt x="469555" y="73373"/>
                  </a:lnTo>
                  <a:lnTo>
                    <a:pt x="488605" y="73373"/>
                  </a:lnTo>
                  <a:lnTo>
                    <a:pt x="488605" y="58117"/>
                  </a:lnTo>
                  <a:close/>
                  <a:moveTo>
                    <a:pt x="203827" y="58117"/>
                  </a:moveTo>
                  <a:lnTo>
                    <a:pt x="203827" y="73373"/>
                  </a:lnTo>
                  <a:lnTo>
                    <a:pt x="222877" y="73373"/>
                  </a:lnTo>
                  <a:lnTo>
                    <a:pt x="222877" y="58117"/>
                  </a:lnTo>
                  <a:close/>
                  <a:moveTo>
                    <a:pt x="170486" y="58117"/>
                  </a:moveTo>
                  <a:lnTo>
                    <a:pt x="170486" y="140048"/>
                  </a:lnTo>
                  <a:cubicBezTo>
                    <a:pt x="170486" y="183840"/>
                    <a:pt x="206651" y="220042"/>
                    <a:pt x="250481" y="220042"/>
                  </a:cubicBezTo>
                  <a:lnTo>
                    <a:pt x="440981" y="220042"/>
                  </a:lnTo>
                  <a:cubicBezTo>
                    <a:pt x="484773" y="220042"/>
                    <a:pt x="520976" y="183878"/>
                    <a:pt x="520976" y="140048"/>
                  </a:cubicBezTo>
                  <a:lnTo>
                    <a:pt x="520976" y="58117"/>
                  </a:lnTo>
                  <a:lnTo>
                    <a:pt x="505721" y="58117"/>
                  </a:lnTo>
                  <a:lnTo>
                    <a:pt x="505721" y="81930"/>
                  </a:lnTo>
                  <a:cubicBezTo>
                    <a:pt x="505721" y="86692"/>
                    <a:pt x="501925" y="90488"/>
                    <a:pt x="497163" y="90488"/>
                  </a:cubicBezTo>
                  <a:lnTo>
                    <a:pt x="460031" y="90488"/>
                  </a:lnTo>
                  <a:cubicBezTo>
                    <a:pt x="455268" y="90488"/>
                    <a:pt x="451473" y="86692"/>
                    <a:pt x="451473" y="81930"/>
                  </a:cubicBezTo>
                  <a:lnTo>
                    <a:pt x="451473" y="58117"/>
                  </a:lnTo>
                  <a:lnTo>
                    <a:pt x="239989" y="58117"/>
                  </a:lnTo>
                  <a:lnTo>
                    <a:pt x="239989" y="81930"/>
                  </a:lnTo>
                  <a:cubicBezTo>
                    <a:pt x="239989" y="86692"/>
                    <a:pt x="236194" y="90488"/>
                    <a:pt x="231431" y="90488"/>
                  </a:cubicBezTo>
                  <a:lnTo>
                    <a:pt x="194299" y="90488"/>
                  </a:lnTo>
                  <a:cubicBezTo>
                    <a:pt x="189537" y="90488"/>
                    <a:pt x="185742" y="86692"/>
                    <a:pt x="185742" y="81930"/>
                  </a:cubicBezTo>
                  <a:lnTo>
                    <a:pt x="185742" y="58117"/>
                  </a:lnTo>
                  <a:close/>
                  <a:moveTo>
                    <a:pt x="297180" y="18082"/>
                  </a:moveTo>
                  <a:cubicBezTo>
                    <a:pt x="290520" y="18082"/>
                    <a:pt x="285757" y="22845"/>
                    <a:pt x="285757" y="28575"/>
                  </a:cubicBezTo>
                  <a:lnTo>
                    <a:pt x="285761" y="39997"/>
                  </a:lnTo>
                  <a:lnTo>
                    <a:pt x="406719" y="39997"/>
                  </a:lnTo>
                  <a:lnTo>
                    <a:pt x="406719" y="28575"/>
                  </a:lnTo>
                  <a:cubicBezTo>
                    <a:pt x="406719" y="22845"/>
                    <a:pt x="401957" y="18082"/>
                    <a:pt x="395297" y="18082"/>
                  </a:cubicBezTo>
                  <a:close/>
                  <a:moveTo>
                    <a:pt x="297178" y="0"/>
                  </a:moveTo>
                  <a:lnTo>
                    <a:pt x="395295" y="0"/>
                  </a:lnTo>
                  <a:lnTo>
                    <a:pt x="395292" y="1"/>
                  </a:lnTo>
                  <a:cubicBezTo>
                    <a:pt x="411478" y="1"/>
                    <a:pt x="424797" y="13358"/>
                    <a:pt x="424797" y="28576"/>
                  </a:cubicBezTo>
                  <a:lnTo>
                    <a:pt x="424797" y="39998"/>
                  </a:lnTo>
                  <a:lnTo>
                    <a:pt x="531506" y="40035"/>
                  </a:lnTo>
                  <a:cubicBezTo>
                    <a:pt x="536268" y="40035"/>
                    <a:pt x="540064" y="43830"/>
                    <a:pt x="540064" y="48593"/>
                  </a:cubicBezTo>
                  <a:lnTo>
                    <a:pt x="540064" y="301939"/>
                  </a:lnTo>
                  <a:cubicBezTo>
                    <a:pt x="540064" y="306701"/>
                    <a:pt x="536268" y="310496"/>
                    <a:pt x="531506" y="310496"/>
                  </a:cubicBezTo>
                  <a:lnTo>
                    <a:pt x="161926" y="310496"/>
                  </a:lnTo>
                  <a:cubicBezTo>
                    <a:pt x="157164" y="310496"/>
                    <a:pt x="153369" y="306701"/>
                    <a:pt x="153369" y="301939"/>
                  </a:cubicBezTo>
                  <a:lnTo>
                    <a:pt x="153369" y="48555"/>
                  </a:lnTo>
                  <a:cubicBezTo>
                    <a:pt x="153369" y="43792"/>
                    <a:pt x="157164" y="39997"/>
                    <a:pt x="161926" y="39997"/>
                  </a:cubicBezTo>
                  <a:lnTo>
                    <a:pt x="267635" y="39997"/>
                  </a:lnTo>
                  <a:lnTo>
                    <a:pt x="267635" y="28575"/>
                  </a:lnTo>
                  <a:cubicBezTo>
                    <a:pt x="267635" y="12390"/>
                    <a:pt x="280993" y="0"/>
                    <a:pt x="2971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07026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accent2"/>
                </a:solidFill>
                <a:latin typeface="+mj-lt"/>
              </a:rPr>
              <a:t>Medical Timeline</a:t>
            </a:r>
            <a:endParaRPr lang="en-IN" sz="3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429081-93FE-5CED-66E8-AA140236175A}"/>
              </a:ext>
            </a:extLst>
          </p:cNvPr>
          <p:cNvGrpSpPr/>
          <p:nvPr/>
        </p:nvGrpSpPr>
        <p:grpSpPr>
          <a:xfrm>
            <a:off x="325120" y="1268540"/>
            <a:ext cx="11745220" cy="5079373"/>
            <a:chOff x="325120" y="811340"/>
            <a:chExt cx="11745220" cy="507937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99F65C7-E33F-946B-7155-7549C01AE943}"/>
                </a:ext>
              </a:extLst>
            </p:cNvPr>
            <p:cNvSpPr/>
            <p:nvPr/>
          </p:nvSpPr>
          <p:spPr>
            <a:xfrm>
              <a:off x="325120" y="1409759"/>
              <a:ext cx="11236960" cy="3138305"/>
            </a:xfrm>
            <a:custGeom>
              <a:avLst/>
              <a:gdLst>
                <a:gd name="connsiteX0" fmla="*/ 0 w 11236960"/>
                <a:gd name="connsiteY0" fmla="*/ 1780481 h 3138305"/>
                <a:gd name="connsiteX1" fmla="*/ 4704080 w 11236960"/>
                <a:gd name="connsiteY1" fmla="*/ 3091121 h 3138305"/>
                <a:gd name="connsiteX2" fmla="*/ 8097520 w 11236960"/>
                <a:gd name="connsiteY2" fmla="*/ 286961 h 3138305"/>
                <a:gd name="connsiteX3" fmla="*/ 11236960 w 11236960"/>
                <a:gd name="connsiteY3" fmla="*/ 236161 h 31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36960" h="3138305">
                  <a:moveTo>
                    <a:pt x="0" y="1780481"/>
                  </a:moveTo>
                  <a:cubicBezTo>
                    <a:pt x="1677246" y="2560261"/>
                    <a:pt x="3354493" y="3340041"/>
                    <a:pt x="4704080" y="3091121"/>
                  </a:cubicBezTo>
                  <a:cubicBezTo>
                    <a:pt x="6053667" y="2842201"/>
                    <a:pt x="7008707" y="762788"/>
                    <a:pt x="8097520" y="286961"/>
                  </a:cubicBezTo>
                  <a:cubicBezTo>
                    <a:pt x="9186333" y="-188866"/>
                    <a:pt x="10211646" y="23647"/>
                    <a:pt x="11236960" y="236161"/>
                  </a:cubicBezTo>
                </a:path>
              </a:pathLst>
            </a:custGeom>
            <a:noFill/>
            <a:ln w="114300" cap="rnd">
              <a:solidFill>
                <a:schemeClr val="tx2">
                  <a:lumMod val="75000"/>
                  <a:lumOff val="25000"/>
                </a:schemeClr>
              </a:solidFill>
              <a:tailEnd type="stealth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BF68BFC-1D68-4596-E824-EC8820A67D8E}"/>
                </a:ext>
              </a:extLst>
            </p:cNvPr>
            <p:cNvGrpSpPr/>
            <p:nvPr/>
          </p:nvGrpSpPr>
          <p:grpSpPr>
            <a:xfrm>
              <a:off x="432197" y="811340"/>
              <a:ext cx="11638143" cy="5079373"/>
              <a:chOff x="432197" y="811340"/>
              <a:chExt cx="11638143" cy="507937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40DF662-5C55-9FF8-1DD9-AD71BCE02952}"/>
                  </a:ext>
                </a:extLst>
              </p:cNvPr>
              <p:cNvGrpSpPr/>
              <p:nvPr/>
            </p:nvGrpSpPr>
            <p:grpSpPr>
              <a:xfrm>
                <a:off x="432197" y="2248878"/>
                <a:ext cx="1748245" cy="1836717"/>
                <a:chOff x="432197" y="2248878"/>
                <a:chExt cx="1748245" cy="1836717"/>
              </a:xfrm>
            </p:grpSpPr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B08F5178-014B-3075-C4E1-164938D76ABD}"/>
                    </a:ext>
                  </a:extLst>
                </p:cNvPr>
                <p:cNvSpPr txBox="1"/>
                <p:nvPr/>
              </p:nvSpPr>
              <p:spPr>
                <a:xfrm>
                  <a:off x="432197" y="2248878"/>
                  <a:ext cx="1748245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  <p:grpSp>
              <p:nvGrpSpPr>
                <p:cNvPr id="193" name="1">
                  <a:extLst>
                    <a:ext uri="{FF2B5EF4-FFF2-40B4-BE49-F238E27FC236}">
                      <a16:creationId xmlns:a16="http://schemas.microsoft.com/office/drawing/2014/main" id="{74687426-BBFA-5D4F-0E49-26A75EFD9A88}"/>
                    </a:ext>
                  </a:extLst>
                </p:cNvPr>
                <p:cNvGrpSpPr/>
                <p:nvPr/>
              </p:nvGrpSpPr>
              <p:grpSpPr>
                <a:xfrm>
                  <a:off x="941832" y="3235081"/>
                  <a:ext cx="882502" cy="850514"/>
                  <a:chOff x="2585774" y="4425671"/>
                  <a:chExt cx="985044" cy="949338"/>
                </a:xfrm>
              </p:grpSpPr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A995CD54-D7D8-DE9B-EC2D-212765FD4EFE}"/>
                      </a:ext>
                    </a:extLst>
                  </p:cNvPr>
                  <p:cNvSpPr/>
                  <p:nvPr/>
                </p:nvSpPr>
                <p:spPr>
                  <a:xfrm>
                    <a:off x="2667409" y="4483208"/>
                    <a:ext cx="801525" cy="801673"/>
                  </a:xfrm>
                  <a:custGeom>
                    <a:avLst/>
                    <a:gdLst>
                      <a:gd name="connsiteX0" fmla="*/ 139272 w 801525"/>
                      <a:gd name="connsiteY0" fmla="*/ 97233 h 801673"/>
                      <a:gd name="connsiteX1" fmla="*/ 705043 w 801525"/>
                      <a:gd name="connsiteY1" fmla="*/ 139925 h 801673"/>
                      <a:gd name="connsiteX2" fmla="*/ 661444 w 801525"/>
                      <a:gd name="connsiteY2" fmla="*/ 704811 h 801673"/>
                      <a:gd name="connsiteX3" fmla="*/ 96572 w 801525"/>
                      <a:gd name="connsiteY3" fmla="*/ 662106 h 801673"/>
                      <a:gd name="connsiteX4" fmla="*/ 139272 w 801525"/>
                      <a:gd name="connsiteY4" fmla="*/ 97233 h 801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5" h="801673">
                        <a:moveTo>
                          <a:pt x="139272" y="97233"/>
                        </a:moveTo>
                        <a:cubicBezTo>
                          <a:pt x="307400" y="-47761"/>
                          <a:pt x="560035" y="-28203"/>
                          <a:pt x="705043" y="139925"/>
                        </a:cubicBezTo>
                        <a:cubicBezTo>
                          <a:pt x="849144" y="308065"/>
                          <a:pt x="829572" y="560696"/>
                          <a:pt x="661444" y="704811"/>
                        </a:cubicBezTo>
                        <a:cubicBezTo>
                          <a:pt x="494211" y="848912"/>
                          <a:pt x="240683" y="830233"/>
                          <a:pt x="96572" y="662106"/>
                        </a:cubicBezTo>
                        <a:cubicBezTo>
                          <a:pt x="-47539" y="493978"/>
                          <a:pt x="-27967" y="241348"/>
                          <a:pt x="139272" y="9723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65240E4F-5A11-E101-504E-B86C35FEF1A6}"/>
                      </a:ext>
                    </a:extLst>
                  </p:cNvPr>
                  <p:cNvSpPr/>
                  <p:nvPr/>
                </p:nvSpPr>
                <p:spPr>
                  <a:xfrm>
                    <a:off x="2693934" y="4509876"/>
                    <a:ext cx="748196" cy="748491"/>
                  </a:xfrm>
                  <a:custGeom>
                    <a:avLst/>
                    <a:gdLst>
                      <a:gd name="connsiteX0" fmla="*/ 130538 w 748196"/>
                      <a:gd name="connsiteY0" fmla="*/ 90138 h 748491"/>
                      <a:gd name="connsiteX1" fmla="*/ 658052 w 748196"/>
                      <a:gd name="connsiteY1" fmla="*/ 130176 h 748491"/>
                      <a:gd name="connsiteX2" fmla="*/ 618027 w 748196"/>
                      <a:gd name="connsiteY2" fmla="*/ 657690 h 748491"/>
                      <a:gd name="connsiteX3" fmla="*/ 90508 w 748196"/>
                      <a:gd name="connsiteY3" fmla="*/ 617651 h 748491"/>
                      <a:gd name="connsiteX4" fmla="*/ 130538 w 748196"/>
                      <a:gd name="connsiteY4" fmla="*/ 90138 h 748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6" h="748491">
                        <a:moveTo>
                          <a:pt x="130538" y="90138"/>
                        </a:moveTo>
                        <a:cubicBezTo>
                          <a:pt x="287102" y="-44177"/>
                          <a:pt x="523724" y="-26391"/>
                          <a:pt x="658052" y="130176"/>
                        </a:cubicBezTo>
                        <a:cubicBezTo>
                          <a:pt x="792381" y="286730"/>
                          <a:pt x="774581" y="523362"/>
                          <a:pt x="618027" y="657690"/>
                        </a:cubicBezTo>
                        <a:cubicBezTo>
                          <a:pt x="461460" y="792898"/>
                          <a:pt x="224832" y="775113"/>
                          <a:pt x="90508" y="617651"/>
                        </a:cubicBezTo>
                        <a:cubicBezTo>
                          <a:pt x="-44707" y="461098"/>
                          <a:pt x="-26027" y="225360"/>
                          <a:pt x="130538" y="9013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A5EE5484-7644-7075-4A6F-E8F86B407B83}"/>
                      </a:ext>
                    </a:extLst>
                  </p:cNvPr>
                  <p:cNvSpPr/>
                  <p:nvPr/>
                </p:nvSpPr>
                <p:spPr>
                  <a:xfrm>
                    <a:off x="3400918" y="4922042"/>
                    <a:ext cx="169900" cy="307788"/>
                  </a:xfrm>
                  <a:custGeom>
                    <a:avLst/>
                    <a:gdLst>
                      <a:gd name="connsiteX0" fmla="*/ 0 w 169900"/>
                      <a:gd name="connsiteY0" fmla="*/ 295336 h 307788"/>
                      <a:gd name="connsiteX1" fmla="*/ 10666 w 169900"/>
                      <a:gd name="connsiteY1" fmla="*/ 307789 h 307788"/>
                      <a:gd name="connsiteX2" fmla="*/ 169900 w 169900"/>
                      <a:gd name="connsiteY2" fmla="*/ 5333 h 307788"/>
                      <a:gd name="connsiteX3" fmla="*/ 152994 w 169900"/>
                      <a:gd name="connsiteY3" fmla="*/ 0 h 307788"/>
                      <a:gd name="connsiteX4" fmla="*/ 0 w 169900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00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1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32A2D782-66EE-9A68-1C07-E4B915227346}"/>
                      </a:ext>
                    </a:extLst>
                  </p:cNvPr>
                  <p:cNvSpPr/>
                  <p:nvPr/>
                </p:nvSpPr>
                <p:spPr>
                  <a:xfrm>
                    <a:off x="2733737" y="4597347"/>
                    <a:ext cx="774587" cy="727055"/>
                  </a:xfrm>
                  <a:custGeom>
                    <a:avLst/>
                    <a:gdLst>
                      <a:gd name="connsiteX0" fmla="*/ 621809 w 774587"/>
                      <a:gd name="connsiteY0" fmla="*/ 620910 h 727055"/>
                      <a:gd name="connsiteX1" fmla="*/ 668061 w 774587"/>
                      <a:gd name="connsiteY1" fmla="*/ 0 h 727055"/>
                      <a:gd name="connsiteX2" fmla="*/ 656501 w 774587"/>
                      <a:gd name="connsiteY2" fmla="*/ 9786 h 727055"/>
                      <a:gd name="connsiteX3" fmla="*/ 611129 w 774587"/>
                      <a:gd name="connsiteY3" fmla="*/ 608458 h 727055"/>
                      <a:gd name="connsiteX4" fmla="*/ 12453 w 774587"/>
                      <a:gd name="connsiteY4" fmla="*/ 563099 h 727055"/>
                      <a:gd name="connsiteX5" fmla="*/ 0 w 774587"/>
                      <a:gd name="connsiteY5" fmla="*/ 573765 h 727055"/>
                      <a:gd name="connsiteX6" fmla="*/ 621809 w 774587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7" h="727055">
                        <a:moveTo>
                          <a:pt x="621809" y="620910"/>
                        </a:moveTo>
                        <a:cubicBezTo>
                          <a:pt x="805949" y="462569"/>
                          <a:pt x="826415" y="184140"/>
                          <a:pt x="668061" y="0"/>
                        </a:cubicBezTo>
                        <a:lnTo>
                          <a:pt x="656501" y="9786"/>
                        </a:lnTo>
                        <a:cubicBezTo>
                          <a:pt x="808616" y="187700"/>
                          <a:pt x="788163" y="456343"/>
                          <a:pt x="611129" y="608458"/>
                        </a:cubicBezTo>
                        <a:cubicBezTo>
                          <a:pt x="433216" y="761465"/>
                          <a:pt x="164570" y="741013"/>
                          <a:pt x="12453" y="563099"/>
                        </a:cubicBezTo>
                        <a:lnTo>
                          <a:pt x="0" y="573765"/>
                        </a:lnTo>
                        <a:cubicBezTo>
                          <a:pt x="158342" y="757905"/>
                          <a:pt x="436776" y="779265"/>
                          <a:pt x="621809" y="6209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186BD2AD-50B7-C81A-A8D7-DD8EC6BCC59E}"/>
                      </a:ext>
                    </a:extLst>
                  </p:cNvPr>
                  <p:cNvSpPr/>
                  <p:nvPr/>
                </p:nvSpPr>
                <p:spPr>
                  <a:xfrm>
                    <a:off x="2917877" y="4425671"/>
                    <a:ext cx="271315" cy="37362"/>
                  </a:xfrm>
                  <a:custGeom>
                    <a:avLst/>
                    <a:gdLst>
                      <a:gd name="connsiteX0" fmla="*/ 265089 w 271315"/>
                      <a:gd name="connsiteY0" fmla="*/ 36483 h 37362"/>
                      <a:gd name="connsiteX1" fmla="*/ 271315 w 271315"/>
                      <a:gd name="connsiteY1" fmla="*/ 21349 h 37362"/>
                      <a:gd name="connsiteX2" fmla="*/ 0 w 271315"/>
                      <a:gd name="connsiteY2" fmla="*/ 21349 h 37362"/>
                      <a:gd name="connsiteX3" fmla="*/ 1780 w 271315"/>
                      <a:gd name="connsiteY3" fmla="*/ 37362 h 37362"/>
                      <a:gd name="connsiteX4" fmla="*/ 265089 w 271315"/>
                      <a:gd name="connsiteY4" fmla="*/ 36483 h 37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15" h="37362">
                        <a:moveTo>
                          <a:pt x="265089" y="36483"/>
                        </a:moveTo>
                        <a:cubicBezTo>
                          <a:pt x="267462" y="31736"/>
                          <a:pt x="269542" y="26696"/>
                          <a:pt x="271315" y="21349"/>
                        </a:cubicBezTo>
                        <a:cubicBezTo>
                          <a:pt x="183252" y="-7116"/>
                          <a:pt x="88068" y="-7116"/>
                          <a:pt x="0" y="21349"/>
                        </a:cubicBezTo>
                        <a:cubicBezTo>
                          <a:pt x="593" y="26696"/>
                          <a:pt x="1187" y="32029"/>
                          <a:pt x="1780" y="37362"/>
                        </a:cubicBezTo>
                        <a:cubicBezTo>
                          <a:pt x="88068" y="8896"/>
                          <a:pt x="180586" y="9790"/>
                          <a:pt x="265089" y="3648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9" name="Freeform: Shape 198">
                    <a:extLst>
                      <a:ext uri="{FF2B5EF4-FFF2-40B4-BE49-F238E27FC236}">
                        <a16:creationId xmlns:a16="http://schemas.microsoft.com/office/drawing/2014/main" id="{27B25005-0455-D63A-BB25-1415AEF95480}"/>
                      </a:ext>
                    </a:extLst>
                  </p:cNvPr>
                  <p:cNvSpPr/>
                  <p:nvPr/>
                </p:nvSpPr>
                <p:spPr>
                  <a:xfrm>
                    <a:off x="3286162" y="4495044"/>
                    <a:ext cx="100516" cy="94289"/>
                  </a:xfrm>
                  <a:custGeom>
                    <a:avLst/>
                    <a:gdLst>
                      <a:gd name="connsiteX0" fmla="*/ 88063 w 100516"/>
                      <a:gd name="connsiteY0" fmla="*/ 94290 h 94289"/>
                      <a:gd name="connsiteX1" fmla="*/ 100516 w 100516"/>
                      <a:gd name="connsiteY1" fmla="*/ 83610 h 94289"/>
                      <a:gd name="connsiteX2" fmla="*/ 3560 w 100516"/>
                      <a:gd name="connsiteY2" fmla="*/ 0 h 94289"/>
                      <a:gd name="connsiteX3" fmla="*/ 0 w 100516"/>
                      <a:gd name="connsiteY3" fmla="*/ 16892 h 94289"/>
                      <a:gd name="connsiteX4" fmla="*/ 88063 w 100516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6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1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8C7BDDAC-915F-695F-D5C6-14B2C7BE837F}"/>
                      </a:ext>
                    </a:extLst>
                  </p:cNvPr>
                  <p:cNvSpPr/>
                  <p:nvPr/>
                </p:nvSpPr>
                <p:spPr>
                  <a:xfrm>
                    <a:off x="2585774" y="4531552"/>
                    <a:ext cx="792011" cy="843457"/>
                  </a:xfrm>
                  <a:custGeom>
                    <a:avLst/>
                    <a:gdLst>
                      <a:gd name="connsiteX0" fmla="*/ 792011 w 792011"/>
                      <a:gd name="connsiteY0" fmla="*/ 727666 h 843457"/>
                      <a:gd name="connsiteX1" fmla="*/ 780452 w 792011"/>
                      <a:gd name="connsiteY1" fmla="*/ 714320 h 843457"/>
                      <a:gd name="connsiteX2" fmla="*/ 128391 w 792011"/>
                      <a:gd name="connsiteY2" fmla="*/ 665402 h 843457"/>
                      <a:gd name="connsiteX3" fmla="*/ 178207 w 792011"/>
                      <a:gd name="connsiteY3" fmla="*/ 13346 h 843457"/>
                      <a:gd name="connsiteX4" fmla="*/ 166643 w 792011"/>
                      <a:gd name="connsiteY4" fmla="*/ 0 h 843457"/>
                      <a:gd name="connsiteX5" fmla="*/ 115048 w 792011"/>
                      <a:gd name="connsiteY5" fmla="*/ 676962 h 843457"/>
                      <a:gd name="connsiteX6" fmla="*/ 792011 w 792011"/>
                      <a:gd name="connsiteY6" fmla="*/ 727666 h 843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11" h="843457">
                        <a:moveTo>
                          <a:pt x="792011" y="727666"/>
                        </a:moveTo>
                        <a:lnTo>
                          <a:pt x="780452" y="714320"/>
                        </a:lnTo>
                        <a:cubicBezTo>
                          <a:pt x="587405" y="880674"/>
                          <a:pt x="294741" y="858435"/>
                          <a:pt x="128391" y="665402"/>
                        </a:cubicBezTo>
                        <a:cubicBezTo>
                          <a:pt x="-37068" y="471476"/>
                          <a:pt x="-14829" y="179686"/>
                          <a:pt x="178207" y="13346"/>
                        </a:cubicBezTo>
                        <a:lnTo>
                          <a:pt x="166643" y="0"/>
                        </a:lnTo>
                        <a:cubicBezTo>
                          <a:pt x="-33509" y="172581"/>
                          <a:pt x="-56639" y="475916"/>
                          <a:pt x="115048" y="676962"/>
                        </a:cubicBezTo>
                        <a:cubicBezTo>
                          <a:pt x="287624" y="877114"/>
                          <a:pt x="591858" y="900247"/>
                          <a:pt x="792011" y="72766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4977C31E-D189-BF09-F47D-FAE02F0E41F4}"/>
                      </a:ext>
                    </a:extLst>
                  </p:cNvPr>
                  <p:cNvSpPr/>
                  <p:nvPr/>
                </p:nvSpPr>
                <p:spPr>
                  <a:xfrm>
                    <a:off x="2691105" y="4469687"/>
                    <a:ext cx="123136" cy="123129"/>
                  </a:xfrm>
                  <a:custGeom>
                    <a:avLst/>
                    <a:gdLst>
                      <a:gd name="connsiteX0" fmla="*/ 21282 w 123136"/>
                      <a:gd name="connsiteY0" fmla="*/ 14678 h 123129"/>
                      <a:gd name="connsiteX1" fmla="*/ 108459 w 123136"/>
                      <a:gd name="connsiteY1" fmla="*/ 21784 h 123129"/>
                      <a:gd name="connsiteX2" fmla="*/ 101343 w 123136"/>
                      <a:gd name="connsiteY2" fmla="*/ 108074 h 123129"/>
                      <a:gd name="connsiteX3" fmla="*/ 15054 w 123136"/>
                      <a:gd name="connsiteY3" fmla="*/ 101847 h 123129"/>
                      <a:gd name="connsiteX4" fmla="*/ 21282 w 123136"/>
                      <a:gd name="connsiteY4" fmla="*/ 14678 h 123129"/>
                      <a:gd name="connsiteX5" fmla="*/ 96006 w 123136"/>
                      <a:gd name="connsiteY5" fmla="*/ 101847 h 123129"/>
                      <a:gd name="connsiteX6" fmla="*/ 101343 w 123136"/>
                      <a:gd name="connsiteY6" fmla="*/ 27131 h 123129"/>
                      <a:gd name="connsiteX7" fmla="*/ 26619 w 123136"/>
                      <a:gd name="connsiteY7" fmla="*/ 21784 h 123129"/>
                      <a:gd name="connsiteX8" fmla="*/ 21282 w 123136"/>
                      <a:gd name="connsiteY8" fmla="*/ 96515 h 123129"/>
                      <a:gd name="connsiteX9" fmla="*/ 96006 w 123136"/>
                      <a:gd name="connsiteY9" fmla="*/ 101847 h 123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36" h="123129">
                        <a:moveTo>
                          <a:pt x="21282" y="14678"/>
                        </a:moveTo>
                        <a:cubicBezTo>
                          <a:pt x="47078" y="-7562"/>
                          <a:pt x="86220" y="-4002"/>
                          <a:pt x="108459" y="21784"/>
                        </a:cubicBezTo>
                        <a:cubicBezTo>
                          <a:pt x="130698" y="47583"/>
                          <a:pt x="127141" y="85835"/>
                          <a:pt x="101343" y="108074"/>
                        </a:cubicBezTo>
                        <a:cubicBezTo>
                          <a:pt x="75545" y="130313"/>
                          <a:pt x="37293" y="127646"/>
                          <a:pt x="15054" y="101847"/>
                        </a:cubicBezTo>
                        <a:cubicBezTo>
                          <a:pt x="-7185" y="76048"/>
                          <a:pt x="-4516" y="36917"/>
                          <a:pt x="21282" y="14678"/>
                        </a:cubicBezTo>
                        <a:close/>
                        <a:moveTo>
                          <a:pt x="96006" y="101847"/>
                        </a:moveTo>
                        <a:cubicBezTo>
                          <a:pt x="118245" y="83168"/>
                          <a:pt x="120913" y="49370"/>
                          <a:pt x="101343" y="27131"/>
                        </a:cubicBezTo>
                        <a:cubicBezTo>
                          <a:pt x="82661" y="4891"/>
                          <a:pt x="48858" y="2225"/>
                          <a:pt x="26619" y="21784"/>
                        </a:cubicBezTo>
                        <a:cubicBezTo>
                          <a:pt x="4380" y="40477"/>
                          <a:pt x="2600" y="74275"/>
                          <a:pt x="21282" y="96515"/>
                        </a:cubicBezTo>
                        <a:cubicBezTo>
                          <a:pt x="39963" y="118754"/>
                          <a:pt x="73765" y="120527"/>
                          <a:pt x="96006" y="10184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F21C89D7-A1B2-B545-9FB5-E06A0D30B268}"/>
                      </a:ext>
                    </a:extLst>
                  </p:cNvPr>
                  <p:cNvSpPr/>
                  <p:nvPr/>
                </p:nvSpPr>
                <p:spPr>
                  <a:xfrm>
                    <a:off x="2724422" y="4503465"/>
                    <a:ext cx="56070" cy="56075"/>
                  </a:xfrm>
                  <a:custGeom>
                    <a:avLst/>
                    <a:gdLst>
                      <a:gd name="connsiteX0" fmla="*/ 6644 w 56070"/>
                      <a:gd name="connsiteY0" fmla="*/ 45873 h 56075"/>
                      <a:gd name="connsiteX1" fmla="*/ 10202 w 56070"/>
                      <a:gd name="connsiteY1" fmla="*/ 6727 h 56075"/>
                      <a:gd name="connsiteX2" fmla="*/ 49344 w 56070"/>
                      <a:gd name="connsiteY2" fmla="*/ 9394 h 56075"/>
                      <a:gd name="connsiteX3" fmla="*/ 46674 w 56070"/>
                      <a:gd name="connsiteY3" fmla="*/ 49433 h 56075"/>
                      <a:gd name="connsiteX4" fmla="*/ 6644 w 56070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0" h="56075">
                        <a:moveTo>
                          <a:pt x="6644" y="45873"/>
                        </a:moveTo>
                        <a:cubicBezTo>
                          <a:pt x="-3141" y="34299"/>
                          <a:pt x="-2252" y="16514"/>
                          <a:pt x="10202" y="6727"/>
                        </a:cubicBezTo>
                        <a:cubicBezTo>
                          <a:pt x="21767" y="-3059"/>
                          <a:pt x="39559" y="-2166"/>
                          <a:pt x="49344" y="9394"/>
                        </a:cubicBezTo>
                        <a:cubicBezTo>
                          <a:pt x="59129" y="21846"/>
                          <a:pt x="58239" y="38753"/>
                          <a:pt x="46674" y="49433"/>
                        </a:cubicBezTo>
                        <a:cubicBezTo>
                          <a:pt x="35111" y="59219"/>
                          <a:pt x="17320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3" name="TextBox 202">
                    <a:extLst>
                      <a:ext uri="{FF2B5EF4-FFF2-40B4-BE49-F238E27FC236}">
                        <a16:creationId xmlns:a16="http://schemas.microsoft.com/office/drawing/2014/main" id="{99392CA0-1945-59CD-89F0-DABEA457C0A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727474" y="4560956"/>
                    <a:ext cx="681396" cy="72143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B902E3B-F1C0-1381-A1DE-0173F0D3F733}"/>
                  </a:ext>
                </a:extLst>
              </p:cNvPr>
              <p:cNvGrpSpPr/>
              <p:nvPr/>
            </p:nvGrpSpPr>
            <p:grpSpPr>
              <a:xfrm>
                <a:off x="873112" y="3744136"/>
                <a:ext cx="2204576" cy="1691617"/>
                <a:chOff x="873112" y="3744136"/>
                <a:chExt cx="2204576" cy="1691617"/>
              </a:xfrm>
            </p:grpSpPr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7A64F86B-1A90-3303-9A35-CAF3BC1AC51A}"/>
                    </a:ext>
                  </a:extLst>
                </p:cNvPr>
                <p:cNvSpPr txBox="1"/>
                <p:nvPr/>
              </p:nvSpPr>
              <p:spPr>
                <a:xfrm>
                  <a:off x="873112" y="4604756"/>
                  <a:ext cx="1767282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  <p:grpSp>
              <p:nvGrpSpPr>
                <p:cNvPr id="181" name="2">
                  <a:extLst>
                    <a:ext uri="{FF2B5EF4-FFF2-40B4-BE49-F238E27FC236}">
                      <a16:creationId xmlns:a16="http://schemas.microsoft.com/office/drawing/2014/main" id="{CB2C239D-B904-98EA-6224-3DE8450F82B6}"/>
                    </a:ext>
                  </a:extLst>
                </p:cNvPr>
                <p:cNvGrpSpPr/>
                <p:nvPr/>
              </p:nvGrpSpPr>
              <p:grpSpPr>
                <a:xfrm>
                  <a:off x="2195188" y="3744136"/>
                  <a:ext cx="882500" cy="850513"/>
                  <a:chOff x="3576977" y="4816567"/>
                  <a:chExt cx="985041" cy="949337"/>
                </a:xfrm>
              </p:grpSpPr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6CD55A4E-F860-FBF6-FAB5-A1E947C88DCC}"/>
                      </a:ext>
                    </a:extLst>
                  </p:cNvPr>
                  <p:cNvSpPr/>
                  <p:nvPr/>
                </p:nvSpPr>
                <p:spPr>
                  <a:xfrm>
                    <a:off x="3658607" y="4874104"/>
                    <a:ext cx="801527" cy="801673"/>
                  </a:xfrm>
                  <a:custGeom>
                    <a:avLst/>
                    <a:gdLst>
                      <a:gd name="connsiteX0" fmla="*/ 139280 w 801527"/>
                      <a:gd name="connsiteY0" fmla="*/ 97233 h 801673"/>
                      <a:gd name="connsiteX1" fmla="*/ 705046 w 801527"/>
                      <a:gd name="connsiteY1" fmla="*/ 139925 h 801673"/>
                      <a:gd name="connsiteX2" fmla="*/ 661447 w 801527"/>
                      <a:gd name="connsiteY2" fmla="*/ 704811 h 801673"/>
                      <a:gd name="connsiteX3" fmla="*/ 96574 w 801527"/>
                      <a:gd name="connsiteY3" fmla="*/ 662106 h 801673"/>
                      <a:gd name="connsiteX4" fmla="*/ 139280 w 801527"/>
                      <a:gd name="connsiteY4" fmla="*/ 97233 h 801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7" h="801673">
                        <a:moveTo>
                          <a:pt x="139280" y="97233"/>
                        </a:moveTo>
                        <a:cubicBezTo>
                          <a:pt x="307407" y="-47761"/>
                          <a:pt x="560037" y="-28203"/>
                          <a:pt x="705046" y="139925"/>
                        </a:cubicBezTo>
                        <a:cubicBezTo>
                          <a:pt x="849146" y="308065"/>
                          <a:pt x="829574" y="560696"/>
                          <a:pt x="661447" y="704811"/>
                        </a:cubicBezTo>
                        <a:cubicBezTo>
                          <a:pt x="494213" y="848912"/>
                          <a:pt x="240689" y="830233"/>
                          <a:pt x="96574" y="662106"/>
                        </a:cubicBezTo>
                        <a:cubicBezTo>
                          <a:pt x="-47541" y="493978"/>
                          <a:pt x="-27968" y="241348"/>
                          <a:pt x="139280" y="9723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3" name="Freeform: Shape 182">
                    <a:extLst>
                      <a:ext uri="{FF2B5EF4-FFF2-40B4-BE49-F238E27FC236}">
                        <a16:creationId xmlns:a16="http://schemas.microsoft.com/office/drawing/2014/main" id="{EE73F62D-9BE0-5BA6-C545-C3950A8838AD}"/>
                      </a:ext>
                    </a:extLst>
                  </p:cNvPr>
                  <p:cNvSpPr/>
                  <p:nvPr/>
                </p:nvSpPr>
                <p:spPr>
                  <a:xfrm>
                    <a:off x="3576977" y="4922447"/>
                    <a:ext cx="792008" cy="843457"/>
                  </a:xfrm>
                  <a:custGeom>
                    <a:avLst/>
                    <a:gdLst>
                      <a:gd name="connsiteX0" fmla="*/ 792008 w 792008"/>
                      <a:gd name="connsiteY0" fmla="*/ 727666 h 843457"/>
                      <a:gd name="connsiteX1" fmla="*/ 780449 w 792008"/>
                      <a:gd name="connsiteY1" fmla="*/ 714320 h 843457"/>
                      <a:gd name="connsiteX2" fmla="*/ 128393 w 792008"/>
                      <a:gd name="connsiteY2" fmla="*/ 665402 h 843457"/>
                      <a:gd name="connsiteX3" fmla="*/ 178204 w 792008"/>
                      <a:gd name="connsiteY3" fmla="*/ 13346 h 843457"/>
                      <a:gd name="connsiteX4" fmla="*/ 166645 w 792008"/>
                      <a:gd name="connsiteY4" fmla="*/ 0 h 843457"/>
                      <a:gd name="connsiteX5" fmla="*/ 115047 w 792008"/>
                      <a:gd name="connsiteY5" fmla="*/ 676962 h 843457"/>
                      <a:gd name="connsiteX6" fmla="*/ 792008 w 792008"/>
                      <a:gd name="connsiteY6" fmla="*/ 727666 h 843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7">
                        <a:moveTo>
                          <a:pt x="792008" y="727666"/>
                        </a:moveTo>
                        <a:lnTo>
                          <a:pt x="780449" y="714320"/>
                        </a:lnTo>
                        <a:cubicBezTo>
                          <a:pt x="587402" y="880674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6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4"/>
                          <a:pt x="591856" y="900247"/>
                          <a:pt x="792008" y="72766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4" name="Freeform: Shape 183">
                    <a:extLst>
                      <a:ext uri="{FF2B5EF4-FFF2-40B4-BE49-F238E27FC236}">
                        <a16:creationId xmlns:a16="http://schemas.microsoft.com/office/drawing/2014/main" id="{915E58C1-DFA5-1F79-9764-232EFDCC9416}"/>
                      </a:ext>
                    </a:extLst>
                  </p:cNvPr>
                  <p:cNvSpPr/>
                  <p:nvPr/>
                </p:nvSpPr>
                <p:spPr>
                  <a:xfrm>
                    <a:off x="3685134" y="4900772"/>
                    <a:ext cx="748197" cy="748491"/>
                  </a:xfrm>
                  <a:custGeom>
                    <a:avLst/>
                    <a:gdLst>
                      <a:gd name="connsiteX0" fmla="*/ 130539 w 748197"/>
                      <a:gd name="connsiteY0" fmla="*/ 90138 h 748491"/>
                      <a:gd name="connsiteX1" fmla="*/ 658053 w 748197"/>
                      <a:gd name="connsiteY1" fmla="*/ 130176 h 748491"/>
                      <a:gd name="connsiteX2" fmla="*/ 618028 w 748197"/>
                      <a:gd name="connsiteY2" fmla="*/ 657690 h 748491"/>
                      <a:gd name="connsiteX3" fmla="*/ 90514 w 748197"/>
                      <a:gd name="connsiteY3" fmla="*/ 617651 h 748491"/>
                      <a:gd name="connsiteX4" fmla="*/ 130539 w 748197"/>
                      <a:gd name="connsiteY4" fmla="*/ 90138 h 748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1">
                        <a:moveTo>
                          <a:pt x="130539" y="90138"/>
                        </a:moveTo>
                        <a:cubicBezTo>
                          <a:pt x="287107" y="-44177"/>
                          <a:pt x="523724" y="-26391"/>
                          <a:pt x="658053" y="130176"/>
                        </a:cubicBezTo>
                        <a:cubicBezTo>
                          <a:pt x="792381" y="286730"/>
                          <a:pt x="774582" y="523362"/>
                          <a:pt x="618028" y="657690"/>
                        </a:cubicBezTo>
                        <a:cubicBezTo>
                          <a:pt x="461460" y="792898"/>
                          <a:pt x="224829" y="775113"/>
                          <a:pt x="90514" y="617651"/>
                        </a:cubicBezTo>
                        <a:cubicBezTo>
                          <a:pt x="-44708" y="461098"/>
                          <a:pt x="-26029" y="225360"/>
                          <a:pt x="130539" y="9013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5" name="Freeform: Shape 184">
                    <a:extLst>
                      <a:ext uri="{FF2B5EF4-FFF2-40B4-BE49-F238E27FC236}">
                        <a16:creationId xmlns:a16="http://schemas.microsoft.com/office/drawing/2014/main" id="{C2EB6EC3-2692-1510-1244-B3CA0CC4610B}"/>
                      </a:ext>
                    </a:extLst>
                  </p:cNvPr>
                  <p:cNvSpPr/>
                  <p:nvPr/>
                </p:nvSpPr>
                <p:spPr>
                  <a:xfrm>
                    <a:off x="4392118" y="5312938"/>
                    <a:ext cx="169900" cy="307788"/>
                  </a:xfrm>
                  <a:custGeom>
                    <a:avLst/>
                    <a:gdLst>
                      <a:gd name="connsiteX0" fmla="*/ 0 w 169900"/>
                      <a:gd name="connsiteY0" fmla="*/ 295336 h 307788"/>
                      <a:gd name="connsiteX1" fmla="*/ 10666 w 169900"/>
                      <a:gd name="connsiteY1" fmla="*/ 307789 h 307788"/>
                      <a:gd name="connsiteX2" fmla="*/ 169900 w 169900"/>
                      <a:gd name="connsiteY2" fmla="*/ 5333 h 307788"/>
                      <a:gd name="connsiteX3" fmla="*/ 152994 w 169900"/>
                      <a:gd name="connsiteY3" fmla="*/ 0 h 307788"/>
                      <a:gd name="connsiteX4" fmla="*/ 0 w 169900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00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1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24682B03-F323-97EA-4800-A6C42E42424B}"/>
                      </a:ext>
                    </a:extLst>
                  </p:cNvPr>
                  <p:cNvSpPr/>
                  <p:nvPr/>
                </p:nvSpPr>
                <p:spPr>
                  <a:xfrm>
                    <a:off x="3724943" y="4988243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8 h 727055"/>
                      <a:gd name="connsiteX4" fmla="*/ 12453 w 774581"/>
                      <a:gd name="connsiteY4" fmla="*/ 563099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8"/>
                        </a:cubicBezTo>
                        <a:cubicBezTo>
                          <a:pt x="433210" y="761465"/>
                          <a:pt x="164567" y="741013"/>
                          <a:pt x="12453" y="563099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12A981A7-82B2-240F-EC20-3A068689E9D6}"/>
                      </a:ext>
                    </a:extLst>
                  </p:cNvPr>
                  <p:cNvSpPr/>
                  <p:nvPr/>
                </p:nvSpPr>
                <p:spPr>
                  <a:xfrm>
                    <a:off x="3909083" y="4816567"/>
                    <a:ext cx="271309" cy="37362"/>
                  </a:xfrm>
                  <a:custGeom>
                    <a:avLst/>
                    <a:gdLst>
                      <a:gd name="connsiteX0" fmla="*/ 265083 w 271309"/>
                      <a:gd name="connsiteY0" fmla="*/ 36483 h 37362"/>
                      <a:gd name="connsiteX1" fmla="*/ 271310 w 271309"/>
                      <a:gd name="connsiteY1" fmla="*/ 21349 h 37362"/>
                      <a:gd name="connsiteX2" fmla="*/ 0 w 271309"/>
                      <a:gd name="connsiteY2" fmla="*/ 21349 h 37362"/>
                      <a:gd name="connsiteX3" fmla="*/ 1773 w 271309"/>
                      <a:gd name="connsiteY3" fmla="*/ 37362 h 37362"/>
                      <a:gd name="connsiteX4" fmla="*/ 265083 w 271309"/>
                      <a:gd name="connsiteY4" fmla="*/ 36483 h 37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2">
                        <a:moveTo>
                          <a:pt x="265083" y="36483"/>
                        </a:moveTo>
                        <a:cubicBezTo>
                          <a:pt x="267457" y="31736"/>
                          <a:pt x="269537" y="26696"/>
                          <a:pt x="271310" y="21349"/>
                        </a:cubicBezTo>
                        <a:cubicBezTo>
                          <a:pt x="183246" y="-7116"/>
                          <a:pt x="88063" y="-7116"/>
                          <a:pt x="0" y="21349"/>
                        </a:cubicBezTo>
                        <a:cubicBezTo>
                          <a:pt x="586" y="26696"/>
                          <a:pt x="1187" y="32029"/>
                          <a:pt x="1773" y="37362"/>
                        </a:cubicBezTo>
                        <a:cubicBezTo>
                          <a:pt x="88063" y="8896"/>
                          <a:pt x="180580" y="9790"/>
                          <a:pt x="265083" y="3648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8" name="Freeform: Shape 187">
                    <a:extLst>
                      <a:ext uri="{FF2B5EF4-FFF2-40B4-BE49-F238E27FC236}">
                        <a16:creationId xmlns:a16="http://schemas.microsoft.com/office/drawing/2014/main" id="{ED435B6D-CE54-2354-2B51-0916FCD67487}"/>
                      </a:ext>
                    </a:extLst>
                  </p:cNvPr>
                  <p:cNvSpPr/>
                  <p:nvPr/>
                </p:nvSpPr>
                <p:spPr>
                  <a:xfrm>
                    <a:off x="4277363" y="4885940"/>
                    <a:ext cx="100516" cy="94289"/>
                  </a:xfrm>
                  <a:custGeom>
                    <a:avLst/>
                    <a:gdLst>
                      <a:gd name="connsiteX0" fmla="*/ 88063 w 100516"/>
                      <a:gd name="connsiteY0" fmla="*/ 94290 h 94289"/>
                      <a:gd name="connsiteX1" fmla="*/ 100516 w 100516"/>
                      <a:gd name="connsiteY1" fmla="*/ 83610 h 94289"/>
                      <a:gd name="connsiteX2" fmla="*/ 3560 w 100516"/>
                      <a:gd name="connsiteY2" fmla="*/ 0 h 94289"/>
                      <a:gd name="connsiteX3" fmla="*/ 0 w 100516"/>
                      <a:gd name="connsiteY3" fmla="*/ 16892 h 94289"/>
                      <a:gd name="connsiteX4" fmla="*/ 88063 w 100516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6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5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9" name="Freeform: Shape 188">
                    <a:extLst>
                      <a:ext uri="{FF2B5EF4-FFF2-40B4-BE49-F238E27FC236}">
                        <a16:creationId xmlns:a16="http://schemas.microsoft.com/office/drawing/2014/main" id="{01328A69-A6D6-5441-7092-1A52EB8860E6}"/>
                      </a:ext>
                    </a:extLst>
                  </p:cNvPr>
                  <p:cNvSpPr/>
                  <p:nvPr/>
                </p:nvSpPr>
                <p:spPr>
                  <a:xfrm>
                    <a:off x="3682301" y="4860583"/>
                    <a:ext cx="123141" cy="123129"/>
                  </a:xfrm>
                  <a:custGeom>
                    <a:avLst/>
                    <a:gdLst>
                      <a:gd name="connsiteX0" fmla="*/ 21282 w 123141"/>
                      <a:gd name="connsiteY0" fmla="*/ 14678 h 123129"/>
                      <a:gd name="connsiteX1" fmla="*/ 108465 w 123141"/>
                      <a:gd name="connsiteY1" fmla="*/ 21784 h 123129"/>
                      <a:gd name="connsiteX2" fmla="*/ 101346 w 123141"/>
                      <a:gd name="connsiteY2" fmla="*/ 108074 h 123129"/>
                      <a:gd name="connsiteX3" fmla="*/ 15055 w 123141"/>
                      <a:gd name="connsiteY3" fmla="*/ 101847 h 123129"/>
                      <a:gd name="connsiteX4" fmla="*/ 21282 w 123141"/>
                      <a:gd name="connsiteY4" fmla="*/ 14678 h 123129"/>
                      <a:gd name="connsiteX5" fmla="*/ 96013 w 123141"/>
                      <a:gd name="connsiteY5" fmla="*/ 101847 h 123129"/>
                      <a:gd name="connsiteX6" fmla="*/ 101346 w 123141"/>
                      <a:gd name="connsiteY6" fmla="*/ 27131 h 123129"/>
                      <a:gd name="connsiteX7" fmla="*/ 26629 w 123141"/>
                      <a:gd name="connsiteY7" fmla="*/ 21784 h 123129"/>
                      <a:gd name="connsiteX8" fmla="*/ 21282 w 123141"/>
                      <a:gd name="connsiteY8" fmla="*/ 96515 h 123129"/>
                      <a:gd name="connsiteX9" fmla="*/ 96013 w 123141"/>
                      <a:gd name="connsiteY9" fmla="*/ 101847 h 123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29">
                        <a:moveTo>
                          <a:pt x="21282" y="14678"/>
                        </a:moveTo>
                        <a:cubicBezTo>
                          <a:pt x="47081" y="-7562"/>
                          <a:pt x="86226" y="-4002"/>
                          <a:pt x="108465" y="21784"/>
                        </a:cubicBezTo>
                        <a:cubicBezTo>
                          <a:pt x="130705" y="47583"/>
                          <a:pt x="127145" y="85835"/>
                          <a:pt x="101346" y="108074"/>
                        </a:cubicBezTo>
                        <a:cubicBezTo>
                          <a:pt x="75546" y="130313"/>
                          <a:pt x="37295" y="127646"/>
                          <a:pt x="15055" y="101847"/>
                        </a:cubicBezTo>
                        <a:cubicBezTo>
                          <a:pt x="-7184" y="76048"/>
                          <a:pt x="-4517" y="36917"/>
                          <a:pt x="21282" y="14678"/>
                        </a:cubicBezTo>
                        <a:close/>
                        <a:moveTo>
                          <a:pt x="96013" y="101847"/>
                        </a:moveTo>
                        <a:cubicBezTo>
                          <a:pt x="118252" y="83168"/>
                          <a:pt x="120918" y="49370"/>
                          <a:pt x="101346" y="27131"/>
                        </a:cubicBezTo>
                        <a:cubicBezTo>
                          <a:pt x="82666" y="4891"/>
                          <a:pt x="48868" y="2225"/>
                          <a:pt x="26629" y="21784"/>
                        </a:cubicBezTo>
                        <a:cubicBezTo>
                          <a:pt x="4389" y="40477"/>
                          <a:pt x="2603" y="74275"/>
                          <a:pt x="21282" y="96515"/>
                        </a:cubicBezTo>
                        <a:cubicBezTo>
                          <a:pt x="39961" y="118754"/>
                          <a:pt x="73773" y="120527"/>
                          <a:pt x="96013" y="10184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0" name="Freeform: Shape 189">
                    <a:extLst>
                      <a:ext uri="{FF2B5EF4-FFF2-40B4-BE49-F238E27FC236}">
                        <a16:creationId xmlns:a16="http://schemas.microsoft.com/office/drawing/2014/main" id="{7526CCF7-3DCD-0E7F-5E9A-205C36DBD0D0}"/>
                      </a:ext>
                    </a:extLst>
                  </p:cNvPr>
                  <p:cNvSpPr/>
                  <p:nvPr/>
                </p:nvSpPr>
                <p:spPr>
                  <a:xfrm>
                    <a:off x="3715619" y="4894360"/>
                    <a:ext cx="56075" cy="56075"/>
                  </a:xfrm>
                  <a:custGeom>
                    <a:avLst/>
                    <a:gdLst>
                      <a:gd name="connsiteX0" fmla="*/ 6643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3 h 56075"/>
                      <a:gd name="connsiteX4" fmla="*/ 6643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3" y="45873"/>
                        </a:moveTo>
                        <a:cubicBezTo>
                          <a:pt x="-3143" y="34299"/>
                          <a:pt x="-2249" y="16514"/>
                          <a:pt x="10203" y="6727"/>
                        </a:cubicBezTo>
                        <a:cubicBezTo>
                          <a:pt x="21777" y="-3059"/>
                          <a:pt x="39562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3"/>
                        </a:cubicBezTo>
                        <a:cubicBezTo>
                          <a:pt x="35109" y="59219"/>
                          <a:pt x="17323" y="58325"/>
                          <a:pt x="6643" y="4587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1" name="TextBox 190">
                    <a:extLst>
                      <a:ext uri="{FF2B5EF4-FFF2-40B4-BE49-F238E27FC236}">
                        <a16:creationId xmlns:a16="http://schemas.microsoft.com/office/drawing/2014/main" id="{F04A1AD0-8160-B3B0-02F6-C5445187F89D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718535" y="4951775"/>
                    <a:ext cx="681395" cy="72143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4C0B502-DBBA-80E5-236B-D56C38898059}"/>
                  </a:ext>
                </a:extLst>
              </p:cNvPr>
              <p:cNvGrpSpPr/>
              <p:nvPr/>
            </p:nvGrpSpPr>
            <p:grpSpPr>
              <a:xfrm>
                <a:off x="2992611" y="2907283"/>
                <a:ext cx="1736510" cy="1999705"/>
                <a:chOff x="2992611" y="2907283"/>
                <a:chExt cx="1736510" cy="1999705"/>
              </a:xfrm>
            </p:grpSpPr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424C93C6-1A1E-11CD-17C1-8A7E4AC73B54}"/>
                    </a:ext>
                  </a:extLst>
                </p:cNvPr>
                <p:cNvSpPr txBox="1"/>
                <p:nvPr/>
              </p:nvSpPr>
              <p:spPr>
                <a:xfrm>
                  <a:off x="2992611" y="2907283"/>
                  <a:ext cx="1736510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  <p:grpSp>
              <p:nvGrpSpPr>
                <p:cNvPr id="169" name="3">
                  <a:extLst>
                    <a:ext uri="{FF2B5EF4-FFF2-40B4-BE49-F238E27FC236}">
                      <a16:creationId xmlns:a16="http://schemas.microsoft.com/office/drawing/2014/main" id="{3A99C08C-51D5-B486-AB52-916BD3732CF1}"/>
                    </a:ext>
                  </a:extLst>
                </p:cNvPr>
                <p:cNvGrpSpPr/>
                <p:nvPr/>
              </p:nvGrpSpPr>
              <p:grpSpPr>
                <a:xfrm>
                  <a:off x="3448542" y="4056474"/>
                  <a:ext cx="882499" cy="850514"/>
                  <a:chOff x="4610059" y="4732803"/>
                  <a:chExt cx="985040" cy="949338"/>
                </a:xfrm>
              </p:grpSpPr>
              <p:sp>
                <p:nvSpPr>
                  <p:cNvPr id="170" name="Freeform: Shape 169">
                    <a:extLst>
                      <a:ext uri="{FF2B5EF4-FFF2-40B4-BE49-F238E27FC236}">
                        <a16:creationId xmlns:a16="http://schemas.microsoft.com/office/drawing/2014/main" id="{E52ED4B7-A21B-67D9-9010-390C2F590E85}"/>
                      </a:ext>
                    </a:extLst>
                  </p:cNvPr>
                  <p:cNvSpPr/>
                  <p:nvPr/>
                </p:nvSpPr>
                <p:spPr>
                  <a:xfrm>
                    <a:off x="4691689" y="4790341"/>
                    <a:ext cx="801527" cy="801673"/>
                  </a:xfrm>
                  <a:custGeom>
                    <a:avLst/>
                    <a:gdLst>
                      <a:gd name="connsiteX0" fmla="*/ 139280 w 801527"/>
                      <a:gd name="connsiteY0" fmla="*/ 97233 h 801673"/>
                      <a:gd name="connsiteX1" fmla="*/ 705046 w 801527"/>
                      <a:gd name="connsiteY1" fmla="*/ 139925 h 801673"/>
                      <a:gd name="connsiteX2" fmla="*/ 661446 w 801527"/>
                      <a:gd name="connsiteY2" fmla="*/ 704811 h 801673"/>
                      <a:gd name="connsiteX3" fmla="*/ 96574 w 801527"/>
                      <a:gd name="connsiteY3" fmla="*/ 662106 h 801673"/>
                      <a:gd name="connsiteX4" fmla="*/ 139280 w 801527"/>
                      <a:gd name="connsiteY4" fmla="*/ 97233 h 801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7" h="801673">
                        <a:moveTo>
                          <a:pt x="139280" y="97233"/>
                        </a:moveTo>
                        <a:cubicBezTo>
                          <a:pt x="307407" y="-47761"/>
                          <a:pt x="560037" y="-28203"/>
                          <a:pt x="705046" y="139925"/>
                        </a:cubicBezTo>
                        <a:cubicBezTo>
                          <a:pt x="849146" y="308065"/>
                          <a:pt x="829574" y="560696"/>
                          <a:pt x="661446" y="704811"/>
                        </a:cubicBezTo>
                        <a:cubicBezTo>
                          <a:pt x="494213" y="848912"/>
                          <a:pt x="240689" y="830233"/>
                          <a:pt x="96574" y="662106"/>
                        </a:cubicBezTo>
                        <a:cubicBezTo>
                          <a:pt x="-47541" y="493978"/>
                          <a:pt x="-27968" y="241348"/>
                          <a:pt x="139280" y="9723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8F30F054-FB28-6FC8-25D2-17177BE692B7}"/>
                      </a:ext>
                    </a:extLst>
                  </p:cNvPr>
                  <p:cNvSpPr/>
                  <p:nvPr/>
                </p:nvSpPr>
                <p:spPr>
                  <a:xfrm>
                    <a:off x="4718216" y="4817009"/>
                    <a:ext cx="748197" cy="748491"/>
                  </a:xfrm>
                  <a:custGeom>
                    <a:avLst/>
                    <a:gdLst>
                      <a:gd name="connsiteX0" fmla="*/ 130539 w 748197"/>
                      <a:gd name="connsiteY0" fmla="*/ 90138 h 748491"/>
                      <a:gd name="connsiteX1" fmla="*/ 658053 w 748197"/>
                      <a:gd name="connsiteY1" fmla="*/ 130176 h 748491"/>
                      <a:gd name="connsiteX2" fmla="*/ 618028 w 748197"/>
                      <a:gd name="connsiteY2" fmla="*/ 657690 h 748491"/>
                      <a:gd name="connsiteX3" fmla="*/ 90514 w 748197"/>
                      <a:gd name="connsiteY3" fmla="*/ 617651 h 748491"/>
                      <a:gd name="connsiteX4" fmla="*/ 130539 w 748197"/>
                      <a:gd name="connsiteY4" fmla="*/ 90138 h 748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1">
                        <a:moveTo>
                          <a:pt x="130539" y="90138"/>
                        </a:moveTo>
                        <a:cubicBezTo>
                          <a:pt x="287107" y="-44177"/>
                          <a:pt x="523724" y="-26391"/>
                          <a:pt x="658053" y="130176"/>
                        </a:cubicBezTo>
                        <a:cubicBezTo>
                          <a:pt x="792382" y="286730"/>
                          <a:pt x="774582" y="523362"/>
                          <a:pt x="618028" y="657690"/>
                        </a:cubicBezTo>
                        <a:cubicBezTo>
                          <a:pt x="461460" y="792898"/>
                          <a:pt x="224829" y="775113"/>
                          <a:pt x="90514" y="617651"/>
                        </a:cubicBezTo>
                        <a:cubicBezTo>
                          <a:pt x="-44708" y="461098"/>
                          <a:pt x="-26029" y="225360"/>
                          <a:pt x="130539" y="9013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A81B3E7A-2824-2905-DB1C-E9EF73902A1E}"/>
                      </a:ext>
                    </a:extLst>
                  </p:cNvPr>
                  <p:cNvSpPr/>
                  <p:nvPr/>
                </p:nvSpPr>
                <p:spPr>
                  <a:xfrm>
                    <a:off x="5425200" y="5229175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F5E0D05E-1A63-F6B5-3D9D-CA2D090E1E1C}"/>
                      </a:ext>
                    </a:extLst>
                  </p:cNvPr>
                  <p:cNvSpPr/>
                  <p:nvPr/>
                </p:nvSpPr>
                <p:spPr>
                  <a:xfrm>
                    <a:off x="4758025" y="4904480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8 h 727055"/>
                      <a:gd name="connsiteX4" fmla="*/ 12453 w 774581"/>
                      <a:gd name="connsiteY4" fmla="*/ 563099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8"/>
                        </a:cubicBezTo>
                        <a:cubicBezTo>
                          <a:pt x="433210" y="761465"/>
                          <a:pt x="164567" y="741013"/>
                          <a:pt x="12453" y="563099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35E596EC-6DC9-46B1-DA36-B3EEB97399C2}"/>
                      </a:ext>
                    </a:extLst>
                  </p:cNvPr>
                  <p:cNvSpPr/>
                  <p:nvPr/>
                </p:nvSpPr>
                <p:spPr>
                  <a:xfrm>
                    <a:off x="4942165" y="4732803"/>
                    <a:ext cx="271309" cy="37362"/>
                  </a:xfrm>
                  <a:custGeom>
                    <a:avLst/>
                    <a:gdLst>
                      <a:gd name="connsiteX0" fmla="*/ 265083 w 271309"/>
                      <a:gd name="connsiteY0" fmla="*/ 36483 h 37362"/>
                      <a:gd name="connsiteX1" fmla="*/ 271310 w 271309"/>
                      <a:gd name="connsiteY1" fmla="*/ 21349 h 37362"/>
                      <a:gd name="connsiteX2" fmla="*/ 0 w 271309"/>
                      <a:gd name="connsiteY2" fmla="*/ 21349 h 37362"/>
                      <a:gd name="connsiteX3" fmla="*/ 1773 w 271309"/>
                      <a:gd name="connsiteY3" fmla="*/ 37362 h 37362"/>
                      <a:gd name="connsiteX4" fmla="*/ 265083 w 271309"/>
                      <a:gd name="connsiteY4" fmla="*/ 36483 h 37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2">
                        <a:moveTo>
                          <a:pt x="265083" y="36483"/>
                        </a:moveTo>
                        <a:cubicBezTo>
                          <a:pt x="267457" y="31736"/>
                          <a:pt x="269537" y="26696"/>
                          <a:pt x="271310" y="21349"/>
                        </a:cubicBezTo>
                        <a:cubicBezTo>
                          <a:pt x="183246" y="-7116"/>
                          <a:pt x="88063" y="-7116"/>
                          <a:pt x="0" y="21349"/>
                        </a:cubicBezTo>
                        <a:cubicBezTo>
                          <a:pt x="586" y="26696"/>
                          <a:pt x="1187" y="32029"/>
                          <a:pt x="1773" y="37362"/>
                        </a:cubicBezTo>
                        <a:cubicBezTo>
                          <a:pt x="88063" y="8896"/>
                          <a:pt x="180580" y="9790"/>
                          <a:pt x="265083" y="3648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1D60788B-AF02-F680-FC88-AA74EFCD6A40}"/>
                      </a:ext>
                    </a:extLst>
                  </p:cNvPr>
                  <p:cNvSpPr/>
                  <p:nvPr/>
                </p:nvSpPr>
                <p:spPr>
                  <a:xfrm>
                    <a:off x="5310445" y="4802177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A2ADD662-C557-E252-E914-BE75513C7606}"/>
                      </a:ext>
                    </a:extLst>
                  </p:cNvPr>
                  <p:cNvSpPr/>
                  <p:nvPr/>
                </p:nvSpPr>
                <p:spPr>
                  <a:xfrm>
                    <a:off x="4610059" y="4838684"/>
                    <a:ext cx="792008" cy="843457"/>
                  </a:xfrm>
                  <a:custGeom>
                    <a:avLst/>
                    <a:gdLst>
                      <a:gd name="connsiteX0" fmla="*/ 792008 w 792008"/>
                      <a:gd name="connsiteY0" fmla="*/ 727666 h 843457"/>
                      <a:gd name="connsiteX1" fmla="*/ 780449 w 792008"/>
                      <a:gd name="connsiteY1" fmla="*/ 714320 h 843457"/>
                      <a:gd name="connsiteX2" fmla="*/ 128393 w 792008"/>
                      <a:gd name="connsiteY2" fmla="*/ 665402 h 843457"/>
                      <a:gd name="connsiteX3" fmla="*/ 178204 w 792008"/>
                      <a:gd name="connsiteY3" fmla="*/ 13346 h 843457"/>
                      <a:gd name="connsiteX4" fmla="*/ 166645 w 792008"/>
                      <a:gd name="connsiteY4" fmla="*/ 0 h 843457"/>
                      <a:gd name="connsiteX5" fmla="*/ 115047 w 792008"/>
                      <a:gd name="connsiteY5" fmla="*/ 676962 h 843457"/>
                      <a:gd name="connsiteX6" fmla="*/ 792008 w 792008"/>
                      <a:gd name="connsiteY6" fmla="*/ 727666 h 843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7">
                        <a:moveTo>
                          <a:pt x="792008" y="727666"/>
                        </a:moveTo>
                        <a:lnTo>
                          <a:pt x="780449" y="714320"/>
                        </a:lnTo>
                        <a:cubicBezTo>
                          <a:pt x="587402" y="880674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6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4"/>
                          <a:pt x="591856" y="900247"/>
                          <a:pt x="792008" y="72766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3E8AF29A-C7BE-7831-9AAE-40D93B426A7C}"/>
                      </a:ext>
                    </a:extLst>
                  </p:cNvPr>
                  <p:cNvSpPr/>
                  <p:nvPr/>
                </p:nvSpPr>
                <p:spPr>
                  <a:xfrm>
                    <a:off x="4715383" y="4776819"/>
                    <a:ext cx="123141" cy="123129"/>
                  </a:xfrm>
                  <a:custGeom>
                    <a:avLst/>
                    <a:gdLst>
                      <a:gd name="connsiteX0" fmla="*/ 21282 w 123141"/>
                      <a:gd name="connsiteY0" fmla="*/ 14678 h 123129"/>
                      <a:gd name="connsiteX1" fmla="*/ 108465 w 123141"/>
                      <a:gd name="connsiteY1" fmla="*/ 21784 h 123129"/>
                      <a:gd name="connsiteX2" fmla="*/ 101346 w 123141"/>
                      <a:gd name="connsiteY2" fmla="*/ 108074 h 123129"/>
                      <a:gd name="connsiteX3" fmla="*/ 15055 w 123141"/>
                      <a:gd name="connsiteY3" fmla="*/ 101847 h 123129"/>
                      <a:gd name="connsiteX4" fmla="*/ 21282 w 123141"/>
                      <a:gd name="connsiteY4" fmla="*/ 14678 h 123129"/>
                      <a:gd name="connsiteX5" fmla="*/ 96013 w 123141"/>
                      <a:gd name="connsiteY5" fmla="*/ 101847 h 123129"/>
                      <a:gd name="connsiteX6" fmla="*/ 101346 w 123141"/>
                      <a:gd name="connsiteY6" fmla="*/ 27131 h 123129"/>
                      <a:gd name="connsiteX7" fmla="*/ 26629 w 123141"/>
                      <a:gd name="connsiteY7" fmla="*/ 21784 h 123129"/>
                      <a:gd name="connsiteX8" fmla="*/ 21282 w 123141"/>
                      <a:gd name="connsiteY8" fmla="*/ 96515 h 123129"/>
                      <a:gd name="connsiteX9" fmla="*/ 96013 w 123141"/>
                      <a:gd name="connsiteY9" fmla="*/ 101847 h 123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29">
                        <a:moveTo>
                          <a:pt x="21282" y="14678"/>
                        </a:moveTo>
                        <a:cubicBezTo>
                          <a:pt x="47081" y="-7562"/>
                          <a:pt x="86226" y="-4002"/>
                          <a:pt x="108465" y="21784"/>
                        </a:cubicBezTo>
                        <a:cubicBezTo>
                          <a:pt x="130705" y="47583"/>
                          <a:pt x="127145" y="85835"/>
                          <a:pt x="101346" y="108074"/>
                        </a:cubicBezTo>
                        <a:cubicBezTo>
                          <a:pt x="75546" y="130313"/>
                          <a:pt x="37295" y="127646"/>
                          <a:pt x="15055" y="101847"/>
                        </a:cubicBezTo>
                        <a:cubicBezTo>
                          <a:pt x="-7184" y="76048"/>
                          <a:pt x="-4517" y="36917"/>
                          <a:pt x="21282" y="14678"/>
                        </a:cubicBezTo>
                        <a:close/>
                        <a:moveTo>
                          <a:pt x="96013" y="101847"/>
                        </a:moveTo>
                        <a:cubicBezTo>
                          <a:pt x="118252" y="83168"/>
                          <a:pt x="120918" y="49370"/>
                          <a:pt x="101346" y="27131"/>
                        </a:cubicBezTo>
                        <a:cubicBezTo>
                          <a:pt x="82666" y="4891"/>
                          <a:pt x="48868" y="2225"/>
                          <a:pt x="26629" y="21784"/>
                        </a:cubicBezTo>
                        <a:cubicBezTo>
                          <a:pt x="4389" y="40477"/>
                          <a:pt x="2603" y="74275"/>
                          <a:pt x="21282" y="96515"/>
                        </a:cubicBezTo>
                        <a:cubicBezTo>
                          <a:pt x="39961" y="118754"/>
                          <a:pt x="73773" y="120527"/>
                          <a:pt x="96013" y="10184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C7B1ECAE-D528-910E-0E4C-2AB7D82C6DB2}"/>
                      </a:ext>
                    </a:extLst>
                  </p:cNvPr>
                  <p:cNvSpPr/>
                  <p:nvPr/>
                </p:nvSpPr>
                <p:spPr>
                  <a:xfrm>
                    <a:off x="4748701" y="4810597"/>
                    <a:ext cx="56075" cy="56075"/>
                  </a:xfrm>
                  <a:custGeom>
                    <a:avLst/>
                    <a:gdLst>
                      <a:gd name="connsiteX0" fmla="*/ 6643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3 h 56075"/>
                      <a:gd name="connsiteX4" fmla="*/ 6643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3" y="45873"/>
                        </a:moveTo>
                        <a:cubicBezTo>
                          <a:pt x="-3143" y="34299"/>
                          <a:pt x="-2249" y="16514"/>
                          <a:pt x="10203" y="6727"/>
                        </a:cubicBezTo>
                        <a:cubicBezTo>
                          <a:pt x="21777" y="-3059"/>
                          <a:pt x="39562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3"/>
                        </a:cubicBezTo>
                        <a:cubicBezTo>
                          <a:pt x="35109" y="59219"/>
                          <a:pt x="17323" y="58325"/>
                          <a:pt x="6643" y="4587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429FB8CC-B522-F2BE-8ED7-480E9749D80B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751617" y="4868012"/>
                    <a:ext cx="681395" cy="72143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63A2BBB-AABC-3DBD-BC96-FE58519D8AE0}"/>
                  </a:ext>
                </a:extLst>
              </p:cNvPr>
              <p:cNvGrpSpPr/>
              <p:nvPr/>
            </p:nvGrpSpPr>
            <p:grpSpPr>
              <a:xfrm>
                <a:off x="4607076" y="4102871"/>
                <a:ext cx="1767282" cy="1787842"/>
                <a:chOff x="4607076" y="4102871"/>
                <a:chExt cx="1767282" cy="1787842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FBCD856A-1C25-E4FC-B46B-BC7BF110F57D}"/>
                    </a:ext>
                  </a:extLst>
                </p:cNvPr>
                <p:cNvSpPr txBox="1"/>
                <p:nvPr/>
              </p:nvSpPr>
              <p:spPr>
                <a:xfrm>
                  <a:off x="4607076" y="5059716"/>
                  <a:ext cx="1767282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  <p:grpSp>
              <p:nvGrpSpPr>
                <p:cNvPr id="99" name="4">
                  <a:extLst>
                    <a:ext uri="{FF2B5EF4-FFF2-40B4-BE49-F238E27FC236}">
                      <a16:creationId xmlns:a16="http://schemas.microsoft.com/office/drawing/2014/main" id="{9625B27C-D65E-00C8-6717-EF7717FD535D}"/>
                    </a:ext>
                  </a:extLst>
                </p:cNvPr>
                <p:cNvGrpSpPr/>
                <p:nvPr/>
              </p:nvGrpSpPr>
              <p:grpSpPr>
                <a:xfrm>
                  <a:off x="4701895" y="4102871"/>
                  <a:ext cx="882499" cy="850514"/>
                  <a:chOff x="5531457" y="4286065"/>
                  <a:chExt cx="985040" cy="949338"/>
                </a:xfrm>
              </p:grpSpPr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406D53BA-46E8-F05E-6F0C-A6384D336B9B}"/>
                      </a:ext>
                    </a:extLst>
                  </p:cNvPr>
                  <p:cNvSpPr/>
                  <p:nvPr/>
                </p:nvSpPr>
                <p:spPr>
                  <a:xfrm>
                    <a:off x="5613087" y="4343603"/>
                    <a:ext cx="801527" cy="801673"/>
                  </a:xfrm>
                  <a:custGeom>
                    <a:avLst/>
                    <a:gdLst>
                      <a:gd name="connsiteX0" fmla="*/ 139280 w 801527"/>
                      <a:gd name="connsiteY0" fmla="*/ 97233 h 801673"/>
                      <a:gd name="connsiteX1" fmla="*/ 705046 w 801527"/>
                      <a:gd name="connsiteY1" fmla="*/ 139925 h 801673"/>
                      <a:gd name="connsiteX2" fmla="*/ 661447 w 801527"/>
                      <a:gd name="connsiteY2" fmla="*/ 704811 h 801673"/>
                      <a:gd name="connsiteX3" fmla="*/ 96574 w 801527"/>
                      <a:gd name="connsiteY3" fmla="*/ 662106 h 801673"/>
                      <a:gd name="connsiteX4" fmla="*/ 139280 w 801527"/>
                      <a:gd name="connsiteY4" fmla="*/ 97233 h 801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7" h="801673">
                        <a:moveTo>
                          <a:pt x="139280" y="97233"/>
                        </a:moveTo>
                        <a:cubicBezTo>
                          <a:pt x="307407" y="-47761"/>
                          <a:pt x="560037" y="-28203"/>
                          <a:pt x="705046" y="139925"/>
                        </a:cubicBezTo>
                        <a:cubicBezTo>
                          <a:pt x="849146" y="308065"/>
                          <a:pt x="829574" y="560696"/>
                          <a:pt x="661447" y="704811"/>
                        </a:cubicBezTo>
                        <a:cubicBezTo>
                          <a:pt x="494213" y="848912"/>
                          <a:pt x="240689" y="830233"/>
                          <a:pt x="96574" y="662106"/>
                        </a:cubicBezTo>
                        <a:cubicBezTo>
                          <a:pt x="-47541" y="493978"/>
                          <a:pt x="-27968" y="241348"/>
                          <a:pt x="139280" y="9723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2BC19296-132A-5F8A-029B-0E507810388D}"/>
                      </a:ext>
                    </a:extLst>
                  </p:cNvPr>
                  <p:cNvSpPr/>
                  <p:nvPr/>
                </p:nvSpPr>
                <p:spPr>
                  <a:xfrm>
                    <a:off x="5639613" y="4370271"/>
                    <a:ext cx="748197" cy="748491"/>
                  </a:xfrm>
                  <a:custGeom>
                    <a:avLst/>
                    <a:gdLst>
                      <a:gd name="connsiteX0" fmla="*/ 130539 w 748197"/>
                      <a:gd name="connsiteY0" fmla="*/ 90138 h 748491"/>
                      <a:gd name="connsiteX1" fmla="*/ 658053 w 748197"/>
                      <a:gd name="connsiteY1" fmla="*/ 130176 h 748491"/>
                      <a:gd name="connsiteX2" fmla="*/ 618028 w 748197"/>
                      <a:gd name="connsiteY2" fmla="*/ 657690 h 748491"/>
                      <a:gd name="connsiteX3" fmla="*/ 90514 w 748197"/>
                      <a:gd name="connsiteY3" fmla="*/ 617651 h 748491"/>
                      <a:gd name="connsiteX4" fmla="*/ 130539 w 748197"/>
                      <a:gd name="connsiteY4" fmla="*/ 90138 h 748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1">
                        <a:moveTo>
                          <a:pt x="130539" y="90138"/>
                        </a:moveTo>
                        <a:cubicBezTo>
                          <a:pt x="287106" y="-44177"/>
                          <a:pt x="523724" y="-26391"/>
                          <a:pt x="658053" y="130176"/>
                        </a:cubicBezTo>
                        <a:cubicBezTo>
                          <a:pt x="792382" y="286730"/>
                          <a:pt x="774582" y="523362"/>
                          <a:pt x="618028" y="657690"/>
                        </a:cubicBezTo>
                        <a:cubicBezTo>
                          <a:pt x="461460" y="792898"/>
                          <a:pt x="224828" y="775113"/>
                          <a:pt x="90514" y="617651"/>
                        </a:cubicBezTo>
                        <a:cubicBezTo>
                          <a:pt x="-44708" y="461098"/>
                          <a:pt x="-26029" y="225360"/>
                          <a:pt x="130539" y="9013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9099E2D6-E75A-F475-ACE4-F9FD67E15444}"/>
                      </a:ext>
                    </a:extLst>
                  </p:cNvPr>
                  <p:cNvSpPr/>
                  <p:nvPr/>
                </p:nvSpPr>
                <p:spPr>
                  <a:xfrm>
                    <a:off x="6346598" y="4782437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154E7D3-57E0-926F-EFF4-0B65671A84E9}"/>
                      </a:ext>
                    </a:extLst>
                  </p:cNvPr>
                  <p:cNvSpPr/>
                  <p:nvPr/>
                </p:nvSpPr>
                <p:spPr>
                  <a:xfrm>
                    <a:off x="5679422" y="4457742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8 h 727055"/>
                      <a:gd name="connsiteX4" fmla="*/ 12453 w 774581"/>
                      <a:gd name="connsiteY4" fmla="*/ 563099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8"/>
                        </a:cubicBezTo>
                        <a:cubicBezTo>
                          <a:pt x="433210" y="761465"/>
                          <a:pt x="164567" y="741013"/>
                          <a:pt x="12453" y="563099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Freeform: Shape 119">
                    <a:extLst>
                      <a:ext uri="{FF2B5EF4-FFF2-40B4-BE49-F238E27FC236}">
                        <a16:creationId xmlns:a16="http://schemas.microsoft.com/office/drawing/2014/main" id="{63C090E0-32BF-170A-2F6B-0107CB77DDCD}"/>
                      </a:ext>
                    </a:extLst>
                  </p:cNvPr>
                  <p:cNvSpPr/>
                  <p:nvPr/>
                </p:nvSpPr>
                <p:spPr>
                  <a:xfrm>
                    <a:off x="5863562" y="4286065"/>
                    <a:ext cx="271309" cy="37362"/>
                  </a:xfrm>
                  <a:custGeom>
                    <a:avLst/>
                    <a:gdLst>
                      <a:gd name="connsiteX0" fmla="*/ 265083 w 271309"/>
                      <a:gd name="connsiteY0" fmla="*/ 36483 h 37362"/>
                      <a:gd name="connsiteX1" fmla="*/ 271310 w 271309"/>
                      <a:gd name="connsiteY1" fmla="*/ 21349 h 37362"/>
                      <a:gd name="connsiteX2" fmla="*/ 0 w 271309"/>
                      <a:gd name="connsiteY2" fmla="*/ 21349 h 37362"/>
                      <a:gd name="connsiteX3" fmla="*/ 1773 w 271309"/>
                      <a:gd name="connsiteY3" fmla="*/ 37362 h 37362"/>
                      <a:gd name="connsiteX4" fmla="*/ 265083 w 271309"/>
                      <a:gd name="connsiteY4" fmla="*/ 36483 h 37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2">
                        <a:moveTo>
                          <a:pt x="265083" y="36483"/>
                        </a:moveTo>
                        <a:cubicBezTo>
                          <a:pt x="267456" y="31736"/>
                          <a:pt x="269537" y="26696"/>
                          <a:pt x="271310" y="21349"/>
                        </a:cubicBezTo>
                        <a:cubicBezTo>
                          <a:pt x="183247" y="-7116"/>
                          <a:pt x="88063" y="-7116"/>
                          <a:pt x="0" y="21349"/>
                        </a:cubicBezTo>
                        <a:cubicBezTo>
                          <a:pt x="586" y="26696"/>
                          <a:pt x="1187" y="32029"/>
                          <a:pt x="1773" y="37362"/>
                        </a:cubicBezTo>
                        <a:cubicBezTo>
                          <a:pt x="88063" y="8896"/>
                          <a:pt x="180580" y="9790"/>
                          <a:pt x="265083" y="3648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D88D167F-AE08-490E-20E4-6DBEF682EA3F}"/>
                      </a:ext>
                    </a:extLst>
                  </p:cNvPr>
                  <p:cNvSpPr/>
                  <p:nvPr/>
                </p:nvSpPr>
                <p:spPr>
                  <a:xfrm>
                    <a:off x="6231842" y="4355439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D97D9AB5-2C0C-12CC-F6FB-8A93C1BCCF3E}"/>
                      </a:ext>
                    </a:extLst>
                  </p:cNvPr>
                  <p:cNvSpPr/>
                  <p:nvPr/>
                </p:nvSpPr>
                <p:spPr>
                  <a:xfrm>
                    <a:off x="5531457" y="4391946"/>
                    <a:ext cx="792008" cy="843457"/>
                  </a:xfrm>
                  <a:custGeom>
                    <a:avLst/>
                    <a:gdLst>
                      <a:gd name="connsiteX0" fmla="*/ 792008 w 792008"/>
                      <a:gd name="connsiteY0" fmla="*/ 727666 h 843457"/>
                      <a:gd name="connsiteX1" fmla="*/ 780449 w 792008"/>
                      <a:gd name="connsiteY1" fmla="*/ 714320 h 843457"/>
                      <a:gd name="connsiteX2" fmla="*/ 128393 w 792008"/>
                      <a:gd name="connsiteY2" fmla="*/ 665402 h 843457"/>
                      <a:gd name="connsiteX3" fmla="*/ 178204 w 792008"/>
                      <a:gd name="connsiteY3" fmla="*/ 13346 h 843457"/>
                      <a:gd name="connsiteX4" fmla="*/ 166645 w 792008"/>
                      <a:gd name="connsiteY4" fmla="*/ 0 h 843457"/>
                      <a:gd name="connsiteX5" fmla="*/ 115047 w 792008"/>
                      <a:gd name="connsiteY5" fmla="*/ 676962 h 843457"/>
                      <a:gd name="connsiteX6" fmla="*/ 792008 w 792008"/>
                      <a:gd name="connsiteY6" fmla="*/ 727666 h 843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7">
                        <a:moveTo>
                          <a:pt x="792008" y="727666"/>
                        </a:moveTo>
                        <a:lnTo>
                          <a:pt x="780449" y="714320"/>
                        </a:lnTo>
                        <a:cubicBezTo>
                          <a:pt x="587402" y="880674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6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4"/>
                          <a:pt x="591856" y="900247"/>
                          <a:pt x="792008" y="72766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9" name="Freeform: Shape 138">
                    <a:extLst>
                      <a:ext uri="{FF2B5EF4-FFF2-40B4-BE49-F238E27FC236}">
                        <a16:creationId xmlns:a16="http://schemas.microsoft.com/office/drawing/2014/main" id="{41FD0315-3FE0-8A5B-6EBD-DA02DE45B3AB}"/>
                      </a:ext>
                    </a:extLst>
                  </p:cNvPr>
                  <p:cNvSpPr/>
                  <p:nvPr/>
                </p:nvSpPr>
                <p:spPr>
                  <a:xfrm>
                    <a:off x="5636781" y="4330081"/>
                    <a:ext cx="123141" cy="123129"/>
                  </a:xfrm>
                  <a:custGeom>
                    <a:avLst/>
                    <a:gdLst>
                      <a:gd name="connsiteX0" fmla="*/ 21282 w 123141"/>
                      <a:gd name="connsiteY0" fmla="*/ 14678 h 123129"/>
                      <a:gd name="connsiteX1" fmla="*/ 108465 w 123141"/>
                      <a:gd name="connsiteY1" fmla="*/ 21784 h 123129"/>
                      <a:gd name="connsiteX2" fmla="*/ 101345 w 123141"/>
                      <a:gd name="connsiteY2" fmla="*/ 108074 h 123129"/>
                      <a:gd name="connsiteX3" fmla="*/ 15055 w 123141"/>
                      <a:gd name="connsiteY3" fmla="*/ 101847 h 123129"/>
                      <a:gd name="connsiteX4" fmla="*/ 21282 w 123141"/>
                      <a:gd name="connsiteY4" fmla="*/ 14678 h 123129"/>
                      <a:gd name="connsiteX5" fmla="*/ 96013 w 123141"/>
                      <a:gd name="connsiteY5" fmla="*/ 101847 h 123129"/>
                      <a:gd name="connsiteX6" fmla="*/ 101345 w 123141"/>
                      <a:gd name="connsiteY6" fmla="*/ 27131 h 123129"/>
                      <a:gd name="connsiteX7" fmla="*/ 26629 w 123141"/>
                      <a:gd name="connsiteY7" fmla="*/ 21784 h 123129"/>
                      <a:gd name="connsiteX8" fmla="*/ 21282 w 123141"/>
                      <a:gd name="connsiteY8" fmla="*/ 96515 h 123129"/>
                      <a:gd name="connsiteX9" fmla="*/ 96013 w 123141"/>
                      <a:gd name="connsiteY9" fmla="*/ 101847 h 123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29">
                        <a:moveTo>
                          <a:pt x="21282" y="14678"/>
                        </a:moveTo>
                        <a:cubicBezTo>
                          <a:pt x="47081" y="-7562"/>
                          <a:pt x="86226" y="-4002"/>
                          <a:pt x="108465" y="21784"/>
                        </a:cubicBezTo>
                        <a:cubicBezTo>
                          <a:pt x="130705" y="47583"/>
                          <a:pt x="127145" y="85835"/>
                          <a:pt x="101345" y="108074"/>
                        </a:cubicBezTo>
                        <a:cubicBezTo>
                          <a:pt x="75546" y="130313"/>
                          <a:pt x="37295" y="127646"/>
                          <a:pt x="15055" y="101847"/>
                        </a:cubicBezTo>
                        <a:cubicBezTo>
                          <a:pt x="-7184" y="76048"/>
                          <a:pt x="-4517" y="36917"/>
                          <a:pt x="21282" y="14678"/>
                        </a:cubicBezTo>
                        <a:close/>
                        <a:moveTo>
                          <a:pt x="96013" y="101847"/>
                        </a:moveTo>
                        <a:cubicBezTo>
                          <a:pt x="118252" y="83168"/>
                          <a:pt x="120918" y="49370"/>
                          <a:pt x="101345" y="27131"/>
                        </a:cubicBezTo>
                        <a:cubicBezTo>
                          <a:pt x="82666" y="4891"/>
                          <a:pt x="48868" y="2225"/>
                          <a:pt x="26629" y="21784"/>
                        </a:cubicBezTo>
                        <a:cubicBezTo>
                          <a:pt x="4390" y="40477"/>
                          <a:pt x="2602" y="74275"/>
                          <a:pt x="21282" y="96515"/>
                        </a:cubicBezTo>
                        <a:cubicBezTo>
                          <a:pt x="39961" y="118754"/>
                          <a:pt x="73774" y="120527"/>
                          <a:pt x="96013" y="1018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5A428D9C-F306-38C1-EE79-397CD5941798}"/>
                      </a:ext>
                    </a:extLst>
                  </p:cNvPr>
                  <p:cNvSpPr/>
                  <p:nvPr/>
                </p:nvSpPr>
                <p:spPr>
                  <a:xfrm>
                    <a:off x="5670098" y="4363859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3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4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3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00D3E088-01EF-B142-690A-42A6CFFD92F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673014" y="4421274"/>
                    <a:ext cx="681395" cy="72143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04</a:t>
                    </a: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F4AC1BB5-378A-5292-1D17-D3006079B360}"/>
                  </a:ext>
                </a:extLst>
              </p:cNvPr>
              <p:cNvGrpSpPr/>
              <p:nvPr/>
            </p:nvGrpSpPr>
            <p:grpSpPr>
              <a:xfrm>
                <a:off x="4976516" y="2297630"/>
                <a:ext cx="1861231" cy="1751519"/>
                <a:chOff x="4976516" y="2213550"/>
                <a:chExt cx="1861231" cy="1751519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31513455-B1C7-ACD1-DB5D-7182DC6BE9D7}"/>
                    </a:ext>
                  </a:extLst>
                </p:cNvPr>
                <p:cNvSpPr txBox="1"/>
                <p:nvPr/>
              </p:nvSpPr>
              <p:spPr>
                <a:xfrm>
                  <a:off x="4976516" y="2213550"/>
                  <a:ext cx="1748245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  <p:grpSp>
              <p:nvGrpSpPr>
                <p:cNvPr id="68" name="5">
                  <a:extLst>
                    <a:ext uri="{FF2B5EF4-FFF2-40B4-BE49-F238E27FC236}">
                      <a16:creationId xmlns:a16="http://schemas.microsoft.com/office/drawing/2014/main" id="{45D63053-ADE6-4A4A-B5A8-9488A5641875}"/>
                    </a:ext>
                  </a:extLst>
                </p:cNvPr>
                <p:cNvGrpSpPr/>
                <p:nvPr/>
              </p:nvGrpSpPr>
              <p:grpSpPr>
                <a:xfrm>
                  <a:off x="5955248" y="3114555"/>
                  <a:ext cx="882499" cy="850514"/>
                  <a:chOff x="6131761" y="3448431"/>
                  <a:chExt cx="985040" cy="949339"/>
                </a:xfrm>
              </p:grpSpPr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6566FC02-820F-395C-B8EB-38846D92BEBF}"/>
                      </a:ext>
                    </a:extLst>
                  </p:cNvPr>
                  <p:cNvSpPr/>
                  <p:nvPr/>
                </p:nvSpPr>
                <p:spPr>
                  <a:xfrm>
                    <a:off x="6213391" y="3505968"/>
                    <a:ext cx="801527" cy="801673"/>
                  </a:xfrm>
                  <a:custGeom>
                    <a:avLst/>
                    <a:gdLst>
                      <a:gd name="connsiteX0" fmla="*/ 139280 w 801527"/>
                      <a:gd name="connsiteY0" fmla="*/ 97233 h 801673"/>
                      <a:gd name="connsiteX1" fmla="*/ 705046 w 801527"/>
                      <a:gd name="connsiteY1" fmla="*/ 139925 h 801673"/>
                      <a:gd name="connsiteX2" fmla="*/ 661447 w 801527"/>
                      <a:gd name="connsiteY2" fmla="*/ 704811 h 801673"/>
                      <a:gd name="connsiteX3" fmla="*/ 96574 w 801527"/>
                      <a:gd name="connsiteY3" fmla="*/ 662106 h 801673"/>
                      <a:gd name="connsiteX4" fmla="*/ 139280 w 801527"/>
                      <a:gd name="connsiteY4" fmla="*/ 97233 h 801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7" h="801673">
                        <a:moveTo>
                          <a:pt x="139280" y="97233"/>
                        </a:moveTo>
                        <a:cubicBezTo>
                          <a:pt x="307407" y="-47761"/>
                          <a:pt x="560037" y="-28203"/>
                          <a:pt x="705046" y="139925"/>
                        </a:cubicBezTo>
                        <a:cubicBezTo>
                          <a:pt x="849146" y="308066"/>
                          <a:pt x="829574" y="560696"/>
                          <a:pt x="661447" y="704811"/>
                        </a:cubicBezTo>
                        <a:cubicBezTo>
                          <a:pt x="494213" y="848912"/>
                          <a:pt x="240689" y="830233"/>
                          <a:pt x="96574" y="662106"/>
                        </a:cubicBezTo>
                        <a:cubicBezTo>
                          <a:pt x="-47541" y="493979"/>
                          <a:pt x="-27968" y="241348"/>
                          <a:pt x="139280" y="9723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DAB77E89-C434-51EE-E99A-3312B429427C}"/>
                      </a:ext>
                    </a:extLst>
                  </p:cNvPr>
                  <p:cNvSpPr/>
                  <p:nvPr/>
                </p:nvSpPr>
                <p:spPr>
                  <a:xfrm>
                    <a:off x="6239918" y="3532637"/>
                    <a:ext cx="748197" cy="748491"/>
                  </a:xfrm>
                  <a:custGeom>
                    <a:avLst/>
                    <a:gdLst>
                      <a:gd name="connsiteX0" fmla="*/ 130539 w 748197"/>
                      <a:gd name="connsiteY0" fmla="*/ 90137 h 748491"/>
                      <a:gd name="connsiteX1" fmla="*/ 658053 w 748197"/>
                      <a:gd name="connsiteY1" fmla="*/ 130176 h 748491"/>
                      <a:gd name="connsiteX2" fmla="*/ 618028 w 748197"/>
                      <a:gd name="connsiteY2" fmla="*/ 657690 h 748491"/>
                      <a:gd name="connsiteX3" fmla="*/ 90514 w 748197"/>
                      <a:gd name="connsiteY3" fmla="*/ 617651 h 748491"/>
                      <a:gd name="connsiteX4" fmla="*/ 130539 w 748197"/>
                      <a:gd name="connsiteY4" fmla="*/ 90137 h 748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1">
                        <a:moveTo>
                          <a:pt x="130539" y="90137"/>
                        </a:moveTo>
                        <a:cubicBezTo>
                          <a:pt x="287106" y="-44177"/>
                          <a:pt x="523724" y="-26391"/>
                          <a:pt x="658053" y="130176"/>
                        </a:cubicBezTo>
                        <a:cubicBezTo>
                          <a:pt x="792382" y="286730"/>
                          <a:pt x="774582" y="523362"/>
                          <a:pt x="618028" y="657690"/>
                        </a:cubicBezTo>
                        <a:cubicBezTo>
                          <a:pt x="461460" y="792898"/>
                          <a:pt x="224828" y="775113"/>
                          <a:pt x="90514" y="617651"/>
                        </a:cubicBezTo>
                        <a:cubicBezTo>
                          <a:pt x="-44708" y="461098"/>
                          <a:pt x="-26029" y="225359"/>
                          <a:pt x="130539" y="90137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9E3A0A09-25DF-CD86-F1A1-36A976B9CA0A}"/>
                      </a:ext>
                    </a:extLst>
                  </p:cNvPr>
                  <p:cNvSpPr/>
                  <p:nvPr/>
                </p:nvSpPr>
                <p:spPr>
                  <a:xfrm>
                    <a:off x="6946902" y="3944803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3738E1AC-5511-CDDB-3F24-71F4743EFC24}"/>
                      </a:ext>
                    </a:extLst>
                  </p:cNvPr>
                  <p:cNvSpPr/>
                  <p:nvPr/>
                </p:nvSpPr>
                <p:spPr>
                  <a:xfrm>
                    <a:off x="6279727" y="3620108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8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8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49B4F01C-AC22-F152-8B05-0772794EB4E5}"/>
                      </a:ext>
                    </a:extLst>
                  </p:cNvPr>
                  <p:cNvSpPr/>
                  <p:nvPr/>
                </p:nvSpPr>
                <p:spPr>
                  <a:xfrm>
                    <a:off x="6463867" y="3448431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82 h 37361"/>
                      <a:gd name="connsiteX1" fmla="*/ 271310 w 271309"/>
                      <a:gd name="connsiteY1" fmla="*/ 21349 h 37361"/>
                      <a:gd name="connsiteX2" fmla="*/ 0 w 271309"/>
                      <a:gd name="connsiteY2" fmla="*/ 21349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8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82"/>
                        </a:moveTo>
                        <a:cubicBezTo>
                          <a:pt x="267456" y="31736"/>
                          <a:pt x="269537" y="26696"/>
                          <a:pt x="271310" y="21349"/>
                        </a:cubicBezTo>
                        <a:cubicBezTo>
                          <a:pt x="183247" y="-7116"/>
                          <a:pt x="88063" y="-7116"/>
                          <a:pt x="0" y="21349"/>
                        </a:cubicBezTo>
                        <a:cubicBezTo>
                          <a:pt x="586" y="26696"/>
                          <a:pt x="1187" y="32029"/>
                          <a:pt x="1773" y="37362"/>
                        </a:cubicBezTo>
                        <a:cubicBezTo>
                          <a:pt x="88063" y="8896"/>
                          <a:pt x="180580" y="9790"/>
                          <a:pt x="265083" y="36482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3E0DEC84-4EE7-C685-44AF-5FA86293F13C}"/>
                      </a:ext>
                    </a:extLst>
                  </p:cNvPr>
                  <p:cNvSpPr/>
                  <p:nvPr/>
                </p:nvSpPr>
                <p:spPr>
                  <a:xfrm>
                    <a:off x="6832146" y="3517805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C3736969-2579-FBE6-1A6E-C713DE558613}"/>
                      </a:ext>
                    </a:extLst>
                  </p:cNvPr>
                  <p:cNvSpPr/>
                  <p:nvPr/>
                </p:nvSpPr>
                <p:spPr>
                  <a:xfrm>
                    <a:off x="6131761" y="3554312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3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4"/>
                          <a:pt x="294733" y="858435"/>
                          <a:pt x="128393" y="665403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4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4DA07D18-0409-1F23-6DC0-C7300D75BC14}"/>
                      </a:ext>
                    </a:extLst>
                  </p:cNvPr>
                  <p:cNvSpPr/>
                  <p:nvPr/>
                </p:nvSpPr>
                <p:spPr>
                  <a:xfrm>
                    <a:off x="6237085" y="3492447"/>
                    <a:ext cx="123141" cy="123129"/>
                  </a:xfrm>
                  <a:custGeom>
                    <a:avLst/>
                    <a:gdLst>
                      <a:gd name="connsiteX0" fmla="*/ 21282 w 123141"/>
                      <a:gd name="connsiteY0" fmla="*/ 14678 h 123129"/>
                      <a:gd name="connsiteX1" fmla="*/ 108465 w 123141"/>
                      <a:gd name="connsiteY1" fmla="*/ 21784 h 123129"/>
                      <a:gd name="connsiteX2" fmla="*/ 101345 w 123141"/>
                      <a:gd name="connsiteY2" fmla="*/ 108074 h 123129"/>
                      <a:gd name="connsiteX3" fmla="*/ 15055 w 123141"/>
                      <a:gd name="connsiteY3" fmla="*/ 101847 h 123129"/>
                      <a:gd name="connsiteX4" fmla="*/ 21282 w 123141"/>
                      <a:gd name="connsiteY4" fmla="*/ 14678 h 123129"/>
                      <a:gd name="connsiteX5" fmla="*/ 96013 w 123141"/>
                      <a:gd name="connsiteY5" fmla="*/ 101847 h 123129"/>
                      <a:gd name="connsiteX6" fmla="*/ 101345 w 123141"/>
                      <a:gd name="connsiteY6" fmla="*/ 27130 h 123129"/>
                      <a:gd name="connsiteX7" fmla="*/ 26629 w 123141"/>
                      <a:gd name="connsiteY7" fmla="*/ 21784 h 123129"/>
                      <a:gd name="connsiteX8" fmla="*/ 21282 w 123141"/>
                      <a:gd name="connsiteY8" fmla="*/ 96514 h 123129"/>
                      <a:gd name="connsiteX9" fmla="*/ 96013 w 123141"/>
                      <a:gd name="connsiteY9" fmla="*/ 101847 h 123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29">
                        <a:moveTo>
                          <a:pt x="21282" y="14678"/>
                        </a:moveTo>
                        <a:cubicBezTo>
                          <a:pt x="47081" y="-7562"/>
                          <a:pt x="86226" y="-4002"/>
                          <a:pt x="108465" y="21784"/>
                        </a:cubicBezTo>
                        <a:cubicBezTo>
                          <a:pt x="130705" y="47583"/>
                          <a:pt x="127145" y="85835"/>
                          <a:pt x="101345" y="108074"/>
                        </a:cubicBezTo>
                        <a:cubicBezTo>
                          <a:pt x="75546" y="130313"/>
                          <a:pt x="37295" y="127647"/>
                          <a:pt x="15055" y="101847"/>
                        </a:cubicBezTo>
                        <a:cubicBezTo>
                          <a:pt x="-7184" y="76048"/>
                          <a:pt x="-4517" y="36917"/>
                          <a:pt x="21282" y="14678"/>
                        </a:cubicBezTo>
                        <a:close/>
                        <a:moveTo>
                          <a:pt x="96013" y="101847"/>
                        </a:moveTo>
                        <a:cubicBezTo>
                          <a:pt x="118252" y="83168"/>
                          <a:pt x="120918" y="49370"/>
                          <a:pt x="101345" y="27130"/>
                        </a:cubicBezTo>
                        <a:cubicBezTo>
                          <a:pt x="82666" y="4891"/>
                          <a:pt x="48868" y="2225"/>
                          <a:pt x="26629" y="21784"/>
                        </a:cubicBezTo>
                        <a:cubicBezTo>
                          <a:pt x="4390" y="40477"/>
                          <a:pt x="2602" y="74275"/>
                          <a:pt x="21282" y="96514"/>
                        </a:cubicBezTo>
                        <a:cubicBezTo>
                          <a:pt x="39961" y="118754"/>
                          <a:pt x="73774" y="120527"/>
                          <a:pt x="96013" y="101847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9F9923AC-01F9-3B47-0376-A31517DA83A5}"/>
                      </a:ext>
                    </a:extLst>
                  </p:cNvPr>
                  <p:cNvSpPr/>
                  <p:nvPr/>
                </p:nvSpPr>
                <p:spPr>
                  <a:xfrm>
                    <a:off x="6270403" y="3526225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3 h 56075"/>
                      <a:gd name="connsiteX3" fmla="*/ 46682 w 56075"/>
                      <a:gd name="connsiteY3" fmla="*/ 49433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3"/>
                        </a:cubicBezTo>
                        <a:cubicBezTo>
                          <a:pt x="59135" y="21846"/>
                          <a:pt x="58242" y="38753"/>
                          <a:pt x="46682" y="49433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40A41D14-B928-3671-0EAB-BEAA22951626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6273457" y="3583639"/>
                    <a:ext cx="681395" cy="721431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05</a:t>
                    </a: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B858D92-164A-7169-02A6-DA9C540C9B72}"/>
                  </a:ext>
                </a:extLst>
              </p:cNvPr>
              <p:cNvGrpSpPr/>
              <p:nvPr/>
            </p:nvGrpSpPr>
            <p:grpSpPr>
              <a:xfrm>
                <a:off x="7064394" y="2077180"/>
                <a:ext cx="1766199" cy="1821052"/>
                <a:chOff x="7064394" y="2077180"/>
                <a:chExt cx="1766199" cy="1821052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B4EB8B3-B3ED-70C6-AE66-0DD003EBC532}"/>
                    </a:ext>
                  </a:extLst>
                </p:cNvPr>
                <p:cNvSpPr txBox="1"/>
                <p:nvPr/>
              </p:nvSpPr>
              <p:spPr>
                <a:xfrm>
                  <a:off x="7064394" y="3067235"/>
                  <a:ext cx="1766199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  <p:grpSp>
              <p:nvGrpSpPr>
                <p:cNvPr id="42" name="6">
                  <a:extLst>
                    <a:ext uri="{FF2B5EF4-FFF2-40B4-BE49-F238E27FC236}">
                      <a16:creationId xmlns:a16="http://schemas.microsoft.com/office/drawing/2014/main" id="{129AD869-8014-F55F-6E9F-1DC187B20E78}"/>
                    </a:ext>
                  </a:extLst>
                </p:cNvPr>
                <p:cNvGrpSpPr/>
                <p:nvPr/>
              </p:nvGrpSpPr>
              <p:grpSpPr>
                <a:xfrm>
                  <a:off x="7070392" y="2077180"/>
                  <a:ext cx="882499" cy="850514"/>
                  <a:chOff x="6732066" y="2610797"/>
                  <a:chExt cx="985040" cy="949339"/>
                </a:xfrm>
              </p:grpSpPr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57A945E2-7B2B-CFDC-4216-D6DF0C5BC79B}"/>
                      </a:ext>
                    </a:extLst>
                  </p:cNvPr>
                  <p:cNvSpPr/>
                  <p:nvPr/>
                </p:nvSpPr>
                <p:spPr>
                  <a:xfrm>
                    <a:off x="6813696" y="2668334"/>
                    <a:ext cx="801527" cy="801673"/>
                  </a:xfrm>
                  <a:custGeom>
                    <a:avLst/>
                    <a:gdLst>
                      <a:gd name="connsiteX0" fmla="*/ 139280 w 801527"/>
                      <a:gd name="connsiteY0" fmla="*/ 97233 h 801673"/>
                      <a:gd name="connsiteX1" fmla="*/ 705046 w 801527"/>
                      <a:gd name="connsiteY1" fmla="*/ 139925 h 801673"/>
                      <a:gd name="connsiteX2" fmla="*/ 661447 w 801527"/>
                      <a:gd name="connsiteY2" fmla="*/ 704811 h 801673"/>
                      <a:gd name="connsiteX3" fmla="*/ 96574 w 801527"/>
                      <a:gd name="connsiteY3" fmla="*/ 662106 h 801673"/>
                      <a:gd name="connsiteX4" fmla="*/ 139280 w 801527"/>
                      <a:gd name="connsiteY4" fmla="*/ 97233 h 801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7" h="801673">
                        <a:moveTo>
                          <a:pt x="139280" y="97233"/>
                        </a:moveTo>
                        <a:cubicBezTo>
                          <a:pt x="307407" y="-47761"/>
                          <a:pt x="560037" y="-28203"/>
                          <a:pt x="705046" y="139925"/>
                        </a:cubicBezTo>
                        <a:cubicBezTo>
                          <a:pt x="849146" y="308066"/>
                          <a:pt x="829574" y="560696"/>
                          <a:pt x="661447" y="704811"/>
                        </a:cubicBezTo>
                        <a:cubicBezTo>
                          <a:pt x="494213" y="848912"/>
                          <a:pt x="240689" y="830233"/>
                          <a:pt x="96574" y="662106"/>
                        </a:cubicBezTo>
                        <a:cubicBezTo>
                          <a:pt x="-47541" y="493979"/>
                          <a:pt x="-27968" y="241348"/>
                          <a:pt x="139280" y="97233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CB0874B4-4893-DA48-D4E4-55325EA5A628}"/>
                      </a:ext>
                    </a:extLst>
                  </p:cNvPr>
                  <p:cNvSpPr/>
                  <p:nvPr/>
                </p:nvSpPr>
                <p:spPr>
                  <a:xfrm>
                    <a:off x="6840222" y="2695003"/>
                    <a:ext cx="748197" cy="748491"/>
                  </a:xfrm>
                  <a:custGeom>
                    <a:avLst/>
                    <a:gdLst>
                      <a:gd name="connsiteX0" fmla="*/ 130539 w 748197"/>
                      <a:gd name="connsiteY0" fmla="*/ 90137 h 748491"/>
                      <a:gd name="connsiteX1" fmla="*/ 658053 w 748197"/>
                      <a:gd name="connsiteY1" fmla="*/ 130176 h 748491"/>
                      <a:gd name="connsiteX2" fmla="*/ 618028 w 748197"/>
                      <a:gd name="connsiteY2" fmla="*/ 657690 h 748491"/>
                      <a:gd name="connsiteX3" fmla="*/ 90514 w 748197"/>
                      <a:gd name="connsiteY3" fmla="*/ 617651 h 748491"/>
                      <a:gd name="connsiteX4" fmla="*/ 130539 w 748197"/>
                      <a:gd name="connsiteY4" fmla="*/ 90137 h 748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1">
                        <a:moveTo>
                          <a:pt x="130539" y="90137"/>
                        </a:moveTo>
                        <a:cubicBezTo>
                          <a:pt x="287106" y="-44177"/>
                          <a:pt x="523724" y="-26391"/>
                          <a:pt x="658053" y="130176"/>
                        </a:cubicBezTo>
                        <a:cubicBezTo>
                          <a:pt x="792382" y="286730"/>
                          <a:pt x="774582" y="523362"/>
                          <a:pt x="618028" y="657690"/>
                        </a:cubicBezTo>
                        <a:cubicBezTo>
                          <a:pt x="461460" y="792898"/>
                          <a:pt x="224828" y="775113"/>
                          <a:pt x="90514" y="617651"/>
                        </a:cubicBezTo>
                        <a:cubicBezTo>
                          <a:pt x="-44708" y="461098"/>
                          <a:pt x="-26029" y="225359"/>
                          <a:pt x="130539" y="9013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EFCDF7FC-46C8-F941-488E-649087C38582}"/>
                      </a:ext>
                    </a:extLst>
                  </p:cNvPr>
                  <p:cNvSpPr/>
                  <p:nvPr/>
                </p:nvSpPr>
                <p:spPr>
                  <a:xfrm>
                    <a:off x="7547207" y="3107169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79F36BAD-A830-8234-4B3D-E1CEB057B699}"/>
                      </a:ext>
                    </a:extLst>
                  </p:cNvPr>
                  <p:cNvSpPr/>
                  <p:nvPr/>
                </p:nvSpPr>
                <p:spPr>
                  <a:xfrm>
                    <a:off x="6880031" y="2782474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D367FBC1-B6F8-3264-5A34-4E0C459D885A}"/>
                      </a:ext>
                    </a:extLst>
                  </p:cNvPr>
                  <p:cNvSpPr/>
                  <p:nvPr/>
                </p:nvSpPr>
                <p:spPr>
                  <a:xfrm>
                    <a:off x="7064171" y="2610797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82 h 37361"/>
                      <a:gd name="connsiteX1" fmla="*/ 271310 w 271309"/>
                      <a:gd name="connsiteY1" fmla="*/ 21349 h 37361"/>
                      <a:gd name="connsiteX2" fmla="*/ 0 w 271309"/>
                      <a:gd name="connsiteY2" fmla="*/ 21349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8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82"/>
                        </a:moveTo>
                        <a:cubicBezTo>
                          <a:pt x="267456" y="31736"/>
                          <a:pt x="269537" y="26696"/>
                          <a:pt x="271310" y="21349"/>
                        </a:cubicBezTo>
                        <a:cubicBezTo>
                          <a:pt x="183247" y="-7116"/>
                          <a:pt x="88063" y="-7116"/>
                          <a:pt x="0" y="21349"/>
                        </a:cubicBezTo>
                        <a:cubicBezTo>
                          <a:pt x="586" y="26696"/>
                          <a:pt x="1187" y="32029"/>
                          <a:pt x="1773" y="37362"/>
                        </a:cubicBezTo>
                        <a:cubicBezTo>
                          <a:pt x="88063" y="8896"/>
                          <a:pt x="180580" y="9790"/>
                          <a:pt x="265083" y="36482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1914B63B-9F8F-F829-4073-E5F38947EB32}"/>
                      </a:ext>
                    </a:extLst>
                  </p:cNvPr>
                  <p:cNvSpPr/>
                  <p:nvPr/>
                </p:nvSpPr>
                <p:spPr>
                  <a:xfrm>
                    <a:off x="7432451" y="2680171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82AF5A35-3597-B1CC-2058-D850155B2B69}"/>
                      </a:ext>
                    </a:extLst>
                  </p:cNvPr>
                  <p:cNvSpPr/>
                  <p:nvPr/>
                </p:nvSpPr>
                <p:spPr>
                  <a:xfrm>
                    <a:off x="6732066" y="2716678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AA8F63D2-AC0E-CAF2-2A19-1E1E0F78EAEA}"/>
                      </a:ext>
                    </a:extLst>
                  </p:cNvPr>
                  <p:cNvSpPr/>
                  <p:nvPr/>
                </p:nvSpPr>
                <p:spPr>
                  <a:xfrm>
                    <a:off x="6837390" y="2654813"/>
                    <a:ext cx="123141" cy="123129"/>
                  </a:xfrm>
                  <a:custGeom>
                    <a:avLst/>
                    <a:gdLst>
                      <a:gd name="connsiteX0" fmla="*/ 21282 w 123141"/>
                      <a:gd name="connsiteY0" fmla="*/ 14678 h 123129"/>
                      <a:gd name="connsiteX1" fmla="*/ 108465 w 123141"/>
                      <a:gd name="connsiteY1" fmla="*/ 21784 h 123129"/>
                      <a:gd name="connsiteX2" fmla="*/ 101345 w 123141"/>
                      <a:gd name="connsiteY2" fmla="*/ 108074 h 123129"/>
                      <a:gd name="connsiteX3" fmla="*/ 15055 w 123141"/>
                      <a:gd name="connsiteY3" fmla="*/ 101847 h 123129"/>
                      <a:gd name="connsiteX4" fmla="*/ 21282 w 123141"/>
                      <a:gd name="connsiteY4" fmla="*/ 14678 h 123129"/>
                      <a:gd name="connsiteX5" fmla="*/ 96013 w 123141"/>
                      <a:gd name="connsiteY5" fmla="*/ 101847 h 123129"/>
                      <a:gd name="connsiteX6" fmla="*/ 101345 w 123141"/>
                      <a:gd name="connsiteY6" fmla="*/ 27130 h 123129"/>
                      <a:gd name="connsiteX7" fmla="*/ 26629 w 123141"/>
                      <a:gd name="connsiteY7" fmla="*/ 21784 h 123129"/>
                      <a:gd name="connsiteX8" fmla="*/ 21282 w 123141"/>
                      <a:gd name="connsiteY8" fmla="*/ 96514 h 123129"/>
                      <a:gd name="connsiteX9" fmla="*/ 96013 w 123141"/>
                      <a:gd name="connsiteY9" fmla="*/ 101847 h 123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29">
                        <a:moveTo>
                          <a:pt x="21282" y="14678"/>
                        </a:moveTo>
                        <a:cubicBezTo>
                          <a:pt x="47081" y="-7562"/>
                          <a:pt x="86226" y="-4002"/>
                          <a:pt x="108465" y="21784"/>
                        </a:cubicBezTo>
                        <a:cubicBezTo>
                          <a:pt x="130705" y="47583"/>
                          <a:pt x="127145" y="85835"/>
                          <a:pt x="101345" y="108074"/>
                        </a:cubicBezTo>
                        <a:cubicBezTo>
                          <a:pt x="75546" y="130313"/>
                          <a:pt x="37295" y="127647"/>
                          <a:pt x="15055" y="101847"/>
                        </a:cubicBezTo>
                        <a:cubicBezTo>
                          <a:pt x="-7184" y="76048"/>
                          <a:pt x="-4517" y="36917"/>
                          <a:pt x="21282" y="14678"/>
                        </a:cubicBezTo>
                        <a:close/>
                        <a:moveTo>
                          <a:pt x="96013" y="101847"/>
                        </a:moveTo>
                        <a:cubicBezTo>
                          <a:pt x="118252" y="83168"/>
                          <a:pt x="120918" y="49370"/>
                          <a:pt x="101345" y="27130"/>
                        </a:cubicBezTo>
                        <a:cubicBezTo>
                          <a:pt x="82666" y="4891"/>
                          <a:pt x="48868" y="2225"/>
                          <a:pt x="26629" y="21784"/>
                        </a:cubicBezTo>
                        <a:cubicBezTo>
                          <a:pt x="4390" y="40477"/>
                          <a:pt x="2602" y="74275"/>
                          <a:pt x="21282" y="96514"/>
                        </a:cubicBezTo>
                        <a:cubicBezTo>
                          <a:pt x="39961" y="118754"/>
                          <a:pt x="73774" y="120527"/>
                          <a:pt x="96013" y="10184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D103087A-8DFE-DD2D-505B-6DAF6F22BCFD}"/>
                      </a:ext>
                    </a:extLst>
                  </p:cNvPr>
                  <p:cNvSpPr/>
                  <p:nvPr/>
                </p:nvSpPr>
                <p:spPr>
                  <a:xfrm>
                    <a:off x="6870707" y="2688591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3 h 56075"/>
                      <a:gd name="connsiteX3" fmla="*/ 46682 w 56075"/>
                      <a:gd name="connsiteY3" fmla="*/ 49433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3"/>
                        </a:cubicBezTo>
                        <a:cubicBezTo>
                          <a:pt x="59135" y="21846"/>
                          <a:pt x="58242" y="38753"/>
                          <a:pt x="46682" y="49433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C376188D-FC86-8CE2-11EB-55323C1D12F1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6873623" y="2746005"/>
                    <a:ext cx="681395" cy="721431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06</a:t>
                    </a: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9045000-6BAF-0C1B-3484-4822436C0439}"/>
                  </a:ext>
                </a:extLst>
              </p:cNvPr>
              <p:cNvGrpSpPr/>
              <p:nvPr/>
            </p:nvGrpSpPr>
            <p:grpSpPr>
              <a:xfrm>
                <a:off x="9715306" y="1110148"/>
                <a:ext cx="2355034" cy="1674885"/>
                <a:chOff x="9715306" y="1110148"/>
                <a:chExt cx="2355034" cy="1674885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E59A64D-7CC6-EDAE-2FCE-A8F13953D57A}"/>
                    </a:ext>
                  </a:extLst>
                </p:cNvPr>
                <p:cNvSpPr txBox="1"/>
                <p:nvPr/>
              </p:nvSpPr>
              <p:spPr>
                <a:xfrm>
                  <a:off x="10304141" y="1954036"/>
                  <a:ext cx="1766199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  <p:grpSp>
              <p:nvGrpSpPr>
                <p:cNvPr id="29" name="8">
                  <a:extLst>
                    <a:ext uri="{FF2B5EF4-FFF2-40B4-BE49-F238E27FC236}">
                      <a16:creationId xmlns:a16="http://schemas.microsoft.com/office/drawing/2014/main" id="{B2960260-5769-20D3-923A-F4A6ED62B05C}"/>
                    </a:ext>
                  </a:extLst>
                </p:cNvPr>
                <p:cNvGrpSpPr/>
                <p:nvPr/>
              </p:nvGrpSpPr>
              <p:grpSpPr>
                <a:xfrm>
                  <a:off x="9715306" y="1110148"/>
                  <a:ext cx="882500" cy="850511"/>
                  <a:chOff x="8532979" y="1787127"/>
                  <a:chExt cx="985041" cy="949335"/>
                </a:xfrm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88DE4A0A-EC87-F03C-5C12-593B0DCA8C8B}"/>
                      </a:ext>
                    </a:extLst>
                  </p:cNvPr>
                  <p:cNvSpPr/>
                  <p:nvPr/>
                </p:nvSpPr>
                <p:spPr>
                  <a:xfrm>
                    <a:off x="8614609" y="1844660"/>
                    <a:ext cx="801527" cy="801674"/>
                  </a:xfrm>
                  <a:custGeom>
                    <a:avLst/>
                    <a:gdLst>
                      <a:gd name="connsiteX0" fmla="*/ 139280 w 801527"/>
                      <a:gd name="connsiteY0" fmla="*/ 97233 h 801674"/>
                      <a:gd name="connsiteX1" fmla="*/ 705045 w 801527"/>
                      <a:gd name="connsiteY1" fmla="*/ 139931 h 801674"/>
                      <a:gd name="connsiteX2" fmla="*/ 661447 w 801527"/>
                      <a:gd name="connsiteY2" fmla="*/ 704812 h 801674"/>
                      <a:gd name="connsiteX3" fmla="*/ 96574 w 801527"/>
                      <a:gd name="connsiteY3" fmla="*/ 662107 h 801674"/>
                      <a:gd name="connsiteX4" fmla="*/ 139280 w 801527"/>
                      <a:gd name="connsiteY4" fmla="*/ 97233 h 8016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7" h="801674">
                        <a:moveTo>
                          <a:pt x="139280" y="97233"/>
                        </a:moveTo>
                        <a:cubicBezTo>
                          <a:pt x="307407" y="-47767"/>
                          <a:pt x="560037" y="-28197"/>
                          <a:pt x="705045" y="139931"/>
                        </a:cubicBezTo>
                        <a:cubicBezTo>
                          <a:pt x="849146" y="308067"/>
                          <a:pt x="829574" y="560697"/>
                          <a:pt x="661447" y="704812"/>
                        </a:cubicBezTo>
                        <a:cubicBezTo>
                          <a:pt x="494213" y="848913"/>
                          <a:pt x="240689" y="830234"/>
                          <a:pt x="96574" y="662107"/>
                        </a:cubicBezTo>
                        <a:cubicBezTo>
                          <a:pt x="-47541" y="493980"/>
                          <a:pt x="-27968" y="241349"/>
                          <a:pt x="139280" y="9723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C24B25B9-428A-7013-8E96-2EA93B0E9F0D}"/>
                      </a:ext>
                    </a:extLst>
                  </p:cNvPr>
                  <p:cNvSpPr/>
                  <p:nvPr/>
                </p:nvSpPr>
                <p:spPr>
                  <a:xfrm>
                    <a:off x="8641135" y="1871327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4 h 748493"/>
                      <a:gd name="connsiteX1" fmla="*/ 658052 w 748197"/>
                      <a:gd name="connsiteY1" fmla="*/ 130174 h 748493"/>
                      <a:gd name="connsiteX2" fmla="*/ 618028 w 748197"/>
                      <a:gd name="connsiteY2" fmla="*/ 657692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4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4"/>
                        </a:moveTo>
                        <a:cubicBezTo>
                          <a:pt x="287106" y="-44181"/>
                          <a:pt x="523725" y="-26389"/>
                          <a:pt x="658052" y="130174"/>
                        </a:cubicBezTo>
                        <a:cubicBezTo>
                          <a:pt x="792381" y="286732"/>
                          <a:pt x="774582" y="523364"/>
                          <a:pt x="618028" y="657692"/>
                        </a:cubicBezTo>
                        <a:cubicBezTo>
                          <a:pt x="461460" y="792900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022D226A-EC1D-5248-2B1A-879BC539E049}"/>
                      </a:ext>
                    </a:extLst>
                  </p:cNvPr>
                  <p:cNvSpPr/>
                  <p:nvPr/>
                </p:nvSpPr>
                <p:spPr>
                  <a:xfrm>
                    <a:off x="9348120" y="2283495"/>
                    <a:ext cx="169900" cy="307788"/>
                  </a:xfrm>
                  <a:custGeom>
                    <a:avLst/>
                    <a:gdLst>
                      <a:gd name="connsiteX0" fmla="*/ 0 w 169900"/>
                      <a:gd name="connsiteY0" fmla="*/ 295336 h 307788"/>
                      <a:gd name="connsiteX1" fmla="*/ 10666 w 169900"/>
                      <a:gd name="connsiteY1" fmla="*/ 307789 h 307788"/>
                      <a:gd name="connsiteX2" fmla="*/ 169901 w 169900"/>
                      <a:gd name="connsiteY2" fmla="*/ 5333 h 307788"/>
                      <a:gd name="connsiteX3" fmla="*/ 152995 w 169900"/>
                      <a:gd name="connsiteY3" fmla="*/ 0 h 307788"/>
                      <a:gd name="connsiteX4" fmla="*/ 0 w 169900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00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1" y="5333"/>
                        </a:cubicBezTo>
                        <a:cubicBezTo>
                          <a:pt x="163967" y="3560"/>
                          <a:pt x="158341" y="1773"/>
                          <a:pt x="152995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54A22F9D-EE26-D09C-FDE9-68FC58052B50}"/>
                      </a:ext>
                    </a:extLst>
                  </p:cNvPr>
                  <p:cNvSpPr/>
                  <p:nvPr/>
                </p:nvSpPr>
                <p:spPr>
                  <a:xfrm>
                    <a:off x="8680944" y="1958799"/>
                    <a:ext cx="774581" cy="727057"/>
                  </a:xfrm>
                  <a:custGeom>
                    <a:avLst/>
                    <a:gdLst>
                      <a:gd name="connsiteX0" fmla="*/ 621803 w 774581"/>
                      <a:gd name="connsiteY0" fmla="*/ 620912 h 727057"/>
                      <a:gd name="connsiteX1" fmla="*/ 668055 w 774581"/>
                      <a:gd name="connsiteY1" fmla="*/ 0 h 727057"/>
                      <a:gd name="connsiteX2" fmla="*/ 656496 w 774581"/>
                      <a:gd name="connsiteY2" fmla="*/ 9785 h 727057"/>
                      <a:gd name="connsiteX3" fmla="*/ 611124 w 774581"/>
                      <a:gd name="connsiteY3" fmla="*/ 608459 h 727057"/>
                      <a:gd name="connsiteX4" fmla="*/ 12453 w 774581"/>
                      <a:gd name="connsiteY4" fmla="*/ 563101 h 727057"/>
                      <a:gd name="connsiteX5" fmla="*/ 0 w 774581"/>
                      <a:gd name="connsiteY5" fmla="*/ 573767 h 727057"/>
                      <a:gd name="connsiteX6" fmla="*/ 621803 w 774581"/>
                      <a:gd name="connsiteY6" fmla="*/ 620912 h 727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7">
                        <a:moveTo>
                          <a:pt x="621803" y="620912"/>
                        </a:moveTo>
                        <a:cubicBezTo>
                          <a:pt x="805943" y="462571"/>
                          <a:pt x="826410" y="184141"/>
                          <a:pt x="668055" y="0"/>
                        </a:cubicBezTo>
                        <a:lnTo>
                          <a:pt x="656496" y="9785"/>
                        </a:lnTo>
                        <a:cubicBezTo>
                          <a:pt x="808610" y="187701"/>
                          <a:pt x="788158" y="456344"/>
                          <a:pt x="611124" y="608459"/>
                        </a:cubicBezTo>
                        <a:cubicBezTo>
                          <a:pt x="433210" y="761467"/>
                          <a:pt x="164568" y="741015"/>
                          <a:pt x="12453" y="563101"/>
                        </a:cubicBezTo>
                        <a:lnTo>
                          <a:pt x="0" y="573767"/>
                        </a:lnTo>
                        <a:cubicBezTo>
                          <a:pt x="158340" y="757907"/>
                          <a:pt x="436770" y="779266"/>
                          <a:pt x="621803" y="62091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CDE597DC-7417-D5BC-A502-9BDCA9FF013C}"/>
                      </a:ext>
                    </a:extLst>
                  </p:cNvPr>
                  <p:cNvSpPr/>
                  <p:nvPr/>
                </p:nvSpPr>
                <p:spPr>
                  <a:xfrm>
                    <a:off x="8865084" y="1787127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7" y="31729"/>
                          <a:pt x="269537" y="26687"/>
                          <a:pt x="271310" y="21350"/>
                        </a:cubicBezTo>
                        <a:cubicBezTo>
                          <a:pt x="183246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2FC16EAD-AB13-FAE2-464F-A15130699D12}"/>
                      </a:ext>
                    </a:extLst>
                  </p:cNvPr>
                  <p:cNvSpPr/>
                  <p:nvPr/>
                </p:nvSpPr>
                <p:spPr>
                  <a:xfrm>
                    <a:off x="9233364" y="1856494"/>
                    <a:ext cx="100516" cy="94293"/>
                  </a:xfrm>
                  <a:custGeom>
                    <a:avLst/>
                    <a:gdLst>
                      <a:gd name="connsiteX0" fmla="*/ 88063 w 100516"/>
                      <a:gd name="connsiteY0" fmla="*/ 94294 h 94293"/>
                      <a:gd name="connsiteX1" fmla="*/ 100516 w 100516"/>
                      <a:gd name="connsiteY1" fmla="*/ 83618 h 94293"/>
                      <a:gd name="connsiteX2" fmla="*/ 3560 w 100516"/>
                      <a:gd name="connsiteY2" fmla="*/ 0 h 94293"/>
                      <a:gd name="connsiteX3" fmla="*/ 0 w 100516"/>
                      <a:gd name="connsiteY3" fmla="*/ 16901 h 94293"/>
                      <a:gd name="connsiteX4" fmla="*/ 88063 w 100516"/>
                      <a:gd name="connsiteY4" fmla="*/ 94294 h 9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6" h="94293">
                        <a:moveTo>
                          <a:pt x="88063" y="94294"/>
                        </a:moveTo>
                        <a:lnTo>
                          <a:pt x="100516" y="83618"/>
                        </a:lnTo>
                        <a:cubicBezTo>
                          <a:pt x="72051" y="50705"/>
                          <a:pt x="39131" y="22239"/>
                          <a:pt x="3560" y="0"/>
                        </a:cubicBezTo>
                        <a:cubicBezTo>
                          <a:pt x="2666" y="5337"/>
                          <a:pt x="1773" y="10674"/>
                          <a:pt x="0" y="16901"/>
                        </a:cubicBezTo>
                        <a:cubicBezTo>
                          <a:pt x="32026" y="38251"/>
                          <a:pt x="62264" y="64048"/>
                          <a:pt x="88063" y="9429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8B2A0F08-0E80-B67E-C8EC-C224167FFC25}"/>
                      </a:ext>
                    </a:extLst>
                  </p:cNvPr>
                  <p:cNvSpPr/>
                  <p:nvPr/>
                </p:nvSpPr>
                <p:spPr>
                  <a:xfrm>
                    <a:off x="8532979" y="1893004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4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4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52B8C945-9D93-64F4-25B3-F4035D36ACED}"/>
                      </a:ext>
                    </a:extLst>
                  </p:cNvPr>
                  <p:cNvSpPr/>
                  <p:nvPr/>
                </p:nvSpPr>
                <p:spPr>
                  <a:xfrm>
                    <a:off x="8638303" y="1831136"/>
                    <a:ext cx="123141" cy="123136"/>
                  </a:xfrm>
                  <a:custGeom>
                    <a:avLst/>
                    <a:gdLst>
                      <a:gd name="connsiteX0" fmla="*/ 21282 w 123141"/>
                      <a:gd name="connsiteY0" fmla="*/ 14677 h 123136"/>
                      <a:gd name="connsiteX1" fmla="*/ 108465 w 123141"/>
                      <a:gd name="connsiteY1" fmla="*/ 21793 h 123136"/>
                      <a:gd name="connsiteX2" fmla="*/ 101345 w 123141"/>
                      <a:gd name="connsiteY2" fmla="*/ 108082 h 123136"/>
                      <a:gd name="connsiteX3" fmla="*/ 15055 w 123141"/>
                      <a:gd name="connsiteY3" fmla="*/ 101854 h 123136"/>
                      <a:gd name="connsiteX4" fmla="*/ 21282 w 123141"/>
                      <a:gd name="connsiteY4" fmla="*/ 14677 h 123136"/>
                      <a:gd name="connsiteX5" fmla="*/ 96013 w 123141"/>
                      <a:gd name="connsiteY5" fmla="*/ 101854 h 123136"/>
                      <a:gd name="connsiteX6" fmla="*/ 101345 w 123141"/>
                      <a:gd name="connsiteY6" fmla="*/ 27131 h 123136"/>
                      <a:gd name="connsiteX7" fmla="*/ 26629 w 123141"/>
                      <a:gd name="connsiteY7" fmla="*/ 21793 h 123136"/>
                      <a:gd name="connsiteX8" fmla="*/ 21282 w 123141"/>
                      <a:gd name="connsiteY8" fmla="*/ 96517 h 123136"/>
                      <a:gd name="connsiteX9" fmla="*/ 96013 w 123141"/>
                      <a:gd name="connsiteY9" fmla="*/ 101854 h 123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6">
                        <a:moveTo>
                          <a:pt x="21282" y="14677"/>
                        </a:moveTo>
                        <a:cubicBezTo>
                          <a:pt x="47081" y="-7562"/>
                          <a:pt x="86226" y="-4003"/>
                          <a:pt x="108465" y="21793"/>
                        </a:cubicBezTo>
                        <a:cubicBezTo>
                          <a:pt x="130705" y="47591"/>
                          <a:pt x="127145" y="85843"/>
                          <a:pt x="101345" y="108082"/>
                        </a:cubicBezTo>
                        <a:cubicBezTo>
                          <a:pt x="75546" y="130321"/>
                          <a:pt x="37295" y="127652"/>
                          <a:pt x="15055" y="101854"/>
                        </a:cubicBezTo>
                        <a:cubicBezTo>
                          <a:pt x="-7184" y="76058"/>
                          <a:pt x="-4517" y="36916"/>
                          <a:pt x="21282" y="14677"/>
                        </a:cubicBezTo>
                        <a:close/>
                        <a:moveTo>
                          <a:pt x="96013" y="101854"/>
                        </a:moveTo>
                        <a:cubicBezTo>
                          <a:pt x="118252" y="83173"/>
                          <a:pt x="120918" y="49371"/>
                          <a:pt x="101345" y="27131"/>
                        </a:cubicBezTo>
                        <a:cubicBezTo>
                          <a:pt x="82666" y="4892"/>
                          <a:pt x="48868" y="2223"/>
                          <a:pt x="26629" y="21793"/>
                        </a:cubicBezTo>
                        <a:cubicBezTo>
                          <a:pt x="4390" y="40475"/>
                          <a:pt x="2602" y="74278"/>
                          <a:pt x="21282" y="96517"/>
                        </a:cubicBezTo>
                        <a:cubicBezTo>
                          <a:pt x="39961" y="118756"/>
                          <a:pt x="73774" y="120536"/>
                          <a:pt x="96013" y="10185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11D12B9C-F6F5-A1E5-93DF-6C30B804D315}"/>
                      </a:ext>
                    </a:extLst>
                  </p:cNvPr>
                  <p:cNvSpPr/>
                  <p:nvPr/>
                </p:nvSpPr>
                <p:spPr>
                  <a:xfrm>
                    <a:off x="8671620" y="1864919"/>
                    <a:ext cx="56075" cy="56070"/>
                  </a:xfrm>
                  <a:custGeom>
                    <a:avLst/>
                    <a:gdLst>
                      <a:gd name="connsiteX0" fmla="*/ 6644 w 56075"/>
                      <a:gd name="connsiteY0" fmla="*/ 45868 h 56070"/>
                      <a:gd name="connsiteX1" fmla="*/ 10203 w 56075"/>
                      <a:gd name="connsiteY1" fmla="*/ 6728 h 56070"/>
                      <a:gd name="connsiteX2" fmla="*/ 49349 w 56075"/>
                      <a:gd name="connsiteY2" fmla="*/ 9396 h 56070"/>
                      <a:gd name="connsiteX3" fmla="*/ 46682 w 56075"/>
                      <a:gd name="connsiteY3" fmla="*/ 49427 h 56070"/>
                      <a:gd name="connsiteX4" fmla="*/ 6644 w 56075"/>
                      <a:gd name="connsiteY4" fmla="*/ 45868 h 56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0">
                        <a:moveTo>
                          <a:pt x="6644" y="45868"/>
                        </a:moveTo>
                        <a:cubicBezTo>
                          <a:pt x="-3143" y="34305"/>
                          <a:pt x="-2250" y="16513"/>
                          <a:pt x="10203" y="6728"/>
                        </a:cubicBezTo>
                        <a:cubicBezTo>
                          <a:pt x="21777" y="-3058"/>
                          <a:pt x="39563" y="-2169"/>
                          <a:pt x="49349" y="9396"/>
                        </a:cubicBezTo>
                        <a:cubicBezTo>
                          <a:pt x="59135" y="21850"/>
                          <a:pt x="58242" y="38752"/>
                          <a:pt x="46682" y="49427"/>
                        </a:cubicBezTo>
                        <a:cubicBezTo>
                          <a:pt x="35109" y="59212"/>
                          <a:pt x="17323" y="58322"/>
                          <a:pt x="6644" y="45868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F3ACE1F9-5813-7426-DC77-70E5AE07787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674536" y="1922332"/>
                    <a:ext cx="681395" cy="721431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08</a:t>
                    </a: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B5A87EF-A148-CC3A-2686-372EC791EADE}"/>
                  </a:ext>
                </a:extLst>
              </p:cNvPr>
              <p:cNvGrpSpPr/>
              <p:nvPr/>
            </p:nvGrpSpPr>
            <p:grpSpPr>
              <a:xfrm>
                <a:off x="6637274" y="811340"/>
                <a:ext cx="2707179" cy="1176121"/>
                <a:chOff x="6637274" y="811340"/>
                <a:chExt cx="2707179" cy="1176121"/>
              </a:xfrm>
            </p:grpSpPr>
            <p:grpSp>
              <p:nvGrpSpPr>
                <p:cNvPr id="16" name="7">
                  <a:extLst>
                    <a:ext uri="{FF2B5EF4-FFF2-40B4-BE49-F238E27FC236}">
                      <a16:creationId xmlns:a16="http://schemas.microsoft.com/office/drawing/2014/main" id="{5D4EC4E1-A8E6-811D-CE7D-1F2A163463E1}"/>
                    </a:ext>
                  </a:extLst>
                </p:cNvPr>
                <p:cNvGrpSpPr/>
                <p:nvPr/>
              </p:nvGrpSpPr>
              <p:grpSpPr>
                <a:xfrm>
                  <a:off x="8461954" y="1136950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C960047B-9DCC-9826-B69F-3F2800FE45FC}"/>
                      </a:ext>
                    </a:extLst>
                  </p:cNvPr>
                  <p:cNvSpPr/>
                  <p:nvPr/>
                </p:nvSpPr>
                <p:spPr>
                  <a:xfrm>
                    <a:off x="7581527" y="2012186"/>
                    <a:ext cx="801527" cy="801675"/>
                  </a:xfrm>
                  <a:custGeom>
                    <a:avLst/>
                    <a:gdLst>
                      <a:gd name="connsiteX0" fmla="*/ 139280 w 801527"/>
                      <a:gd name="connsiteY0" fmla="*/ 97235 h 801675"/>
                      <a:gd name="connsiteX1" fmla="*/ 705046 w 801527"/>
                      <a:gd name="connsiteY1" fmla="*/ 139926 h 801675"/>
                      <a:gd name="connsiteX2" fmla="*/ 661447 w 801527"/>
                      <a:gd name="connsiteY2" fmla="*/ 704812 h 801675"/>
                      <a:gd name="connsiteX3" fmla="*/ 96574 w 801527"/>
                      <a:gd name="connsiteY3" fmla="*/ 662107 h 801675"/>
                      <a:gd name="connsiteX4" fmla="*/ 139280 w 801527"/>
                      <a:gd name="connsiteY4" fmla="*/ 97235 h 801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527" h="801675">
                        <a:moveTo>
                          <a:pt x="139280" y="97235"/>
                        </a:moveTo>
                        <a:cubicBezTo>
                          <a:pt x="307407" y="-47767"/>
                          <a:pt x="560037" y="-28197"/>
                          <a:pt x="705046" y="139926"/>
                        </a:cubicBezTo>
                        <a:cubicBezTo>
                          <a:pt x="849146" y="308067"/>
                          <a:pt x="829574" y="560697"/>
                          <a:pt x="661447" y="704812"/>
                        </a:cubicBezTo>
                        <a:cubicBezTo>
                          <a:pt x="494213" y="848913"/>
                          <a:pt x="240689" y="830234"/>
                          <a:pt x="96574" y="662107"/>
                        </a:cubicBezTo>
                        <a:cubicBezTo>
                          <a:pt x="-47541" y="493980"/>
                          <a:pt x="-27968" y="241349"/>
                          <a:pt x="139280" y="97235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A770BE5B-9FF1-E829-4CA8-BF63DCE183C8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1DA18EBE-5B47-C3C0-8437-6695A0478952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E357BB87-0918-47DD-3343-340579A4B239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23A3514F-0BE0-BB21-270E-CA111E0AF1AD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4004C26B-829A-E4D4-FDEC-2E9BEAD9013A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C4A72C2-1C71-3DFE-EEBF-4E791F3C715D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A78E15BC-11B1-96E2-2C91-A8534F511266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42C99701-B2C5-E386-6EAA-20F0158656E7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F09DE547-8271-C500-8A6C-32FB58F739C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089859"/>
                    <a:ext cx="681395" cy="721431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400" b="1" dirty="0">
                        <a:solidFill>
                          <a:schemeClr val="bg2"/>
                        </a:solidFill>
                      </a:rPr>
                      <a:t>07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27FB094-765A-8166-AC78-CB71FC8268A8}"/>
                    </a:ext>
                  </a:extLst>
                </p:cNvPr>
                <p:cNvSpPr txBox="1"/>
                <p:nvPr/>
              </p:nvSpPr>
              <p:spPr>
                <a:xfrm>
                  <a:off x="6637274" y="811340"/>
                  <a:ext cx="1766199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  <a:t>Lorem ipsum 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effectLst/>
                      <a:uLnTx/>
                      <a:uFillTx/>
                    </a:rPr>
                    <a:t>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Medical innovations in the world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-346300" y="2448486"/>
            <a:ext cx="6992404" cy="3143182"/>
            <a:chOff x="424311" y="2160202"/>
            <a:chExt cx="7171107" cy="3088959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72B433F2-1767-086B-9686-37B190DF116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418" name="Google Shape;12;p2">
              <a:extLst>
                <a:ext uri="{FF2B5EF4-FFF2-40B4-BE49-F238E27FC236}">
                  <a16:creationId xmlns:a16="http://schemas.microsoft.com/office/drawing/2014/main" id="{29A1787E-D116-DCE6-8042-E8C065A9B3AD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13;p2">
              <a:extLst>
                <a:ext uri="{FF2B5EF4-FFF2-40B4-BE49-F238E27FC236}">
                  <a16:creationId xmlns:a16="http://schemas.microsoft.com/office/drawing/2014/main" id="{D5013ECA-310E-FEDC-B706-0AA7D1172F2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14;p2">
              <a:extLst>
                <a:ext uri="{FF2B5EF4-FFF2-40B4-BE49-F238E27FC236}">
                  <a16:creationId xmlns:a16="http://schemas.microsoft.com/office/drawing/2014/main" id="{4093AACB-AFDC-CEC8-72FD-41C0FB3E3371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15;p2">
              <a:extLst>
                <a:ext uri="{FF2B5EF4-FFF2-40B4-BE49-F238E27FC236}">
                  <a16:creationId xmlns:a16="http://schemas.microsoft.com/office/drawing/2014/main" id="{E2EF70D7-CAD6-74D6-4908-0D008F6C09A6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16;p2">
              <a:extLst>
                <a:ext uri="{FF2B5EF4-FFF2-40B4-BE49-F238E27FC236}">
                  <a16:creationId xmlns:a16="http://schemas.microsoft.com/office/drawing/2014/main" id="{D1904037-6459-AFE6-099C-4AA1E0192197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17;p2">
              <a:extLst>
                <a:ext uri="{FF2B5EF4-FFF2-40B4-BE49-F238E27FC236}">
                  <a16:creationId xmlns:a16="http://schemas.microsoft.com/office/drawing/2014/main" id="{C978AC9F-3EF2-C9C3-45B6-A70007B0A79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18;p2">
              <a:extLst>
                <a:ext uri="{FF2B5EF4-FFF2-40B4-BE49-F238E27FC236}">
                  <a16:creationId xmlns:a16="http://schemas.microsoft.com/office/drawing/2014/main" id="{5F84E870-D05F-D4B6-C4CA-8713EF2829D7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19;p2">
              <a:extLst>
                <a:ext uri="{FF2B5EF4-FFF2-40B4-BE49-F238E27FC236}">
                  <a16:creationId xmlns:a16="http://schemas.microsoft.com/office/drawing/2014/main" id="{570DB797-843E-8C7B-C5BD-2B2C461D98E3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12;p2">
              <a:extLst>
                <a:ext uri="{FF2B5EF4-FFF2-40B4-BE49-F238E27FC236}">
                  <a16:creationId xmlns:a16="http://schemas.microsoft.com/office/drawing/2014/main" id="{7CEF6982-8581-6D4E-1C0F-A80B17A1FFA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13;p2">
              <a:extLst>
                <a:ext uri="{FF2B5EF4-FFF2-40B4-BE49-F238E27FC236}">
                  <a16:creationId xmlns:a16="http://schemas.microsoft.com/office/drawing/2014/main" id="{D78F2E5C-BE86-0090-5320-29D7849CD89F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14;p2">
              <a:extLst>
                <a:ext uri="{FF2B5EF4-FFF2-40B4-BE49-F238E27FC236}">
                  <a16:creationId xmlns:a16="http://schemas.microsoft.com/office/drawing/2014/main" id="{690FFE16-5EC1-B9F1-B83F-749A7FDB4839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15;p2">
              <a:extLst>
                <a:ext uri="{FF2B5EF4-FFF2-40B4-BE49-F238E27FC236}">
                  <a16:creationId xmlns:a16="http://schemas.microsoft.com/office/drawing/2014/main" id="{01E13EAF-506E-0E83-F5DB-3901FC2A6EB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16;p2">
              <a:extLst>
                <a:ext uri="{FF2B5EF4-FFF2-40B4-BE49-F238E27FC236}">
                  <a16:creationId xmlns:a16="http://schemas.microsoft.com/office/drawing/2014/main" id="{FFA56426-8925-F399-08BF-795D627C55F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17;p2">
              <a:extLst>
                <a:ext uri="{FF2B5EF4-FFF2-40B4-BE49-F238E27FC236}">
                  <a16:creationId xmlns:a16="http://schemas.microsoft.com/office/drawing/2014/main" id="{94A9A85E-0360-41D6-8513-F348BE5B63ED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18;p2">
              <a:extLst>
                <a:ext uri="{FF2B5EF4-FFF2-40B4-BE49-F238E27FC236}">
                  <a16:creationId xmlns:a16="http://schemas.microsoft.com/office/drawing/2014/main" id="{444CCD79-7BD8-9557-7C24-FF2F8199F21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19;p2">
              <a:extLst>
                <a:ext uri="{FF2B5EF4-FFF2-40B4-BE49-F238E27FC236}">
                  <a16:creationId xmlns:a16="http://schemas.microsoft.com/office/drawing/2014/main" id="{9C32E06C-BA9F-339F-95C2-F6809DCDF27F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CABFBCE-BE68-6E94-FB63-AABF07FA40D0}"/>
              </a:ext>
            </a:extLst>
          </p:cNvPr>
          <p:cNvGrpSpPr/>
          <p:nvPr/>
        </p:nvGrpSpPr>
        <p:grpSpPr>
          <a:xfrm>
            <a:off x="6346865" y="1484308"/>
            <a:ext cx="5415961" cy="4593851"/>
            <a:chOff x="738490" y="1570043"/>
            <a:chExt cx="5241668" cy="444601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534370D-B96A-C682-0F3C-893A62B9A6DD}"/>
                </a:ext>
              </a:extLst>
            </p:cNvPr>
            <p:cNvGrpSpPr/>
            <p:nvPr/>
          </p:nvGrpSpPr>
          <p:grpSpPr>
            <a:xfrm>
              <a:off x="738490" y="3339357"/>
              <a:ext cx="5241668" cy="916911"/>
              <a:chOff x="1157590" y="3345531"/>
              <a:chExt cx="5241668" cy="916911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886D46D6-8EAB-B4EC-2F30-6D8F89D61579}"/>
                  </a:ext>
                </a:extLst>
              </p:cNvPr>
              <p:cNvGrpSpPr/>
              <p:nvPr/>
            </p:nvGrpSpPr>
            <p:grpSpPr>
              <a:xfrm>
                <a:off x="1240360" y="3345531"/>
                <a:ext cx="5158898" cy="916911"/>
                <a:chOff x="836813" y="2121751"/>
                <a:chExt cx="5158898" cy="916911"/>
              </a:xfrm>
            </p:grpSpPr>
            <p:sp>
              <p:nvSpPr>
                <p:cNvPr id="439" name="Rectangle: Top Corners Rounded 438">
                  <a:extLst>
                    <a:ext uri="{FF2B5EF4-FFF2-40B4-BE49-F238E27FC236}">
                      <a16:creationId xmlns:a16="http://schemas.microsoft.com/office/drawing/2014/main" id="{C26BACBB-BD70-E543-5D3C-0A3475224EC3}"/>
                    </a:ext>
                  </a:extLst>
                </p:cNvPr>
                <p:cNvSpPr/>
                <p:nvPr/>
              </p:nvSpPr>
              <p:spPr>
                <a:xfrm rot="5400000">
                  <a:off x="2943704" y="48206"/>
                  <a:ext cx="874592" cy="5088373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440" name="Group 439">
                  <a:extLst>
                    <a:ext uri="{FF2B5EF4-FFF2-40B4-BE49-F238E27FC236}">
                      <a16:creationId xmlns:a16="http://schemas.microsoft.com/office/drawing/2014/main" id="{5FB37BBB-DD9F-35D1-0F62-56BADDC184B8}"/>
                    </a:ext>
                  </a:extLst>
                </p:cNvPr>
                <p:cNvGrpSpPr/>
                <p:nvPr/>
              </p:nvGrpSpPr>
              <p:grpSpPr>
                <a:xfrm>
                  <a:off x="1944782" y="2121751"/>
                  <a:ext cx="4050929" cy="916911"/>
                  <a:chOff x="1766982" y="1452173"/>
                  <a:chExt cx="4050929" cy="916911"/>
                </a:xfrm>
              </p:grpSpPr>
              <p:sp>
                <p:nvSpPr>
                  <p:cNvPr id="441" name="Rectangle 440">
                    <a:extLst>
                      <a:ext uri="{FF2B5EF4-FFF2-40B4-BE49-F238E27FC236}">
                        <a16:creationId xmlns:a16="http://schemas.microsoft.com/office/drawing/2014/main" id="{5E860356-95C0-D0F5-07DD-5F3FB13AE4AE}"/>
                      </a:ext>
                    </a:extLst>
                  </p:cNvPr>
                  <p:cNvSpPr/>
                  <p:nvPr/>
                </p:nvSpPr>
                <p:spPr>
                  <a:xfrm>
                    <a:off x="1766982" y="1452173"/>
                    <a:ext cx="2938226" cy="33855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:r>
                      <a:rPr lang="en-CA" sz="1600" b="1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6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2" name="Rectangle 441">
                    <a:extLst>
                      <a:ext uri="{FF2B5EF4-FFF2-40B4-BE49-F238E27FC236}">
                        <a16:creationId xmlns:a16="http://schemas.microsoft.com/office/drawing/2014/main" id="{A275E1BA-7295-BFC9-466A-22E071BAC8DA}"/>
                      </a:ext>
                    </a:extLst>
                  </p:cNvPr>
                  <p:cNvSpPr/>
                  <p:nvPr/>
                </p:nvSpPr>
                <p:spPr>
                  <a:xfrm>
                    <a:off x="1766982" y="1722753"/>
                    <a:ext cx="4050929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9A1899C3-A888-72D9-E25F-DCDF0E26758D}"/>
                  </a:ext>
                </a:extLst>
              </p:cNvPr>
              <p:cNvGrpSpPr/>
              <p:nvPr/>
            </p:nvGrpSpPr>
            <p:grpSpPr>
              <a:xfrm>
                <a:off x="1157590" y="3383330"/>
                <a:ext cx="1029514" cy="869181"/>
                <a:chOff x="1157590" y="3383330"/>
                <a:chExt cx="1029514" cy="869181"/>
              </a:xfrm>
            </p:grpSpPr>
            <p:grpSp>
              <p:nvGrpSpPr>
                <p:cNvPr id="434" name="Group 433">
                  <a:extLst>
                    <a:ext uri="{FF2B5EF4-FFF2-40B4-BE49-F238E27FC236}">
                      <a16:creationId xmlns:a16="http://schemas.microsoft.com/office/drawing/2014/main" id="{DF0DD4A0-9F7B-6E50-F927-6C5F004E4C78}"/>
                    </a:ext>
                  </a:extLst>
                </p:cNvPr>
                <p:cNvGrpSpPr/>
                <p:nvPr/>
              </p:nvGrpSpPr>
              <p:grpSpPr>
                <a:xfrm>
                  <a:off x="1157590" y="3383330"/>
                  <a:ext cx="1029514" cy="869181"/>
                  <a:chOff x="754043" y="2166909"/>
                  <a:chExt cx="1029514" cy="869181"/>
                </a:xfrm>
              </p:grpSpPr>
              <p:sp>
                <p:nvSpPr>
                  <p:cNvPr id="436" name="Isosceles Triangle 435">
                    <a:extLst>
                      <a:ext uri="{FF2B5EF4-FFF2-40B4-BE49-F238E27FC236}">
                        <a16:creationId xmlns:a16="http://schemas.microsoft.com/office/drawing/2014/main" id="{FF9C3ACF-1414-6C33-C6E5-3625F20633A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3764" y="2187188"/>
                    <a:ext cx="123328" cy="82770"/>
                  </a:xfrm>
                  <a:prstGeom prst="triangl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37" name="Isosceles Triangle 436">
                    <a:extLst>
                      <a:ext uri="{FF2B5EF4-FFF2-40B4-BE49-F238E27FC236}">
                        <a16:creationId xmlns:a16="http://schemas.microsoft.com/office/drawing/2014/main" id="{89B52A8F-11EC-8F7F-BF86-5CAC403ED77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3764" y="2933041"/>
                    <a:ext cx="123328" cy="82770"/>
                  </a:xfrm>
                  <a:prstGeom prst="triangl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38" name="Arrow: Pentagon 437">
                    <a:extLst>
                      <a:ext uri="{FF2B5EF4-FFF2-40B4-BE49-F238E27FC236}">
                        <a16:creationId xmlns:a16="http://schemas.microsoft.com/office/drawing/2014/main" id="{CCDDB480-4D90-B289-97E7-8784C38D2AD2}"/>
                      </a:ext>
                    </a:extLst>
                  </p:cNvPr>
                  <p:cNvSpPr/>
                  <p:nvPr/>
                </p:nvSpPr>
                <p:spPr>
                  <a:xfrm>
                    <a:off x="754913" y="2228573"/>
                    <a:ext cx="1028644" cy="746385"/>
                  </a:xfrm>
                  <a:prstGeom prst="homePlate">
                    <a:avLst>
                      <a:gd name="adj" fmla="val 29825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35" name="Oval 434">
                  <a:extLst>
                    <a:ext uri="{FF2B5EF4-FFF2-40B4-BE49-F238E27FC236}">
                      <a16:creationId xmlns:a16="http://schemas.microsoft.com/office/drawing/2014/main" id="{16AE1FCF-2746-3B4A-90A3-A700210374E8}"/>
                    </a:ext>
                  </a:extLst>
                </p:cNvPr>
                <p:cNvSpPr/>
                <p:nvPr/>
              </p:nvSpPr>
              <p:spPr>
                <a:xfrm>
                  <a:off x="1333599" y="3500706"/>
                  <a:ext cx="630936" cy="630936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4812C51-C6F2-8611-7DAE-4C8C1D17DF4E}"/>
                </a:ext>
              </a:extLst>
            </p:cNvPr>
            <p:cNvGrpSpPr/>
            <p:nvPr/>
          </p:nvGrpSpPr>
          <p:grpSpPr>
            <a:xfrm>
              <a:off x="738490" y="5089621"/>
              <a:ext cx="5241668" cy="926436"/>
              <a:chOff x="1157590" y="5095795"/>
              <a:chExt cx="5241668" cy="926436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98B6CD6F-82A5-88BE-571D-9E0EC4FC6CC5}"/>
                  </a:ext>
                </a:extLst>
              </p:cNvPr>
              <p:cNvGrpSpPr/>
              <p:nvPr/>
            </p:nvGrpSpPr>
            <p:grpSpPr>
              <a:xfrm>
                <a:off x="1240359" y="5095795"/>
                <a:ext cx="5158899" cy="926436"/>
                <a:chOff x="836812" y="2112226"/>
                <a:chExt cx="5158899" cy="926436"/>
              </a:xfrm>
            </p:grpSpPr>
            <p:sp>
              <p:nvSpPr>
                <p:cNvPr id="59" name="Rectangle: Top Corners Rounded 58">
                  <a:extLst>
                    <a:ext uri="{FF2B5EF4-FFF2-40B4-BE49-F238E27FC236}">
                      <a16:creationId xmlns:a16="http://schemas.microsoft.com/office/drawing/2014/main" id="{69B1F079-1429-EFB6-DD3E-4C67F299BEFD}"/>
                    </a:ext>
                  </a:extLst>
                </p:cNvPr>
                <p:cNvSpPr/>
                <p:nvPr/>
              </p:nvSpPr>
              <p:spPr>
                <a:xfrm rot="5400000">
                  <a:off x="2943703" y="48208"/>
                  <a:ext cx="874592" cy="5088373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899099E8-F580-CFF7-EC29-E8D4F383FB18}"/>
                    </a:ext>
                  </a:extLst>
                </p:cNvPr>
                <p:cNvGrpSpPr/>
                <p:nvPr/>
              </p:nvGrpSpPr>
              <p:grpSpPr>
                <a:xfrm>
                  <a:off x="1944782" y="2112226"/>
                  <a:ext cx="4050929" cy="926436"/>
                  <a:chOff x="1766982" y="1442648"/>
                  <a:chExt cx="4050929" cy="926436"/>
                </a:xfrm>
              </p:grpSpPr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1E790543-5068-3071-41B4-064A5007F92D}"/>
                      </a:ext>
                    </a:extLst>
                  </p:cNvPr>
                  <p:cNvSpPr/>
                  <p:nvPr/>
                </p:nvSpPr>
                <p:spPr>
                  <a:xfrm>
                    <a:off x="1766982" y="1442648"/>
                    <a:ext cx="2938226" cy="33855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:r>
                      <a:rPr lang="en-CA" sz="1600" b="1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6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B012736D-1D82-9B67-9B77-BC26F8781B6A}"/>
                      </a:ext>
                    </a:extLst>
                  </p:cNvPr>
                  <p:cNvSpPr/>
                  <p:nvPr/>
                </p:nvSpPr>
                <p:spPr>
                  <a:xfrm>
                    <a:off x="1766982" y="1722753"/>
                    <a:ext cx="4050929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0F4AB727-EB07-E70C-7F80-30C68C0839BE}"/>
                  </a:ext>
                </a:extLst>
              </p:cNvPr>
              <p:cNvGrpSpPr/>
              <p:nvPr/>
            </p:nvGrpSpPr>
            <p:grpSpPr>
              <a:xfrm>
                <a:off x="1157590" y="5143119"/>
                <a:ext cx="1029514" cy="869181"/>
                <a:chOff x="1157590" y="5143119"/>
                <a:chExt cx="1029514" cy="869181"/>
              </a:xfrm>
            </p:grpSpPr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338E7463-D502-072A-2134-45D378AF76BE}"/>
                    </a:ext>
                  </a:extLst>
                </p:cNvPr>
                <p:cNvGrpSpPr/>
                <p:nvPr/>
              </p:nvGrpSpPr>
              <p:grpSpPr>
                <a:xfrm>
                  <a:off x="1157590" y="5143119"/>
                  <a:ext cx="1029514" cy="869181"/>
                  <a:chOff x="754043" y="2166909"/>
                  <a:chExt cx="1029514" cy="869181"/>
                </a:xfrm>
              </p:grpSpPr>
              <p:sp>
                <p:nvSpPr>
                  <p:cNvPr id="56" name="Isosceles Triangle 55">
                    <a:extLst>
                      <a:ext uri="{FF2B5EF4-FFF2-40B4-BE49-F238E27FC236}">
                        <a16:creationId xmlns:a16="http://schemas.microsoft.com/office/drawing/2014/main" id="{253875D4-FD08-C9C6-7138-16236647672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3764" y="2187188"/>
                    <a:ext cx="123328" cy="82770"/>
                  </a:xfrm>
                  <a:prstGeom prst="triangle">
                    <a:avLst/>
                  </a:prstGeom>
                  <a:solidFill>
                    <a:schemeClr val="accent3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7" name="Isosceles Triangle 56">
                    <a:extLst>
                      <a:ext uri="{FF2B5EF4-FFF2-40B4-BE49-F238E27FC236}">
                        <a16:creationId xmlns:a16="http://schemas.microsoft.com/office/drawing/2014/main" id="{95491D01-D4F4-83DD-010C-DEA857278DE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3764" y="2933041"/>
                    <a:ext cx="123328" cy="82770"/>
                  </a:xfrm>
                  <a:prstGeom prst="triangle">
                    <a:avLst/>
                  </a:prstGeom>
                  <a:solidFill>
                    <a:schemeClr val="accent3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Arrow: Pentagon 57">
                    <a:extLst>
                      <a:ext uri="{FF2B5EF4-FFF2-40B4-BE49-F238E27FC236}">
                        <a16:creationId xmlns:a16="http://schemas.microsoft.com/office/drawing/2014/main" id="{99386F26-F1FA-2228-E701-2C6874F30F1D}"/>
                      </a:ext>
                    </a:extLst>
                  </p:cNvPr>
                  <p:cNvSpPr/>
                  <p:nvPr/>
                </p:nvSpPr>
                <p:spPr>
                  <a:xfrm>
                    <a:off x="754913" y="2228573"/>
                    <a:ext cx="1028644" cy="746385"/>
                  </a:xfrm>
                  <a:prstGeom prst="homePlate">
                    <a:avLst>
                      <a:gd name="adj" fmla="val 29825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26954EB0-8C50-D569-4E0C-CABA1E80521C}"/>
                    </a:ext>
                  </a:extLst>
                </p:cNvPr>
                <p:cNvSpPr/>
                <p:nvPr/>
              </p:nvSpPr>
              <p:spPr>
                <a:xfrm>
                  <a:off x="1333599" y="5260495"/>
                  <a:ext cx="630936" cy="630936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427DFBA-3515-D702-E2D0-D9110DF008F9}"/>
                </a:ext>
              </a:extLst>
            </p:cNvPr>
            <p:cNvGrpSpPr/>
            <p:nvPr/>
          </p:nvGrpSpPr>
          <p:grpSpPr>
            <a:xfrm>
              <a:off x="738490" y="1570043"/>
              <a:ext cx="5241668" cy="926436"/>
              <a:chOff x="1157590" y="1576217"/>
              <a:chExt cx="5241668" cy="926436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30BEF204-1AE4-FA8D-4E9F-FE70A9986258}"/>
                  </a:ext>
                </a:extLst>
              </p:cNvPr>
              <p:cNvGrpSpPr/>
              <p:nvPr/>
            </p:nvGrpSpPr>
            <p:grpSpPr>
              <a:xfrm>
                <a:off x="1240359" y="1576217"/>
                <a:ext cx="5158899" cy="926436"/>
                <a:chOff x="836812" y="2112226"/>
                <a:chExt cx="5158899" cy="926436"/>
              </a:xfrm>
            </p:grpSpPr>
            <p:sp>
              <p:nvSpPr>
                <p:cNvPr id="48" name="Rectangle: Top Corners Rounded 47">
                  <a:extLst>
                    <a:ext uri="{FF2B5EF4-FFF2-40B4-BE49-F238E27FC236}">
                      <a16:creationId xmlns:a16="http://schemas.microsoft.com/office/drawing/2014/main" id="{17C6DE4E-C8C8-24BA-7D72-D74F1BB5C759}"/>
                    </a:ext>
                  </a:extLst>
                </p:cNvPr>
                <p:cNvSpPr/>
                <p:nvPr/>
              </p:nvSpPr>
              <p:spPr>
                <a:xfrm rot="5400000">
                  <a:off x="2943705" y="48206"/>
                  <a:ext cx="874592" cy="508837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9953F82-344C-89A1-9349-55DA641087A3}"/>
                    </a:ext>
                  </a:extLst>
                </p:cNvPr>
                <p:cNvGrpSpPr/>
                <p:nvPr/>
              </p:nvGrpSpPr>
              <p:grpSpPr>
                <a:xfrm>
                  <a:off x="1944782" y="2112226"/>
                  <a:ext cx="4050929" cy="926436"/>
                  <a:chOff x="1766982" y="1442648"/>
                  <a:chExt cx="4050929" cy="926436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61A87883-F714-34C0-017B-1D78DA48C8D0}"/>
                      </a:ext>
                    </a:extLst>
                  </p:cNvPr>
                  <p:cNvSpPr/>
                  <p:nvPr/>
                </p:nvSpPr>
                <p:spPr>
                  <a:xfrm>
                    <a:off x="1766982" y="1442648"/>
                    <a:ext cx="2938226" cy="33855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:r>
                      <a:rPr lang="en-CA" sz="1600" b="1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600" b="1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BFA5B374-3175-2EB8-D27B-23E649124D8B}"/>
                      </a:ext>
                    </a:extLst>
                  </p:cNvPr>
                  <p:cNvSpPr/>
                  <p:nvPr/>
                </p:nvSpPr>
                <p:spPr>
                  <a:xfrm>
                    <a:off x="1766982" y="1722753"/>
                    <a:ext cx="4050929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A6DBE77-C84D-69D7-861E-AD95FB1FE287}"/>
                  </a:ext>
                </a:extLst>
              </p:cNvPr>
              <p:cNvGrpSpPr/>
              <p:nvPr/>
            </p:nvGrpSpPr>
            <p:grpSpPr>
              <a:xfrm>
                <a:off x="1157590" y="1623541"/>
                <a:ext cx="1029514" cy="869181"/>
                <a:chOff x="1157590" y="1623541"/>
                <a:chExt cx="1029514" cy="869181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5D801BDD-C4BC-C894-6A42-4C2957BA357A}"/>
                    </a:ext>
                  </a:extLst>
                </p:cNvPr>
                <p:cNvGrpSpPr/>
                <p:nvPr/>
              </p:nvGrpSpPr>
              <p:grpSpPr>
                <a:xfrm>
                  <a:off x="1157590" y="1623541"/>
                  <a:ext cx="1029514" cy="869181"/>
                  <a:chOff x="754043" y="2166909"/>
                  <a:chExt cx="1029514" cy="869181"/>
                </a:xfrm>
              </p:grpSpPr>
              <p:sp>
                <p:nvSpPr>
                  <p:cNvPr id="45" name="Isosceles Triangle 44">
                    <a:extLst>
                      <a:ext uri="{FF2B5EF4-FFF2-40B4-BE49-F238E27FC236}">
                        <a16:creationId xmlns:a16="http://schemas.microsoft.com/office/drawing/2014/main" id="{423FC0C2-E313-4470-711C-F48DCD2E9F6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3764" y="2187188"/>
                    <a:ext cx="123328" cy="82770"/>
                  </a:xfrm>
                  <a:prstGeom prst="triangl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Isosceles Triangle 45">
                    <a:extLst>
                      <a:ext uri="{FF2B5EF4-FFF2-40B4-BE49-F238E27FC236}">
                        <a16:creationId xmlns:a16="http://schemas.microsoft.com/office/drawing/2014/main" id="{8EAF9FC9-0BFA-2E2E-614C-94B13D25367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3764" y="2933041"/>
                    <a:ext cx="123328" cy="82770"/>
                  </a:xfrm>
                  <a:prstGeom prst="triangl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Arrow: Pentagon 46">
                    <a:extLst>
                      <a:ext uri="{FF2B5EF4-FFF2-40B4-BE49-F238E27FC236}">
                        <a16:creationId xmlns:a16="http://schemas.microsoft.com/office/drawing/2014/main" id="{BF9F48F2-6BA8-53F9-9C3D-0B17318EECFD}"/>
                      </a:ext>
                    </a:extLst>
                  </p:cNvPr>
                  <p:cNvSpPr/>
                  <p:nvPr/>
                </p:nvSpPr>
                <p:spPr>
                  <a:xfrm>
                    <a:off x="754913" y="2228573"/>
                    <a:ext cx="1028644" cy="746385"/>
                  </a:xfrm>
                  <a:prstGeom prst="homePlate">
                    <a:avLst>
                      <a:gd name="adj" fmla="val 29825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73652121-1E2B-854D-819F-E00F73B4F2E0}"/>
                    </a:ext>
                  </a:extLst>
                </p:cNvPr>
                <p:cNvSpPr/>
                <p:nvPr/>
              </p:nvSpPr>
              <p:spPr>
                <a:xfrm>
                  <a:off x="1333599" y="1740917"/>
                  <a:ext cx="630936" cy="630936"/>
                </a:xfrm>
                <a:prstGeom prst="ellipse">
                  <a:avLst/>
                </a:prstGeom>
                <a:solidFill>
                  <a:schemeClr val="bg2"/>
                </a:solidFill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rPr>
              <a:t>Conclusion</a:t>
            </a:r>
            <a:endParaRPr lang="en-CA" sz="320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154DC38-5EA7-FFF6-7E6D-3A388A90A6D0}"/>
              </a:ext>
            </a:extLst>
          </p:cNvPr>
          <p:cNvGrpSpPr/>
          <p:nvPr/>
        </p:nvGrpSpPr>
        <p:grpSpPr>
          <a:xfrm>
            <a:off x="0" y="1498098"/>
            <a:ext cx="11775484" cy="4245790"/>
            <a:chOff x="0" y="1498098"/>
            <a:chExt cx="11775484" cy="424579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C775F01-D866-D8DD-FE98-848556448A81}"/>
                </a:ext>
              </a:extLst>
            </p:cNvPr>
            <p:cNvGrpSpPr/>
            <p:nvPr/>
          </p:nvGrpSpPr>
          <p:grpSpPr>
            <a:xfrm>
              <a:off x="0" y="1498098"/>
              <a:ext cx="11775484" cy="4245790"/>
              <a:chOff x="-381673" y="1983036"/>
              <a:chExt cx="11775484" cy="424579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AD75DA-6E36-33AA-3972-3CF1C71CA4E6}"/>
                  </a:ext>
                </a:extLst>
              </p:cNvPr>
              <p:cNvGrpSpPr/>
              <p:nvPr/>
            </p:nvGrpSpPr>
            <p:grpSpPr>
              <a:xfrm>
                <a:off x="-381673" y="2285999"/>
                <a:ext cx="3619070" cy="3619068"/>
                <a:chOff x="1487979" y="2237993"/>
                <a:chExt cx="3324606" cy="3324604"/>
              </a:xfrm>
            </p:grpSpPr>
            <p:sp>
              <p:nvSpPr>
                <p:cNvPr id="133" name="Chord 132">
                  <a:extLst>
                    <a:ext uri="{FF2B5EF4-FFF2-40B4-BE49-F238E27FC236}">
                      <a16:creationId xmlns:a16="http://schemas.microsoft.com/office/drawing/2014/main" id="{CC06BADC-4AEE-0F20-6CA5-EDF64F073C94}"/>
                    </a:ext>
                  </a:extLst>
                </p:cNvPr>
                <p:cNvSpPr/>
                <p:nvPr/>
              </p:nvSpPr>
              <p:spPr>
                <a:xfrm flipH="1">
                  <a:off x="1487979" y="2237993"/>
                  <a:ext cx="3324606" cy="3324604"/>
                </a:xfrm>
                <a:prstGeom prst="chord">
                  <a:avLst>
                    <a:gd name="adj1" fmla="val 5469581"/>
                    <a:gd name="adj2" fmla="val 16200000"/>
                  </a:avLst>
                </a:prstGeom>
                <a:solidFill>
                  <a:schemeClr val="bg2"/>
                </a:solidFill>
                <a:ln w="6350">
                  <a:solidFill>
                    <a:schemeClr val="tx2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ECD4C9D2-4F75-E7BE-04C4-6EB8547D3434}"/>
                    </a:ext>
                  </a:extLst>
                </p:cNvPr>
                <p:cNvSpPr/>
                <p:nvPr/>
              </p:nvSpPr>
              <p:spPr>
                <a:xfrm flipH="1">
                  <a:off x="1705884" y="2455898"/>
                  <a:ext cx="2888796" cy="2888795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B0DCEDE-E0F9-3D02-20D4-E47C85741CAE}"/>
                  </a:ext>
                </a:extLst>
              </p:cNvPr>
              <p:cNvGrpSpPr/>
              <p:nvPr/>
            </p:nvGrpSpPr>
            <p:grpSpPr>
              <a:xfrm>
                <a:off x="2178701" y="1983036"/>
                <a:ext cx="9215110" cy="4245790"/>
                <a:chOff x="2178701" y="1983036"/>
                <a:chExt cx="9215110" cy="4245790"/>
              </a:xfrm>
            </p:grpSpPr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ADAA961E-2061-C210-FB09-AF511918F644}"/>
                    </a:ext>
                  </a:extLst>
                </p:cNvPr>
                <p:cNvGrpSpPr/>
                <p:nvPr/>
              </p:nvGrpSpPr>
              <p:grpSpPr>
                <a:xfrm>
                  <a:off x="3066690" y="3062621"/>
                  <a:ext cx="8327121" cy="1007034"/>
                  <a:chOff x="3066690" y="3261385"/>
                  <a:chExt cx="8327121" cy="1007034"/>
                </a:xfrm>
              </p:grpSpPr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B3C18E0A-23D9-F79E-DE98-90E8121DC4A9}"/>
                      </a:ext>
                    </a:extLst>
                  </p:cNvPr>
                  <p:cNvGrpSpPr/>
                  <p:nvPr/>
                </p:nvGrpSpPr>
                <p:grpSpPr>
                  <a:xfrm>
                    <a:off x="3740246" y="3261385"/>
                    <a:ext cx="7653565" cy="1007034"/>
                    <a:chOff x="414134" y="5086350"/>
                    <a:chExt cx="8843023" cy="1163539"/>
                  </a:xfrm>
                </p:grpSpPr>
                <p:grpSp>
                  <p:nvGrpSpPr>
                    <p:cNvPr id="115" name="Group 114">
                      <a:extLst>
                        <a:ext uri="{FF2B5EF4-FFF2-40B4-BE49-F238E27FC236}">
                          <a16:creationId xmlns:a16="http://schemas.microsoft.com/office/drawing/2014/main" id="{0D2091FD-5FDD-B385-6595-3E0E87997B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68819" y="5086350"/>
                      <a:ext cx="5488338" cy="1163539"/>
                      <a:chOff x="3768819" y="5086350"/>
                      <a:chExt cx="5488338" cy="1163539"/>
                    </a:xfrm>
                  </p:grpSpPr>
                  <p:grpSp>
                    <p:nvGrpSpPr>
                      <p:cNvPr id="129" name="Group 128">
                        <a:extLst>
                          <a:ext uri="{FF2B5EF4-FFF2-40B4-BE49-F238E27FC236}">
                            <a16:creationId xmlns:a16="http://schemas.microsoft.com/office/drawing/2014/main" id="{BE9C9C02-ED7E-7F03-A902-7E3AED39566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68819" y="5086350"/>
                        <a:ext cx="5488338" cy="1163539"/>
                        <a:chOff x="3775584" y="2091164"/>
                        <a:chExt cx="5002935" cy="1279893"/>
                      </a:xfrm>
                    </p:grpSpPr>
                    <p:sp>
                      <p:nvSpPr>
                        <p:cNvPr id="131" name="Rectangle: Rounded Corners 130">
                          <a:extLst>
                            <a:ext uri="{FF2B5EF4-FFF2-40B4-BE49-F238E27FC236}">
                              <a16:creationId xmlns:a16="http://schemas.microsoft.com/office/drawing/2014/main" id="{413392ED-EA0A-C781-9173-59D5EA1C2C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85300" y="2186413"/>
                          <a:ext cx="4693219" cy="1184644"/>
                        </a:xfrm>
                        <a:prstGeom prst="roundRect">
                          <a:avLst>
                            <a:gd name="adj" fmla="val 18950"/>
                          </a:avLst>
                        </a:prstGeom>
                        <a:solidFill>
                          <a:schemeClr val="accent2"/>
                        </a:solidFill>
                        <a:ln w="63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Rectangle: Rounded Corners 131">
                          <a:extLst>
                            <a:ext uri="{FF2B5EF4-FFF2-40B4-BE49-F238E27FC236}">
                              <a16:creationId xmlns:a16="http://schemas.microsoft.com/office/drawing/2014/main" id="{B13D146E-F66C-6951-2252-70680F38C11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75584" y="2091164"/>
                          <a:ext cx="4929914" cy="1184644"/>
                        </a:xfrm>
                        <a:prstGeom prst="roundRect">
                          <a:avLst>
                            <a:gd name="adj" fmla="val 13451"/>
                          </a:avLst>
                        </a:prstGeom>
                        <a:solidFill>
                          <a:schemeClr val="bg2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130" name="TextBox 129">
                        <a:extLst>
                          <a:ext uri="{FF2B5EF4-FFF2-40B4-BE49-F238E27FC236}">
                            <a16:creationId xmlns:a16="http://schemas.microsoft.com/office/drawing/2014/main" id="{7E64CC58-43F7-D264-BF1A-911C1A55696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27791" y="5251434"/>
                        <a:ext cx="4731166" cy="7467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anchor="ctr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adipisicing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sed do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</p:grpSp>
                <p:grpSp>
                  <p:nvGrpSpPr>
                    <p:cNvPr id="116" name="Group 115">
                      <a:extLst>
                        <a:ext uri="{FF2B5EF4-FFF2-40B4-BE49-F238E27FC236}">
                          <a16:creationId xmlns:a16="http://schemas.microsoft.com/office/drawing/2014/main" id="{7134EC43-A0BE-D247-E3A1-F33C290A4E6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4134" y="5183373"/>
                      <a:ext cx="3406178" cy="874244"/>
                      <a:chOff x="414134" y="5183373"/>
                      <a:chExt cx="3406178" cy="874244"/>
                    </a:xfrm>
                  </p:grpSpPr>
                  <p:grpSp>
                    <p:nvGrpSpPr>
                      <p:cNvPr id="117" name="Group 116">
                        <a:extLst>
                          <a:ext uri="{FF2B5EF4-FFF2-40B4-BE49-F238E27FC236}">
                            <a16:creationId xmlns:a16="http://schemas.microsoft.com/office/drawing/2014/main" id="{30DA44B3-4138-30A9-69EF-5E517A25593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211643" y="5554697"/>
                        <a:ext cx="608669" cy="131597"/>
                        <a:chOff x="3042450" y="1910080"/>
                        <a:chExt cx="608669" cy="131597"/>
                      </a:xfrm>
                    </p:grpSpPr>
                    <p:cxnSp>
                      <p:nvCxnSpPr>
                        <p:cNvPr id="127" name="Straight Connector 126">
                          <a:extLst>
                            <a:ext uri="{FF2B5EF4-FFF2-40B4-BE49-F238E27FC236}">
                              <a16:creationId xmlns:a16="http://schemas.microsoft.com/office/drawing/2014/main" id="{9787E3DC-EDAA-9774-096D-D83A13CE441B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42450" y="1975878"/>
                          <a:ext cx="548640" cy="0"/>
                        </a:xfrm>
                        <a:prstGeom prst="line">
                          <a:avLst/>
                        </a:prstGeom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  <a:prstDash val="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28" name="Oval 127">
                          <a:extLst>
                            <a:ext uri="{FF2B5EF4-FFF2-40B4-BE49-F238E27FC236}">
                              <a16:creationId xmlns:a16="http://schemas.microsoft.com/office/drawing/2014/main" id="{B317A198-6E66-7B20-C8F1-F0257081FC7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19520" y="1910080"/>
                          <a:ext cx="131599" cy="131597"/>
                        </a:xfrm>
                        <a:prstGeom prst="ellipse">
                          <a:avLst/>
                        </a:prstGeom>
                        <a:solidFill>
                          <a:schemeClr val="accent2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118" name="Group 117">
                        <a:extLst>
                          <a:ext uri="{FF2B5EF4-FFF2-40B4-BE49-F238E27FC236}">
                            <a16:creationId xmlns:a16="http://schemas.microsoft.com/office/drawing/2014/main" id="{13D068FB-DBCE-41BB-CC47-EDB473DB4BA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3614" y="5268843"/>
                        <a:ext cx="2646146" cy="703754"/>
                        <a:chOff x="614300" y="1570945"/>
                        <a:chExt cx="2646146" cy="703754"/>
                      </a:xfrm>
                    </p:grpSpPr>
                    <p:grpSp>
                      <p:nvGrpSpPr>
                        <p:cNvPr id="120" name="Group 119">
                          <a:extLst>
                            <a:ext uri="{FF2B5EF4-FFF2-40B4-BE49-F238E27FC236}">
                              <a16:creationId xmlns:a16="http://schemas.microsoft.com/office/drawing/2014/main" id="{6947CA85-60BC-A0DA-4D62-A31A00BD11E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5525" y="1576846"/>
                          <a:ext cx="278654" cy="697853"/>
                          <a:chOff x="967551" y="1630487"/>
                          <a:chExt cx="278654" cy="697853"/>
                        </a:xfrm>
                        <a:solidFill>
                          <a:schemeClr val="accent2">
                            <a:lumMod val="75000"/>
                          </a:schemeClr>
                        </a:solidFill>
                      </p:grpSpPr>
                      <p:sp>
                        <p:nvSpPr>
                          <p:cNvPr id="125" name="Isosceles Triangle 124">
                            <a:extLst>
                              <a:ext uri="{FF2B5EF4-FFF2-40B4-BE49-F238E27FC236}">
                                <a16:creationId xmlns:a16="http://schemas.microsoft.com/office/drawing/2014/main" id="{DB2126F8-6D09-BBE7-8D99-D9CBEC29C9A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967551" y="2088124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2">
                              <a:lumMod val="7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26" name="Isosceles Triangle 125">
                            <a:extLst>
                              <a:ext uri="{FF2B5EF4-FFF2-40B4-BE49-F238E27FC236}">
                                <a16:creationId xmlns:a16="http://schemas.microsoft.com/office/drawing/2014/main" id="{8B88589C-ACFC-E1A1-CFF7-5FFD480F58A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7551" y="1630487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2">
                              <a:lumMod val="7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121" name="Rectangle 120">
                          <a:extLst>
                            <a:ext uri="{FF2B5EF4-FFF2-40B4-BE49-F238E27FC236}">
                              <a16:creationId xmlns:a16="http://schemas.microsoft.com/office/drawing/2014/main" id="{D961CECA-A448-3450-6DA2-1ADF1DC60E6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300" y="1695625"/>
                          <a:ext cx="1309688" cy="453944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8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122" name="Group 121">
                          <a:extLst>
                            <a:ext uri="{FF2B5EF4-FFF2-40B4-BE49-F238E27FC236}">
                              <a16:creationId xmlns:a16="http://schemas.microsoft.com/office/drawing/2014/main" id="{C72AFBA4-7070-B033-FDE5-4CDBF8FE151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313371" y="1570945"/>
                          <a:ext cx="1947075" cy="703305"/>
                          <a:chOff x="1245397" y="1624586"/>
                          <a:chExt cx="1947075" cy="703305"/>
                        </a:xfrm>
                      </p:grpSpPr>
                      <p:sp>
                        <p:nvSpPr>
                          <p:cNvPr id="123" name="Rectangle: Top Corners Rounded 122">
                            <a:extLst>
                              <a:ext uri="{FF2B5EF4-FFF2-40B4-BE49-F238E27FC236}">
                                <a16:creationId xmlns:a16="http://schemas.microsoft.com/office/drawing/2014/main" id="{04652AD9-B0D3-824D-F6F9-BCFC1A01AF4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1867282" y="1002701"/>
                            <a:ext cx="703305" cy="1947075"/>
                          </a:xfrm>
                          <a:prstGeom prst="round2SameRect">
                            <a:avLst>
                              <a:gd name="adj1" fmla="val 0"/>
                              <a:gd name="adj2" fmla="val 50000"/>
                            </a:avLst>
                          </a:prstGeom>
                          <a:solidFill>
                            <a:schemeClr val="accent2"/>
                          </a:solidFill>
                          <a:ln w="635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wrap="square" rtlCol="0" anchor="ctr"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24" name="TextBox 123">
                            <a:extLst>
                              <a:ext uri="{FF2B5EF4-FFF2-40B4-BE49-F238E27FC236}">
                                <a16:creationId xmlns:a16="http://schemas.microsoft.com/office/drawing/2014/main" id="{9AA7C859-D1EF-72DA-547B-79F8B9CA9D9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498400" y="1798433"/>
                            <a:ext cx="1441068" cy="3556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anchor="ctr">
                            <a:spAutoFit/>
                          </a:bodyPr>
                          <a:lstStyle/>
                          <a:p>
                            <a:pPr lvl="0">
                              <a:defRPr/>
                            </a:pPr>
                            <a:r>
                              <a:rPr lang="en-CA" sz="1400" b="1" i="0" u="none" strike="noStrike" dirty="0">
                                <a:solidFill>
                                  <a:schemeClr val="bg2"/>
                                </a:solidFill>
                                <a:effectLst/>
                                <a:ea typeface="Cambria" panose="02040503050406030204" pitchFamily="18" charset="0"/>
                                <a:cs typeface="Arial" panose="020B0604020202020204" pitchFamily="34" charset="0"/>
                              </a:rPr>
                              <a:t>Lorem ipsum</a:t>
                            </a:r>
                            <a:endParaRPr lang="en-US" sz="1400" b="1" dirty="0">
                              <a:solidFill>
                                <a:schemeClr val="bg2"/>
                              </a:solidFill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119" name="Oval 118">
                        <a:extLst>
                          <a:ext uri="{FF2B5EF4-FFF2-40B4-BE49-F238E27FC236}">
                            <a16:creationId xmlns:a16="http://schemas.microsoft.com/office/drawing/2014/main" id="{45EDAE87-E5D3-49EF-1D3A-382E590BECC9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14134" y="5183373"/>
                        <a:ext cx="874244" cy="874244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 w="6350">
                        <a:solidFill>
                          <a:schemeClr val="bg2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2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rPr>
                          <a:t>02</a:t>
                        </a:r>
                      </a:p>
                    </p:txBody>
                  </p:sp>
                </p:grpSp>
              </p:grpSp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3EBBD5AC-4E7C-9AE6-0484-FE6AE0B28260}"/>
                      </a:ext>
                    </a:extLst>
                  </p:cNvPr>
                  <p:cNvGrpSpPr/>
                  <p:nvPr/>
                </p:nvGrpSpPr>
                <p:grpSpPr>
                  <a:xfrm>
                    <a:off x="3066690" y="3686774"/>
                    <a:ext cx="561406" cy="156256"/>
                    <a:chOff x="2433721" y="3616035"/>
                    <a:chExt cx="648656" cy="180540"/>
                  </a:xfrm>
                </p:grpSpPr>
                <p:cxnSp>
                  <p:nvCxnSpPr>
                    <p:cNvPr id="113" name="Straight Connector 112">
                      <a:extLst>
                        <a:ext uri="{FF2B5EF4-FFF2-40B4-BE49-F238E27FC236}">
                          <a16:creationId xmlns:a16="http://schemas.microsoft.com/office/drawing/2014/main" id="{568F3C82-568E-D31C-C35A-35192483284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593620" y="3706383"/>
                      <a:ext cx="488757" cy="0"/>
                    </a:xfrm>
                    <a:prstGeom prst="line">
                      <a:avLst/>
                    </a:prstGeom>
                    <a:ln w="6350">
                      <a:solidFill>
                        <a:schemeClr val="tx2"/>
                      </a:solidFill>
                      <a:prstDash val="dash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4" name="Oval 113">
                      <a:extLst>
                        <a:ext uri="{FF2B5EF4-FFF2-40B4-BE49-F238E27FC236}">
                          <a16:creationId xmlns:a16="http://schemas.microsoft.com/office/drawing/2014/main" id="{843F6943-6720-89C9-32A4-769AA43BDC7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433721" y="3616035"/>
                      <a:ext cx="180000" cy="180540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6350">
                      <a:solidFill>
                        <a:schemeClr val="tx2"/>
                      </a:solidFill>
                      <a:headEnd type="oval" w="sm" len="sm"/>
                      <a:tailEnd type="oval" w="sm" len="sm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818849B8-97FB-215A-915B-2553F1F20BD7}"/>
                    </a:ext>
                  </a:extLst>
                </p:cNvPr>
                <p:cNvGrpSpPr/>
                <p:nvPr/>
              </p:nvGrpSpPr>
              <p:grpSpPr>
                <a:xfrm>
                  <a:off x="2178701" y="1983036"/>
                  <a:ext cx="9215110" cy="1007034"/>
                  <a:chOff x="2178701" y="1983036"/>
                  <a:chExt cx="9215110" cy="1007034"/>
                </a:xfrm>
              </p:grpSpPr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78D2F095-F9DA-347F-F575-DF844207984D}"/>
                      </a:ext>
                    </a:extLst>
                  </p:cNvPr>
                  <p:cNvGrpSpPr/>
                  <p:nvPr/>
                </p:nvGrpSpPr>
                <p:grpSpPr>
                  <a:xfrm>
                    <a:off x="3740246" y="1983036"/>
                    <a:ext cx="7653565" cy="1007034"/>
                    <a:chOff x="414134" y="2149340"/>
                    <a:chExt cx="8843023" cy="1163540"/>
                  </a:xfrm>
                </p:grpSpPr>
                <p:grpSp>
                  <p:nvGrpSpPr>
                    <p:cNvPr id="93" name="Group 92">
                      <a:extLst>
                        <a:ext uri="{FF2B5EF4-FFF2-40B4-BE49-F238E27FC236}">
                          <a16:creationId xmlns:a16="http://schemas.microsoft.com/office/drawing/2014/main" id="{1B9815CE-9E59-129A-2581-9EF489161A0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68819" y="2149340"/>
                      <a:ext cx="5488338" cy="1163540"/>
                      <a:chOff x="3768819" y="2149340"/>
                      <a:chExt cx="5488338" cy="1163540"/>
                    </a:xfrm>
                  </p:grpSpPr>
                  <p:grpSp>
                    <p:nvGrpSpPr>
                      <p:cNvPr id="107" name="Group 106">
                        <a:extLst>
                          <a:ext uri="{FF2B5EF4-FFF2-40B4-BE49-F238E27FC236}">
                            <a16:creationId xmlns:a16="http://schemas.microsoft.com/office/drawing/2014/main" id="{9F4DCCC0-14F1-BA31-3A0C-044FC2176AA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68819" y="2149340"/>
                        <a:ext cx="5488338" cy="1163540"/>
                        <a:chOff x="3768819" y="2149340"/>
                        <a:chExt cx="5488338" cy="1163540"/>
                      </a:xfrm>
                    </p:grpSpPr>
                    <p:sp>
                      <p:nvSpPr>
                        <p:cNvPr id="109" name="Rectangle: Rounded Corners 108">
                          <a:extLst>
                            <a:ext uri="{FF2B5EF4-FFF2-40B4-BE49-F238E27FC236}">
                              <a16:creationId xmlns:a16="http://schemas.microsoft.com/office/drawing/2014/main" id="{01E09F12-CADA-49CA-6E29-BEDF401D3C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08585" y="2235931"/>
                          <a:ext cx="5148572" cy="1076949"/>
                        </a:xfrm>
                        <a:prstGeom prst="roundRect">
                          <a:avLst>
                            <a:gd name="adj" fmla="val 18950"/>
                          </a:avLst>
                        </a:prstGeom>
                        <a:solidFill>
                          <a:schemeClr val="accent1"/>
                        </a:solidFill>
                        <a:ln w="63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10" name="Rectangle: Rounded Corners 109">
                          <a:extLst>
                            <a:ext uri="{FF2B5EF4-FFF2-40B4-BE49-F238E27FC236}">
                              <a16:creationId xmlns:a16="http://schemas.microsoft.com/office/drawing/2014/main" id="{7B72D3B7-2EF8-D346-21E9-43F62F1B99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68819" y="2149340"/>
                          <a:ext cx="5408232" cy="1076949"/>
                        </a:xfrm>
                        <a:prstGeom prst="roundRect">
                          <a:avLst>
                            <a:gd name="adj" fmla="val 13451"/>
                          </a:avLst>
                        </a:prstGeom>
                        <a:solidFill>
                          <a:schemeClr val="bg2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108" name="TextBox 107">
                        <a:extLst>
                          <a:ext uri="{FF2B5EF4-FFF2-40B4-BE49-F238E27FC236}">
                            <a16:creationId xmlns:a16="http://schemas.microsoft.com/office/drawing/2014/main" id="{B6E24DC9-A3D6-293A-F5A4-A1EC7938A47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27791" y="2314424"/>
                        <a:ext cx="4731166" cy="7467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anchor="ctr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adipisicing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sed do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</p:grpSp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AC9A4B19-D23E-FDD3-9BD9-090B9F5467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4134" y="2246363"/>
                      <a:ext cx="3406178" cy="874244"/>
                      <a:chOff x="414134" y="2246363"/>
                      <a:chExt cx="3406178" cy="874244"/>
                    </a:xfrm>
                  </p:grpSpPr>
                  <p:grpSp>
                    <p:nvGrpSpPr>
                      <p:cNvPr id="95" name="Group 94">
                        <a:extLst>
                          <a:ext uri="{FF2B5EF4-FFF2-40B4-BE49-F238E27FC236}">
                            <a16:creationId xmlns:a16="http://schemas.microsoft.com/office/drawing/2014/main" id="{0C1DDF59-675D-64F8-FA52-34BBB531727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211643" y="2617687"/>
                        <a:ext cx="608669" cy="131597"/>
                        <a:chOff x="3042450" y="1910080"/>
                        <a:chExt cx="608669" cy="131597"/>
                      </a:xfrm>
                    </p:grpSpPr>
                    <p:cxnSp>
                      <p:nvCxnSpPr>
                        <p:cNvPr id="105" name="Straight Connector 104">
                          <a:extLst>
                            <a:ext uri="{FF2B5EF4-FFF2-40B4-BE49-F238E27FC236}">
                              <a16:creationId xmlns:a16="http://schemas.microsoft.com/office/drawing/2014/main" id="{F07F00A4-1CF2-3989-5A49-1FF3AF0F1BC0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42450" y="1975878"/>
                          <a:ext cx="548640" cy="0"/>
                        </a:xfrm>
                        <a:prstGeom prst="line">
                          <a:avLst/>
                        </a:prstGeom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  <a:prstDash val="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06" name="Oval 105">
                          <a:extLst>
                            <a:ext uri="{FF2B5EF4-FFF2-40B4-BE49-F238E27FC236}">
                              <a16:creationId xmlns:a16="http://schemas.microsoft.com/office/drawing/2014/main" id="{2561478E-F87E-7EEB-508A-396404DAE04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19520" y="1910080"/>
                          <a:ext cx="131599" cy="131597"/>
                        </a:xfrm>
                        <a:prstGeom prst="ellipse">
                          <a:avLst/>
                        </a:prstGeom>
                        <a:solidFill>
                          <a:schemeClr val="accent1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96" name="Group 95">
                        <a:extLst>
                          <a:ext uri="{FF2B5EF4-FFF2-40B4-BE49-F238E27FC236}">
                            <a16:creationId xmlns:a16="http://schemas.microsoft.com/office/drawing/2014/main" id="{E686FD20-716A-8CA3-15C4-3E978B921EF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3614" y="2331833"/>
                        <a:ext cx="2646146" cy="703754"/>
                        <a:chOff x="614300" y="1570945"/>
                        <a:chExt cx="2646146" cy="703754"/>
                      </a:xfrm>
                    </p:grpSpPr>
                    <p:grpSp>
                      <p:nvGrpSpPr>
                        <p:cNvPr id="98" name="Group 97">
                          <a:extLst>
                            <a:ext uri="{FF2B5EF4-FFF2-40B4-BE49-F238E27FC236}">
                              <a16:creationId xmlns:a16="http://schemas.microsoft.com/office/drawing/2014/main" id="{7412154F-EB28-27EE-6672-131A289AE93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5525" y="1576846"/>
                          <a:ext cx="278654" cy="697853"/>
                          <a:chOff x="967551" y="1630487"/>
                          <a:chExt cx="278654" cy="697853"/>
                        </a:xfrm>
                        <a:solidFill>
                          <a:schemeClr val="accent2">
                            <a:lumMod val="75000"/>
                          </a:schemeClr>
                        </a:solidFill>
                      </p:grpSpPr>
                      <p:sp>
                        <p:nvSpPr>
                          <p:cNvPr id="103" name="Isosceles Triangle 102">
                            <a:extLst>
                              <a:ext uri="{FF2B5EF4-FFF2-40B4-BE49-F238E27FC236}">
                                <a16:creationId xmlns:a16="http://schemas.microsoft.com/office/drawing/2014/main" id="{9BF3EBB6-39EF-DE80-DA76-7AB82D42C7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967551" y="2088124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1">
                              <a:lumMod val="7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04" name="Isosceles Triangle 103">
                            <a:extLst>
                              <a:ext uri="{FF2B5EF4-FFF2-40B4-BE49-F238E27FC236}">
                                <a16:creationId xmlns:a16="http://schemas.microsoft.com/office/drawing/2014/main" id="{3B625C84-2368-D4C3-2727-8CA63821B3E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7551" y="1630487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1">
                              <a:lumMod val="7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99" name="Rectangle 98">
                          <a:extLst>
                            <a:ext uri="{FF2B5EF4-FFF2-40B4-BE49-F238E27FC236}">
                              <a16:creationId xmlns:a16="http://schemas.microsoft.com/office/drawing/2014/main" id="{6B19D542-7E1D-79E5-F01D-1715B94113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300" y="1695625"/>
                          <a:ext cx="1309688" cy="453944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8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100" name="Group 99">
                          <a:extLst>
                            <a:ext uri="{FF2B5EF4-FFF2-40B4-BE49-F238E27FC236}">
                              <a16:creationId xmlns:a16="http://schemas.microsoft.com/office/drawing/2014/main" id="{E69ED9F3-1A53-9C2C-098A-CCC5C92A68B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313371" y="1570945"/>
                          <a:ext cx="1947075" cy="703305"/>
                          <a:chOff x="1245397" y="1624586"/>
                          <a:chExt cx="1947075" cy="703305"/>
                        </a:xfrm>
                      </p:grpSpPr>
                      <p:sp>
                        <p:nvSpPr>
                          <p:cNvPr id="101" name="Rectangle: Top Corners Rounded 100">
                            <a:extLst>
                              <a:ext uri="{FF2B5EF4-FFF2-40B4-BE49-F238E27FC236}">
                                <a16:creationId xmlns:a16="http://schemas.microsoft.com/office/drawing/2014/main" id="{2BA55ABB-714E-3559-DDB2-D3A8E1C34E6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1867282" y="1002701"/>
                            <a:ext cx="703305" cy="1947075"/>
                          </a:xfrm>
                          <a:prstGeom prst="round2SameRect">
                            <a:avLst>
                              <a:gd name="adj1" fmla="val 0"/>
                              <a:gd name="adj2" fmla="val 50000"/>
                            </a:avLst>
                          </a:prstGeom>
                          <a:solidFill>
                            <a:schemeClr val="accent1"/>
                          </a:solidFill>
                          <a:ln w="635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wrap="square" rtlCol="0" anchor="ctr"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02" name="TextBox 101">
                            <a:extLst>
                              <a:ext uri="{FF2B5EF4-FFF2-40B4-BE49-F238E27FC236}">
                                <a16:creationId xmlns:a16="http://schemas.microsoft.com/office/drawing/2014/main" id="{DC04FBEF-0B18-AD29-9622-84FFEADE418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498400" y="1798433"/>
                            <a:ext cx="1441068" cy="3556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anchor="ctr">
                            <a:spAutoFit/>
                          </a:bodyPr>
                          <a:lstStyle/>
                          <a:p>
                            <a:pPr lvl="0">
                              <a:defRPr/>
                            </a:pPr>
                            <a:r>
                              <a:rPr lang="en-CA" sz="1400" b="1" i="0" u="none" strike="noStrike" dirty="0">
                                <a:solidFill>
                                  <a:schemeClr val="bg2"/>
                                </a:solidFill>
                                <a:effectLst/>
                                <a:ea typeface="Cambria" panose="02040503050406030204" pitchFamily="18" charset="0"/>
                                <a:cs typeface="Arial" panose="020B0604020202020204" pitchFamily="34" charset="0"/>
                              </a:rPr>
                              <a:t>Lorem ipsum</a:t>
                            </a:r>
                            <a:endParaRPr lang="en-US" sz="1400" b="1" dirty="0">
                              <a:solidFill>
                                <a:schemeClr val="bg2"/>
                              </a:solidFill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97" name="Oval 96">
                        <a:extLst>
                          <a:ext uri="{FF2B5EF4-FFF2-40B4-BE49-F238E27FC236}">
                            <a16:creationId xmlns:a16="http://schemas.microsoft.com/office/drawing/2014/main" id="{1AC9A87E-278B-5429-B923-4B056EAB04E6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14134" y="2246363"/>
                        <a:ext cx="874244" cy="874244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 w="6350">
                        <a:solidFill>
                          <a:schemeClr val="bg2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2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rPr>
                          <a:t>01</a:t>
                        </a:r>
                      </a:p>
                    </p:txBody>
                  </p:sp>
                </p:grpSp>
              </p:grpSp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EC275EBA-12EA-536F-443E-575EDBEFDBE6}"/>
                      </a:ext>
                    </a:extLst>
                  </p:cNvPr>
                  <p:cNvGrpSpPr/>
                  <p:nvPr/>
                </p:nvGrpSpPr>
                <p:grpSpPr>
                  <a:xfrm>
                    <a:off x="2178701" y="2366258"/>
                    <a:ext cx="1449395" cy="156256"/>
                    <a:chOff x="2433721" y="3616035"/>
                    <a:chExt cx="1674649" cy="180540"/>
                  </a:xfrm>
                </p:grpSpPr>
                <p:cxnSp>
                  <p:nvCxnSpPr>
                    <p:cNvPr id="91" name="Straight Connector 90">
                      <a:extLst>
                        <a:ext uri="{FF2B5EF4-FFF2-40B4-BE49-F238E27FC236}">
                          <a16:creationId xmlns:a16="http://schemas.microsoft.com/office/drawing/2014/main" id="{6B20AF43-0C12-ED7B-FDB8-4FAE888D460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593620" y="3706383"/>
                      <a:ext cx="1514750" cy="0"/>
                    </a:xfrm>
                    <a:prstGeom prst="line">
                      <a:avLst/>
                    </a:prstGeom>
                    <a:ln w="6350">
                      <a:solidFill>
                        <a:schemeClr val="tx2"/>
                      </a:solidFill>
                      <a:prstDash val="dash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05602D85-3948-F357-DDBD-C257DBD2A420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433721" y="3616035"/>
                      <a:ext cx="180000" cy="18054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6350">
                      <a:solidFill>
                        <a:schemeClr val="tx2"/>
                      </a:solidFill>
                      <a:headEnd type="oval" w="sm" len="sm"/>
                      <a:tailEnd type="oval" w="sm" len="sm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31A4049C-0511-F3C0-66DD-4ABA90CD0F2C}"/>
                    </a:ext>
                  </a:extLst>
                </p:cNvPr>
                <p:cNvGrpSpPr/>
                <p:nvPr/>
              </p:nvGrpSpPr>
              <p:grpSpPr>
                <a:xfrm>
                  <a:off x="2178701" y="5221792"/>
                  <a:ext cx="9215110" cy="1007034"/>
                  <a:chOff x="2178701" y="4539733"/>
                  <a:chExt cx="9215110" cy="1007034"/>
                </a:xfrm>
              </p:grpSpPr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8ABEA6F8-AB8B-6D2D-36DE-E9A64B6832D9}"/>
                      </a:ext>
                    </a:extLst>
                  </p:cNvPr>
                  <p:cNvGrpSpPr/>
                  <p:nvPr/>
                </p:nvGrpSpPr>
                <p:grpSpPr>
                  <a:xfrm>
                    <a:off x="3740246" y="4539733"/>
                    <a:ext cx="7653565" cy="1007034"/>
                    <a:chOff x="414134" y="3617845"/>
                    <a:chExt cx="8843023" cy="1163539"/>
                  </a:xfrm>
                </p:grpSpPr>
                <p:grpSp>
                  <p:nvGrpSpPr>
                    <p:cNvPr id="71" name="Group 70">
                      <a:extLst>
                        <a:ext uri="{FF2B5EF4-FFF2-40B4-BE49-F238E27FC236}">
                          <a16:creationId xmlns:a16="http://schemas.microsoft.com/office/drawing/2014/main" id="{8374233E-F3D9-A1BC-9EB3-BD4E696CFD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68819" y="3617845"/>
                      <a:ext cx="5488338" cy="1163539"/>
                      <a:chOff x="3768819" y="3617845"/>
                      <a:chExt cx="5488338" cy="1163539"/>
                    </a:xfrm>
                  </p:grpSpPr>
                  <p:grpSp>
                    <p:nvGrpSpPr>
                      <p:cNvPr id="85" name="Group 84">
                        <a:extLst>
                          <a:ext uri="{FF2B5EF4-FFF2-40B4-BE49-F238E27FC236}">
                            <a16:creationId xmlns:a16="http://schemas.microsoft.com/office/drawing/2014/main" id="{3D643D5F-B182-6552-1181-4747AC9096A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68819" y="3617845"/>
                        <a:ext cx="5488338" cy="1163539"/>
                        <a:chOff x="3775584" y="2091164"/>
                        <a:chExt cx="5002935" cy="1279893"/>
                      </a:xfrm>
                    </p:grpSpPr>
                    <p:sp>
                      <p:nvSpPr>
                        <p:cNvPr id="87" name="Rectangle: Rounded Corners 86">
                          <a:extLst>
                            <a:ext uri="{FF2B5EF4-FFF2-40B4-BE49-F238E27FC236}">
                              <a16:creationId xmlns:a16="http://schemas.microsoft.com/office/drawing/2014/main" id="{F0C62293-412B-682A-E9BA-BF9DA16ADA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85300" y="2186413"/>
                          <a:ext cx="4693219" cy="1184644"/>
                        </a:xfrm>
                        <a:prstGeom prst="roundRect">
                          <a:avLst>
                            <a:gd name="adj" fmla="val 18950"/>
                          </a:avLst>
                        </a:prstGeom>
                        <a:solidFill>
                          <a:schemeClr val="accent3"/>
                        </a:solidFill>
                        <a:ln w="63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8" name="Rectangle: Rounded Corners 87">
                          <a:extLst>
                            <a:ext uri="{FF2B5EF4-FFF2-40B4-BE49-F238E27FC236}">
                              <a16:creationId xmlns:a16="http://schemas.microsoft.com/office/drawing/2014/main" id="{032532E8-8AA5-22E6-C52C-D8328DCB94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75584" y="2091164"/>
                          <a:ext cx="4929914" cy="1184644"/>
                        </a:xfrm>
                        <a:prstGeom prst="roundRect">
                          <a:avLst>
                            <a:gd name="adj" fmla="val 13451"/>
                          </a:avLst>
                        </a:prstGeom>
                        <a:solidFill>
                          <a:schemeClr val="bg2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86" name="TextBox 85">
                        <a:extLst>
                          <a:ext uri="{FF2B5EF4-FFF2-40B4-BE49-F238E27FC236}">
                            <a16:creationId xmlns:a16="http://schemas.microsoft.com/office/drawing/2014/main" id="{BB2F7D6B-1F67-9DD8-3612-A2160FCC6E2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27791" y="3782929"/>
                        <a:ext cx="4731166" cy="7467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anchor="ctr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adipisicing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sed do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</p:grpSp>
                <p:grpSp>
                  <p:nvGrpSpPr>
                    <p:cNvPr id="72" name="Group 71">
                      <a:extLst>
                        <a:ext uri="{FF2B5EF4-FFF2-40B4-BE49-F238E27FC236}">
                          <a16:creationId xmlns:a16="http://schemas.microsoft.com/office/drawing/2014/main" id="{4AE478F7-2736-62CD-C4FA-18FD4E23C14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4134" y="3714868"/>
                      <a:ext cx="3406178" cy="874244"/>
                      <a:chOff x="414134" y="3714868"/>
                      <a:chExt cx="3406178" cy="874244"/>
                    </a:xfrm>
                  </p:grpSpPr>
                  <p:grpSp>
                    <p:nvGrpSpPr>
                      <p:cNvPr id="73" name="Group 72">
                        <a:extLst>
                          <a:ext uri="{FF2B5EF4-FFF2-40B4-BE49-F238E27FC236}">
                            <a16:creationId xmlns:a16="http://schemas.microsoft.com/office/drawing/2014/main" id="{A8D88387-19DC-E0E0-A620-4A4BDE2831D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211643" y="4086192"/>
                        <a:ext cx="608669" cy="131597"/>
                        <a:chOff x="3042450" y="1910080"/>
                        <a:chExt cx="608669" cy="131597"/>
                      </a:xfrm>
                    </p:grpSpPr>
                    <p:cxnSp>
                      <p:nvCxnSpPr>
                        <p:cNvPr id="83" name="Straight Connector 82">
                          <a:extLst>
                            <a:ext uri="{FF2B5EF4-FFF2-40B4-BE49-F238E27FC236}">
                              <a16:creationId xmlns:a16="http://schemas.microsoft.com/office/drawing/2014/main" id="{FBED6BC2-A44B-27DA-EB06-FA2D96319059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42450" y="1975878"/>
                          <a:ext cx="548640" cy="0"/>
                        </a:xfrm>
                        <a:prstGeom prst="line">
                          <a:avLst/>
                        </a:prstGeom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  <a:prstDash val="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84" name="Oval 83">
                          <a:extLst>
                            <a:ext uri="{FF2B5EF4-FFF2-40B4-BE49-F238E27FC236}">
                              <a16:creationId xmlns:a16="http://schemas.microsoft.com/office/drawing/2014/main" id="{0CB8312D-182A-9406-C19C-B4E7328A28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19520" y="1910080"/>
                          <a:ext cx="131599" cy="131597"/>
                        </a:xfrm>
                        <a:prstGeom prst="ellipse">
                          <a:avLst/>
                        </a:prstGeom>
                        <a:solidFill>
                          <a:schemeClr val="accent3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74" name="Group 73">
                        <a:extLst>
                          <a:ext uri="{FF2B5EF4-FFF2-40B4-BE49-F238E27FC236}">
                            <a16:creationId xmlns:a16="http://schemas.microsoft.com/office/drawing/2014/main" id="{95A11977-8AF5-5A25-737F-38A0F09332B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3614" y="3800338"/>
                        <a:ext cx="2646146" cy="703754"/>
                        <a:chOff x="614300" y="1570945"/>
                        <a:chExt cx="2646146" cy="703754"/>
                      </a:xfrm>
                    </p:grpSpPr>
                    <p:grpSp>
                      <p:nvGrpSpPr>
                        <p:cNvPr id="76" name="Group 75">
                          <a:extLst>
                            <a:ext uri="{FF2B5EF4-FFF2-40B4-BE49-F238E27FC236}">
                              <a16:creationId xmlns:a16="http://schemas.microsoft.com/office/drawing/2014/main" id="{83629925-0F72-F6CE-A259-597A39094E1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5525" y="1576846"/>
                          <a:ext cx="278654" cy="697853"/>
                          <a:chOff x="967551" y="1630487"/>
                          <a:chExt cx="278654" cy="697853"/>
                        </a:xfrm>
                        <a:solidFill>
                          <a:schemeClr val="accent2">
                            <a:lumMod val="75000"/>
                          </a:schemeClr>
                        </a:solidFill>
                      </p:grpSpPr>
                      <p:sp>
                        <p:nvSpPr>
                          <p:cNvPr id="81" name="Isosceles Triangle 80">
                            <a:extLst>
                              <a:ext uri="{FF2B5EF4-FFF2-40B4-BE49-F238E27FC236}">
                                <a16:creationId xmlns:a16="http://schemas.microsoft.com/office/drawing/2014/main" id="{FF9F7657-2EDC-DA75-4338-FA8175BA226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967551" y="2088124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3">
                              <a:lumMod val="7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82" name="Isosceles Triangle 81">
                            <a:extLst>
                              <a:ext uri="{FF2B5EF4-FFF2-40B4-BE49-F238E27FC236}">
                                <a16:creationId xmlns:a16="http://schemas.microsoft.com/office/drawing/2014/main" id="{732383DE-DCCB-74C2-712B-41C01A246A2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7551" y="1630487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3">
                              <a:lumMod val="7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77" name="Rectangle 76">
                          <a:extLst>
                            <a:ext uri="{FF2B5EF4-FFF2-40B4-BE49-F238E27FC236}">
                              <a16:creationId xmlns:a16="http://schemas.microsoft.com/office/drawing/2014/main" id="{6F606182-A359-01FF-EF5F-C7B3D4A83C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300" y="1695625"/>
                          <a:ext cx="1309688" cy="453944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8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78" name="Group 77">
                          <a:extLst>
                            <a:ext uri="{FF2B5EF4-FFF2-40B4-BE49-F238E27FC236}">
                              <a16:creationId xmlns:a16="http://schemas.microsoft.com/office/drawing/2014/main" id="{C35B77DD-753E-F453-5279-7E288BECA11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313371" y="1570945"/>
                          <a:ext cx="1947075" cy="703305"/>
                          <a:chOff x="1245397" y="1624586"/>
                          <a:chExt cx="1947075" cy="703305"/>
                        </a:xfrm>
                      </p:grpSpPr>
                      <p:sp>
                        <p:nvSpPr>
                          <p:cNvPr id="79" name="Rectangle: Top Corners Rounded 78">
                            <a:extLst>
                              <a:ext uri="{FF2B5EF4-FFF2-40B4-BE49-F238E27FC236}">
                                <a16:creationId xmlns:a16="http://schemas.microsoft.com/office/drawing/2014/main" id="{43C09F48-5BD6-F4D9-FDA5-906E02D3D8B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1867282" y="1002701"/>
                            <a:ext cx="703305" cy="1947075"/>
                          </a:xfrm>
                          <a:prstGeom prst="round2SameRect">
                            <a:avLst>
                              <a:gd name="adj1" fmla="val 0"/>
                              <a:gd name="adj2" fmla="val 50000"/>
                            </a:avLst>
                          </a:prstGeom>
                          <a:solidFill>
                            <a:schemeClr val="accent3"/>
                          </a:solidFill>
                          <a:ln w="635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wrap="square" rtlCol="0" anchor="ctr"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80" name="TextBox 79">
                            <a:extLst>
                              <a:ext uri="{FF2B5EF4-FFF2-40B4-BE49-F238E27FC236}">
                                <a16:creationId xmlns:a16="http://schemas.microsoft.com/office/drawing/2014/main" id="{DBC3F990-6954-169A-0254-CEC9332587F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498400" y="1798433"/>
                            <a:ext cx="1441068" cy="3556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anchor="ctr">
                            <a:spAutoFit/>
                          </a:bodyPr>
                          <a:lstStyle/>
                          <a:p>
                            <a:pPr lvl="0">
                              <a:defRPr/>
                            </a:pPr>
                            <a:r>
                              <a:rPr lang="en-CA" sz="1400" b="1" i="0" u="none" strike="noStrike" dirty="0">
                                <a:solidFill>
                                  <a:schemeClr val="bg2"/>
                                </a:solidFill>
                                <a:effectLst/>
                                <a:ea typeface="Cambria" panose="02040503050406030204" pitchFamily="18" charset="0"/>
                                <a:cs typeface="Arial" panose="020B0604020202020204" pitchFamily="34" charset="0"/>
                              </a:rPr>
                              <a:t>Lorem ipsum</a:t>
                            </a:r>
                            <a:endParaRPr lang="en-US" sz="1400" b="1" dirty="0">
                              <a:solidFill>
                                <a:schemeClr val="bg2"/>
                              </a:solidFill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75" name="Oval 74">
                        <a:extLst>
                          <a:ext uri="{FF2B5EF4-FFF2-40B4-BE49-F238E27FC236}">
                            <a16:creationId xmlns:a16="http://schemas.microsoft.com/office/drawing/2014/main" id="{6C943B15-394D-079E-00E2-95F18157A81F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14134" y="3714868"/>
                        <a:ext cx="874244" cy="874244"/>
                      </a:xfrm>
                      <a:prstGeom prst="ellipse">
                        <a:avLst/>
                      </a:prstGeom>
                      <a:solidFill>
                        <a:schemeClr val="accent3"/>
                      </a:solidFill>
                      <a:ln w="6350">
                        <a:solidFill>
                          <a:schemeClr val="bg2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2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rPr>
                          <a:t>04</a:t>
                        </a:r>
                      </a:p>
                    </p:txBody>
                  </p:sp>
                </p:grpSp>
              </p:grpSp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0AECA2A8-8F60-8ACD-8AE4-A8933177D384}"/>
                      </a:ext>
                    </a:extLst>
                  </p:cNvPr>
                  <p:cNvGrpSpPr/>
                  <p:nvPr/>
                </p:nvGrpSpPr>
                <p:grpSpPr>
                  <a:xfrm>
                    <a:off x="2178701" y="5007290"/>
                    <a:ext cx="1449395" cy="156256"/>
                    <a:chOff x="2433721" y="3616035"/>
                    <a:chExt cx="1674649" cy="180540"/>
                  </a:xfrm>
                </p:grpSpPr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506CD0EA-3482-CC7F-80A0-50F2A3BF8A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593620" y="3706383"/>
                      <a:ext cx="1514750" cy="0"/>
                    </a:xfrm>
                    <a:prstGeom prst="line">
                      <a:avLst/>
                    </a:prstGeom>
                    <a:ln w="6350">
                      <a:solidFill>
                        <a:schemeClr val="tx2"/>
                      </a:solidFill>
                      <a:prstDash val="dash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0" name="Oval 69">
                      <a:extLst>
                        <a:ext uri="{FF2B5EF4-FFF2-40B4-BE49-F238E27FC236}">
                          <a16:creationId xmlns:a16="http://schemas.microsoft.com/office/drawing/2014/main" id="{4F6C5839-1E31-A030-314E-9AD0577344A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433721" y="3616035"/>
                      <a:ext cx="180000" cy="180540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6350">
                      <a:solidFill>
                        <a:schemeClr val="tx2"/>
                      </a:solidFill>
                      <a:headEnd type="oval" w="sm" len="sm"/>
                      <a:tailEnd type="oval" w="sm" len="sm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2A4CB22E-1A04-A473-27BC-D56ABEC5FA9A}"/>
                    </a:ext>
                  </a:extLst>
                </p:cNvPr>
                <p:cNvGrpSpPr/>
                <p:nvPr/>
              </p:nvGrpSpPr>
              <p:grpSpPr>
                <a:xfrm>
                  <a:off x="3066690" y="4142206"/>
                  <a:ext cx="8327121" cy="1007034"/>
                  <a:chOff x="3066690" y="3261385"/>
                  <a:chExt cx="8327121" cy="1007034"/>
                </a:xfrm>
              </p:grpSpPr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236C1393-D041-6598-C047-6F8537CD06EC}"/>
                      </a:ext>
                    </a:extLst>
                  </p:cNvPr>
                  <p:cNvGrpSpPr/>
                  <p:nvPr/>
                </p:nvGrpSpPr>
                <p:grpSpPr>
                  <a:xfrm>
                    <a:off x="3740246" y="3261385"/>
                    <a:ext cx="7653565" cy="1007034"/>
                    <a:chOff x="414134" y="5086350"/>
                    <a:chExt cx="8843023" cy="1163539"/>
                  </a:xfrm>
                </p:grpSpPr>
                <p:grpSp>
                  <p:nvGrpSpPr>
                    <p:cNvPr id="43" name="Group 42">
                      <a:extLst>
                        <a:ext uri="{FF2B5EF4-FFF2-40B4-BE49-F238E27FC236}">
                          <a16:creationId xmlns:a16="http://schemas.microsoft.com/office/drawing/2014/main" id="{F27B9A46-C610-3D20-2F75-9F85537170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68819" y="5086350"/>
                      <a:ext cx="5488338" cy="1163539"/>
                      <a:chOff x="3768819" y="5086350"/>
                      <a:chExt cx="5488338" cy="1163539"/>
                    </a:xfrm>
                  </p:grpSpPr>
                  <p:grpSp>
                    <p:nvGrpSpPr>
                      <p:cNvPr id="58" name="Group 57">
                        <a:extLst>
                          <a:ext uri="{FF2B5EF4-FFF2-40B4-BE49-F238E27FC236}">
                            <a16:creationId xmlns:a16="http://schemas.microsoft.com/office/drawing/2014/main" id="{F4C324BC-A467-338B-01AB-1F8F4694638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68819" y="5086350"/>
                        <a:ext cx="5488338" cy="1163539"/>
                        <a:chOff x="3775584" y="2091164"/>
                        <a:chExt cx="5002935" cy="1279893"/>
                      </a:xfrm>
                    </p:grpSpPr>
                    <p:sp>
                      <p:nvSpPr>
                        <p:cNvPr id="60" name="Rectangle: Rounded Corners 59">
                          <a:extLst>
                            <a:ext uri="{FF2B5EF4-FFF2-40B4-BE49-F238E27FC236}">
                              <a16:creationId xmlns:a16="http://schemas.microsoft.com/office/drawing/2014/main" id="{C9106744-3CA1-7B6B-034E-6DDF4F39C5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85300" y="2186413"/>
                          <a:ext cx="4693219" cy="1184644"/>
                        </a:xfrm>
                        <a:prstGeom prst="roundRect">
                          <a:avLst>
                            <a:gd name="adj" fmla="val 18950"/>
                          </a:avLst>
                        </a:prstGeom>
                        <a:solidFill>
                          <a:schemeClr val="accent4"/>
                        </a:solidFill>
                        <a:ln w="63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1" name="Rectangle: Rounded Corners 60">
                          <a:extLst>
                            <a:ext uri="{FF2B5EF4-FFF2-40B4-BE49-F238E27FC236}">
                              <a16:creationId xmlns:a16="http://schemas.microsoft.com/office/drawing/2014/main" id="{D2506A57-3994-32B2-6969-0B2471C2A9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75584" y="2091164"/>
                          <a:ext cx="4929914" cy="1184644"/>
                        </a:xfrm>
                        <a:prstGeom prst="roundRect">
                          <a:avLst>
                            <a:gd name="adj" fmla="val 13451"/>
                          </a:avLst>
                        </a:prstGeom>
                        <a:solidFill>
                          <a:schemeClr val="bg2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59" name="TextBox 58">
                        <a:extLst>
                          <a:ext uri="{FF2B5EF4-FFF2-40B4-BE49-F238E27FC236}">
                            <a16:creationId xmlns:a16="http://schemas.microsoft.com/office/drawing/2014/main" id="{C3A5800F-E472-EB5B-7A1B-B948D8B1028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27791" y="5251434"/>
                        <a:ext cx="4731166" cy="7467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anchor="ctr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adipisicing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, sed do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2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2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</p:grpSp>
                <p:grpSp>
                  <p:nvGrpSpPr>
                    <p:cNvPr id="44" name="Group 43">
                      <a:extLst>
                        <a:ext uri="{FF2B5EF4-FFF2-40B4-BE49-F238E27FC236}">
                          <a16:creationId xmlns:a16="http://schemas.microsoft.com/office/drawing/2014/main" id="{9FEFB13D-217F-0DAC-62C9-87E6693D21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4134" y="5183373"/>
                      <a:ext cx="3406178" cy="874244"/>
                      <a:chOff x="414134" y="5183373"/>
                      <a:chExt cx="3406178" cy="874244"/>
                    </a:xfrm>
                  </p:grpSpPr>
                  <p:grpSp>
                    <p:nvGrpSpPr>
                      <p:cNvPr id="45" name="Group 44">
                        <a:extLst>
                          <a:ext uri="{FF2B5EF4-FFF2-40B4-BE49-F238E27FC236}">
                            <a16:creationId xmlns:a16="http://schemas.microsoft.com/office/drawing/2014/main" id="{77265D94-B40F-2409-54D2-3F4E1BEF821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211643" y="5554697"/>
                        <a:ext cx="608669" cy="131597"/>
                        <a:chOff x="3042450" y="1910080"/>
                        <a:chExt cx="608669" cy="131597"/>
                      </a:xfrm>
                    </p:grpSpPr>
                    <p:cxnSp>
                      <p:nvCxnSpPr>
                        <p:cNvPr id="56" name="Straight Connector 55">
                          <a:extLst>
                            <a:ext uri="{FF2B5EF4-FFF2-40B4-BE49-F238E27FC236}">
                              <a16:creationId xmlns:a16="http://schemas.microsoft.com/office/drawing/2014/main" id="{892D4000-79DD-0B42-F3B9-094E5BA1BE6B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42450" y="1975878"/>
                          <a:ext cx="548640" cy="0"/>
                        </a:xfrm>
                        <a:prstGeom prst="line">
                          <a:avLst/>
                        </a:prstGeom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  <a:prstDash val="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57" name="Oval 56">
                          <a:extLst>
                            <a:ext uri="{FF2B5EF4-FFF2-40B4-BE49-F238E27FC236}">
                              <a16:creationId xmlns:a16="http://schemas.microsoft.com/office/drawing/2014/main" id="{4802B77B-12E1-7973-6983-05011B5C5A3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19520" y="1910080"/>
                          <a:ext cx="131599" cy="131597"/>
                        </a:xfrm>
                        <a:prstGeom prst="ellipse">
                          <a:avLst/>
                        </a:prstGeom>
                        <a:solidFill>
                          <a:schemeClr val="accent4"/>
                        </a:solidFill>
                        <a:ln w="635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6" name="Group 45">
                        <a:extLst>
                          <a:ext uri="{FF2B5EF4-FFF2-40B4-BE49-F238E27FC236}">
                            <a16:creationId xmlns:a16="http://schemas.microsoft.com/office/drawing/2014/main" id="{CBE2ED8F-9B75-10DD-D9B7-38A23F75BE1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3614" y="5268843"/>
                        <a:ext cx="2646146" cy="703754"/>
                        <a:chOff x="614300" y="1570945"/>
                        <a:chExt cx="2646146" cy="703754"/>
                      </a:xfrm>
                    </p:grpSpPr>
                    <p:grpSp>
                      <p:nvGrpSpPr>
                        <p:cNvPr id="49" name="Group 48">
                          <a:extLst>
                            <a:ext uri="{FF2B5EF4-FFF2-40B4-BE49-F238E27FC236}">
                              <a16:creationId xmlns:a16="http://schemas.microsoft.com/office/drawing/2014/main" id="{94B4AC4B-6938-F829-CF9D-BF0F631AAE1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5525" y="1576846"/>
                          <a:ext cx="278654" cy="697853"/>
                          <a:chOff x="967551" y="1630487"/>
                          <a:chExt cx="278654" cy="697853"/>
                        </a:xfrm>
                        <a:solidFill>
                          <a:schemeClr val="accent2">
                            <a:lumMod val="75000"/>
                          </a:schemeClr>
                        </a:solidFill>
                      </p:grpSpPr>
                      <p:sp>
                        <p:nvSpPr>
                          <p:cNvPr id="54" name="Isosceles Triangle 53">
                            <a:extLst>
                              <a:ext uri="{FF2B5EF4-FFF2-40B4-BE49-F238E27FC236}">
                                <a16:creationId xmlns:a16="http://schemas.microsoft.com/office/drawing/2014/main" id="{5ACB0E3E-A41C-0673-447A-A620BB4D433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967551" y="2088124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4">
                              <a:lumMod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55" name="Isosceles Triangle 54">
                            <a:extLst>
                              <a:ext uri="{FF2B5EF4-FFF2-40B4-BE49-F238E27FC236}">
                                <a16:creationId xmlns:a16="http://schemas.microsoft.com/office/drawing/2014/main" id="{9D1F8E91-5287-5356-D74E-E9B860E5807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7551" y="1630487"/>
                            <a:ext cx="278654" cy="240216"/>
                          </a:xfrm>
                          <a:prstGeom prst="triangle">
                            <a:avLst>
                              <a:gd name="adj" fmla="val 100000"/>
                            </a:avLst>
                          </a:prstGeom>
                          <a:solidFill>
                            <a:schemeClr val="accent4">
                              <a:lumMod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50" name="Rectangle 49">
                          <a:extLst>
                            <a:ext uri="{FF2B5EF4-FFF2-40B4-BE49-F238E27FC236}">
                              <a16:creationId xmlns:a16="http://schemas.microsoft.com/office/drawing/2014/main" id="{02E4F1B3-A2F5-B6EB-4942-A308C48869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300" y="1695625"/>
                          <a:ext cx="1309688" cy="453944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8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51" name="Group 50">
                          <a:extLst>
                            <a:ext uri="{FF2B5EF4-FFF2-40B4-BE49-F238E27FC236}">
                              <a16:creationId xmlns:a16="http://schemas.microsoft.com/office/drawing/2014/main" id="{02F7FF60-05DD-F91F-F8A8-AE8E9AFA0D9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313371" y="1570945"/>
                          <a:ext cx="1947075" cy="703305"/>
                          <a:chOff x="1245397" y="1624586"/>
                          <a:chExt cx="1947075" cy="703305"/>
                        </a:xfrm>
                      </p:grpSpPr>
                      <p:sp>
                        <p:nvSpPr>
                          <p:cNvPr id="52" name="Rectangle: Top Corners Rounded 51">
                            <a:extLst>
                              <a:ext uri="{FF2B5EF4-FFF2-40B4-BE49-F238E27FC236}">
                                <a16:creationId xmlns:a16="http://schemas.microsoft.com/office/drawing/2014/main" id="{CDD8A1CF-509B-7A09-24CE-06876CA7153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1867282" y="1002701"/>
                            <a:ext cx="703305" cy="1947075"/>
                          </a:xfrm>
                          <a:prstGeom prst="round2SameRect">
                            <a:avLst>
                              <a:gd name="adj1" fmla="val 0"/>
                              <a:gd name="adj2" fmla="val 50000"/>
                            </a:avLst>
                          </a:prstGeom>
                          <a:solidFill>
                            <a:schemeClr val="accent4"/>
                          </a:solidFill>
                          <a:ln w="635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wrap="square" rtlCol="0" anchor="ctr"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2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53" name="TextBox 52">
                            <a:extLst>
                              <a:ext uri="{FF2B5EF4-FFF2-40B4-BE49-F238E27FC236}">
                                <a16:creationId xmlns:a16="http://schemas.microsoft.com/office/drawing/2014/main" id="{F35FCE36-ED09-C052-A8C9-BCE31FF4698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498400" y="1798433"/>
                            <a:ext cx="1441068" cy="3556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anchor="ctr">
                            <a:spAutoFit/>
                          </a:bodyPr>
                          <a:lstStyle/>
                          <a:p>
                            <a:pPr lvl="0">
                              <a:defRPr/>
                            </a:pPr>
                            <a:r>
                              <a:rPr lang="en-CA" sz="1400" b="1" i="0" u="none" strike="noStrike" dirty="0">
                                <a:solidFill>
                                  <a:schemeClr val="bg2"/>
                                </a:solidFill>
                                <a:effectLst/>
                                <a:ea typeface="Cambria" panose="02040503050406030204" pitchFamily="18" charset="0"/>
                                <a:cs typeface="Arial" panose="020B0604020202020204" pitchFamily="34" charset="0"/>
                              </a:rPr>
                              <a:t>Lorem ipsum</a:t>
                            </a:r>
                            <a:endParaRPr lang="en-US" sz="1400" b="1" dirty="0">
                              <a:solidFill>
                                <a:schemeClr val="bg2"/>
                              </a:solidFill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48" name="Oval 47">
                        <a:extLst>
                          <a:ext uri="{FF2B5EF4-FFF2-40B4-BE49-F238E27FC236}">
                            <a16:creationId xmlns:a16="http://schemas.microsoft.com/office/drawing/2014/main" id="{8107B0B2-D420-D554-BFAB-2B2CBDEAA769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14134" y="5183373"/>
                        <a:ext cx="874244" cy="874244"/>
                      </a:xfrm>
                      <a:prstGeom prst="ellipse">
                        <a:avLst/>
                      </a:prstGeom>
                      <a:solidFill>
                        <a:schemeClr val="accent4"/>
                      </a:solidFill>
                      <a:ln w="6350">
                        <a:solidFill>
                          <a:schemeClr val="bg2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2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rPr>
                          <a:t>03</a:t>
                        </a:r>
                      </a:p>
                    </p:txBody>
                  </p:sp>
                </p:grpSp>
              </p:grp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7A24F261-3D31-B7BA-2080-B8A3BE679401}"/>
                      </a:ext>
                    </a:extLst>
                  </p:cNvPr>
                  <p:cNvGrpSpPr/>
                  <p:nvPr/>
                </p:nvGrpSpPr>
                <p:grpSpPr>
                  <a:xfrm>
                    <a:off x="3066690" y="3686774"/>
                    <a:ext cx="561406" cy="156256"/>
                    <a:chOff x="2433721" y="3616035"/>
                    <a:chExt cx="648656" cy="180540"/>
                  </a:xfrm>
                </p:grpSpPr>
                <p:cxnSp>
                  <p:nvCxnSpPr>
                    <p:cNvPr id="41" name="Straight Connector 40">
                      <a:extLst>
                        <a:ext uri="{FF2B5EF4-FFF2-40B4-BE49-F238E27FC236}">
                          <a16:creationId xmlns:a16="http://schemas.microsoft.com/office/drawing/2014/main" id="{A34F2A81-154E-D8B1-43A8-5CEDE9AD13E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593620" y="3706383"/>
                      <a:ext cx="488757" cy="0"/>
                    </a:xfrm>
                    <a:prstGeom prst="line">
                      <a:avLst/>
                    </a:prstGeom>
                    <a:ln w="6350">
                      <a:solidFill>
                        <a:schemeClr val="tx2"/>
                      </a:solidFill>
                      <a:prstDash val="dash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2" name="Oval 41">
                      <a:extLst>
                        <a:ext uri="{FF2B5EF4-FFF2-40B4-BE49-F238E27FC236}">
                          <a16:creationId xmlns:a16="http://schemas.microsoft.com/office/drawing/2014/main" id="{66A33295-B3FA-3ADB-2D00-AA3553FC80F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433721" y="3616035"/>
                      <a:ext cx="180000" cy="180540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6350">
                      <a:solidFill>
                        <a:schemeClr val="tx2"/>
                      </a:solidFill>
                      <a:headEnd type="oval" w="sm" len="sm"/>
                      <a:tailEnd type="oval" w="sm" len="sm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F667B82-4C14-05D4-8383-52B265E5AC31}"/>
                </a:ext>
              </a:extLst>
            </p:cNvPr>
            <p:cNvGrpSpPr/>
            <p:nvPr/>
          </p:nvGrpSpPr>
          <p:grpSpPr>
            <a:xfrm>
              <a:off x="710395" y="2379845"/>
              <a:ext cx="2060144" cy="2351158"/>
              <a:chOff x="7206392" y="3701348"/>
              <a:chExt cx="1541847" cy="175964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396B88C-96AA-2ACA-4A58-1B999AC74943}"/>
                  </a:ext>
                </a:extLst>
              </p:cNvPr>
              <p:cNvSpPr/>
              <p:nvPr/>
            </p:nvSpPr>
            <p:spPr>
              <a:xfrm>
                <a:off x="7206392" y="4995513"/>
                <a:ext cx="1541847" cy="418710"/>
              </a:xfrm>
              <a:prstGeom prst="ellipse">
                <a:avLst/>
              </a:prstGeom>
              <a:solidFill>
                <a:schemeClr val="tx2">
                  <a:lumMod val="85000"/>
                  <a:lumOff val="15000"/>
                  <a:alpha val="1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9" name="Picture 8" descr="A bottle with a white label&#10;&#10;Description automatically generated">
                <a:extLst>
                  <a:ext uri="{FF2B5EF4-FFF2-40B4-BE49-F238E27FC236}">
                    <a16:creationId xmlns:a16="http://schemas.microsoft.com/office/drawing/2014/main" id="{6CEF0824-5892-E88F-A130-78ADD622BB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7701" t="11550" r="29655" b="23978"/>
              <a:stretch/>
            </p:blipFill>
            <p:spPr>
              <a:xfrm>
                <a:off x="7395362" y="3701348"/>
                <a:ext cx="1163906" cy="1759648"/>
              </a:xfrm>
              <a:prstGeom prst="rect">
                <a:avLst/>
              </a:prstGeom>
            </p:spPr>
          </p:pic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371468-C831-6D42-98AA-118062C8956C}"/>
              </a:ext>
            </a:extLst>
          </p:cNvPr>
          <p:cNvGrpSpPr/>
          <p:nvPr/>
        </p:nvGrpSpPr>
        <p:grpSpPr>
          <a:xfrm>
            <a:off x="8439924" y="172875"/>
            <a:ext cx="1595595" cy="533888"/>
            <a:chOff x="4844307" y="5029935"/>
            <a:chExt cx="1595595" cy="533888"/>
          </a:xfrm>
        </p:grpSpPr>
        <p:sp>
          <p:nvSpPr>
            <p:cNvPr id="13" name="Google Shape;12;p2">
              <a:extLst>
                <a:ext uri="{FF2B5EF4-FFF2-40B4-BE49-F238E27FC236}">
                  <a16:creationId xmlns:a16="http://schemas.microsoft.com/office/drawing/2014/main" id="{22C2AF05-82E1-0A4A-CB6F-32A7E331FB7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3;p2">
              <a:extLst>
                <a:ext uri="{FF2B5EF4-FFF2-40B4-BE49-F238E27FC236}">
                  <a16:creationId xmlns:a16="http://schemas.microsoft.com/office/drawing/2014/main" id="{C255C9A0-99C0-C407-A6F7-22F1F8124E6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4;p2">
              <a:extLst>
                <a:ext uri="{FF2B5EF4-FFF2-40B4-BE49-F238E27FC236}">
                  <a16:creationId xmlns:a16="http://schemas.microsoft.com/office/drawing/2014/main" id="{A72867F5-3823-BDD0-9E0E-54FA823B1CF9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5;p2">
              <a:extLst>
                <a:ext uri="{FF2B5EF4-FFF2-40B4-BE49-F238E27FC236}">
                  <a16:creationId xmlns:a16="http://schemas.microsoft.com/office/drawing/2014/main" id="{51713B24-3EC6-0AD2-FA9D-123AB8B7B2E2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;p2">
              <a:extLst>
                <a:ext uri="{FF2B5EF4-FFF2-40B4-BE49-F238E27FC236}">
                  <a16:creationId xmlns:a16="http://schemas.microsoft.com/office/drawing/2014/main" id="{EB18548F-0085-458D-3A59-62CAD904440C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7;p2">
              <a:extLst>
                <a:ext uri="{FF2B5EF4-FFF2-40B4-BE49-F238E27FC236}">
                  <a16:creationId xmlns:a16="http://schemas.microsoft.com/office/drawing/2014/main" id="{7920B4FB-3D7C-C9B8-2C73-F990C2FE0D4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8;p2">
              <a:extLst>
                <a:ext uri="{FF2B5EF4-FFF2-40B4-BE49-F238E27FC236}">
                  <a16:creationId xmlns:a16="http://schemas.microsoft.com/office/drawing/2014/main" id="{43C95D40-6F1D-F501-E45C-BC72E1F5347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2BB5425F-9157-A201-C59C-E68CA0F3A7A6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;p2">
              <a:extLst>
                <a:ext uri="{FF2B5EF4-FFF2-40B4-BE49-F238E27FC236}">
                  <a16:creationId xmlns:a16="http://schemas.microsoft.com/office/drawing/2014/main" id="{C77A02FA-31D4-1DEC-C303-F99667D57F28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3;p2">
              <a:extLst>
                <a:ext uri="{FF2B5EF4-FFF2-40B4-BE49-F238E27FC236}">
                  <a16:creationId xmlns:a16="http://schemas.microsoft.com/office/drawing/2014/main" id="{001B143F-0E9E-A178-A82F-27E573C5E31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4;p2">
              <a:extLst>
                <a:ext uri="{FF2B5EF4-FFF2-40B4-BE49-F238E27FC236}">
                  <a16:creationId xmlns:a16="http://schemas.microsoft.com/office/drawing/2014/main" id="{2DCC88CD-C009-BDB4-1D8A-D69883E6A01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E087CA90-B7EB-7719-DF50-EC830FA54E5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4022D7FF-B4B6-A456-A656-07F9AFB3D14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33EA7AC9-0D1B-C3F7-CAB1-549ACF28B62C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A0788965-0823-365B-2EDC-0C9D302A476E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AD802F82-F8AB-1E9A-253C-AB3A4AC8047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520;p30">
            <a:extLst>
              <a:ext uri="{FF2B5EF4-FFF2-40B4-BE49-F238E27FC236}">
                <a16:creationId xmlns:a16="http://schemas.microsoft.com/office/drawing/2014/main" id="{1DD6F08B-DE35-7AD3-A00E-9EC7B85C3CA8}"/>
              </a:ext>
            </a:extLst>
          </p:cNvPr>
          <p:cNvGrpSpPr/>
          <p:nvPr/>
        </p:nvGrpSpPr>
        <p:grpSpPr>
          <a:xfrm>
            <a:off x="2017793" y="5856110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33" name="Google Shape;521;p30">
              <a:extLst>
                <a:ext uri="{FF2B5EF4-FFF2-40B4-BE49-F238E27FC236}">
                  <a16:creationId xmlns:a16="http://schemas.microsoft.com/office/drawing/2014/main" id="{E965023B-4263-BFAF-5DD1-3DE3F32C2C89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522;p30">
              <a:extLst>
                <a:ext uri="{FF2B5EF4-FFF2-40B4-BE49-F238E27FC236}">
                  <a16:creationId xmlns:a16="http://schemas.microsoft.com/office/drawing/2014/main" id="{7FC75BE9-2C61-0942-2470-C1817D0DB96E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39" name="Rectangle 11">
            <a:extLst>
              <a:ext uri="{FF2B5EF4-FFF2-40B4-BE49-F238E27FC236}">
                <a16:creationId xmlns:a16="http://schemas.microsoft.com/office/drawing/2014/main" id="{3F040B9F-E8F6-E8D3-9E79-80AE5C7599E7}"/>
              </a:ext>
            </a:extLst>
          </p:cNvPr>
          <p:cNvSpPr/>
          <p:nvPr/>
        </p:nvSpPr>
        <p:spPr>
          <a:xfrm>
            <a:off x="534079" y="1414940"/>
            <a:ext cx="3933169" cy="512200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10A3D56-F238-CFF5-B2C2-EE748D0C4982}"/>
              </a:ext>
            </a:extLst>
          </p:cNvPr>
          <p:cNvGrpSpPr/>
          <p:nvPr/>
        </p:nvGrpSpPr>
        <p:grpSpPr>
          <a:xfrm>
            <a:off x="9604414" y="755745"/>
            <a:ext cx="1595595" cy="533888"/>
            <a:chOff x="4844307" y="5029935"/>
            <a:chExt cx="1595595" cy="533888"/>
          </a:xfrm>
        </p:grpSpPr>
        <p:sp>
          <p:nvSpPr>
            <p:cNvPr id="42" name="Google Shape;12;p2">
              <a:extLst>
                <a:ext uri="{FF2B5EF4-FFF2-40B4-BE49-F238E27FC236}">
                  <a16:creationId xmlns:a16="http://schemas.microsoft.com/office/drawing/2014/main" id="{748DDB00-C79C-7099-ED1C-F9D8E94EFF68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3;p2">
              <a:extLst>
                <a:ext uri="{FF2B5EF4-FFF2-40B4-BE49-F238E27FC236}">
                  <a16:creationId xmlns:a16="http://schemas.microsoft.com/office/drawing/2014/main" id="{2FB2C813-C865-E726-3E9D-F2C1B5B1297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4;p2">
              <a:extLst>
                <a:ext uri="{FF2B5EF4-FFF2-40B4-BE49-F238E27FC236}">
                  <a16:creationId xmlns:a16="http://schemas.microsoft.com/office/drawing/2014/main" id="{6679CB00-5137-425B-25BA-3DF0E3DFE3EF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5;p2">
              <a:extLst>
                <a:ext uri="{FF2B5EF4-FFF2-40B4-BE49-F238E27FC236}">
                  <a16:creationId xmlns:a16="http://schemas.microsoft.com/office/drawing/2014/main" id="{DAA3EC3C-846B-4F4A-BDEB-9777EA61CF7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6;p2">
              <a:extLst>
                <a:ext uri="{FF2B5EF4-FFF2-40B4-BE49-F238E27FC236}">
                  <a16:creationId xmlns:a16="http://schemas.microsoft.com/office/drawing/2014/main" id="{E2773708-2C9B-E45A-0C6E-EF23F2887533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7;p2">
              <a:extLst>
                <a:ext uri="{FF2B5EF4-FFF2-40B4-BE49-F238E27FC236}">
                  <a16:creationId xmlns:a16="http://schemas.microsoft.com/office/drawing/2014/main" id="{1D0A1919-DAF0-0AB9-898B-76B93322FA9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8;p2">
              <a:extLst>
                <a:ext uri="{FF2B5EF4-FFF2-40B4-BE49-F238E27FC236}">
                  <a16:creationId xmlns:a16="http://schemas.microsoft.com/office/drawing/2014/main" id="{2A49051D-1426-62A5-21BD-34BE58D4C61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9;p2">
              <a:extLst>
                <a:ext uri="{FF2B5EF4-FFF2-40B4-BE49-F238E27FC236}">
                  <a16:creationId xmlns:a16="http://schemas.microsoft.com/office/drawing/2014/main" id="{53EA4B67-1107-8EF8-4BFB-8FAB93BE3300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2;p2">
              <a:extLst>
                <a:ext uri="{FF2B5EF4-FFF2-40B4-BE49-F238E27FC236}">
                  <a16:creationId xmlns:a16="http://schemas.microsoft.com/office/drawing/2014/main" id="{1097B69E-857A-07CA-3630-D8AFCAA6A29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3;p2">
              <a:extLst>
                <a:ext uri="{FF2B5EF4-FFF2-40B4-BE49-F238E27FC236}">
                  <a16:creationId xmlns:a16="http://schemas.microsoft.com/office/drawing/2014/main" id="{8A70B7F5-C391-5AF8-B5E9-CFDE7810A6C9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4;p2">
              <a:extLst>
                <a:ext uri="{FF2B5EF4-FFF2-40B4-BE49-F238E27FC236}">
                  <a16:creationId xmlns:a16="http://schemas.microsoft.com/office/drawing/2014/main" id="{DF95FDC7-61EB-E403-7C35-FBDF7CD0B42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5;p2">
              <a:extLst>
                <a:ext uri="{FF2B5EF4-FFF2-40B4-BE49-F238E27FC236}">
                  <a16:creationId xmlns:a16="http://schemas.microsoft.com/office/drawing/2014/main" id="{06DE7E5D-E6DF-4DBC-1EE9-947CF16270C9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6;p2">
              <a:extLst>
                <a:ext uri="{FF2B5EF4-FFF2-40B4-BE49-F238E27FC236}">
                  <a16:creationId xmlns:a16="http://schemas.microsoft.com/office/drawing/2014/main" id="{7B2D72EC-FB6C-91A6-5F00-76749C7166FB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7;p2">
              <a:extLst>
                <a:ext uri="{FF2B5EF4-FFF2-40B4-BE49-F238E27FC236}">
                  <a16:creationId xmlns:a16="http://schemas.microsoft.com/office/drawing/2014/main" id="{DA011ABC-A7AD-86E8-B241-32679E02608A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8;p2">
              <a:extLst>
                <a:ext uri="{FF2B5EF4-FFF2-40B4-BE49-F238E27FC236}">
                  <a16:creationId xmlns:a16="http://schemas.microsoft.com/office/drawing/2014/main" id="{1A230099-3106-E62A-AF0D-59F197DB5D5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9;p2">
              <a:extLst>
                <a:ext uri="{FF2B5EF4-FFF2-40B4-BE49-F238E27FC236}">
                  <a16:creationId xmlns:a16="http://schemas.microsoft.com/office/drawing/2014/main" id="{5C8CD688-67B6-FB3C-E5ED-C3EBC0C56F84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" name="Google Shape;520;p30">
            <a:extLst>
              <a:ext uri="{FF2B5EF4-FFF2-40B4-BE49-F238E27FC236}">
                <a16:creationId xmlns:a16="http://schemas.microsoft.com/office/drawing/2014/main" id="{BB040A74-D53D-3868-349C-B9B334222DED}"/>
              </a:ext>
            </a:extLst>
          </p:cNvPr>
          <p:cNvGrpSpPr/>
          <p:nvPr/>
        </p:nvGrpSpPr>
        <p:grpSpPr>
          <a:xfrm>
            <a:off x="118711" y="1235653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62" name="Google Shape;521;p30">
              <a:extLst>
                <a:ext uri="{FF2B5EF4-FFF2-40B4-BE49-F238E27FC236}">
                  <a16:creationId xmlns:a16="http://schemas.microsoft.com/office/drawing/2014/main" id="{2FB67D42-8ED3-7799-4D96-BC801A72D386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522;p30">
              <a:extLst>
                <a:ext uri="{FF2B5EF4-FFF2-40B4-BE49-F238E27FC236}">
                  <a16:creationId xmlns:a16="http://schemas.microsoft.com/office/drawing/2014/main" id="{F8F21906-580D-1FDE-DAF0-B0043702A487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Picture 5" descr="A close-up of a doctor&#10;&#10;Description automatically generated">
            <a:extLst>
              <a:ext uri="{FF2B5EF4-FFF2-40B4-BE49-F238E27FC236}">
                <a16:creationId xmlns:a16="http://schemas.microsoft.com/office/drawing/2014/main" id="{1F90CCC1-E0E8-6115-A80D-714D1B19E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23" y="787647"/>
            <a:ext cx="3933825" cy="57531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F5B6FEA-233C-9013-EA37-BF610A329660}"/>
              </a:ext>
            </a:extLst>
          </p:cNvPr>
          <p:cNvGrpSpPr/>
          <p:nvPr/>
        </p:nvGrpSpPr>
        <p:grpSpPr>
          <a:xfrm>
            <a:off x="118711" y="2519877"/>
            <a:ext cx="1187416" cy="1187414"/>
            <a:chOff x="6670695" y="4211041"/>
            <a:chExt cx="1784848" cy="178484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073FC72-55F8-2856-9B77-0C860A991E71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B8C20D8-6E18-2CA7-0D76-801AA52AEE6B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chemeClr val="bg2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8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81AFFB"/>
      </a:accent1>
      <a:accent2>
        <a:srgbClr val="5191F9"/>
      </a:accent2>
      <a:accent3>
        <a:srgbClr val="36A46D"/>
      </a:accent3>
      <a:accent4>
        <a:srgbClr val="2A8256"/>
      </a:accent4>
      <a:accent5>
        <a:srgbClr val="3E71D6"/>
      </a:accent5>
      <a:accent6>
        <a:srgbClr val="2451AA"/>
      </a:accent6>
      <a:hlink>
        <a:srgbClr val="FFC000"/>
      </a:hlink>
      <a:folHlink>
        <a:srgbClr val="FF0000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2815</Words>
  <Application>Microsoft Office PowerPoint</Application>
  <PresentationFormat>Widescreen</PresentationFormat>
  <Paragraphs>348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Aharoni</vt:lpstr>
      <vt:lpstr>Aparajita</vt:lpstr>
      <vt:lpstr>Aptos</vt:lpstr>
      <vt:lpstr>Aptos Narrow</vt:lpstr>
      <vt:lpstr>Arial</vt:lpstr>
      <vt:lpstr>Calibri</vt:lpstr>
      <vt:lpstr>Cambria</vt:lpstr>
      <vt:lpstr>Candara</vt:lpstr>
      <vt:lpstr>Century Gothic</vt:lpstr>
      <vt:lpstr>Courier New</vt:lpstr>
      <vt:lpstr>Lato</vt:lpstr>
      <vt:lpstr>Montserrat SemiBold</vt:lpstr>
      <vt:lpstr>Poppins Light</vt:lpstr>
      <vt:lpstr>Segoe UI</vt:lpstr>
      <vt:lpstr>Times New Roman</vt:lpstr>
      <vt:lpstr>Office Theme</vt:lpstr>
      <vt:lpstr>Free Wellness  and Health Goals PowerPoint Template</vt:lpstr>
      <vt:lpstr>Table of contents</vt:lpstr>
      <vt:lpstr>PowerPoint Presentation</vt:lpstr>
      <vt:lpstr>Welcome and Introduction</vt:lpstr>
      <vt:lpstr>Key Facts and Statistics</vt:lpstr>
      <vt:lpstr>Key Medical Concepts</vt:lpstr>
      <vt:lpstr>Trends in medical conditions</vt:lpstr>
      <vt:lpstr>Common Diseases or Disorders</vt:lpstr>
      <vt:lpstr>Causes and Risk Factors</vt:lpstr>
      <vt:lpstr>Symptoms and Diagnosis</vt:lpstr>
      <vt:lpstr>Treatment Options</vt:lpstr>
      <vt:lpstr>Patient Testimonials</vt:lpstr>
      <vt:lpstr>Prevention and Management</vt:lpstr>
      <vt:lpstr>Patient case study</vt:lpstr>
      <vt:lpstr>Comparing Treatment Efficacies or Statistical Analysis</vt:lpstr>
      <vt:lpstr>Medical Advancements</vt:lpstr>
      <vt:lpstr>Challenges and Limitations</vt:lpstr>
      <vt:lpstr>Role of Healthcare Professionals</vt:lpstr>
      <vt:lpstr>Patient Education</vt:lpstr>
      <vt:lpstr>Medical Timeline</vt:lpstr>
      <vt:lpstr>Medical innovations in the world</vt:lpstr>
      <vt:lpstr>Conclusion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2025-04-16T02:28:08Z</dcterms:modified>
</cp:coreProperties>
</file>