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141413443" r:id="rId2"/>
    <p:sldId id="257" r:id="rId3"/>
    <p:sldId id="514" r:id="rId4"/>
    <p:sldId id="527" r:id="rId5"/>
    <p:sldId id="531" r:id="rId6"/>
    <p:sldId id="532" r:id="rId7"/>
    <p:sldId id="533" r:id="rId8"/>
    <p:sldId id="534" r:id="rId9"/>
    <p:sldId id="2141413442" r:id="rId10"/>
    <p:sldId id="267" r:id="rId11"/>
    <p:sldId id="2141413440" r:id="rId12"/>
    <p:sldId id="2141413441" r:id="rId13"/>
    <p:sldId id="276" r:id="rId14"/>
    <p:sldId id="528" r:id="rId15"/>
    <p:sldId id="2141413438" r:id="rId16"/>
    <p:sldId id="5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63238"/>
    <a:srgbClr val="FEFBF2"/>
    <a:srgbClr val="1F6DCB"/>
    <a:srgbClr val="0091DA"/>
    <a:srgbClr val="00A8FF"/>
    <a:srgbClr val="73CFFF"/>
    <a:srgbClr val="C5DED4"/>
    <a:srgbClr val="4286D9"/>
    <a:srgbClr val="15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AB89B0-A188-42CD-A6B1-2D6451401721}" v="2" dt="2025-05-02T19:56:45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92" d="100"/>
          <a:sy n="92" d="100"/>
        </p:scale>
        <p:origin x="534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04-4604-8FBA-AC0D2EFCB5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Current engagement</c:v>
                </c:pt>
                <c:pt idx="1">
                  <c:v>Our target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4-4604-8FBA-AC0D2EFCB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1"/>
        <c:overlap val="-27"/>
        <c:axId val="1112380304"/>
        <c:axId val="1112381264"/>
      </c:barChart>
      <c:catAx>
        <c:axId val="11123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381264"/>
        <c:crosses val="autoZero"/>
        <c:auto val="1"/>
        <c:lblAlgn val="ctr"/>
        <c:lblOffset val="100"/>
        <c:noMultiLvlLbl val="0"/>
      </c:catAx>
      <c:valAx>
        <c:axId val="1112381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11238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FCEC03-3024-8691-B9F8-3AA2B62A20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939C80-25B3-0D71-7106-139314507C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EA75C-90FB-4683-942D-EE8F188CB803}" type="datetimeFigureOut">
              <a:rPr lang="en-CA" smtClean="0"/>
              <a:t>2025-05-02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FE2A4F-5D53-ADB2-D4C0-BCCD9004F0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858A8-1C57-33A9-CB3C-8C186B2979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26C4F-1AE7-4D30-A528-BFDACA2D97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488576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5675D0-801C-434B-ADD7-7B1BED239A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88EC505-C28B-419E-8DF3-2CA31F7BB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" y="0"/>
            <a:ext cx="12190339" cy="6687672"/>
          </a:xfrm>
          <a:custGeom>
            <a:avLst/>
            <a:gdLst>
              <a:gd name="connsiteX0" fmla="*/ 3473 w 12190339"/>
              <a:gd name="connsiteY0" fmla="*/ 2498 h 12191923"/>
              <a:gd name="connsiteX1" fmla="*/ 12193812 w 12190339"/>
              <a:gd name="connsiteY1" fmla="*/ 2498 h 12191923"/>
              <a:gd name="connsiteX2" fmla="*/ 12193812 w 12190339"/>
              <a:gd name="connsiteY2" fmla="*/ 12194422 h 12191923"/>
              <a:gd name="connsiteX3" fmla="*/ 3473 w 12190339"/>
              <a:gd name="connsiteY3" fmla="*/ 12194422 h 1219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0339" h="12191923">
                <a:moveTo>
                  <a:pt x="3473" y="2498"/>
                </a:moveTo>
                <a:lnTo>
                  <a:pt x="12193812" y="2498"/>
                </a:lnTo>
                <a:lnTo>
                  <a:pt x="12193812" y="12194422"/>
                </a:lnTo>
                <a:lnTo>
                  <a:pt x="3473" y="12194422"/>
                </a:lnTo>
                <a:close/>
              </a:path>
            </a:pathLst>
          </a:custGeom>
          <a:ln>
            <a:noFill/>
          </a:ln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4EF9240-5420-4A31-8BCC-F407D23A796A}"/>
              </a:ext>
            </a:extLst>
          </p:cNvPr>
          <p:cNvSpPr/>
          <p:nvPr userDrawn="1"/>
        </p:nvSpPr>
        <p:spPr>
          <a:xfrm>
            <a:off x="0" y="4948225"/>
            <a:ext cx="12192000" cy="2031695"/>
          </a:xfrm>
          <a:custGeom>
            <a:avLst/>
            <a:gdLst>
              <a:gd name="connsiteX0" fmla="*/ 11962772 w 12192000"/>
              <a:gd name="connsiteY0" fmla="*/ 725731 h 2031695"/>
              <a:gd name="connsiteX1" fmla="*/ 11949896 w 12192000"/>
              <a:gd name="connsiteY1" fmla="*/ 731136 h 2031695"/>
              <a:gd name="connsiteX2" fmla="*/ 11966622 w 12192000"/>
              <a:gd name="connsiteY2" fmla="*/ 734319 h 2031695"/>
              <a:gd name="connsiteX3" fmla="*/ 11962772 w 12192000"/>
              <a:gd name="connsiteY3" fmla="*/ 725731 h 2031695"/>
              <a:gd name="connsiteX4" fmla="*/ 5655519 w 12192000"/>
              <a:gd name="connsiteY4" fmla="*/ 725731 h 2031695"/>
              <a:gd name="connsiteX5" fmla="*/ 5642643 w 12192000"/>
              <a:gd name="connsiteY5" fmla="*/ 731136 h 2031695"/>
              <a:gd name="connsiteX6" fmla="*/ 5659369 w 12192000"/>
              <a:gd name="connsiteY6" fmla="*/ 734319 h 2031695"/>
              <a:gd name="connsiteX7" fmla="*/ 5655519 w 12192000"/>
              <a:gd name="connsiteY7" fmla="*/ 725731 h 2031695"/>
              <a:gd name="connsiteX8" fmla="*/ 3747642 w 12192000"/>
              <a:gd name="connsiteY8" fmla="*/ 695274 h 2031695"/>
              <a:gd name="connsiteX9" fmla="*/ 3747613 w 12192000"/>
              <a:gd name="connsiteY9" fmla="*/ 695300 h 2031695"/>
              <a:gd name="connsiteX10" fmla="*/ 3747080 w 12192000"/>
              <a:gd name="connsiteY10" fmla="*/ 696690 h 2031695"/>
              <a:gd name="connsiteX11" fmla="*/ 3747642 w 12192000"/>
              <a:gd name="connsiteY11" fmla="*/ 695274 h 2031695"/>
              <a:gd name="connsiteX12" fmla="*/ 3903424 w 12192000"/>
              <a:gd name="connsiteY12" fmla="*/ 690337 h 2031695"/>
              <a:gd name="connsiteX13" fmla="*/ 3902775 w 12192000"/>
              <a:gd name="connsiteY13" fmla="*/ 692182 h 2031695"/>
              <a:gd name="connsiteX14" fmla="*/ 3903438 w 12192000"/>
              <a:gd name="connsiteY14" fmla="*/ 690337 h 2031695"/>
              <a:gd name="connsiteX15" fmla="*/ 5852215 w 12192000"/>
              <a:gd name="connsiteY15" fmla="*/ 687790 h 2031695"/>
              <a:gd name="connsiteX16" fmla="*/ 5851408 w 12192000"/>
              <a:gd name="connsiteY16" fmla="*/ 689206 h 2031695"/>
              <a:gd name="connsiteX17" fmla="*/ 5851409 w 12192000"/>
              <a:gd name="connsiteY17" fmla="*/ 689216 h 2031695"/>
              <a:gd name="connsiteX18" fmla="*/ 5851408 w 12192000"/>
              <a:gd name="connsiteY18" fmla="*/ 689219 h 2031695"/>
              <a:gd name="connsiteX19" fmla="*/ 5851475 w 12192000"/>
              <a:gd name="connsiteY19" fmla="*/ 689628 h 2031695"/>
              <a:gd name="connsiteX20" fmla="*/ 5851682 w 12192000"/>
              <a:gd name="connsiteY20" fmla="*/ 690895 h 2031695"/>
              <a:gd name="connsiteX21" fmla="*/ 5851682 w 12192000"/>
              <a:gd name="connsiteY21" fmla="*/ 690856 h 2031695"/>
              <a:gd name="connsiteX22" fmla="*/ 5851475 w 12192000"/>
              <a:gd name="connsiteY22" fmla="*/ 689628 h 2031695"/>
              <a:gd name="connsiteX23" fmla="*/ 5851409 w 12192000"/>
              <a:gd name="connsiteY23" fmla="*/ 689216 h 2031695"/>
              <a:gd name="connsiteX24" fmla="*/ 198175 w 12192000"/>
              <a:gd name="connsiteY24" fmla="*/ 687790 h 2031695"/>
              <a:gd name="connsiteX25" fmla="*/ 197367 w 12192000"/>
              <a:gd name="connsiteY25" fmla="*/ 689206 h 2031695"/>
              <a:gd name="connsiteX26" fmla="*/ 197369 w 12192000"/>
              <a:gd name="connsiteY26" fmla="*/ 689216 h 2031695"/>
              <a:gd name="connsiteX27" fmla="*/ 197367 w 12192000"/>
              <a:gd name="connsiteY27" fmla="*/ 689219 h 2031695"/>
              <a:gd name="connsiteX28" fmla="*/ 197436 w 12192000"/>
              <a:gd name="connsiteY28" fmla="*/ 689628 h 2031695"/>
              <a:gd name="connsiteX29" fmla="*/ 197641 w 12192000"/>
              <a:gd name="connsiteY29" fmla="*/ 690895 h 2031695"/>
              <a:gd name="connsiteX30" fmla="*/ 197641 w 12192000"/>
              <a:gd name="connsiteY30" fmla="*/ 690856 h 2031695"/>
              <a:gd name="connsiteX31" fmla="*/ 197436 w 12192000"/>
              <a:gd name="connsiteY31" fmla="*/ 689628 h 2031695"/>
              <a:gd name="connsiteX32" fmla="*/ 197369 w 12192000"/>
              <a:gd name="connsiteY32" fmla="*/ 689216 h 2031695"/>
              <a:gd name="connsiteX33" fmla="*/ 3690489 w 12192000"/>
              <a:gd name="connsiteY33" fmla="*/ 683606 h 2031695"/>
              <a:gd name="connsiteX34" fmla="*/ 3690792 w 12192000"/>
              <a:gd name="connsiteY34" fmla="*/ 684158 h 2031695"/>
              <a:gd name="connsiteX35" fmla="*/ 3691614 w 12192000"/>
              <a:gd name="connsiteY35" fmla="*/ 685815 h 2031695"/>
              <a:gd name="connsiteX36" fmla="*/ 3691701 w 12192000"/>
              <a:gd name="connsiteY36" fmla="*/ 685815 h 2031695"/>
              <a:gd name="connsiteX37" fmla="*/ 3690792 w 12192000"/>
              <a:gd name="connsiteY37" fmla="*/ 684158 h 2031695"/>
              <a:gd name="connsiteX38" fmla="*/ 3690518 w 12192000"/>
              <a:gd name="connsiteY38" fmla="*/ 683606 h 2031695"/>
              <a:gd name="connsiteX39" fmla="*/ 3690662 w 12192000"/>
              <a:gd name="connsiteY39" fmla="*/ 680345 h 2031695"/>
              <a:gd name="connsiteX40" fmla="*/ 3692292 w 12192000"/>
              <a:gd name="connsiteY40" fmla="*/ 685542 h 2031695"/>
              <a:gd name="connsiteX41" fmla="*/ 3700080 w 12192000"/>
              <a:gd name="connsiteY41" fmla="*/ 685373 h 2031695"/>
              <a:gd name="connsiteX42" fmla="*/ 3690662 w 12192000"/>
              <a:gd name="connsiteY42" fmla="*/ 680345 h 2031695"/>
              <a:gd name="connsiteX43" fmla="*/ 3674150 w 12192000"/>
              <a:gd name="connsiteY43" fmla="*/ 670105 h 2031695"/>
              <a:gd name="connsiteX44" fmla="*/ 3674150 w 12192000"/>
              <a:gd name="connsiteY44" fmla="*/ 670131 h 2031695"/>
              <a:gd name="connsiteX45" fmla="*/ 3674564 w 12192000"/>
              <a:gd name="connsiteY45" fmla="*/ 670254 h 2031695"/>
              <a:gd name="connsiteX46" fmla="*/ 3682133 w 12192000"/>
              <a:gd name="connsiteY46" fmla="*/ 672977 h 2031695"/>
              <a:gd name="connsiteX47" fmla="*/ 3689985 w 12192000"/>
              <a:gd name="connsiteY47" fmla="*/ 679046 h 2031695"/>
              <a:gd name="connsiteX48" fmla="*/ 3683349 w 12192000"/>
              <a:gd name="connsiteY48" fmla="*/ 672864 h 2031695"/>
              <a:gd name="connsiteX49" fmla="*/ 3674564 w 12192000"/>
              <a:gd name="connsiteY49" fmla="*/ 670254 h 2031695"/>
              <a:gd name="connsiteX50" fmla="*/ 11855807 w 12192000"/>
              <a:gd name="connsiteY50" fmla="*/ 646015 h 2031695"/>
              <a:gd name="connsiteX51" fmla="*/ 11854056 w 12192000"/>
              <a:gd name="connsiteY51" fmla="*/ 646965 h 2031695"/>
              <a:gd name="connsiteX52" fmla="*/ 11854082 w 12192000"/>
              <a:gd name="connsiteY52" fmla="*/ 646965 h 2031695"/>
              <a:gd name="connsiteX53" fmla="*/ 11855807 w 12192000"/>
              <a:gd name="connsiteY53" fmla="*/ 646015 h 2031695"/>
              <a:gd name="connsiteX54" fmla="*/ 5548554 w 12192000"/>
              <a:gd name="connsiteY54" fmla="*/ 646015 h 2031695"/>
              <a:gd name="connsiteX55" fmla="*/ 5546804 w 12192000"/>
              <a:gd name="connsiteY55" fmla="*/ 646965 h 2031695"/>
              <a:gd name="connsiteX56" fmla="*/ 5546829 w 12192000"/>
              <a:gd name="connsiteY56" fmla="*/ 646965 h 2031695"/>
              <a:gd name="connsiteX57" fmla="*/ 5548554 w 12192000"/>
              <a:gd name="connsiteY57" fmla="*/ 646015 h 2031695"/>
              <a:gd name="connsiteX58" fmla="*/ 3314187 w 12192000"/>
              <a:gd name="connsiteY58" fmla="*/ 612351 h 2031695"/>
              <a:gd name="connsiteX59" fmla="*/ 3316105 w 12192000"/>
              <a:gd name="connsiteY59" fmla="*/ 612818 h 2031695"/>
              <a:gd name="connsiteX60" fmla="*/ 3314202 w 12192000"/>
              <a:gd name="connsiteY60" fmla="*/ 612351 h 2031695"/>
              <a:gd name="connsiteX61" fmla="*/ 3313149 w 12192000"/>
              <a:gd name="connsiteY61" fmla="*/ 610583 h 2031695"/>
              <a:gd name="connsiteX62" fmla="*/ 3313149 w 12192000"/>
              <a:gd name="connsiteY62" fmla="*/ 610596 h 2031695"/>
              <a:gd name="connsiteX63" fmla="*/ 3314144 w 12192000"/>
              <a:gd name="connsiteY63" fmla="*/ 612247 h 2031695"/>
              <a:gd name="connsiteX64" fmla="*/ 3313149 w 12192000"/>
              <a:gd name="connsiteY64" fmla="*/ 610583 h 2031695"/>
              <a:gd name="connsiteX65" fmla="*/ 3419854 w 12192000"/>
              <a:gd name="connsiteY65" fmla="*/ 610076 h 2031695"/>
              <a:gd name="connsiteX66" fmla="*/ 3419854 w 12192000"/>
              <a:gd name="connsiteY66" fmla="*/ 611674 h 2031695"/>
              <a:gd name="connsiteX67" fmla="*/ 3419883 w 12192000"/>
              <a:gd name="connsiteY67" fmla="*/ 611635 h 2031695"/>
              <a:gd name="connsiteX68" fmla="*/ 3419854 w 12192000"/>
              <a:gd name="connsiteY68" fmla="*/ 610076 h 2031695"/>
              <a:gd name="connsiteX69" fmla="*/ 6041974 w 12192000"/>
              <a:gd name="connsiteY69" fmla="*/ 592198 h 2031695"/>
              <a:gd name="connsiteX70" fmla="*/ 6071091 w 12192000"/>
              <a:gd name="connsiteY70" fmla="*/ 596485 h 2031695"/>
              <a:gd name="connsiteX71" fmla="*/ 6071509 w 12192000"/>
              <a:gd name="connsiteY71" fmla="*/ 596485 h 2031695"/>
              <a:gd name="connsiteX72" fmla="*/ 6041974 w 12192000"/>
              <a:gd name="connsiteY72" fmla="*/ 592198 h 2031695"/>
              <a:gd name="connsiteX73" fmla="*/ 387934 w 12192000"/>
              <a:gd name="connsiteY73" fmla="*/ 592198 h 2031695"/>
              <a:gd name="connsiteX74" fmla="*/ 417051 w 12192000"/>
              <a:gd name="connsiteY74" fmla="*/ 596485 h 2031695"/>
              <a:gd name="connsiteX75" fmla="*/ 417469 w 12192000"/>
              <a:gd name="connsiteY75" fmla="*/ 596485 h 2031695"/>
              <a:gd name="connsiteX76" fmla="*/ 387934 w 12192000"/>
              <a:gd name="connsiteY76" fmla="*/ 592198 h 2031695"/>
              <a:gd name="connsiteX77" fmla="*/ 3498394 w 12192000"/>
              <a:gd name="connsiteY77" fmla="*/ 586597 h 2031695"/>
              <a:gd name="connsiteX78" fmla="*/ 3499331 w 12192000"/>
              <a:gd name="connsiteY78" fmla="*/ 586949 h 2031695"/>
              <a:gd name="connsiteX79" fmla="*/ 3499331 w 12192000"/>
              <a:gd name="connsiteY79" fmla="*/ 586910 h 2031695"/>
              <a:gd name="connsiteX80" fmla="*/ 3498394 w 12192000"/>
              <a:gd name="connsiteY80" fmla="*/ 586597 h 2031695"/>
              <a:gd name="connsiteX81" fmla="*/ 4327592 w 12192000"/>
              <a:gd name="connsiteY81" fmla="*/ 569705 h 2031695"/>
              <a:gd name="connsiteX82" fmla="*/ 4329871 w 12192000"/>
              <a:gd name="connsiteY82" fmla="*/ 570499 h 2031695"/>
              <a:gd name="connsiteX83" fmla="*/ 4327607 w 12192000"/>
              <a:gd name="connsiteY83" fmla="*/ 569705 h 2031695"/>
              <a:gd name="connsiteX84" fmla="*/ 4320611 w 12192000"/>
              <a:gd name="connsiteY84" fmla="*/ 554452 h 2031695"/>
              <a:gd name="connsiteX85" fmla="*/ 4320308 w 12192000"/>
              <a:gd name="connsiteY85" fmla="*/ 557310 h 2031695"/>
              <a:gd name="connsiteX86" fmla="*/ 4319342 w 12192000"/>
              <a:gd name="connsiteY86" fmla="*/ 575501 h 2031695"/>
              <a:gd name="connsiteX87" fmla="*/ 4324274 w 12192000"/>
              <a:gd name="connsiteY87" fmla="*/ 564534 h 2031695"/>
              <a:gd name="connsiteX88" fmla="*/ 4320308 w 12192000"/>
              <a:gd name="connsiteY88" fmla="*/ 557310 h 2031695"/>
              <a:gd name="connsiteX89" fmla="*/ 4324375 w 12192000"/>
              <a:gd name="connsiteY89" fmla="*/ 558232 h 2031695"/>
              <a:gd name="connsiteX90" fmla="*/ 4320611 w 12192000"/>
              <a:gd name="connsiteY90" fmla="*/ 554452 h 2031695"/>
              <a:gd name="connsiteX91" fmla="*/ 2750260 w 12192000"/>
              <a:gd name="connsiteY91" fmla="*/ 529959 h 2031695"/>
              <a:gd name="connsiteX92" fmla="*/ 2755135 w 12192000"/>
              <a:gd name="connsiteY92" fmla="*/ 537976 h 2031695"/>
              <a:gd name="connsiteX93" fmla="*/ 2750361 w 12192000"/>
              <a:gd name="connsiteY93" fmla="*/ 529959 h 2031695"/>
              <a:gd name="connsiteX94" fmla="*/ 3455475 w 12192000"/>
              <a:gd name="connsiteY94" fmla="*/ 525983 h 2031695"/>
              <a:gd name="connsiteX95" fmla="*/ 3454855 w 12192000"/>
              <a:gd name="connsiteY95" fmla="*/ 527399 h 2031695"/>
              <a:gd name="connsiteX96" fmla="*/ 3454870 w 12192000"/>
              <a:gd name="connsiteY96" fmla="*/ 527399 h 2031695"/>
              <a:gd name="connsiteX97" fmla="*/ 11310143 w 12192000"/>
              <a:gd name="connsiteY97" fmla="*/ 516315 h 2031695"/>
              <a:gd name="connsiteX98" fmla="*/ 11312491 w 12192000"/>
              <a:gd name="connsiteY98" fmla="*/ 519278 h 2031695"/>
              <a:gd name="connsiteX99" fmla="*/ 11312992 w 12192000"/>
              <a:gd name="connsiteY99" fmla="*/ 519232 h 2031695"/>
              <a:gd name="connsiteX100" fmla="*/ 11313769 w 12192000"/>
              <a:gd name="connsiteY100" fmla="*/ 518053 h 2031695"/>
              <a:gd name="connsiteX101" fmla="*/ 11314861 w 12192000"/>
              <a:gd name="connsiteY101" fmla="*/ 517018 h 2031695"/>
              <a:gd name="connsiteX102" fmla="*/ 11314812 w 12192000"/>
              <a:gd name="connsiteY102" fmla="*/ 516471 h 2031695"/>
              <a:gd name="connsiteX103" fmla="*/ 11313769 w 12192000"/>
              <a:gd name="connsiteY103" fmla="*/ 518053 h 2031695"/>
              <a:gd name="connsiteX104" fmla="*/ 11312491 w 12192000"/>
              <a:gd name="connsiteY104" fmla="*/ 519265 h 2031695"/>
              <a:gd name="connsiteX105" fmla="*/ 11310143 w 12192000"/>
              <a:gd name="connsiteY105" fmla="*/ 516315 h 2031695"/>
              <a:gd name="connsiteX106" fmla="*/ 5002891 w 12192000"/>
              <a:gd name="connsiteY106" fmla="*/ 516315 h 2031695"/>
              <a:gd name="connsiteX107" fmla="*/ 5005238 w 12192000"/>
              <a:gd name="connsiteY107" fmla="*/ 519278 h 2031695"/>
              <a:gd name="connsiteX108" fmla="*/ 5005739 w 12192000"/>
              <a:gd name="connsiteY108" fmla="*/ 519232 h 2031695"/>
              <a:gd name="connsiteX109" fmla="*/ 5006516 w 12192000"/>
              <a:gd name="connsiteY109" fmla="*/ 518053 h 2031695"/>
              <a:gd name="connsiteX110" fmla="*/ 5007609 w 12192000"/>
              <a:gd name="connsiteY110" fmla="*/ 517018 h 2031695"/>
              <a:gd name="connsiteX111" fmla="*/ 5007559 w 12192000"/>
              <a:gd name="connsiteY111" fmla="*/ 516471 h 2031695"/>
              <a:gd name="connsiteX112" fmla="*/ 5006516 w 12192000"/>
              <a:gd name="connsiteY112" fmla="*/ 518053 h 2031695"/>
              <a:gd name="connsiteX113" fmla="*/ 5005238 w 12192000"/>
              <a:gd name="connsiteY113" fmla="*/ 519265 h 2031695"/>
              <a:gd name="connsiteX114" fmla="*/ 5002891 w 12192000"/>
              <a:gd name="connsiteY114" fmla="*/ 516315 h 2031695"/>
              <a:gd name="connsiteX115" fmla="*/ 6209639 w 12192000"/>
              <a:gd name="connsiteY115" fmla="*/ 514523 h 2031695"/>
              <a:gd name="connsiteX116" fmla="*/ 6209798 w 12192000"/>
              <a:gd name="connsiteY116" fmla="*/ 515510 h 2031695"/>
              <a:gd name="connsiteX117" fmla="*/ 6209654 w 12192000"/>
              <a:gd name="connsiteY117" fmla="*/ 515601 h 2031695"/>
              <a:gd name="connsiteX118" fmla="*/ 6214456 w 12192000"/>
              <a:gd name="connsiteY118" fmla="*/ 517356 h 2031695"/>
              <a:gd name="connsiteX119" fmla="*/ 6209639 w 12192000"/>
              <a:gd name="connsiteY119" fmla="*/ 514523 h 2031695"/>
              <a:gd name="connsiteX120" fmla="*/ 555599 w 12192000"/>
              <a:gd name="connsiteY120" fmla="*/ 514523 h 2031695"/>
              <a:gd name="connsiteX121" fmla="*/ 555758 w 12192000"/>
              <a:gd name="connsiteY121" fmla="*/ 515510 h 2031695"/>
              <a:gd name="connsiteX122" fmla="*/ 555614 w 12192000"/>
              <a:gd name="connsiteY122" fmla="*/ 515601 h 2031695"/>
              <a:gd name="connsiteX123" fmla="*/ 560416 w 12192000"/>
              <a:gd name="connsiteY123" fmla="*/ 517356 h 2031695"/>
              <a:gd name="connsiteX124" fmla="*/ 555599 w 12192000"/>
              <a:gd name="connsiteY124" fmla="*/ 514523 h 2031695"/>
              <a:gd name="connsiteX125" fmla="*/ 9817341 w 12192000"/>
              <a:gd name="connsiteY125" fmla="*/ 487809 h 2031695"/>
              <a:gd name="connsiteX126" fmla="*/ 9819360 w 12192000"/>
              <a:gd name="connsiteY126" fmla="*/ 493538 h 2031695"/>
              <a:gd name="connsiteX127" fmla="*/ 9818163 w 12192000"/>
              <a:gd name="connsiteY127" fmla="*/ 498800 h 2031695"/>
              <a:gd name="connsiteX128" fmla="*/ 9819374 w 12192000"/>
              <a:gd name="connsiteY128" fmla="*/ 493538 h 2031695"/>
              <a:gd name="connsiteX129" fmla="*/ 9817341 w 12192000"/>
              <a:gd name="connsiteY129" fmla="*/ 487809 h 2031695"/>
              <a:gd name="connsiteX130" fmla="*/ 4163301 w 12192000"/>
              <a:gd name="connsiteY130" fmla="*/ 487809 h 2031695"/>
              <a:gd name="connsiteX131" fmla="*/ 4165320 w 12192000"/>
              <a:gd name="connsiteY131" fmla="*/ 493538 h 2031695"/>
              <a:gd name="connsiteX132" fmla="*/ 4164123 w 12192000"/>
              <a:gd name="connsiteY132" fmla="*/ 498800 h 2031695"/>
              <a:gd name="connsiteX133" fmla="*/ 4165334 w 12192000"/>
              <a:gd name="connsiteY133" fmla="*/ 493538 h 2031695"/>
              <a:gd name="connsiteX134" fmla="*/ 4163301 w 12192000"/>
              <a:gd name="connsiteY134" fmla="*/ 487809 h 2031695"/>
              <a:gd name="connsiteX135" fmla="*/ 11119254 w 12192000"/>
              <a:gd name="connsiteY135" fmla="*/ 460223 h 2031695"/>
              <a:gd name="connsiteX136" fmla="*/ 11120058 w 12192000"/>
              <a:gd name="connsiteY136" fmla="*/ 460626 h 2031695"/>
              <a:gd name="connsiteX137" fmla="*/ 11119319 w 12192000"/>
              <a:gd name="connsiteY137" fmla="*/ 460223 h 2031695"/>
              <a:gd name="connsiteX138" fmla="*/ 10466041 w 12192000"/>
              <a:gd name="connsiteY138" fmla="*/ 460223 h 2031695"/>
              <a:gd name="connsiteX139" fmla="*/ 10466845 w 12192000"/>
              <a:gd name="connsiteY139" fmla="*/ 460626 h 2031695"/>
              <a:gd name="connsiteX140" fmla="*/ 10466106 w 12192000"/>
              <a:gd name="connsiteY140" fmla="*/ 460223 h 2031695"/>
              <a:gd name="connsiteX141" fmla="*/ 4812001 w 12192000"/>
              <a:gd name="connsiteY141" fmla="*/ 460223 h 2031695"/>
              <a:gd name="connsiteX142" fmla="*/ 4812806 w 12192000"/>
              <a:gd name="connsiteY142" fmla="*/ 460626 h 2031695"/>
              <a:gd name="connsiteX143" fmla="*/ 4812066 w 12192000"/>
              <a:gd name="connsiteY143" fmla="*/ 460223 h 2031695"/>
              <a:gd name="connsiteX144" fmla="*/ 11188321 w 12192000"/>
              <a:gd name="connsiteY144" fmla="*/ 453700 h 2031695"/>
              <a:gd name="connsiteX145" fmla="*/ 11186713 w 12192000"/>
              <a:gd name="connsiteY145" fmla="*/ 454520 h 2031695"/>
              <a:gd name="connsiteX146" fmla="*/ 11186739 w 12192000"/>
              <a:gd name="connsiteY146" fmla="*/ 454520 h 2031695"/>
              <a:gd name="connsiteX147" fmla="*/ 11188321 w 12192000"/>
              <a:gd name="connsiteY147" fmla="*/ 453700 h 2031695"/>
              <a:gd name="connsiteX148" fmla="*/ 10535108 w 12192000"/>
              <a:gd name="connsiteY148" fmla="*/ 453700 h 2031695"/>
              <a:gd name="connsiteX149" fmla="*/ 10533500 w 12192000"/>
              <a:gd name="connsiteY149" fmla="*/ 454520 h 2031695"/>
              <a:gd name="connsiteX150" fmla="*/ 10533526 w 12192000"/>
              <a:gd name="connsiteY150" fmla="*/ 454520 h 2031695"/>
              <a:gd name="connsiteX151" fmla="*/ 10535108 w 12192000"/>
              <a:gd name="connsiteY151" fmla="*/ 453700 h 2031695"/>
              <a:gd name="connsiteX152" fmla="*/ 4881068 w 12192000"/>
              <a:gd name="connsiteY152" fmla="*/ 453700 h 2031695"/>
              <a:gd name="connsiteX153" fmla="*/ 4879461 w 12192000"/>
              <a:gd name="connsiteY153" fmla="*/ 454520 h 2031695"/>
              <a:gd name="connsiteX154" fmla="*/ 4879486 w 12192000"/>
              <a:gd name="connsiteY154" fmla="*/ 454520 h 2031695"/>
              <a:gd name="connsiteX155" fmla="*/ 4881068 w 12192000"/>
              <a:gd name="connsiteY155" fmla="*/ 453700 h 2031695"/>
              <a:gd name="connsiteX156" fmla="*/ 9016643 w 12192000"/>
              <a:gd name="connsiteY156" fmla="*/ 417956 h 2031695"/>
              <a:gd name="connsiteX157" fmla="*/ 9004182 w 12192000"/>
              <a:gd name="connsiteY157" fmla="*/ 420320 h 2031695"/>
              <a:gd name="connsiteX158" fmla="*/ 9003764 w 12192000"/>
              <a:gd name="connsiteY158" fmla="*/ 420320 h 2031695"/>
              <a:gd name="connsiteX159" fmla="*/ 9003332 w 12192000"/>
              <a:gd name="connsiteY159" fmla="*/ 420144 h 2031695"/>
              <a:gd name="connsiteX160" fmla="*/ 9003331 w 12192000"/>
              <a:gd name="connsiteY160" fmla="*/ 420138 h 2031695"/>
              <a:gd name="connsiteX161" fmla="*/ 9003317 w 12192000"/>
              <a:gd name="connsiteY161" fmla="*/ 420127 h 2031695"/>
              <a:gd name="connsiteX162" fmla="*/ 9003317 w 12192000"/>
              <a:gd name="connsiteY162" fmla="*/ 420060 h 2031695"/>
              <a:gd name="connsiteX163" fmla="*/ 9003086 w 12192000"/>
              <a:gd name="connsiteY163" fmla="*/ 419956 h 2031695"/>
              <a:gd name="connsiteX164" fmla="*/ 9003317 w 12192000"/>
              <a:gd name="connsiteY164" fmla="*/ 420127 h 2031695"/>
              <a:gd name="connsiteX165" fmla="*/ 9003317 w 12192000"/>
              <a:gd name="connsiteY165" fmla="*/ 420138 h 2031695"/>
              <a:gd name="connsiteX166" fmla="*/ 9003332 w 12192000"/>
              <a:gd name="connsiteY166" fmla="*/ 420144 h 2031695"/>
              <a:gd name="connsiteX167" fmla="*/ 9004730 w 12192000"/>
              <a:gd name="connsiteY167" fmla="*/ 426700 h 2031695"/>
              <a:gd name="connsiteX168" fmla="*/ 9004529 w 12192000"/>
              <a:gd name="connsiteY168" fmla="*/ 420554 h 2031695"/>
              <a:gd name="connsiteX169" fmla="*/ 9016643 w 12192000"/>
              <a:gd name="connsiteY169" fmla="*/ 417956 h 2031695"/>
              <a:gd name="connsiteX170" fmla="*/ 2709390 w 12192000"/>
              <a:gd name="connsiteY170" fmla="*/ 417956 h 2031695"/>
              <a:gd name="connsiteX171" fmla="*/ 2696929 w 12192000"/>
              <a:gd name="connsiteY171" fmla="*/ 420320 h 2031695"/>
              <a:gd name="connsiteX172" fmla="*/ 2696511 w 12192000"/>
              <a:gd name="connsiteY172" fmla="*/ 420320 h 2031695"/>
              <a:gd name="connsiteX173" fmla="*/ 2696080 w 12192000"/>
              <a:gd name="connsiteY173" fmla="*/ 420144 h 2031695"/>
              <a:gd name="connsiteX174" fmla="*/ 2696078 w 12192000"/>
              <a:gd name="connsiteY174" fmla="*/ 420138 h 2031695"/>
              <a:gd name="connsiteX175" fmla="*/ 2696064 w 12192000"/>
              <a:gd name="connsiteY175" fmla="*/ 420127 h 2031695"/>
              <a:gd name="connsiteX176" fmla="*/ 2696064 w 12192000"/>
              <a:gd name="connsiteY176" fmla="*/ 420060 h 2031695"/>
              <a:gd name="connsiteX177" fmla="*/ 2695833 w 12192000"/>
              <a:gd name="connsiteY177" fmla="*/ 419956 h 2031695"/>
              <a:gd name="connsiteX178" fmla="*/ 2696064 w 12192000"/>
              <a:gd name="connsiteY178" fmla="*/ 420127 h 2031695"/>
              <a:gd name="connsiteX179" fmla="*/ 2696064 w 12192000"/>
              <a:gd name="connsiteY179" fmla="*/ 420138 h 2031695"/>
              <a:gd name="connsiteX180" fmla="*/ 2696080 w 12192000"/>
              <a:gd name="connsiteY180" fmla="*/ 420144 h 2031695"/>
              <a:gd name="connsiteX181" fmla="*/ 2697477 w 12192000"/>
              <a:gd name="connsiteY181" fmla="*/ 426700 h 2031695"/>
              <a:gd name="connsiteX182" fmla="*/ 2697276 w 12192000"/>
              <a:gd name="connsiteY182" fmla="*/ 420554 h 2031695"/>
              <a:gd name="connsiteX183" fmla="*/ 2709390 w 12192000"/>
              <a:gd name="connsiteY183" fmla="*/ 417956 h 2031695"/>
              <a:gd name="connsiteX184" fmla="*/ 8738393 w 12192000"/>
              <a:gd name="connsiteY184" fmla="*/ 352261 h 2031695"/>
              <a:gd name="connsiteX185" fmla="*/ 8732595 w 12192000"/>
              <a:gd name="connsiteY185" fmla="*/ 353521 h 2031695"/>
              <a:gd name="connsiteX186" fmla="*/ 8732595 w 12192000"/>
              <a:gd name="connsiteY186" fmla="*/ 353560 h 2031695"/>
              <a:gd name="connsiteX187" fmla="*/ 8738393 w 12192000"/>
              <a:gd name="connsiteY187" fmla="*/ 352261 h 2031695"/>
              <a:gd name="connsiteX188" fmla="*/ 2431140 w 12192000"/>
              <a:gd name="connsiteY188" fmla="*/ 352261 h 2031695"/>
              <a:gd name="connsiteX189" fmla="*/ 2425342 w 12192000"/>
              <a:gd name="connsiteY189" fmla="*/ 353521 h 2031695"/>
              <a:gd name="connsiteX190" fmla="*/ 2425342 w 12192000"/>
              <a:gd name="connsiteY190" fmla="*/ 353560 h 2031695"/>
              <a:gd name="connsiteX191" fmla="*/ 2431140 w 12192000"/>
              <a:gd name="connsiteY191" fmla="*/ 352261 h 2031695"/>
              <a:gd name="connsiteX192" fmla="*/ 8724158 w 12192000"/>
              <a:gd name="connsiteY192" fmla="*/ 335175 h 2031695"/>
              <a:gd name="connsiteX193" fmla="*/ 8729134 w 12192000"/>
              <a:gd name="connsiteY193" fmla="*/ 350285 h 2031695"/>
              <a:gd name="connsiteX194" fmla="*/ 8724158 w 12192000"/>
              <a:gd name="connsiteY194" fmla="*/ 335175 h 2031695"/>
              <a:gd name="connsiteX195" fmla="*/ 2416905 w 12192000"/>
              <a:gd name="connsiteY195" fmla="*/ 335175 h 2031695"/>
              <a:gd name="connsiteX196" fmla="*/ 2421881 w 12192000"/>
              <a:gd name="connsiteY196" fmla="*/ 350285 h 2031695"/>
              <a:gd name="connsiteX197" fmla="*/ 2416905 w 12192000"/>
              <a:gd name="connsiteY197" fmla="*/ 335175 h 2031695"/>
              <a:gd name="connsiteX198" fmla="*/ 8833676 w 12192000"/>
              <a:gd name="connsiteY198" fmla="*/ 324117 h 2031695"/>
              <a:gd name="connsiteX199" fmla="*/ 8832926 w 12192000"/>
              <a:gd name="connsiteY199" fmla="*/ 324637 h 2031695"/>
              <a:gd name="connsiteX200" fmla="*/ 8832277 w 12192000"/>
              <a:gd name="connsiteY200" fmla="*/ 324377 h 2031695"/>
              <a:gd name="connsiteX201" fmla="*/ 8832277 w 12192000"/>
              <a:gd name="connsiteY201" fmla="*/ 324312 h 2031695"/>
              <a:gd name="connsiteX202" fmla="*/ 8832191 w 12192000"/>
              <a:gd name="connsiteY202" fmla="*/ 324312 h 2031695"/>
              <a:gd name="connsiteX203" fmla="*/ 8832263 w 12192000"/>
              <a:gd name="connsiteY203" fmla="*/ 324416 h 2031695"/>
              <a:gd name="connsiteX204" fmla="*/ 8834152 w 12192000"/>
              <a:gd name="connsiteY204" fmla="*/ 337773 h 2031695"/>
              <a:gd name="connsiteX205" fmla="*/ 8833662 w 12192000"/>
              <a:gd name="connsiteY205" fmla="*/ 324780 h 2031695"/>
              <a:gd name="connsiteX206" fmla="*/ 8833662 w 12192000"/>
              <a:gd name="connsiteY206" fmla="*/ 324741 h 2031695"/>
              <a:gd name="connsiteX207" fmla="*/ 8844954 w 12192000"/>
              <a:gd name="connsiteY207" fmla="*/ 324779 h 2031695"/>
              <a:gd name="connsiteX208" fmla="*/ 8833676 w 12192000"/>
              <a:gd name="connsiteY208" fmla="*/ 324117 h 2031695"/>
              <a:gd name="connsiteX209" fmla="*/ 2526423 w 12192000"/>
              <a:gd name="connsiteY209" fmla="*/ 324117 h 2031695"/>
              <a:gd name="connsiteX210" fmla="*/ 2525673 w 12192000"/>
              <a:gd name="connsiteY210" fmla="*/ 324637 h 2031695"/>
              <a:gd name="connsiteX211" fmla="*/ 2525024 w 12192000"/>
              <a:gd name="connsiteY211" fmla="*/ 324377 h 2031695"/>
              <a:gd name="connsiteX212" fmla="*/ 2525024 w 12192000"/>
              <a:gd name="connsiteY212" fmla="*/ 324312 h 2031695"/>
              <a:gd name="connsiteX213" fmla="*/ 2524938 w 12192000"/>
              <a:gd name="connsiteY213" fmla="*/ 324312 h 2031695"/>
              <a:gd name="connsiteX214" fmla="*/ 2525010 w 12192000"/>
              <a:gd name="connsiteY214" fmla="*/ 324416 h 2031695"/>
              <a:gd name="connsiteX215" fmla="*/ 2526899 w 12192000"/>
              <a:gd name="connsiteY215" fmla="*/ 337773 h 2031695"/>
              <a:gd name="connsiteX216" fmla="*/ 2526409 w 12192000"/>
              <a:gd name="connsiteY216" fmla="*/ 324780 h 2031695"/>
              <a:gd name="connsiteX217" fmla="*/ 2526409 w 12192000"/>
              <a:gd name="connsiteY217" fmla="*/ 324741 h 2031695"/>
              <a:gd name="connsiteX218" fmla="*/ 2537701 w 12192000"/>
              <a:gd name="connsiteY218" fmla="*/ 324779 h 2031695"/>
              <a:gd name="connsiteX219" fmla="*/ 2526423 w 12192000"/>
              <a:gd name="connsiteY219" fmla="*/ 324117 h 2031695"/>
              <a:gd name="connsiteX220" fmla="*/ 8773849 w 12192000"/>
              <a:gd name="connsiteY220" fmla="*/ 309370 h 2031695"/>
              <a:gd name="connsiteX221" fmla="*/ 8773856 w 12192000"/>
              <a:gd name="connsiteY221" fmla="*/ 309370 h 2031695"/>
              <a:gd name="connsiteX222" fmla="*/ 8773856 w 12192000"/>
              <a:gd name="connsiteY222" fmla="*/ 309383 h 2031695"/>
              <a:gd name="connsiteX223" fmla="*/ 2466597 w 12192000"/>
              <a:gd name="connsiteY223" fmla="*/ 309370 h 2031695"/>
              <a:gd name="connsiteX224" fmla="*/ 2466603 w 12192000"/>
              <a:gd name="connsiteY224" fmla="*/ 309370 h 2031695"/>
              <a:gd name="connsiteX225" fmla="*/ 2466603 w 12192000"/>
              <a:gd name="connsiteY225" fmla="*/ 309383 h 2031695"/>
              <a:gd name="connsiteX226" fmla="*/ 8770077 w 12192000"/>
              <a:gd name="connsiteY226" fmla="*/ 301899 h 2031695"/>
              <a:gd name="connsiteX227" fmla="*/ 8773849 w 12192000"/>
              <a:gd name="connsiteY227" fmla="*/ 309370 h 2031695"/>
              <a:gd name="connsiteX228" fmla="*/ 8767899 w 12192000"/>
              <a:gd name="connsiteY228" fmla="*/ 309252 h 2031695"/>
              <a:gd name="connsiteX229" fmla="*/ 8773841 w 12192000"/>
              <a:gd name="connsiteY229" fmla="*/ 309799 h 2031695"/>
              <a:gd name="connsiteX230" fmla="*/ 8774620 w 12192000"/>
              <a:gd name="connsiteY230" fmla="*/ 309526 h 2031695"/>
              <a:gd name="connsiteX231" fmla="*/ 8775067 w 12192000"/>
              <a:gd name="connsiteY231" fmla="*/ 309708 h 2031695"/>
              <a:gd name="connsiteX232" fmla="*/ 8775398 w 12192000"/>
              <a:gd name="connsiteY232" fmla="*/ 309838 h 2031695"/>
              <a:gd name="connsiteX233" fmla="*/ 8775067 w 12192000"/>
              <a:gd name="connsiteY233" fmla="*/ 309695 h 2031695"/>
              <a:gd name="connsiteX234" fmla="*/ 8770077 w 12192000"/>
              <a:gd name="connsiteY234" fmla="*/ 301899 h 2031695"/>
              <a:gd name="connsiteX235" fmla="*/ 2462824 w 12192000"/>
              <a:gd name="connsiteY235" fmla="*/ 301899 h 2031695"/>
              <a:gd name="connsiteX236" fmla="*/ 2466597 w 12192000"/>
              <a:gd name="connsiteY236" fmla="*/ 309370 h 2031695"/>
              <a:gd name="connsiteX237" fmla="*/ 2460646 w 12192000"/>
              <a:gd name="connsiteY237" fmla="*/ 309252 h 2031695"/>
              <a:gd name="connsiteX238" fmla="*/ 2466588 w 12192000"/>
              <a:gd name="connsiteY238" fmla="*/ 309799 h 2031695"/>
              <a:gd name="connsiteX239" fmla="*/ 2467367 w 12192000"/>
              <a:gd name="connsiteY239" fmla="*/ 309526 h 2031695"/>
              <a:gd name="connsiteX240" fmla="*/ 2467814 w 12192000"/>
              <a:gd name="connsiteY240" fmla="*/ 309708 h 2031695"/>
              <a:gd name="connsiteX241" fmla="*/ 2468145 w 12192000"/>
              <a:gd name="connsiteY241" fmla="*/ 309838 h 2031695"/>
              <a:gd name="connsiteX242" fmla="*/ 2467814 w 12192000"/>
              <a:gd name="connsiteY242" fmla="*/ 309695 h 2031695"/>
              <a:gd name="connsiteX243" fmla="*/ 2462824 w 12192000"/>
              <a:gd name="connsiteY243" fmla="*/ 301899 h 2031695"/>
              <a:gd name="connsiteX244" fmla="*/ 1502909 w 12192000"/>
              <a:gd name="connsiteY244" fmla="*/ 288983 h 2031695"/>
              <a:gd name="connsiteX245" fmla="*/ 1499621 w 12192000"/>
              <a:gd name="connsiteY245" fmla="*/ 291685 h 2031695"/>
              <a:gd name="connsiteX246" fmla="*/ 1502909 w 12192000"/>
              <a:gd name="connsiteY246" fmla="*/ 289009 h 2031695"/>
              <a:gd name="connsiteX247" fmla="*/ 1588242 w 12192000"/>
              <a:gd name="connsiteY247" fmla="*/ 240543 h 2031695"/>
              <a:gd name="connsiteX248" fmla="*/ 1587333 w 12192000"/>
              <a:gd name="connsiteY248" fmla="*/ 240946 h 2031695"/>
              <a:gd name="connsiteX249" fmla="*/ 1586324 w 12192000"/>
              <a:gd name="connsiteY249" fmla="*/ 240946 h 2031695"/>
              <a:gd name="connsiteX250" fmla="*/ 1585545 w 12192000"/>
              <a:gd name="connsiteY250" fmla="*/ 240829 h 2031695"/>
              <a:gd name="connsiteX251" fmla="*/ 1586338 w 12192000"/>
              <a:gd name="connsiteY251" fmla="*/ 240959 h 2031695"/>
              <a:gd name="connsiteX252" fmla="*/ 1586338 w 12192000"/>
              <a:gd name="connsiteY252" fmla="*/ 240972 h 2031695"/>
              <a:gd name="connsiteX253" fmla="*/ 1584276 w 12192000"/>
              <a:gd name="connsiteY253" fmla="*/ 243727 h 2031695"/>
              <a:gd name="connsiteX254" fmla="*/ 1588170 w 12192000"/>
              <a:gd name="connsiteY254" fmla="*/ 240972 h 2031695"/>
              <a:gd name="connsiteX255" fmla="*/ 1593289 w 12192000"/>
              <a:gd name="connsiteY255" fmla="*/ 240972 h 2031695"/>
              <a:gd name="connsiteX256" fmla="*/ 1588242 w 12192000"/>
              <a:gd name="connsiteY256" fmla="*/ 240543 h 2031695"/>
              <a:gd name="connsiteX257" fmla="*/ 1585242 w 12192000"/>
              <a:gd name="connsiteY257" fmla="*/ 237944 h 2031695"/>
              <a:gd name="connsiteX258" fmla="*/ 1584824 w 12192000"/>
              <a:gd name="connsiteY258" fmla="*/ 238217 h 2031695"/>
              <a:gd name="connsiteX259" fmla="*/ 1584824 w 12192000"/>
              <a:gd name="connsiteY259" fmla="*/ 238230 h 2031695"/>
              <a:gd name="connsiteX260" fmla="*/ 1585242 w 12192000"/>
              <a:gd name="connsiteY260" fmla="*/ 237944 h 2031695"/>
              <a:gd name="connsiteX261" fmla="*/ 7250776 w 12192000"/>
              <a:gd name="connsiteY261" fmla="*/ 215505 h 2031695"/>
              <a:gd name="connsiteX262" fmla="*/ 7252752 w 12192000"/>
              <a:gd name="connsiteY262" fmla="*/ 218871 h 2031695"/>
              <a:gd name="connsiteX263" fmla="*/ 7252752 w 12192000"/>
              <a:gd name="connsiteY263" fmla="*/ 218845 h 2031695"/>
              <a:gd name="connsiteX264" fmla="*/ 7250776 w 12192000"/>
              <a:gd name="connsiteY264" fmla="*/ 215505 h 2031695"/>
              <a:gd name="connsiteX265" fmla="*/ 1596736 w 12192000"/>
              <a:gd name="connsiteY265" fmla="*/ 215505 h 2031695"/>
              <a:gd name="connsiteX266" fmla="*/ 1598712 w 12192000"/>
              <a:gd name="connsiteY266" fmla="*/ 218871 h 2031695"/>
              <a:gd name="connsiteX267" fmla="*/ 1598712 w 12192000"/>
              <a:gd name="connsiteY267" fmla="*/ 218845 h 2031695"/>
              <a:gd name="connsiteX268" fmla="*/ 1596736 w 12192000"/>
              <a:gd name="connsiteY268" fmla="*/ 215505 h 2031695"/>
              <a:gd name="connsiteX269" fmla="*/ 8450380 w 12192000"/>
              <a:gd name="connsiteY269" fmla="*/ 212776 h 2031695"/>
              <a:gd name="connsiteX270" fmla="*/ 8448389 w 12192000"/>
              <a:gd name="connsiteY270" fmla="*/ 213453 h 2031695"/>
              <a:gd name="connsiteX271" fmla="*/ 8450322 w 12192000"/>
              <a:gd name="connsiteY271" fmla="*/ 212815 h 2031695"/>
              <a:gd name="connsiteX272" fmla="*/ 2143127 w 12192000"/>
              <a:gd name="connsiteY272" fmla="*/ 212776 h 2031695"/>
              <a:gd name="connsiteX273" fmla="*/ 2141136 w 12192000"/>
              <a:gd name="connsiteY273" fmla="*/ 213453 h 2031695"/>
              <a:gd name="connsiteX274" fmla="*/ 2143069 w 12192000"/>
              <a:gd name="connsiteY274" fmla="*/ 212815 h 2031695"/>
              <a:gd name="connsiteX275" fmla="*/ 8451851 w 12192000"/>
              <a:gd name="connsiteY275" fmla="*/ 210516 h 2031695"/>
              <a:gd name="connsiteX276" fmla="*/ 8451807 w 12192000"/>
              <a:gd name="connsiteY276" fmla="*/ 210555 h 2031695"/>
              <a:gd name="connsiteX277" fmla="*/ 8450812 w 12192000"/>
              <a:gd name="connsiteY277" fmla="*/ 212633 h 2031695"/>
              <a:gd name="connsiteX278" fmla="*/ 8451851 w 12192000"/>
              <a:gd name="connsiteY278" fmla="*/ 210516 h 2031695"/>
              <a:gd name="connsiteX279" fmla="*/ 2144598 w 12192000"/>
              <a:gd name="connsiteY279" fmla="*/ 210516 h 2031695"/>
              <a:gd name="connsiteX280" fmla="*/ 2144554 w 12192000"/>
              <a:gd name="connsiteY280" fmla="*/ 210555 h 2031695"/>
              <a:gd name="connsiteX281" fmla="*/ 2143559 w 12192000"/>
              <a:gd name="connsiteY281" fmla="*/ 212633 h 2031695"/>
              <a:gd name="connsiteX282" fmla="*/ 2144598 w 12192000"/>
              <a:gd name="connsiteY282" fmla="*/ 210516 h 2031695"/>
              <a:gd name="connsiteX283" fmla="*/ 7247632 w 12192000"/>
              <a:gd name="connsiteY283" fmla="*/ 209295 h 2031695"/>
              <a:gd name="connsiteX284" fmla="*/ 7247632 w 12192000"/>
              <a:gd name="connsiteY284" fmla="*/ 209320 h 2031695"/>
              <a:gd name="connsiteX285" fmla="*/ 7250415 w 12192000"/>
              <a:gd name="connsiteY285" fmla="*/ 211711 h 2031695"/>
              <a:gd name="connsiteX286" fmla="*/ 7247632 w 12192000"/>
              <a:gd name="connsiteY286" fmla="*/ 209295 h 2031695"/>
              <a:gd name="connsiteX287" fmla="*/ 1593592 w 12192000"/>
              <a:gd name="connsiteY287" fmla="*/ 209295 h 2031695"/>
              <a:gd name="connsiteX288" fmla="*/ 1593592 w 12192000"/>
              <a:gd name="connsiteY288" fmla="*/ 209320 h 2031695"/>
              <a:gd name="connsiteX289" fmla="*/ 1596375 w 12192000"/>
              <a:gd name="connsiteY289" fmla="*/ 211711 h 2031695"/>
              <a:gd name="connsiteX290" fmla="*/ 1593592 w 12192000"/>
              <a:gd name="connsiteY290" fmla="*/ 209295 h 2031695"/>
              <a:gd name="connsiteX291" fmla="*/ 8405320 w 12192000"/>
              <a:gd name="connsiteY291" fmla="*/ 177112 h 2031695"/>
              <a:gd name="connsiteX292" fmla="*/ 8396948 w 12192000"/>
              <a:gd name="connsiteY292" fmla="*/ 180800 h 2031695"/>
              <a:gd name="connsiteX293" fmla="*/ 8414239 w 12192000"/>
              <a:gd name="connsiteY293" fmla="*/ 177590 h 2031695"/>
              <a:gd name="connsiteX294" fmla="*/ 8414297 w 12192000"/>
              <a:gd name="connsiteY294" fmla="*/ 177500 h 2031695"/>
              <a:gd name="connsiteX295" fmla="*/ 8405320 w 12192000"/>
              <a:gd name="connsiteY295" fmla="*/ 177112 h 2031695"/>
              <a:gd name="connsiteX296" fmla="*/ 2098067 w 12192000"/>
              <a:gd name="connsiteY296" fmla="*/ 177112 h 2031695"/>
              <a:gd name="connsiteX297" fmla="*/ 2089695 w 12192000"/>
              <a:gd name="connsiteY297" fmla="*/ 180800 h 2031695"/>
              <a:gd name="connsiteX298" fmla="*/ 2106986 w 12192000"/>
              <a:gd name="connsiteY298" fmla="*/ 177590 h 2031695"/>
              <a:gd name="connsiteX299" fmla="*/ 2107044 w 12192000"/>
              <a:gd name="connsiteY299" fmla="*/ 177500 h 2031695"/>
              <a:gd name="connsiteX300" fmla="*/ 2098067 w 12192000"/>
              <a:gd name="connsiteY300" fmla="*/ 177112 h 2031695"/>
              <a:gd name="connsiteX301" fmla="*/ 6876998 w 12192000"/>
              <a:gd name="connsiteY301" fmla="*/ 167924 h 2031695"/>
              <a:gd name="connsiteX302" fmla="*/ 6875008 w 12192000"/>
              <a:gd name="connsiteY302" fmla="*/ 174251 h 2031695"/>
              <a:gd name="connsiteX303" fmla="*/ 6871460 w 12192000"/>
              <a:gd name="connsiteY303" fmla="*/ 169599 h 2031695"/>
              <a:gd name="connsiteX304" fmla="*/ 6874921 w 12192000"/>
              <a:gd name="connsiteY304" fmla="*/ 174550 h 2031695"/>
              <a:gd name="connsiteX305" fmla="*/ 6875008 w 12192000"/>
              <a:gd name="connsiteY305" fmla="*/ 174251 h 2031695"/>
              <a:gd name="connsiteX306" fmla="*/ 6876579 w 12192000"/>
              <a:gd name="connsiteY306" fmla="*/ 177162 h 2031695"/>
              <a:gd name="connsiteX307" fmla="*/ 6875801 w 12192000"/>
              <a:gd name="connsiteY307" fmla="*/ 177629 h 2031695"/>
              <a:gd name="connsiteX308" fmla="*/ 6875801 w 12192000"/>
              <a:gd name="connsiteY308" fmla="*/ 178565 h 2031695"/>
              <a:gd name="connsiteX309" fmla="*/ 6876623 w 12192000"/>
              <a:gd name="connsiteY309" fmla="*/ 177162 h 2031695"/>
              <a:gd name="connsiteX310" fmla="*/ 6876623 w 12192000"/>
              <a:gd name="connsiteY310" fmla="*/ 177175 h 2031695"/>
              <a:gd name="connsiteX311" fmla="*/ 6884843 w 12192000"/>
              <a:gd name="connsiteY311" fmla="*/ 179071 h 2031695"/>
              <a:gd name="connsiteX312" fmla="*/ 6876421 w 12192000"/>
              <a:gd name="connsiteY312" fmla="*/ 174342 h 2031695"/>
              <a:gd name="connsiteX313" fmla="*/ 6876998 w 12192000"/>
              <a:gd name="connsiteY313" fmla="*/ 167924 h 2031695"/>
              <a:gd name="connsiteX314" fmla="*/ 1222958 w 12192000"/>
              <a:gd name="connsiteY314" fmla="*/ 167924 h 2031695"/>
              <a:gd name="connsiteX315" fmla="*/ 1220968 w 12192000"/>
              <a:gd name="connsiteY315" fmla="*/ 174251 h 2031695"/>
              <a:gd name="connsiteX316" fmla="*/ 1217420 w 12192000"/>
              <a:gd name="connsiteY316" fmla="*/ 169599 h 2031695"/>
              <a:gd name="connsiteX317" fmla="*/ 1220881 w 12192000"/>
              <a:gd name="connsiteY317" fmla="*/ 174550 h 2031695"/>
              <a:gd name="connsiteX318" fmla="*/ 1220968 w 12192000"/>
              <a:gd name="connsiteY318" fmla="*/ 174251 h 2031695"/>
              <a:gd name="connsiteX319" fmla="*/ 1222539 w 12192000"/>
              <a:gd name="connsiteY319" fmla="*/ 177162 h 2031695"/>
              <a:gd name="connsiteX320" fmla="*/ 1221761 w 12192000"/>
              <a:gd name="connsiteY320" fmla="*/ 177629 h 2031695"/>
              <a:gd name="connsiteX321" fmla="*/ 1221761 w 12192000"/>
              <a:gd name="connsiteY321" fmla="*/ 178565 h 2031695"/>
              <a:gd name="connsiteX322" fmla="*/ 1222583 w 12192000"/>
              <a:gd name="connsiteY322" fmla="*/ 177162 h 2031695"/>
              <a:gd name="connsiteX323" fmla="*/ 1222583 w 12192000"/>
              <a:gd name="connsiteY323" fmla="*/ 177175 h 2031695"/>
              <a:gd name="connsiteX324" fmla="*/ 1230803 w 12192000"/>
              <a:gd name="connsiteY324" fmla="*/ 179071 h 2031695"/>
              <a:gd name="connsiteX325" fmla="*/ 1222381 w 12192000"/>
              <a:gd name="connsiteY325" fmla="*/ 174342 h 2031695"/>
              <a:gd name="connsiteX326" fmla="*/ 1222958 w 12192000"/>
              <a:gd name="connsiteY326" fmla="*/ 167924 h 2031695"/>
              <a:gd name="connsiteX327" fmla="*/ 8075895 w 12192000"/>
              <a:gd name="connsiteY327" fmla="*/ 163284 h 2031695"/>
              <a:gd name="connsiteX328" fmla="*/ 8075794 w 12192000"/>
              <a:gd name="connsiteY328" fmla="*/ 163362 h 2031695"/>
              <a:gd name="connsiteX329" fmla="*/ 8075262 w 12192000"/>
              <a:gd name="connsiteY329" fmla="*/ 164701 h 2031695"/>
              <a:gd name="connsiteX330" fmla="*/ 8075216 w 12192000"/>
              <a:gd name="connsiteY330" fmla="*/ 164805 h 2031695"/>
              <a:gd name="connsiteX331" fmla="*/ 8075219 w 12192000"/>
              <a:gd name="connsiteY331" fmla="*/ 164809 h 2031695"/>
              <a:gd name="connsiteX332" fmla="*/ 8075216 w 12192000"/>
              <a:gd name="connsiteY332" fmla="*/ 164818 h 2031695"/>
              <a:gd name="connsiteX333" fmla="*/ 8078043 w 12192000"/>
              <a:gd name="connsiteY333" fmla="*/ 168377 h 2031695"/>
              <a:gd name="connsiteX334" fmla="*/ 8075219 w 12192000"/>
              <a:gd name="connsiteY334" fmla="*/ 164809 h 2031695"/>
              <a:gd name="connsiteX335" fmla="*/ 8075262 w 12192000"/>
              <a:gd name="connsiteY335" fmla="*/ 164701 h 2031695"/>
              <a:gd name="connsiteX336" fmla="*/ 1768642 w 12192000"/>
              <a:gd name="connsiteY336" fmla="*/ 163284 h 2031695"/>
              <a:gd name="connsiteX337" fmla="*/ 1768541 w 12192000"/>
              <a:gd name="connsiteY337" fmla="*/ 163362 h 2031695"/>
              <a:gd name="connsiteX338" fmla="*/ 1768010 w 12192000"/>
              <a:gd name="connsiteY338" fmla="*/ 164700 h 2031695"/>
              <a:gd name="connsiteX339" fmla="*/ 1767963 w 12192000"/>
              <a:gd name="connsiteY339" fmla="*/ 164805 h 2031695"/>
              <a:gd name="connsiteX340" fmla="*/ 1767967 w 12192000"/>
              <a:gd name="connsiteY340" fmla="*/ 164809 h 2031695"/>
              <a:gd name="connsiteX341" fmla="*/ 1767963 w 12192000"/>
              <a:gd name="connsiteY341" fmla="*/ 164818 h 2031695"/>
              <a:gd name="connsiteX342" fmla="*/ 1770790 w 12192000"/>
              <a:gd name="connsiteY342" fmla="*/ 168377 h 2031695"/>
              <a:gd name="connsiteX343" fmla="*/ 1767967 w 12192000"/>
              <a:gd name="connsiteY343" fmla="*/ 164809 h 2031695"/>
              <a:gd name="connsiteX344" fmla="*/ 1768010 w 12192000"/>
              <a:gd name="connsiteY344" fmla="*/ 164700 h 2031695"/>
              <a:gd name="connsiteX345" fmla="*/ 6898818 w 12192000"/>
              <a:gd name="connsiteY345" fmla="*/ 157399 h 2031695"/>
              <a:gd name="connsiteX346" fmla="*/ 6895443 w 12192000"/>
              <a:gd name="connsiteY346" fmla="*/ 160998 h 2031695"/>
              <a:gd name="connsiteX347" fmla="*/ 6898818 w 12192000"/>
              <a:gd name="connsiteY347" fmla="*/ 157412 h 2031695"/>
              <a:gd name="connsiteX348" fmla="*/ 6898818 w 12192000"/>
              <a:gd name="connsiteY348" fmla="*/ 157425 h 2031695"/>
              <a:gd name="connsiteX349" fmla="*/ 6901745 w 12192000"/>
              <a:gd name="connsiteY349" fmla="*/ 159620 h 2031695"/>
              <a:gd name="connsiteX350" fmla="*/ 6898818 w 12192000"/>
              <a:gd name="connsiteY350" fmla="*/ 157399 h 2031695"/>
              <a:gd name="connsiteX351" fmla="*/ 1244778 w 12192000"/>
              <a:gd name="connsiteY351" fmla="*/ 157399 h 2031695"/>
              <a:gd name="connsiteX352" fmla="*/ 1241403 w 12192000"/>
              <a:gd name="connsiteY352" fmla="*/ 160998 h 2031695"/>
              <a:gd name="connsiteX353" fmla="*/ 1244778 w 12192000"/>
              <a:gd name="connsiteY353" fmla="*/ 157412 h 2031695"/>
              <a:gd name="connsiteX354" fmla="*/ 1244778 w 12192000"/>
              <a:gd name="connsiteY354" fmla="*/ 157425 h 2031695"/>
              <a:gd name="connsiteX355" fmla="*/ 1247705 w 12192000"/>
              <a:gd name="connsiteY355" fmla="*/ 159620 h 2031695"/>
              <a:gd name="connsiteX356" fmla="*/ 1244778 w 12192000"/>
              <a:gd name="connsiteY356" fmla="*/ 157399 h 2031695"/>
              <a:gd name="connsiteX357" fmla="*/ 8243055 w 12192000"/>
              <a:gd name="connsiteY357" fmla="*/ 147472 h 2031695"/>
              <a:gd name="connsiteX358" fmla="*/ 8243055 w 12192000"/>
              <a:gd name="connsiteY358" fmla="*/ 147485 h 2031695"/>
              <a:gd name="connsiteX359" fmla="*/ 8244483 w 12192000"/>
              <a:gd name="connsiteY359" fmla="*/ 148096 h 2031695"/>
              <a:gd name="connsiteX360" fmla="*/ 1935802 w 12192000"/>
              <a:gd name="connsiteY360" fmla="*/ 147472 h 2031695"/>
              <a:gd name="connsiteX361" fmla="*/ 1935802 w 12192000"/>
              <a:gd name="connsiteY361" fmla="*/ 147485 h 2031695"/>
              <a:gd name="connsiteX362" fmla="*/ 1937230 w 12192000"/>
              <a:gd name="connsiteY362" fmla="*/ 148096 h 2031695"/>
              <a:gd name="connsiteX363" fmla="*/ 8505268 w 12192000"/>
              <a:gd name="connsiteY363" fmla="*/ 146458 h 2031695"/>
              <a:gd name="connsiteX364" fmla="*/ 8505023 w 12192000"/>
              <a:gd name="connsiteY364" fmla="*/ 146627 h 2031695"/>
              <a:gd name="connsiteX365" fmla="*/ 8505080 w 12192000"/>
              <a:gd name="connsiteY365" fmla="*/ 146588 h 2031695"/>
              <a:gd name="connsiteX366" fmla="*/ 8505268 w 12192000"/>
              <a:gd name="connsiteY366" fmla="*/ 146458 h 2031695"/>
              <a:gd name="connsiteX367" fmla="*/ 2198015 w 12192000"/>
              <a:gd name="connsiteY367" fmla="*/ 146458 h 2031695"/>
              <a:gd name="connsiteX368" fmla="*/ 2197770 w 12192000"/>
              <a:gd name="connsiteY368" fmla="*/ 146627 h 2031695"/>
              <a:gd name="connsiteX369" fmla="*/ 2197827 w 12192000"/>
              <a:gd name="connsiteY369" fmla="*/ 146588 h 2031695"/>
              <a:gd name="connsiteX370" fmla="*/ 2198015 w 12192000"/>
              <a:gd name="connsiteY370" fmla="*/ 146458 h 2031695"/>
              <a:gd name="connsiteX371" fmla="*/ 8191685 w 12192000"/>
              <a:gd name="connsiteY371" fmla="*/ 142313 h 2031695"/>
              <a:gd name="connsiteX372" fmla="*/ 8192291 w 12192000"/>
              <a:gd name="connsiteY372" fmla="*/ 142625 h 2031695"/>
              <a:gd name="connsiteX373" fmla="*/ 8191700 w 12192000"/>
              <a:gd name="connsiteY373" fmla="*/ 142313 h 2031695"/>
              <a:gd name="connsiteX374" fmla="*/ 1884432 w 12192000"/>
              <a:gd name="connsiteY374" fmla="*/ 142313 h 2031695"/>
              <a:gd name="connsiteX375" fmla="*/ 1885038 w 12192000"/>
              <a:gd name="connsiteY375" fmla="*/ 142625 h 2031695"/>
              <a:gd name="connsiteX376" fmla="*/ 1884447 w 12192000"/>
              <a:gd name="connsiteY376" fmla="*/ 142313 h 2031695"/>
              <a:gd name="connsiteX377" fmla="*/ 6716186 w 12192000"/>
              <a:gd name="connsiteY377" fmla="*/ 141819 h 2031695"/>
              <a:gd name="connsiteX378" fmla="*/ 6711553 w 12192000"/>
              <a:gd name="connsiteY378" fmla="*/ 143379 h 2031695"/>
              <a:gd name="connsiteX379" fmla="*/ 6711452 w 12192000"/>
              <a:gd name="connsiteY379" fmla="*/ 143470 h 2031695"/>
              <a:gd name="connsiteX380" fmla="*/ 6709203 w 12192000"/>
              <a:gd name="connsiteY380" fmla="*/ 148159 h 2031695"/>
              <a:gd name="connsiteX381" fmla="*/ 6716615 w 12192000"/>
              <a:gd name="connsiteY381" fmla="*/ 146758 h 2031695"/>
              <a:gd name="connsiteX382" fmla="*/ 6720625 w 12192000"/>
              <a:gd name="connsiteY382" fmla="*/ 145600 h 2031695"/>
              <a:gd name="connsiteX383" fmla="*/ 6716186 w 12192000"/>
              <a:gd name="connsiteY383" fmla="*/ 141819 h 2031695"/>
              <a:gd name="connsiteX384" fmla="*/ 1062146 w 12192000"/>
              <a:gd name="connsiteY384" fmla="*/ 141819 h 2031695"/>
              <a:gd name="connsiteX385" fmla="*/ 1057513 w 12192000"/>
              <a:gd name="connsiteY385" fmla="*/ 143379 h 2031695"/>
              <a:gd name="connsiteX386" fmla="*/ 1057412 w 12192000"/>
              <a:gd name="connsiteY386" fmla="*/ 143470 h 2031695"/>
              <a:gd name="connsiteX387" fmla="*/ 1055163 w 12192000"/>
              <a:gd name="connsiteY387" fmla="*/ 148159 h 2031695"/>
              <a:gd name="connsiteX388" fmla="*/ 1062575 w 12192000"/>
              <a:gd name="connsiteY388" fmla="*/ 146758 h 2031695"/>
              <a:gd name="connsiteX389" fmla="*/ 1066585 w 12192000"/>
              <a:gd name="connsiteY389" fmla="*/ 145600 h 2031695"/>
              <a:gd name="connsiteX390" fmla="*/ 1062146 w 12192000"/>
              <a:gd name="connsiteY390" fmla="*/ 141819 h 2031695"/>
              <a:gd name="connsiteX391" fmla="*/ 8460691 w 12192000"/>
              <a:gd name="connsiteY391" fmla="*/ 138402 h 2031695"/>
              <a:gd name="connsiteX392" fmla="*/ 8460085 w 12192000"/>
              <a:gd name="connsiteY392" fmla="*/ 138791 h 2031695"/>
              <a:gd name="connsiteX393" fmla="*/ 8460027 w 12192000"/>
              <a:gd name="connsiteY393" fmla="*/ 138882 h 2031695"/>
              <a:gd name="connsiteX394" fmla="*/ 8460691 w 12192000"/>
              <a:gd name="connsiteY394" fmla="*/ 138402 h 2031695"/>
              <a:gd name="connsiteX395" fmla="*/ 2153438 w 12192000"/>
              <a:gd name="connsiteY395" fmla="*/ 138402 h 2031695"/>
              <a:gd name="connsiteX396" fmla="*/ 2152832 w 12192000"/>
              <a:gd name="connsiteY396" fmla="*/ 138791 h 2031695"/>
              <a:gd name="connsiteX397" fmla="*/ 2152774 w 12192000"/>
              <a:gd name="connsiteY397" fmla="*/ 138882 h 2031695"/>
              <a:gd name="connsiteX398" fmla="*/ 2153438 w 12192000"/>
              <a:gd name="connsiteY398" fmla="*/ 138402 h 2031695"/>
              <a:gd name="connsiteX399" fmla="*/ 8456177 w 12192000"/>
              <a:gd name="connsiteY399" fmla="*/ 136986 h 2031695"/>
              <a:gd name="connsiteX400" fmla="*/ 8456177 w 12192000"/>
              <a:gd name="connsiteY400" fmla="*/ 137076 h 2031695"/>
              <a:gd name="connsiteX401" fmla="*/ 8456969 w 12192000"/>
              <a:gd name="connsiteY401" fmla="*/ 137949 h 2031695"/>
              <a:gd name="connsiteX402" fmla="*/ 8458513 w 12192000"/>
              <a:gd name="connsiteY402" fmla="*/ 139825 h 2031695"/>
              <a:gd name="connsiteX403" fmla="*/ 8458600 w 12192000"/>
              <a:gd name="connsiteY403" fmla="*/ 139832 h 2031695"/>
              <a:gd name="connsiteX404" fmla="*/ 8458643 w 12192000"/>
              <a:gd name="connsiteY404" fmla="*/ 139793 h 2031695"/>
              <a:gd name="connsiteX405" fmla="*/ 8456969 w 12192000"/>
              <a:gd name="connsiteY405" fmla="*/ 137949 h 2031695"/>
              <a:gd name="connsiteX406" fmla="*/ 2148924 w 12192000"/>
              <a:gd name="connsiteY406" fmla="*/ 136986 h 2031695"/>
              <a:gd name="connsiteX407" fmla="*/ 2148924 w 12192000"/>
              <a:gd name="connsiteY407" fmla="*/ 137076 h 2031695"/>
              <a:gd name="connsiteX408" fmla="*/ 2149717 w 12192000"/>
              <a:gd name="connsiteY408" fmla="*/ 137949 h 2031695"/>
              <a:gd name="connsiteX409" fmla="*/ 2151260 w 12192000"/>
              <a:gd name="connsiteY409" fmla="*/ 139825 h 2031695"/>
              <a:gd name="connsiteX410" fmla="*/ 2151347 w 12192000"/>
              <a:gd name="connsiteY410" fmla="*/ 139832 h 2031695"/>
              <a:gd name="connsiteX411" fmla="*/ 2151390 w 12192000"/>
              <a:gd name="connsiteY411" fmla="*/ 139793 h 2031695"/>
              <a:gd name="connsiteX412" fmla="*/ 2149717 w 12192000"/>
              <a:gd name="connsiteY412" fmla="*/ 137949 h 2031695"/>
              <a:gd name="connsiteX413" fmla="*/ 7134236 w 12192000"/>
              <a:gd name="connsiteY413" fmla="*/ 133594 h 2031695"/>
              <a:gd name="connsiteX414" fmla="*/ 7135851 w 12192000"/>
              <a:gd name="connsiteY414" fmla="*/ 135206 h 2031695"/>
              <a:gd name="connsiteX415" fmla="*/ 7135952 w 12192000"/>
              <a:gd name="connsiteY415" fmla="*/ 135114 h 2031695"/>
              <a:gd name="connsiteX416" fmla="*/ 7134236 w 12192000"/>
              <a:gd name="connsiteY416" fmla="*/ 133594 h 2031695"/>
              <a:gd name="connsiteX417" fmla="*/ 1480196 w 12192000"/>
              <a:gd name="connsiteY417" fmla="*/ 133594 h 2031695"/>
              <a:gd name="connsiteX418" fmla="*/ 1481811 w 12192000"/>
              <a:gd name="connsiteY418" fmla="*/ 135206 h 2031695"/>
              <a:gd name="connsiteX419" fmla="*/ 1481912 w 12192000"/>
              <a:gd name="connsiteY419" fmla="*/ 135114 h 2031695"/>
              <a:gd name="connsiteX420" fmla="*/ 1480196 w 12192000"/>
              <a:gd name="connsiteY420" fmla="*/ 133594 h 2031695"/>
              <a:gd name="connsiteX421" fmla="*/ 7012950 w 12192000"/>
              <a:gd name="connsiteY421" fmla="*/ 125681 h 2031695"/>
              <a:gd name="connsiteX422" fmla="*/ 7008623 w 12192000"/>
              <a:gd name="connsiteY422" fmla="*/ 129735 h 2031695"/>
              <a:gd name="connsiteX423" fmla="*/ 7008623 w 12192000"/>
              <a:gd name="connsiteY423" fmla="*/ 130347 h 2031695"/>
              <a:gd name="connsiteX424" fmla="*/ 7018545 w 12192000"/>
              <a:gd name="connsiteY424" fmla="*/ 133205 h 2031695"/>
              <a:gd name="connsiteX425" fmla="*/ 7012950 w 12192000"/>
              <a:gd name="connsiteY425" fmla="*/ 125681 h 2031695"/>
              <a:gd name="connsiteX426" fmla="*/ 1358910 w 12192000"/>
              <a:gd name="connsiteY426" fmla="*/ 125681 h 2031695"/>
              <a:gd name="connsiteX427" fmla="*/ 1354583 w 12192000"/>
              <a:gd name="connsiteY427" fmla="*/ 129735 h 2031695"/>
              <a:gd name="connsiteX428" fmla="*/ 1354583 w 12192000"/>
              <a:gd name="connsiteY428" fmla="*/ 130347 h 2031695"/>
              <a:gd name="connsiteX429" fmla="*/ 1364505 w 12192000"/>
              <a:gd name="connsiteY429" fmla="*/ 133205 h 2031695"/>
              <a:gd name="connsiteX430" fmla="*/ 1358910 w 12192000"/>
              <a:gd name="connsiteY430" fmla="*/ 125681 h 2031695"/>
              <a:gd name="connsiteX431" fmla="*/ 7008696 w 12192000"/>
              <a:gd name="connsiteY431" fmla="*/ 116482 h 2031695"/>
              <a:gd name="connsiteX432" fmla="*/ 7008696 w 12192000"/>
              <a:gd name="connsiteY432" fmla="*/ 117482 h 2031695"/>
              <a:gd name="connsiteX433" fmla="*/ 7008854 w 12192000"/>
              <a:gd name="connsiteY433" fmla="*/ 116703 h 2031695"/>
              <a:gd name="connsiteX434" fmla="*/ 1354656 w 12192000"/>
              <a:gd name="connsiteY434" fmla="*/ 116482 h 2031695"/>
              <a:gd name="connsiteX435" fmla="*/ 1354656 w 12192000"/>
              <a:gd name="connsiteY435" fmla="*/ 117482 h 2031695"/>
              <a:gd name="connsiteX436" fmla="*/ 1354814 w 12192000"/>
              <a:gd name="connsiteY436" fmla="*/ 116703 h 2031695"/>
              <a:gd name="connsiteX437" fmla="*/ 7018863 w 12192000"/>
              <a:gd name="connsiteY437" fmla="*/ 95602 h 2031695"/>
              <a:gd name="connsiteX438" fmla="*/ 7020637 w 12192000"/>
              <a:gd name="connsiteY438" fmla="*/ 97693 h 2031695"/>
              <a:gd name="connsiteX439" fmla="*/ 7020737 w 12192000"/>
              <a:gd name="connsiteY439" fmla="*/ 97602 h 2031695"/>
              <a:gd name="connsiteX440" fmla="*/ 7018863 w 12192000"/>
              <a:gd name="connsiteY440" fmla="*/ 95602 h 2031695"/>
              <a:gd name="connsiteX441" fmla="*/ 1364823 w 12192000"/>
              <a:gd name="connsiteY441" fmla="*/ 95602 h 2031695"/>
              <a:gd name="connsiteX442" fmla="*/ 1366597 w 12192000"/>
              <a:gd name="connsiteY442" fmla="*/ 97693 h 2031695"/>
              <a:gd name="connsiteX443" fmla="*/ 1366697 w 12192000"/>
              <a:gd name="connsiteY443" fmla="*/ 97602 h 2031695"/>
              <a:gd name="connsiteX444" fmla="*/ 1364823 w 12192000"/>
              <a:gd name="connsiteY444" fmla="*/ 95602 h 2031695"/>
              <a:gd name="connsiteX445" fmla="*/ 7442527 w 12192000"/>
              <a:gd name="connsiteY445" fmla="*/ 49267 h 2031695"/>
              <a:gd name="connsiteX446" fmla="*/ 7445743 w 12192000"/>
              <a:gd name="connsiteY446" fmla="*/ 50047 h 2031695"/>
              <a:gd name="connsiteX447" fmla="*/ 7445859 w 12192000"/>
              <a:gd name="connsiteY447" fmla="*/ 49956 h 2031695"/>
              <a:gd name="connsiteX448" fmla="*/ 7442527 w 12192000"/>
              <a:gd name="connsiteY448" fmla="*/ 49267 h 2031695"/>
              <a:gd name="connsiteX449" fmla="*/ 6789314 w 12192000"/>
              <a:gd name="connsiteY449" fmla="*/ 49267 h 2031695"/>
              <a:gd name="connsiteX450" fmla="*/ 6792530 w 12192000"/>
              <a:gd name="connsiteY450" fmla="*/ 50047 h 2031695"/>
              <a:gd name="connsiteX451" fmla="*/ 6792646 w 12192000"/>
              <a:gd name="connsiteY451" fmla="*/ 49956 h 2031695"/>
              <a:gd name="connsiteX452" fmla="*/ 6789314 w 12192000"/>
              <a:gd name="connsiteY452" fmla="*/ 49267 h 2031695"/>
              <a:gd name="connsiteX453" fmla="*/ 1135274 w 12192000"/>
              <a:gd name="connsiteY453" fmla="*/ 49267 h 2031695"/>
              <a:gd name="connsiteX454" fmla="*/ 1138490 w 12192000"/>
              <a:gd name="connsiteY454" fmla="*/ 50047 h 2031695"/>
              <a:gd name="connsiteX455" fmla="*/ 1138606 w 12192000"/>
              <a:gd name="connsiteY455" fmla="*/ 49956 h 2031695"/>
              <a:gd name="connsiteX456" fmla="*/ 1135274 w 12192000"/>
              <a:gd name="connsiteY456" fmla="*/ 49267 h 2031695"/>
              <a:gd name="connsiteX457" fmla="*/ 1382792 w 12192000"/>
              <a:gd name="connsiteY457" fmla="*/ 2024 h 2031695"/>
              <a:gd name="connsiteX458" fmla="*/ 1406371 w 12192000"/>
              <a:gd name="connsiteY458" fmla="*/ 16641 h 2031695"/>
              <a:gd name="connsiteX459" fmla="*/ 1420374 w 12192000"/>
              <a:gd name="connsiteY459" fmla="*/ 17173 h 2031695"/>
              <a:gd name="connsiteX460" fmla="*/ 1432849 w 12192000"/>
              <a:gd name="connsiteY460" fmla="*/ 20526 h 2031695"/>
              <a:gd name="connsiteX461" fmla="*/ 1461159 w 12192000"/>
              <a:gd name="connsiteY461" fmla="*/ 41315 h 2031695"/>
              <a:gd name="connsiteX462" fmla="*/ 1490132 w 12192000"/>
              <a:gd name="connsiteY462" fmla="*/ 49111 h 2031695"/>
              <a:gd name="connsiteX463" fmla="*/ 1504452 w 12192000"/>
              <a:gd name="connsiteY463" fmla="*/ 56674 h 2031695"/>
              <a:gd name="connsiteX464" fmla="*/ 1514692 w 12192000"/>
              <a:gd name="connsiteY464" fmla="*/ 62066 h 2031695"/>
              <a:gd name="connsiteX465" fmla="*/ 1518268 w 12192000"/>
              <a:gd name="connsiteY465" fmla="*/ 62287 h 2031695"/>
              <a:gd name="connsiteX466" fmla="*/ 1525436 w 12192000"/>
              <a:gd name="connsiteY466" fmla="*/ 63665 h 2031695"/>
              <a:gd name="connsiteX467" fmla="*/ 1525926 w 12192000"/>
              <a:gd name="connsiteY467" fmla="*/ 64563 h 2031695"/>
              <a:gd name="connsiteX468" fmla="*/ 1547588 w 12192000"/>
              <a:gd name="connsiteY468" fmla="*/ 70083 h 2031695"/>
              <a:gd name="connsiteX469" fmla="*/ 1556125 w 12192000"/>
              <a:gd name="connsiteY469" fmla="*/ 73617 h 2031695"/>
              <a:gd name="connsiteX470" fmla="*/ 1563422 w 12192000"/>
              <a:gd name="connsiteY470" fmla="*/ 83778 h 2031695"/>
              <a:gd name="connsiteX471" fmla="*/ 1564057 w 12192000"/>
              <a:gd name="connsiteY471" fmla="*/ 83869 h 2031695"/>
              <a:gd name="connsiteX472" fmla="*/ 1564287 w 12192000"/>
              <a:gd name="connsiteY472" fmla="*/ 84466 h 2031695"/>
              <a:gd name="connsiteX473" fmla="*/ 1592366 w 12192000"/>
              <a:gd name="connsiteY473" fmla="*/ 87896 h 2031695"/>
              <a:gd name="connsiteX474" fmla="*/ 1616537 w 12192000"/>
              <a:gd name="connsiteY474" fmla="*/ 92067 h 2031695"/>
              <a:gd name="connsiteX475" fmla="*/ 1628593 w 12192000"/>
              <a:gd name="connsiteY475" fmla="*/ 98565 h 2031695"/>
              <a:gd name="connsiteX476" fmla="*/ 1629891 w 12192000"/>
              <a:gd name="connsiteY476" fmla="*/ 99669 h 2031695"/>
              <a:gd name="connsiteX477" fmla="*/ 1655706 w 12192000"/>
              <a:gd name="connsiteY477" fmla="*/ 113104 h 2031695"/>
              <a:gd name="connsiteX478" fmla="*/ 1686395 w 12192000"/>
              <a:gd name="connsiteY478" fmla="*/ 121082 h 2031695"/>
              <a:gd name="connsiteX479" fmla="*/ 1711287 w 12192000"/>
              <a:gd name="connsiteY479" fmla="*/ 121017 h 2031695"/>
              <a:gd name="connsiteX480" fmla="*/ 1714070 w 12192000"/>
              <a:gd name="connsiteY480" fmla="*/ 119718 h 2031695"/>
              <a:gd name="connsiteX481" fmla="*/ 1728333 w 12192000"/>
              <a:gd name="connsiteY481" fmla="*/ 121718 h 2031695"/>
              <a:gd name="connsiteX482" fmla="*/ 1778001 w 12192000"/>
              <a:gd name="connsiteY482" fmla="*/ 137103 h 2031695"/>
              <a:gd name="connsiteX483" fmla="*/ 1783698 w 12192000"/>
              <a:gd name="connsiteY483" fmla="*/ 131620 h 2031695"/>
              <a:gd name="connsiteX484" fmla="*/ 1797888 w 12192000"/>
              <a:gd name="connsiteY484" fmla="*/ 113649 h 2031695"/>
              <a:gd name="connsiteX485" fmla="*/ 1817790 w 12192000"/>
              <a:gd name="connsiteY485" fmla="*/ 101617 h 2031695"/>
              <a:gd name="connsiteX486" fmla="*/ 1832327 w 12192000"/>
              <a:gd name="connsiteY486" fmla="*/ 97511 h 2031695"/>
              <a:gd name="connsiteX487" fmla="*/ 1843821 w 12192000"/>
              <a:gd name="connsiteY487" fmla="*/ 95836 h 2031695"/>
              <a:gd name="connsiteX488" fmla="*/ 1855834 w 12192000"/>
              <a:gd name="connsiteY488" fmla="*/ 96264 h 2031695"/>
              <a:gd name="connsiteX489" fmla="*/ 1857002 w 12192000"/>
              <a:gd name="connsiteY489" fmla="*/ 97199 h 2031695"/>
              <a:gd name="connsiteX490" fmla="*/ 1873818 w 12192000"/>
              <a:gd name="connsiteY490" fmla="*/ 94277 h 2031695"/>
              <a:gd name="connsiteX491" fmla="*/ 1899041 w 12192000"/>
              <a:gd name="connsiteY491" fmla="*/ 81959 h 2031695"/>
              <a:gd name="connsiteX492" fmla="*/ 1916030 w 12192000"/>
              <a:gd name="connsiteY492" fmla="*/ 87455 h 2031695"/>
              <a:gd name="connsiteX493" fmla="*/ 1919837 w 12192000"/>
              <a:gd name="connsiteY493" fmla="*/ 89247 h 2031695"/>
              <a:gd name="connsiteX494" fmla="*/ 1938167 w 12192000"/>
              <a:gd name="connsiteY494" fmla="*/ 91093 h 2031695"/>
              <a:gd name="connsiteX495" fmla="*/ 1947238 w 12192000"/>
              <a:gd name="connsiteY495" fmla="*/ 91275 h 2031695"/>
              <a:gd name="connsiteX496" fmla="*/ 1955026 w 12192000"/>
              <a:gd name="connsiteY496" fmla="*/ 82751 h 2031695"/>
              <a:gd name="connsiteX497" fmla="*/ 1973918 w 12192000"/>
              <a:gd name="connsiteY497" fmla="*/ 68459 h 2031695"/>
              <a:gd name="connsiteX498" fmla="*/ 1983970 w 12192000"/>
              <a:gd name="connsiteY498" fmla="*/ 73526 h 2031695"/>
              <a:gd name="connsiteX499" fmla="*/ 1988138 w 12192000"/>
              <a:gd name="connsiteY499" fmla="*/ 77423 h 2031695"/>
              <a:gd name="connsiteX500" fmla="*/ 1993243 w 12192000"/>
              <a:gd name="connsiteY500" fmla="*/ 80217 h 2031695"/>
              <a:gd name="connsiteX501" fmla="*/ 2031763 w 12192000"/>
              <a:gd name="connsiteY501" fmla="*/ 92483 h 2031695"/>
              <a:gd name="connsiteX502" fmla="*/ 2033421 w 12192000"/>
              <a:gd name="connsiteY502" fmla="*/ 92743 h 2031695"/>
              <a:gd name="connsiteX503" fmla="*/ 2060390 w 12192000"/>
              <a:gd name="connsiteY503" fmla="*/ 92535 h 2031695"/>
              <a:gd name="connsiteX504" fmla="*/ 2083724 w 12192000"/>
              <a:gd name="connsiteY504" fmla="*/ 99786 h 2031695"/>
              <a:gd name="connsiteX505" fmla="*/ 2087286 w 12192000"/>
              <a:gd name="connsiteY505" fmla="*/ 99877 h 2031695"/>
              <a:gd name="connsiteX506" fmla="*/ 2100511 w 12192000"/>
              <a:gd name="connsiteY506" fmla="*/ 102476 h 2031695"/>
              <a:gd name="connsiteX507" fmla="*/ 2118062 w 12192000"/>
              <a:gd name="connsiteY507" fmla="*/ 106036 h 2031695"/>
              <a:gd name="connsiteX508" fmla="*/ 2120095 w 12192000"/>
              <a:gd name="connsiteY508" fmla="*/ 105554 h 2031695"/>
              <a:gd name="connsiteX509" fmla="*/ 2129167 w 12192000"/>
              <a:gd name="connsiteY509" fmla="*/ 100994 h 2031695"/>
              <a:gd name="connsiteX510" fmla="*/ 2131705 w 12192000"/>
              <a:gd name="connsiteY510" fmla="*/ 100903 h 2031695"/>
              <a:gd name="connsiteX511" fmla="*/ 2168552 w 12192000"/>
              <a:gd name="connsiteY511" fmla="*/ 99513 h 2031695"/>
              <a:gd name="connsiteX512" fmla="*/ 2171869 w 12192000"/>
              <a:gd name="connsiteY512" fmla="*/ 99695 h 2031695"/>
              <a:gd name="connsiteX513" fmla="*/ 2210316 w 12192000"/>
              <a:gd name="connsiteY513" fmla="*/ 126305 h 2031695"/>
              <a:gd name="connsiteX514" fmla="*/ 2241871 w 12192000"/>
              <a:gd name="connsiteY514" fmla="*/ 140832 h 2031695"/>
              <a:gd name="connsiteX515" fmla="*/ 2283189 w 12192000"/>
              <a:gd name="connsiteY515" fmla="*/ 148836 h 2031695"/>
              <a:gd name="connsiteX516" fmla="*/ 2290501 w 12192000"/>
              <a:gd name="connsiteY516" fmla="*/ 150395 h 2031695"/>
              <a:gd name="connsiteX517" fmla="*/ 2309508 w 12192000"/>
              <a:gd name="connsiteY517" fmla="*/ 156189 h 2031695"/>
              <a:gd name="connsiteX518" fmla="*/ 2332294 w 12192000"/>
              <a:gd name="connsiteY518" fmla="*/ 160295 h 2031695"/>
              <a:gd name="connsiteX519" fmla="*/ 2351734 w 12192000"/>
              <a:gd name="connsiteY519" fmla="*/ 170457 h 2031695"/>
              <a:gd name="connsiteX520" fmla="*/ 2366358 w 12192000"/>
              <a:gd name="connsiteY520" fmla="*/ 191818 h 2031695"/>
              <a:gd name="connsiteX521" fmla="*/ 2385164 w 12192000"/>
              <a:gd name="connsiteY521" fmla="*/ 204915 h 2031695"/>
              <a:gd name="connsiteX522" fmla="*/ 2400148 w 12192000"/>
              <a:gd name="connsiteY522" fmla="*/ 202668 h 2031695"/>
              <a:gd name="connsiteX523" fmla="*/ 2407185 w 12192000"/>
              <a:gd name="connsiteY523" fmla="*/ 198367 h 2031695"/>
              <a:gd name="connsiteX524" fmla="*/ 2407935 w 12192000"/>
              <a:gd name="connsiteY524" fmla="*/ 198653 h 2031695"/>
              <a:gd name="connsiteX525" fmla="*/ 2407935 w 12192000"/>
              <a:gd name="connsiteY525" fmla="*/ 199861 h 2031695"/>
              <a:gd name="connsiteX526" fmla="*/ 2417684 w 12192000"/>
              <a:gd name="connsiteY526" fmla="*/ 201486 h 2031695"/>
              <a:gd name="connsiteX527" fmla="*/ 2423972 w 12192000"/>
              <a:gd name="connsiteY527" fmla="*/ 203369 h 2031695"/>
              <a:gd name="connsiteX528" fmla="*/ 2443889 w 12192000"/>
              <a:gd name="connsiteY528" fmla="*/ 214166 h 2031695"/>
              <a:gd name="connsiteX529" fmla="*/ 2455383 w 12192000"/>
              <a:gd name="connsiteY529" fmla="*/ 214075 h 2031695"/>
              <a:gd name="connsiteX530" fmla="*/ 2495229 w 12192000"/>
              <a:gd name="connsiteY530" fmla="*/ 221183 h 2031695"/>
              <a:gd name="connsiteX531" fmla="*/ 2512218 w 12192000"/>
              <a:gd name="connsiteY531" fmla="*/ 225081 h 2031695"/>
              <a:gd name="connsiteX532" fmla="*/ 2539446 w 12192000"/>
              <a:gd name="connsiteY532" fmla="*/ 228745 h 2031695"/>
              <a:gd name="connsiteX533" fmla="*/ 2547882 w 12192000"/>
              <a:gd name="connsiteY533" fmla="*/ 228602 h 2031695"/>
              <a:gd name="connsiteX534" fmla="*/ 2556305 w 12192000"/>
              <a:gd name="connsiteY534" fmla="*/ 230695 h 2031695"/>
              <a:gd name="connsiteX535" fmla="*/ 2560718 w 12192000"/>
              <a:gd name="connsiteY535" fmla="*/ 234228 h 2031695"/>
              <a:gd name="connsiteX536" fmla="*/ 2564078 w 12192000"/>
              <a:gd name="connsiteY536" fmla="*/ 234436 h 2031695"/>
              <a:gd name="connsiteX537" fmla="*/ 2570063 w 12192000"/>
              <a:gd name="connsiteY537" fmla="*/ 233981 h 2031695"/>
              <a:gd name="connsiteX538" fmla="*/ 2578658 w 12192000"/>
              <a:gd name="connsiteY538" fmla="*/ 234488 h 2031695"/>
              <a:gd name="connsiteX539" fmla="*/ 2603420 w 12192000"/>
              <a:gd name="connsiteY539" fmla="*/ 244610 h 2031695"/>
              <a:gd name="connsiteX540" fmla="*/ 2605150 w 12192000"/>
              <a:gd name="connsiteY540" fmla="*/ 244532 h 2031695"/>
              <a:gd name="connsiteX541" fmla="*/ 2611150 w 12192000"/>
              <a:gd name="connsiteY541" fmla="*/ 247781 h 2031695"/>
              <a:gd name="connsiteX542" fmla="*/ 2642445 w 12192000"/>
              <a:gd name="connsiteY542" fmla="*/ 266400 h 2031695"/>
              <a:gd name="connsiteX543" fmla="*/ 2665231 w 12192000"/>
              <a:gd name="connsiteY543" fmla="*/ 270077 h 2031695"/>
              <a:gd name="connsiteX544" fmla="*/ 2680013 w 12192000"/>
              <a:gd name="connsiteY544" fmla="*/ 273651 h 2031695"/>
              <a:gd name="connsiteX545" fmla="*/ 2691146 w 12192000"/>
              <a:gd name="connsiteY545" fmla="*/ 273482 h 2031695"/>
              <a:gd name="connsiteX546" fmla="*/ 2712822 w 12192000"/>
              <a:gd name="connsiteY546" fmla="*/ 272806 h 2031695"/>
              <a:gd name="connsiteX547" fmla="*/ 2719528 w 12192000"/>
              <a:gd name="connsiteY547" fmla="*/ 275404 h 2031695"/>
              <a:gd name="connsiteX548" fmla="*/ 2719629 w 12192000"/>
              <a:gd name="connsiteY548" fmla="*/ 275508 h 2031695"/>
              <a:gd name="connsiteX549" fmla="*/ 2725066 w 12192000"/>
              <a:gd name="connsiteY549" fmla="*/ 277874 h 2031695"/>
              <a:gd name="connsiteX550" fmla="*/ 2729868 w 12192000"/>
              <a:gd name="connsiteY550" fmla="*/ 278770 h 2031695"/>
              <a:gd name="connsiteX551" fmla="*/ 2750448 w 12192000"/>
              <a:gd name="connsiteY551" fmla="*/ 283850 h 2031695"/>
              <a:gd name="connsiteX552" fmla="*/ 2770854 w 12192000"/>
              <a:gd name="connsiteY552" fmla="*/ 292349 h 2031695"/>
              <a:gd name="connsiteX553" fmla="*/ 2781786 w 12192000"/>
              <a:gd name="connsiteY553" fmla="*/ 293921 h 2031695"/>
              <a:gd name="connsiteX554" fmla="*/ 2810499 w 12192000"/>
              <a:gd name="connsiteY554" fmla="*/ 305615 h 2031695"/>
              <a:gd name="connsiteX555" fmla="*/ 2818604 w 12192000"/>
              <a:gd name="connsiteY555" fmla="*/ 316451 h 2031695"/>
              <a:gd name="connsiteX556" fmla="*/ 2830401 w 12192000"/>
              <a:gd name="connsiteY556" fmla="*/ 322948 h 2031695"/>
              <a:gd name="connsiteX557" fmla="*/ 2852971 w 12192000"/>
              <a:gd name="connsiteY557" fmla="*/ 332874 h 2031695"/>
              <a:gd name="connsiteX558" fmla="*/ 2877156 w 12192000"/>
              <a:gd name="connsiteY558" fmla="*/ 337838 h 2031695"/>
              <a:gd name="connsiteX559" fmla="*/ 2898254 w 12192000"/>
              <a:gd name="connsiteY559" fmla="*/ 346595 h 2031695"/>
              <a:gd name="connsiteX560" fmla="*/ 2915489 w 12192000"/>
              <a:gd name="connsiteY560" fmla="*/ 362720 h 2031695"/>
              <a:gd name="connsiteX561" fmla="*/ 2929246 w 12192000"/>
              <a:gd name="connsiteY561" fmla="*/ 364644 h 2031695"/>
              <a:gd name="connsiteX562" fmla="*/ 2935635 w 12192000"/>
              <a:gd name="connsiteY562" fmla="*/ 369347 h 2031695"/>
              <a:gd name="connsiteX563" fmla="*/ 2936847 w 12192000"/>
              <a:gd name="connsiteY563" fmla="*/ 372297 h 2031695"/>
              <a:gd name="connsiteX564" fmla="*/ 2948182 w 12192000"/>
              <a:gd name="connsiteY564" fmla="*/ 376494 h 2031695"/>
              <a:gd name="connsiteX565" fmla="*/ 2958551 w 12192000"/>
              <a:gd name="connsiteY565" fmla="*/ 384784 h 2031695"/>
              <a:gd name="connsiteX566" fmla="*/ 2963988 w 12192000"/>
              <a:gd name="connsiteY566" fmla="*/ 387784 h 2031695"/>
              <a:gd name="connsiteX567" fmla="*/ 2993812 w 12192000"/>
              <a:gd name="connsiteY567" fmla="*/ 393046 h 2031695"/>
              <a:gd name="connsiteX568" fmla="*/ 3036038 w 12192000"/>
              <a:gd name="connsiteY568" fmla="*/ 413993 h 2031695"/>
              <a:gd name="connsiteX569" fmla="*/ 3038245 w 12192000"/>
              <a:gd name="connsiteY569" fmla="*/ 415084 h 2031695"/>
              <a:gd name="connsiteX570" fmla="*/ 3059315 w 12192000"/>
              <a:gd name="connsiteY570" fmla="*/ 432339 h 2031695"/>
              <a:gd name="connsiteX571" fmla="*/ 3073001 w 12192000"/>
              <a:gd name="connsiteY571" fmla="*/ 434704 h 2031695"/>
              <a:gd name="connsiteX572" fmla="*/ 3090047 w 12192000"/>
              <a:gd name="connsiteY572" fmla="*/ 436003 h 2031695"/>
              <a:gd name="connsiteX573" fmla="*/ 3090292 w 12192000"/>
              <a:gd name="connsiteY573" fmla="*/ 436895 h 2031695"/>
              <a:gd name="connsiteX574" fmla="*/ 3105954 w 12192000"/>
              <a:gd name="connsiteY574" fmla="*/ 445099 h 2031695"/>
              <a:gd name="connsiteX575" fmla="*/ 3116251 w 12192000"/>
              <a:gd name="connsiteY575" fmla="*/ 447841 h 2031695"/>
              <a:gd name="connsiteX576" fmla="*/ 3149637 w 12192000"/>
              <a:gd name="connsiteY576" fmla="*/ 439122 h 2031695"/>
              <a:gd name="connsiteX577" fmla="*/ 3153069 w 12192000"/>
              <a:gd name="connsiteY577" fmla="*/ 436770 h 2031695"/>
              <a:gd name="connsiteX578" fmla="*/ 3179346 w 12192000"/>
              <a:gd name="connsiteY578" fmla="*/ 426921 h 2031695"/>
              <a:gd name="connsiteX579" fmla="*/ 3188792 w 12192000"/>
              <a:gd name="connsiteY579" fmla="*/ 431079 h 2031695"/>
              <a:gd name="connsiteX580" fmla="*/ 3211116 w 12192000"/>
              <a:gd name="connsiteY580" fmla="*/ 433677 h 2031695"/>
              <a:gd name="connsiteX581" fmla="*/ 3234739 w 12192000"/>
              <a:gd name="connsiteY581" fmla="*/ 431742 h 2031695"/>
              <a:gd name="connsiteX582" fmla="*/ 3252131 w 12192000"/>
              <a:gd name="connsiteY582" fmla="*/ 432092 h 2031695"/>
              <a:gd name="connsiteX583" fmla="*/ 3298309 w 12192000"/>
              <a:gd name="connsiteY583" fmla="*/ 455351 h 2031695"/>
              <a:gd name="connsiteX584" fmla="*/ 3321153 w 12192000"/>
              <a:gd name="connsiteY584" fmla="*/ 473645 h 2031695"/>
              <a:gd name="connsiteX585" fmla="*/ 3348770 w 12192000"/>
              <a:gd name="connsiteY585" fmla="*/ 478959 h 2031695"/>
              <a:gd name="connsiteX586" fmla="*/ 3355620 w 12192000"/>
              <a:gd name="connsiteY586" fmla="*/ 481948 h 2031695"/>
              <a:gd name="connsiteX587" fmla="*/ 3358750 w 12192000"/>
              <a:gd name="connsiteY587" fmla="*/ 485599 h 2031695"/>
              <a:gd name="connsiteX588" fmla="*/ 3381377 w 12192000"/>
              <a:gd name="connsiteY588" fmla="*/ 491811 h 2031695"/>
              <a:gd name="connsiteX589" fmla="*/ 3392828 w 12192000"/>
              <a:gd name="connsiteY589" fmla="*/ 495930 h 2031695"/>
              <a:gd name="connsiteX590" fmla="*/ 3396361 w 12192000"/>
              <a:gd name="connsiteY590" fmla="*/ 495930 h 2031695"/>
              <a:gd name="connsiteX591" fmla="*/ 3411172 w 12192000"/>
              <a:gd name="connsiteY591" fmla="*/ 492733 h 2031695"/>
              <a:gd name="connsiteX592" fmla="*/ 3430714 w 12192000"/>
              <a:gd name="connsiteY592" fmla="*/ 495409 h 2031695"/>
              <a:gd name="connsiteX593" fmla="*/ 3453038 w 12192000"/>
              <a:gd name="connsiteY593" fmla="*/ 497372 h 2031695"/>
              <a:gd name="connsiteX594" fmla="*/ 3485054 w 12192000"/>
              <a:gd name="connsiteY594" fmla="*/ 509066 h 2031695"/>
              <a:gd name="connsiteX595" fmla="*/ 3506254 w 12192000"/>
              <a:gd name="connsiteY595" fmla="*/ 510677 h 2031695"/>
              <a:gd name="connsiteX596" fmla="*/ 3522017 w 12192000"/>
              <a:gd name="connsiteY596" fmla="*/ 510768 h 2031695"/>
              <a:gd name="connsiteX597" fmla="*/ 3552013 w 12192000"/>
              <a:gd name="connsiteY597" fmla="*/ 526750 h 2031695"/>
              <a:gd name="connsiteX598" fmla="*/ 3568858 w 12192000"/>
              <a:gd name="connsiteY598" fmla="*/ 530102 h 2031695"/>
              <a:gd name="connsiteX599" fmla="*/ 3574252 w 12192000"/>
              <a:gd name="connsiteY599" fmla="*/ 534858 h 2031695"/>
              <a:gd name="connsiteX600" fmla="*/ 3587663 w 12192000"/>
              <a:gd name="connsiteY600" fmla="*/ 550190 h 2031695"/>
              <a:gd name="connsiteX601" fmla="*/ 3617963 w 12192000"/>
              <a:gd name="connsiteY601" fmla="*/ 554361 h 2031695"/>
              <a:gd name="connsiteX602" fmla="*/ 3623573 w 12192000"/>
              <a:gd name="connsiteY602" fmla="*/ 552788 h 2031695"/>
              <a:gd name="connsiteX603" fmla="*/ 3672217 w 12192000"/>
              <a:gd name="connsiteY603" fmla="*/ 544576 h 2031695"/>
              <a:gd name="connsiteX604" fmla="*/ 3708257 w 12192000"/>
              <a:gd name="connsiteY604" fmla="*/ 538976 h 2031695"/>
              <a:gd name="connsiteX605" fmla="*/ 3716679 w 12192000"/>
              <a:gd name="connsiteY605" fmla="*/ 537405 h 2031695"/>
              <a:gd name="connsiteX606" fmla="*/ 3723414 w 12192000"/>
              <a:gd name="connsiteY606" fmla="*/ 536923 h 2031695"/>
              <a:gd name="connsiteX607" fmla="*/ 3745594 w 12192000"/>
              <a:gd name="connsiteY607" fmla="*/ 541899 h 2031695"/>
              <a:gd name="connsiteX608" fmla="*/ 3761602 w 12192000"/>
              <a:gd name="connsiteY608" fmla="*/ 541717 h 2031695"/>
              <a:gd name="connsiteX609" fmla="*/ 3775692 w 12192000"/>
              <a:gd name="connsiteY609" fmla="*/ 537689 h 2031695"/>
              <a:gd name="connsiteX610" fmla="*/ 3781288 w 12192000"/>
              <a:gd name="connsiteY610" fmla="*/ 534260 h 2031695"/>
              <a:gd name="connsiteX611" fmla="*/ 3798824 w 12192000"/>
              <a:gd name="connsiteY611" fmla="*/ 529505 h 2031695"/>
              <a:gd name="connsiteX612" fmla="*/ 3825302 w 12192000"/>
              <a:gd name="connsiteY612" fmla="*/ 519395 h 2031695"/>
              <a:gd name="connsiteX613" fmla="*/ 3850309 w 12192000"/>
              <a:gd name="connsiteY613" fmla="*/ 511534 h 2031695"/>
              <a:gd name="connsiteX614" fmla="*/ 3876398 w 12192000"/>
              <a:gd name="connsiteY614" fmla="*/ 504491 h 2031695"/>
              <a:gd name="connsiteX615" fmla="*/ 3883782 w 12192000"/>
              <a:gd name="connsiteY615" fmla="*/ 503986 h 2031695"/>
              <a:gd name="connsiteX616" fmla="*/ 3885931 w 12192000"/>
              <a:gd name="connsiteY616" fmla="*/ 505285 h 2031695"/>
              <a:gd name="connsiteX617" fmla="*/ 3917182 w 12192000"/>
              <a:gd name="connsiteY617" fmla="*/ 511964 h 2031695"/>
              <a:gd name="connsiteX618" fmla="*/ 3923254 w 12192000"/>
              <a:gd name="connsiteY618" fmla="*/ 514445 h 2031695"/>
              <a:gd name="connsiteX619" fmla="*/ 3935786 w 12192000"/>
              <a:gd name="connsiteY619" fmla="*/ 518525 h 2031695"/>
              <a:gd name="connsiteX620" fmla="*/ 3939752 w 12192000"/>
              <a:gd name="connsiteY620" fmla="*/ 519330 h 2031695"/>
              <a:gd name="connsiteX621" fmla="*/ 3960490 w 12192000"/>
              <a:gd name="connsiteY621" fmla="*/ 520071 h 2031695"/>
              <a:gd name="connsiteX622" fmla="*/ 3976657 w 12192000"/>
              <a:gd name="connsiteY622" fmla="*/ 510884 h 2031695"/>
              <a:gd name="connsiteX623" fmla="*/ 3978878 w 12192000"/>
              <a:gd name="connsiteY623" fmla="*/ 508649 h 2031695"/>
              <a:gd name="connsiteX624" fmla="*/ 3980031 w 12192000"/>
              <a:gd name="connsiteY624" fmla="*/ 507350 h 2031695"/>
              <a:gd name="connsiteX625" fmla="*/ 3990314 w 12192000"/>
              <a:gd name="connsiteY625" fmla="*/ 505025 h 2031695"/>
              <a:gd name="connsiteX626" fmla="*/ 4004231 w 12192000"/>
              <a:gd name="connsiteY626" fmla="*/ 505103 h 2031695"/>
              <a:gd name="connsiteX627" fmla="*/ 4026382 w 12192000"/>
              <a:gd name="connsiteY627" fmla="*/ 500346 h 2031695"/>
              <a:gd name="connsiteX628" fmla="*/ 4041121 w 12192000"/>
              <a:gd name="connsiteY628" fmla="*/ 494058 h 2031695"/>
              <a:gd name="connsiteX629" fmla="*/ 4043587 w 12192000"/>
              <a:gd name="connsiteY629" fmla="*/ 492186 h 2031695"/>
              <a:gd name="connsiteX630" fmla="*/ 4067844 w 12192000"/>
              <a:gd name="connsiteY630" fmla="*/ 497462 h 2031695"/>
              <a:gd name="connsiteX631" fmla="*/ 4084689 w 12192000"/>
              <a:gd name="connsiteY631" fmla="*/ 495032 h 2031695"/>
              <a:gd name="connsiteX632" fmla="*/ 4095332 w 12192000"/>
              <a:gd name="connsiteY632" fmla="*/ 491837 h 2031695"/>
              <a:gd name="connsiteX633" fmla="*/ 4140270 w 12192000"/>
              <a:gd name="connsiteY633" fmla="*/ 479779 h 2031695"/>
              <a:gd name="connsiteX634" fmla="*/ 4155427 w 12192000"/>
              <a:gd name="connsiteY634" fmla="*/ 479323 h 2031695"/>
              <a:gd name="connsiteX635" fmla="*/ 4199066 w 12192000"/>
              <a:gd name="connsiteY635" fmla="*/ 483117 h 2031695"/>
              <a:gd name="connsiteX636" fmla="*/ 4200537 w 12192000"/>
              <a:gd name="connsiteY636" fmla="*/ 482338 h 2031695"/>
              <a:gd name="connsiteX637" fmla="*/ 4243326 w 12192000"/>
              <a:gd name="connsiteY637" fmla="*/ 460717 h 2031695"/>
              <a:gd name="connsiteX638" fmla="*/ 4257488 w 12192000"/>
              <a:gd name="connsiteY638" fmla="*/ 461107 h 2031695"/>
              <a:gd name="connsiteX639" fmla="*/ 4290788 w 12192000"/>
              <a:gd name="connsiteY639" fmla="*/ 454935 h 2031695"/>
              <a:gd name="connsiteX640" fmla="*/ 4305642 w 12192000"/>
              <a:gd name="connsiteY640" fmla="*/ 454429 h 2031695"/>
              <a:gd name="connsiteX641" fmla="*/ 4333000 w 12192000"/>
              <a:gd name="connsiteY641" fmla="*/ 453609 h 2031695"/>
              <a:gd name="connsiteX642" fmla="*/ 4349930 w 12192000"/>
              <a:gd name="connsiteY642" fmla="*/ 449620 h 2031695"/>
              <a:gd name="connsiteX643" fmla="*/ 4373423 w 12192000"/>
              <a:gd name="connsiteY643" fmla="*/ 436029 h 2031695"/>
              <a:gd name="connsiteX644" fmla="*/ 4387412 w 12192000"/>
              <a:gd name="connsiteY644" fmla="*/ 435653 h 2031695"/>
              <a:gd name="connsiteX645" fmla="*/ 4387527 w 12192000"/>
              <a:gd name="connsiteY645" fmla="*/ 435717 h 2031695"/>
              <a:gd name="connsiteX646" fmla="*/ 4407602 w 12192000"/>
              <a:gd name="connsiteY646" fmla="*/ 429157 h 2031695"/>
              <a:gd name="connsiteX647" fmla="*/ 4409145 w 12192000"/>
              <a:gd name="connsiteY647" fmla="*/ 426285 h 2031695"/>
              <a:gd name="connsiteX648" fmla="*/ 4425067 w 12192000"/>
              <a:gd name="connsiteY648" fmla="*/ 397231 h 2031695"/>
              <a:gd name="connsiteX649" fmla="*/ 4443731 w 12192000"/>
              <a:gd name="connsiteY649" fmla="*/ 390539 h 2031695"/>
              <a:gd name="connsiteX650" fmla="*/ 4465903 w 12192000"/>
              <a:gd name="connsiteY650" fmla="*/ 395905 h 2031695"/>
              <a:gd name="connsiteX651" fmla="*/ 4504579 w 12192000"/>
              <a:gd name="connsiteY651" fmla="*/ 396452 h 2031695"/>
              <a:gd name="connsiteX652" fmla="*/ 4516312 w 12192000"/>
              <a:gd name="connsiteY652" fmla="*/ 393072 h 2031695"/>
              <a:gd name="connsiteX653" fmla="*/ 4541919 w 12192000"/>
              <a:gd name="connsiteY653" fmla="*/ 392215 h 2031695"/>
              <a:gd name="connsiteX654" fmla="*/ 4559786 w 12192000"/>
              <a:gd name="connsiteY654" fmla="*/ 399518 h 2031695"/>
              <a:gd name="connsiteX655" fmla="*/ 4570495 w 12192000"/>
              <a:gd name="connsiteY655" fmla="*/ 398985 h 2031695"/>
              <a:gd name="connsiteX656" fmla="*/ 4594545 w 12192000"/>
              <a:gd name="connsiteY656" fmla="*/ 388279 h 2031695"/>
              <a:gd name="connsiteX657" fmla="*/ 4597073 w 12192000"/>
              <a:gd name="connsiteY657" fmla="*/ 386135 h 2031695"/>
              <a:gd name="connsiteX658" fmla="*/ 4614655 w 12192000"/>
              <a:gd name="connsiteY658" fmla="*/ 378066 h 2031695"/>
              <a:gd name="connsiteX659" fmla="*/ 4631043 w 12192000"/>
              <a:gd name="connsiteY659" fmla="*/ 368970 h 2031695"/>
              <a:gd name="connsiteX660" fmla="*/ 4643141 w 12192000"/>
              <a:gd name="connsiteY660" fmla="*/ 378637 h 2031695"/>
              <a:gd name="connsiteX661" fmla="*/ 4656494 w 12192000"/>
              <a:gd name="connsiteY661" fmla="*/ 377338 h 2031695"/>
              <a:gd name="connsiteX662" fmla="*/ 4682425 w 12192000"/>
              <a:gd name="connsiteY662" fmla="*/ 372141 h 2031695"/>
              <a:gd name="connsiteX663" fmla="*/ 4691500 w 12192000"/>
              <a:gd name="connsiteY663" fmla="*/ 371789 h 2031695"/>
              <a:gd name="connsiteX664" fmla="*/ 4713230 w 12192000"/>
              <a:gd name="connsiteY664" fmla="*/ 363553 h 2031695"/>
              <a:gd name="connsiteX665" fmla="*/ 4736570 w 12192000"/>
              <a:gd name="connsiteY665" fmla="*/ 360226 h 2031695"/>
              <a:gd name="connsiteX666" fmla="*/ 4757456 w 12192000"/>
              <a:gd name="connsiteY666" fmla="*/ 367931 h 2031695"/>
              <a:gd name="connsiteX667" fmla="*/ 4772158 w 12192000"/>
              <a:gd name="connsiteY667" fmla="*/ 374674 h 2031695"/>
              <a:gd name="connsiteX668" fmla="*/ 4773792 w 12192000"/>
              <a:gd name="connsiteY668" fmla="*/ 374414 h 2031695"/>
              <a:gd name="connsiteX669" fmla="*/ 4774220 w 12192000"/>
              <a:gd name="connsiteY669" fmla="*/ 373960 h 2031695"/>
              <a:gd name="connsiteX670" fmla="*/ 4774831 w 12192000"/>
              <a:gd name="connsiteY670" fmla="*/ 374077 h 2031695"/>
              <a:gd name="connsiteX671" fmla="*/ 4788690 w 12192000"/>
              <a:gd name="connsiteY671" fmla="*/ 372440 h 2031695"/>
              <a:gd name="connsiteX672" fmla="*/ 4819909 w 12192000"/>
              <a:gd name="connsiteY672" fmla="*/ 376455 h 2031695"/>
              <a:gd name="connsiteX673" fmla="*/ 4844804 w 12192000"/>
              <a:gd name="connsiteY673" fmla="*/ 384615 h 2031695"/>
              <a:gd name="connsiteX674" fmla="*/ 4857574 w 12192000"/>
              <a:gd name="connsiteY674" fmla="*/ 402234 h 2031695"/>
              <a:gd name="connsiteX675" fmla="*/ 4868686 w 12192000"/>
              <a:gd name="connsiteY675" fmla="*/ 410653 h 2031695"/>
              <a:gd name="connsiteX676" fmla="*/ 4875441 w 12192000"/>
              <a:gd name="connsiteY676" fmla="*/ 415071 h 2031695"/>
              <a:gd name="connsiteX677" fmla="*/ 4877710 w 12192000"/>
              <a:gd name="connsiteY677" fmla="*/ 415214 h 2031695"/>
              <a:gd name="connsiteX678" fmla="*/ 4881289 w 12192000"/>
              <a:gd name="connsiteY678" fmla="*/ 414447 h 2031695"/>
              <a:gd name="connsiteX679" fmla="*/ 4886474 w 12192000"/>
              <a:gd name="connsiteY679" fmla="*/ 413394 h 2031695"/>
              <a:gd name="connsiteX680" fmla="*/ 4893410 w 12192000"/>
              <a:gd name="connsiteY680" fmla="*/ 414006 h 2031695"/>
              <a:gd name="connsiteX681" fmla="*/ 4900243 w 12192000"/>
              <a:gd name="connsiteY681" fmla="*/ 413603 h 2031695"/>
              <a:gd name="connsiteX682" fmla="*/ 4911368 w 12192000"/>
              <a:gd name="connsiteY682" fmla="*/ 415889 h 2031695"/>
              <a:gd name="connsiteX683" fmla="*/ 4948241 w 12192000"/>
              <a:gd name="connsiteY683" fmla="*/ 432638 h 2031695"/>
              <a:gd name="connsiteX684" fmla="*/ 4973940 w 12192000"/>
              <a:gd name="connsiteY684" fmla="*/ 423958 h 2031695"/>
              <a:gd name="connsiteX685" fmla="*/ 4988058 w 12192000"/>
              <a:gd name="connsiteY685" fmla="*/ 425153 h 2031695"/>
              <a:gd name="connsiteX686" fmla="*/ 5019720 w 12192000"/>
              <a:gd name="connsiteY686" fmla="*/ 437575 h 2031695"/>
              <a:gd name="connsiteX687" fmla="*/ 5051459 w 12192000"/>
              <a:gd name="connsiteY687" fmla="*/ 442642 h 2031695"/>
              <a:gd name="connsiteX688" fmla="*/ 5059381 w 12192000"/>
              <a:gd name="connsiteY688" fmla="*/ 441863 h 2031695"/>
              <a:gd name="connsiteX689" fmla="*/ 5088709 w 12192000"/>
              <a:gd name="connsiteY689" fmla="*/ 448542 h 2031695"/>
              <a:gd name="connsiteX690" fmla="*/ 5115938 w 12192000"/>
              <a:gd name="connsiteY690" fmla="*/ 443436 h 2031695"/>
              <a:gd name="connsiteX691" fmla="*/ 5127709 w 12192000"/>
              <a:gd name="connsiteY691" fmla="*/ 442410 h 2031695"/>
              <a:gd name="connsiteX692" fmla="*/ 5150867 w 12192000"/>
              <a:gd name="connsiteY692" fmla="*/ 455819 h 2031695"/>
              <a:gd name="connsiteX693" fmla="*/ 5187858 w 12192000"/>
              <a:gd name="connsiteY693" fmla="*/ 468734 h 2031695"/>
              <a:gd name="connsiteX694" fmla="*/ 5200717 w 12192000"/>
              <a:gd name="connsiteY694" fmla="*/ 472424 h 2031695"/>
              <a:gd name="connsiteX695" fmla="*/ 5219945 w 12192000"/>
              <a:gd name="connsiteY695" fmla="*/ 472645 h 2031695"/>
              <a:gd name="connsiteX696" fmla="*/ 5236087 w 12192000"/>
              <a:gd name="connsiteY696" fmla="*/ 473295 h 2031695"/>
              <a:gd name="connsiteX697" fmla="*/ 5265298 w 12192000"/>
              <a:gd name="connsiteY697" fmla="*/ 471996 h 2031695"/>
              <a:gd name="connsiteX698" fmla="*/ 5287988 w 12192000"/>
              <a:gd name="connsiteY698" fmla="*/ 470825 h 2031695"/>
              <a:gd name="connsiteX699" fmla="*/ 5320893 w 12192000"/>
              <a:gd name="connsiteY699" fmla="*/ 481065 h 2031695"/>
              <a:gd name="connsiteX700" fmla="*/ 5337749 w 12192000"/>
              <a:gd name="connsiteY700" fmla="*/ 480857 h 2031695"/>
              <a:gd name="connsiteX701" fmla="*/ 5358376 w 12192000"/>
              <a:gd name="connsiteY701" fmla="*/ 474736 h 2031695"/>
              <a:gd name="connsiteX702" fmla="*/ 5367142 w 12192000"/>
              <a:gd name="connsiteY702" fmla="*/ 474386 h 2031695"/>
              <a:gd name="connsiteX703" fmla="*/ 5397442 w 12192000"/>
              <a:gd name="connsiteY703" fmla="*/ 486976 h 2031695"/>
              <a:gd name="connsiteX704" fmla="*/ 5411353 w 12192000"/>
              <a:gd name="connsiteY704" fmla="*/ 483846 h 2031695"/>
              <a:gd name="connsiteX705" fmla="*/ 5421532 w 12192000"/>
              <a:gd name="connsiteY705" fmla="*/ 485781 h 2031695"/>
              <a:gd name="connsiteX706" fmla="*/ 5427884 w 12192000"/>
              <a:gd name="connsiteY706" fmla="*/ 491759 h 2031695"/>
              <a:gd name="connsiteX707" fmla="*/ 5440202 w 12192000"/>
              <a:gd name="connsiteY707" fmla="*/ 500203 h 2031695"/>
              <a:gd name="connsiteX708" fmla="*/ 5458690 w 12192000"/>
              <a:gd name="connsiteY708" fmla="*/ 522618 h 2031695"/>
              <a:gd name="connsiteX709" fmla="*/ 5480964 w 12192000"/>
              <a:gd name="connsiteY709" fmla="*/ 522813 h 2031695"/>
              <a:gd name="connsiteX710" fmla="*/ 5486747 w 12192000"/>
              <a:gd name="connsiteY710" fmla="*/ 508053 h 2031695"/>
              <a:gd name="connsiteX711" fmla="*/ 5492167 w 12192000"/>
              <a:gd name="connsiteY711" fmla="*/ 510144 h 2031695"/>
              <a:gd name="connsiteX712" fmla="*/ 5541137 w 12192000"/>
              <a:gd name="connsiteY712" fmla="*/ 534585 h 2031695"/>
              <a:gd name="connsiteX713" fmla="*/ 5553221 w 12192000"/>
              <a:gd name="connsiteY713" fmla="*/ 546617 h 2031695"/>
              <a:gd name="connsiteX714" fmla="*/ 5570350 w 12192000"/>
              <a:gd name="connsiteY714" fmla="*/ 554959 h 2031695"/>
              <a:gd name="connsiteX715" fmla="*/ 5597862 w 12192000"/>
              <a:gd name="connsiteY715" fmla="*/ 566653 h 2031695"/>
              <a:gd name="connsiteX716" fmla="*/ 5613523 w 12192000"/>
              <a:gd name="connsiteY716" fmla="*/ 581426 h 2031695"/>
              <a:gd name="connsiteX717" fmla="*/ 5621731 w 12192000"/>
              <a:gd name="connsiteY717" fmla="*/ 593367 h 2031695"/>
              <a:gd name="connsiteX718" fmla="*/ 5632388 w 12192000"/>
              <a:gd name="connsiteY718" fmla="*/ 609687 h 2031695"/>
              <a:gd name="connsiteX719" fmla="*/ 5641697 w 12192000"/>
              <a:gd name="connsiteY719" fmla="*/ 620821 h 2031695"/>
              <a:gd name="connsiteX720" fmla="*/ 5657424 w 12192000"/>
              <a:gd name="connsiteY720" fmla="*/ 640521 h 2031695"/>
              <a:gd name="connsiteX721" fmla="*/ 5665358 w 12192000"/>
              <a:gd name="connsiteY721" fmla="*/ 655878 h 2031695"/>
              <a:gd name="connsiteX722" fmla="*/ 5665449 w 12192000"/>
              <a:gd name="connsiteY722" fmla="*/ 657287 h 2031695"/>
              <a:gd name="connsiteX723" fmla="*/ 5674434 w 12192000"/>
              <a:gd name="connsiteY723" fmla="*/ 663869 h 2031695"/>
              <a:gd name="connsiteX724" fmla="*/ 5690784 w 12192000"/>
              <a:gd name="connsiteY724" fmla="*/ 668339 h 2031695"/>
              <a:gd name="connsiteX725" fmla="*/ 5708385 w 12192000"/>
              <a:gd name="connsiteY725" fmla="*/ 673567 h 2031695"/>
              <a:gd name="connsiteX726" fmla="*/ 5710272 w 12192000"/>
              <a:gd name="connsiteY726" fmla="*/ 673683 h 2031695"/>
              <a:gd name="connsiteX727" fmla="*/ 5723719 w 12192000"/>
              <a:gd name="connsiteY727" fmla="*/ 649056 h 2031695"/>
              <a:gd name="connsiteX728" fmla="*/ 5727714 w 12192000"/>
              <a:gd name="connsiteY728" fmla="*/ 639208 h 2031695"/>
              <a:gd name="connsiteX729" fmla="*/ 5729444 w 12192000"/>
              <a:gd name="connsiteY729" fmla="*/ 635569 h 2031695"/>
              <a:gd name="connsiteX730" fmla="*/ 5753788 w 12192000"/>
              <a:gd name="connsiteY730" fmla="*/ 608167 h 2031695"/>
              <a:gd name="connsiteX731" fmla="*/ 5774194 w 12192000"/>
              <a:gd name="connsiteY731" fmla="*/ 589625 h 2031695"/>
              <a:gd name="connsiteX732" fmla="*/ 5774181 w 12192000"/>
              <a:gd name="connsiteY732" fmla="*/ 589371 h 2031695"/>
              <a:gd name="connsiteX733" fmla="*/ 5775189 w 12192000"/>
              <a:gd name="connsiteY733" fmla="*/ 588520 h 2031695"/>
              <a:gd name="connsiteX734" fmla="*/ 5782342 w 12192000"/>
              <a:gd name="connsiteY734" fmla="*/ 578463 h 2031695"/>
              <a:gd name="connsiteX735" fmla="*/ 5785833 w 12192000"/>
              <a:gd name="connsiteY735" fmla="*/ 575149 h 2031695"/>
              <a:gd name="connsiteX736" fmla="*/ 5799778 w 12192000"/>
              <a:gd name="connsiteY736" fmla="*/ 551567 h 2031695"/>
              <a:gd name="connsiteX737" fmla="*/ 5816521 w 12192000"/>
              <a:gd name="connsiteY737" fmla="*/ 537014 h 2031695"/>
              <a:gd name="connsiteX738" fmla="*/ 5819709 w 12192000"/>
              <a:gd name="connsiteY738" fmla="*/ 534273 h 2031695"/>
              <a:gd name="connsiteX739" fmla="*/ 5819580 w 12192000"/>
              <a:gd name="connsiteY739" fmla="*/ 530297 h 2031695"/>
              <a:gd name="connsiteX740" fmla="*/ 5826862 w 12192000"/>
              <a:gd name="connsiteY740" fmla="*/ 520239 h 2031695"/>
              <a:gd name="connsiteX741" fmla="*/ 5833698 w 12192000"/>
              <a:gd name="connsiteY741" fmla="*/ 517927 h 2031695"/>
              <a:gd name="connsiteX742" fmla="*/ 5836625 w 12192000"/>
              <a:gd name="connsiteY742" fmla="*/ 509845 h 2031695"/>
              <a:gd name="connsiteX743" fmla="*/ 5838803 w 12192000"/>
              <a:gd name="connsiteY743" fmla="*/ 494941 h 2031695"/>
              <a:gd name="connsiteX744" fmla="*/ 5838731 w 12192000"/>
              <a:gd name="connsiteY744" fmla="*/ 494061 h 2031695"/>
              <a:gd name="connsiteX745" fmla="*/ 5845192 w 12192000"/>
              <a:gd name="connsiteY745" fmla="*/ 487366 h 2031695"/>
              <a:gd name="connsiteX746" fmla="*/ 5852532 w 12192000"/>
              <a:gd name="connsiteY746" fmla="*/ 481974 h 2031695"/>
              <a:gd name="connsiteX747" fmla="*/ 5853903 w 12192000"/>
              <a:gd name="connsiteY747" fmla="*/ 480480 h 2031695"/>
              <a:gd name="connsiteX748" fmla="*/ 5872939 w 12192000"/>
              <a:gd name="connsiteY748" fmla="*/ 467279 h 2031695"/>
              <a:gd name="connsiteX749" fmla="*/ 5875102 w 12192000"/>
              <a:gd name="connsiteY749" fmla="*/ 466135 h 2031695"/>
              <a:gd name="connsiteX750" fmla="*/ 5896172 w 12192000"/>
              <a:gd name="connsiteY750" fmla="*/ 447477 h 2031695"/>
              <a:gd name="connsiteX751" fmla="*/ 5899099 w 12192000"/>
              <a:gd name="connsiteY751" fmla="*/ 442436 h 2031695"/>
              <a:gd name="connsiteX752" fmla="*/ 5907970 w 12192000"/>
              <a:gd name="connsiteY752" fmla="*/ 412980 h 2031695"/>
              <a:gd name="connsiteX753" fmla="*/ 5925448 w 12192000"/>
              <a:gd name="connsiteY753" fmla="*/ 423153 h 2031695"/>
              <a:gd name="connsiteX754" fmla="*/ 5946907 w 12192000"/>
              <a:gd name="connsiteY754" fmla="*/ 419762 h 2031695"/>
              <a:gd name="connsiteX755" fmla="*/ 5958777 w 12192000"/>
              <a:gd name="connsiteY755" fmla="*/ 416058 h 2031695"/>
              <a:gd name="connsiteX756" fmla="*/ 5984706 w 12192000"/>
              <a:gd name="connsiteY756" fmla="*/ 400467 h 2031695"/>
              <a:gd name="connsiteX757" fmla="*/ 5987561 w 12192000"/>
              <a:gd name="connsiteY757" fmla="*/ 396569 h 2031695"/>
              <a:gd name="connsiteX758" fmla="*/ 5987418 w 12192000"/>
              <a:gd name="connsiteY758" fmla="*/ 396345 h 2031695"/>
              <a:gd name="connsiteX759" fmla="*/ 5987850 w 12192000"/>
              <a:gd name="connsiteY759" fmla="*/ 395269 h 2031695"/>
              <a:gd name="connsiteX760" fmla="*/ 5999936 w 12192000"/>
              <a:gd name="connsiteY760" fmla="*/ 387044 h 2031695"/>
              <a:gd name="connsiteX761" fmla="*/ 6015121 w 12192000"/>
              <a:gd name="connsiteY761" fmla="*/ 385537 h 2031695"/>
              <a:gd name="connsiteX762" fmla="*/ 6033480 w 12192000"/>
              <a:gd name="connsiteY762" fmla="*/ 383615 h 2031695"/>
              <a:gd name="connsiteX763" fmla="*/ 6044137 w 12192000"/>
              <a:gd name="connsiteY763" fmla="*/ 383485 h 2031695"/>
              <a:gd name="connsiteX764" fmla="*/ 6061674 w 12192000"/>
              <a:gd name="connsiteY764" fmla="*/ 381756 h 2031695"/>
              <a:gd name="connsiteX765" fmla="*/ 6093921 w 12192000"/>
              <a:gd name="connsiteY765" fmla="*/ 376481 h 2031695"/>
              <a:gd name="connsiteX766" fmla="*/ 6109179 w 12192000"/>
              <a:gd name="connsiteY766" fmla="*/ 366839 h 2031695"/>
              <a:gd name="connsiteX767" fmla="*/ 6113707 w 12192000"/>
              <a:gd name="connsiteY767" fmla="*/ 364631 h 2031695"/>
              <a:gd name="connsiteX768" fmla="*/ 6146905 w 12192000"/>
              <a:gd name="connsiteY768" fmla="*/ 348947 h 2031695"/>
              <a:gd name="connsiteX769" fmla="*/ 6167312 w 12192000"/>
              <a:gd name="connsiteY769" fmla="*/ 334446 h 2031695"/>
              <a:gd name="connsiteX770" fmla="*/ 6189565 w 12192000"/>
              <a:gd name="connsiteY770" fmla="*/ 325729 h 2031695"/>
              <a:gd name="connsiteX771" fmla="*/ 6213591 w 12192000"/>
              <a:gd name="connsiteY771" fmla="*/ 314528 h 2031695"/>
              <a:gd name="connsiteX772" fmla="*/ 6223354 w 12192000"/>
              <a:gd name="connsiteY772" fmla="*/ 290074 h 2031695"/>
              <a:gd name="connsiteX773" fmla="*/ 6226195 w 12192000"/>
              <a:gd name="connsiteY773" fmla="*/ 274092 h 2031695"/>
              <a:gd name="connsiteX774" fmla="*/ 6227262 w 12192000"/>
              <a:gd name="connsiteY774" fmla="*/ 265101 h 2031695"/>
              <a:gd name="connsiteX775" fmla="*/ 6225965 w 12192000"/>
              <a:gd name="connsiteY775" fmla="*/ 253407 h 2031695"/>
              <a:gd name="connsiteX776" fmla="*/ 6239175 w 12192000"/>
              <a:gd name="connsiteY776" fmla="*/ 242167 h 2031695"/>
              <a:gd name="connsiteX777" fmla="*/ 6259682 w 12192000"/>
              <a:gd name="connsiteY777" fmla="*/ 255602 h 2031695"/>
              <a:gd name="connsiteX778" fmla="*/ 6275560 w 12192000"/>
              <a:gd name="connsiteY778" fmla="*/ 272793 h 2031695"/>
              <a:gd name="connsiteX779" fmla="*/ 6280247 w 12192000"/>
              <a:gd name="connsiteY779" fmla="*/ 272610 h 2031695"/>
              <a:gd name="connsiteX780" fmla="*/ 6284905 w 12192000"/>
              <a:gd name="connsiteY780" fmla="*/ 272118 h 2031695"/>
              <a:gd name="connsiteX781" fmla="*/ 6313172 w 12192000"/>
              <a:gd name="connsiteY781" fmla="*/ 285501 h 2031695"/>
              <a:gd name="connsiteX782" fmla="*/ 6334011 w 12192000"/>
              <a:gd name="connsiteY782" fmla="*/ 289113 h 2031695"/>
              <a:gd name="connsiteX783" fmla="*/ 6356941 w 12192000"/>
              <a:gd name="connsiteY783" fmla="*/ 283694 h 2031695"/>
              <a:gd name="connsiteX784" fmla="*/ 6366589 w 12192000"/>
              <a:gd name="connsiteY784" fmla="*/ 274339 h 2031695"/>
              <a:gd name="connsiteX785" fmla="*/ 6370959 w 12192000"/>
              <a:gd name="connsiteY785" fmla="*/ 273040 h 2031695"/>
              <a:gd name="connsiteX786" fmla="*/ 6385006 w 12192000"/>
              <a:gd name="connsiteY786" fmla="*/ 271883 h 2031695"/>
              <a:gd name="connsiteX787" fmla="*/ 6410936 w 12192000"/>
              <a:gd name="connsiteY787" fmla="*/ 264672 h 2031695"/>
              <a:gd name="connsiteX788" fmla="*/ 6412306 w 12192000"/>
              <a:gd name="connsiteY788" fmla="*/ 263658 h 2031695"/>
              <a:gd name="connsiteX789" fmla="*/ 6427347 w 12192000"/>
              <a:gd name="connsiteY789" fmla="*/ 267103 h 2031695"/>
              <a:gd name="connsiteX790" fmla="*/ 6432107 w 12192000"/>
              <a:gd name="connsiteY790" fmla="*/ 268142 h 2031695"/>
              <a:gd name="connsiteX791" fmla="*/ 6457056 w 12192000"/>
              <a:gd name="connsiteY791" fmla="*/ 261645 h 2031695"/>
              <a:gd name="connsiteX792" fmla="*/ 6459998 w 12192000"/>
              <a:gd name="connsiteY792" fmla="*/ 260164 h 2031695"/>
              <a:gd name="connsiteX793" fmla="*/ 6490572 w 12192000"/>
              <a:gd name="connsiteY793" fmla="*/ 248132 h 2031695"/>
              <a:gd name="connsiteX794" fmla="*/ 6510791 w 12192000"/>
              <a:gd name="connsiteY794" fmla="*/ 230864 h 2031695"/>
              <a:gd name="connsiteX795" fmla="*/ 6513502 w 12192000"/>
              <a:gd name="connsiteY795" fmla="*/ 229044 h 2031695"/>
              <a:gd name="connsiteX796" fmla="*/ 6536980 w 12192000"/>
              <a:gd name="connsiteY796" fmla="*/ 228291 h 2031695"/>
              <a:gd name="connsiteX797" fmla="*/ 6547609 w 12192000"/>
              <a:gd name="connsiteY797" fmla="*/ 233059 h 2031695"/>
              <a:gd name="connsiteX798" fmla="*/ 6559550 w 12192000"/>
              <a:gd name="connsiteY798" fmla="*/ 239907 h 2031695"/>
              <a:gd name="connsiteX799" fmla="*/ 6562146 w 12192000"/>
              <a:gd name="connsiteY799" fmla="*/ 229745 h 2031695"/>
              <a:gd name="connsiteX800" fmla="*/ 6563372 w 12192000"/>
              <a:gd name="connsiteY800" fmla="*/ 228456 h 2031695"/>
              <a:gd name="connsiteX801" fmla="*/ 6571650 w 12192000"/>
              <a:gd name="connsiteY801" fmla="*/ 229525 h 2031695"/>
              <a:gd name="connsiteX802" fmla="*/ 6575385 w 12192000"/>
              <a:gd name="connsiteY802" fmla="*/ 228226 h 2031695"/>
              <a:gd name="connsiteX803" fmla="*/ 6581471 w 12192000"/>
              <a:gd name="connsiteY803" fmla="*/ 225821 h 2031695"/>
              <a:gd name="connsiteX804" fmla="*/ 6599325 w 12192000"/>
              <a:gd name="connsiteY804" fmla="*/ 224652 h 2031695"/>
              <a:gd name="connsiteX805" fmla="*/ 6608901 w 12192000"/>
              <a:gd name="connsiteY805" fmla="*/ 218611 h 2031695"/>
              <a:gd name="connsiteX806" fmla="*/ 6612391 w 12192000"/>
              <a:gd name="connsiteY806" fmla="*/ 217311 h 2031695"/>
              <a:gd name="connsiteX807" fmla="*/ 6639907 w 12192000"/>
              <a:gd name="connsiteY807" fmla="*/ 222105 h 2031695"/>
              <a:gd name="connsiteX808" fmla="*/ 6643801 w 12192000"/>
              <a:gd name="connsiteY808" fmla="*/ 217986 h 2031695"/>
              <a:gd name="connsiteX809" fmla="*/ 6638508 w 12192000"/>
              <a:gd name="connsiteY809" fmla="*/ 215388 h 2031695"/>
              <a:gd name="connsiteX810" fmla="*/ 6621174 w 12192000"/>
              <a:gd name="connsiteY810" fmla="*/ 210191 h 2031695"/>
              <a:gd name="connsiteX811" fmla="*/ 6620207 w 12192000"/>
              <a:gd name="connsiteY811" fmla="*/ 200277 h 2031695"/>
              <a:gd name="connsiteX812" fmla="*/ 6625861 w 12192000"/>
              <a:gd name="connsiteY812" fmla="*/ 195755 h 2031695"/>
              <a:gd name="connsiteX813" fmla="*/ 6639979 w 12192000"/>
              <a:gd name="connsiteY813" fmla="*/ 196171 h 2031695"/>
              <a:gd name="connsiteX814" fmla="*/ 6646656 w 12192000"/>
              <a:gd name="connsiteY814" fmla="*/ 188764 h 2031695"/>
              <a:gd name="connsiteX815" fmla="*/ 6662909 w 12192000"/>
              <a:gd name="connsiteY815" fmla="*/ 175238 h 2031695"/>
              <a:gd name="connsiteX816" fmla="*/ 6663428 w 12192000"/>
              <a:gd name="connsiteY816" fmla="*/ 175206 h 2031695"/>
              <a:gd name="connsiteX817" fmla="*/ 6665404 w 12192000"/>
              <a:gd name="connsiteY817" fmla="*/ 172405 h 2031695"/>
              <a:gd name="connsiteX818" fmla="*/ 6670942 w 12192000"/>
              <a:gd name="connsiteY818" fmla="*/ 163089 h 2031695"/>
              <a:gd name="connsiteX819" fmla="*/ 6674677 w 12192000"/>
              <a:gd name="connsiteY819" fmla="*/ 170496 h 2031695"/>
              <a:gd name="connsiteX820" fmla="*/ 6686878 w 12192000"/>
              <a:gd name="connsiteY820" fmla="*/ 173004 h 2031695"/>
              <a:gd name="connsiteX821" fmla="*/ 6690051 w 12192000"/>
              <a:gd name="connsiteY821" fmla="*/ 169548 h 2031695"/>
              <a:gd name="connsiteX822" fmla="*/ 6706304 w 12192000"/>
              <a:gd name="connsiteY822" fmla="*/ 142053 h 2031695"/>
              <a:gd name="connsiteX823" fmla="*/ 6718317 w 12192000"/>
              <a:gd name="connsiteY823" fmla="*/ 126279 h 2031695"/>
              <a:gd name="connsiteX824" fmla="*/ 6733128 w 12192000"/>
              <a:gd name="connsiteY824" fmla="*/ 126811 h 2031695"/>
              <a:gd name="connsiteX825" fmla="*/ 6739618 w 12192000"/>
              <a:gd name="connsiteY825" fmla="*/ 128488 h 2031695"/>
              <a:gd name="connsiteX826" fmla="*/ 6737642 w 12192000"/>
              <a:gd name="connsiteY826" fmla="*/ 122564 h 2031695"/>
              <a:gd name="connsiteX827" fmla="*/ 6733200 w 12192000"/>
              <a:gd name="connsiteY827" fmla="*/ 119003 h 2031695"/>
              <a:gd name="connsiteX828" fmla="*/ 6738998 w 12192000"/>
              <a:gd name="connsiteY828" fmla="*/ 109816 h 2031695"/>
              <a:gd name="connsiteX829" fmla="*/ 6746886 w 12192000"/>
              <a:gd name="connsiteY829" fmla="*/ 115443 h 2031695"/>
              <a:gd name="connsiteX830" fmla="*/ 6755583 w 12192000"/>
              <a:gd name="connsiteY830" fmla="*/ 117158 h 2031695"/>
              <a:gd name="connsiteX831" fmla="*/ 6754501 w 12192000"/>
              <a:gd name="connsiteY831" fmla="*/ 105463 h 2031695"/>
              <a:gd name="connsiteX832" fmla="*/ 6763803 w 12192000"/>
              <a:gd name="connsiteY832" fmla="*/ 91963 h 2031695"/>
              <a:gd name="connsiteX833" fmla="*/ 6775470 w 12192000"/>
              <a:gd name="connsiteY833" fmla="*/ 69706 h 2031695"/>
              <a:gd name="connsiteX834" fmla="*/ 6782637 w 12192000"/>
              <a:gd name="connsiteY834" fmla="*/ 51698 h 2031695"/>
              <a:gd name="connsiteX835" fmla="*/ 6784916 w 12192000"/>
              <a:gd name="connsiteY835" fmla="*/ 49228 h 2031695"/>
              <a:gd name="connsiteX836" fmla="*/ 6783531 w 12192000"/>
              <a:gd name="connsiteY836" fmla="*/ 46629 h 2031695"/>
              <a:gd name="connsiteX837" fmla="*/ 6786892 w 12192000"/>
              <a:gd name="connsiteY837" fmla="*/ 30803 h 2031695"/>
              <a:gd name="connsiteX838" fmla="*/ 6800058 w 12192000"/>
              <a:gd name="connsiteY838" fmla="*/ 23630 h 2031695"/>
              <a:gd name="connsiteX839" fmla="*/ 6804688 w 12192000"/>
              <a:gd name="connsiteY839" fmla="*/ 15835 h 2031695"/>
              <a:gd name="connsiteX840" fmla="*/ 6814480 w 12192000"/>
              <a:gd name="connsiteY840" fmla="*/ 8039 h 2031695"/>
              <a:gd name="connsiteX841" fmla="*/ 6847549 w 12192000"/>
              <a:gd name="connsiteY841" fmla="*/ 6518 h 2031695"/>
              <a:gd name="connsiteX842" fmla="*/ 6888881 w 12192000"/>
              <a:gd name="connsiteY842" fmla="*/ 7520 h 2031695"/>
              <a:gd name="connsiteX843" fmla="*/ 6939443 w 12192000"/>
              <a:gd name="connsiteY843" fmla="*/ 12379 h 2031695"/>
              <a:gd name="connsiteX844" fmla="*/ 6941851 w 12192000"/>
              <a:gd name="connsiteY844" fmla="*/ 13106 h 2031695"/>
              <a:gd name="connsiteX845" fmla="*/ 6988996 w 12192000"/>
              <a:gd name="connsiteY845" fmla="*/ 11600 h 2031695"/>
              <a:gd name="connsiteX846" fmla="*/ 7005855 w 12192000"/>
              <a:gd name="connsiteY846" fmla="*/ 9546 h 2031695"/>
              <a:gd name="connsiteX847" fmla="*/ 7025309 w 12192000"/>
              <a:gd name="connsiteY847" fmla="*/ 2725 h 2031695"/>
              <a:gd name="connsiteX848" fmla="*/ 7036832 w 12192000"/>
              <a:gd name="connsiteY848" fmla="*/ 2024 h 2031695"/>
              <a:gd name="connsiteX849" fmla="*/ 7060411 w 12192000"/>
              <a:gd name="connsiteY849" fmla="*/ 16641 h 2031695"/>
              <a:gd name="connsiteX850" fmla="*/ 7074414 w 12192000"/>
              <a:gd name="connsiteY850" fmla="*/ 17173 h 2031695"/>
              <a:gd name="connsiteX851" fmla="*/ 7086889 w 12192000"/>
              <a:gd name="connsiteY851" fmla="*/ 20526 h 2031695"/>
              <a:gd name="connsiteX852" fmla="*/ 7115199 w 12192000"/>
              <a:gd name="connsiteY852" fmla="*/ 41315 h 2031695"/>
              <a:gd name="connsiteX853" fmla="*/ 7144172 w 12192000"/>
              <a:gd name="connsiteY853" fmla="*/ 49111 h 2031695"/>
              <a:gd name="connsiteX854" fmla="*/ 7158492 w 12192000"/>
              <a:gd name="connsiteY854" fmla="*/ 56674 h 2031695"/>
              <a:gd name="connsiteX855" fmla="*/ 7168732 w 12192000"/>
              <a:gd name="connsiteY855" fmla="*/ 62066 h 2031695"/>
              <a:gd name="connsiteX856" fmla="*/ 7172308 w 12192000"/>
              <a:gd name="connsiteY856" fmla="*/ 62287 h 2031695"/>
              <a:gd name="connsiteX857" fmla="*/ 7179476 w 12192000"/>
              <a:gd name="connsiteY857" fmla="*/ 63665 h 2031695"/>
              <a:gd name="connsiteX858" fmla="*/ 7179966 w 12192000"/>
              <a:gd name="connsiteY858" fmla="*/ 64563 h 2031695"/>
              <a:gd name="connsiteX859" fmla="*/ 7201628 w 12192000"/>
              <a:gd name="connsiteY859" fmla="*/ 70083 h 2031695"/>
              <a:gd name="connsiteX860" fmla="*/ 7210165 w 12192000"/>
              <a:gd name="connsiteY860" fmla="*/ 73617 h 2031695"/>
              <a:gd name="connsiteX861" fmla="*/ 7217462 w 12192000"/>
              <a:gd name="connsiteY861" fmla="*/ 83778 h 2031695"/>
              <a:gd name="connsiteX862" fmla="*/ 7218097 w 12192000"/>
              <a:gd name="connsiteY862" fmla="*/ 83869 h 2031695"/>
              <a:gd name="connsiteX863" fmla="*/ 7218327 w 12192000"/>
              <a:gd name="connsiteY863" fmla="*/ 84466 h 2031695"/>
              <a:gd name="connsiteX864" fmla="*/ 7246406 w 12192000"/>
              <a:gd name="connsiteY864" fmla="*/ 87896 h 2031695"/>
              <a:gd name="connsiteX865" fmla="*/ 7270577 w 12192000"/>
              <a:gd name="connsiteY865" fmla="*/ 92067 h 2031695"/>
              <a:gd name="connsiteX866" fmla="*/ 7282633 w 12192000"/>
              <a:gd name="connsiteY866" fmla="*/ 98565 h 2031695"/>
              <a:gd name="connsiteX867" fmla="*/ 7283931 w 12192000"/>
              <a:gd name="connsiteY867" fmla="*/ 99669 h 2031695"/>
              <a:gd name="connsiteX868" fmla="*/ 7309746 w 12192000"/>
              <a:gd name="connsiteY868" fmla="*/ 113104 h 2031695"/>
              <a:gd name="connsiteX869" fmla="*/ 7340435 w 12192000"/>
              <a:gd name="connsiteY869" fmla="*/ 121082 h 2031695"/>
              <a:gd name="connsiteX870" fmla="*/ 7365327 w 12192000"/>
              <a:gd name="connsiteY870" fmla="*/ 121017 h 2031695"/>
              <a:gd name="connsiteX871" fmla="*/ 7368110 w 12192000"/>
              <a:gd name="connsiteY871" fmla="*/ 119718 h 2031695"/>
              <a:gd name="connsiteX872" fmla="*/ 7382373 w 12192000"/>
              <a:gd name="connsiteY872" fmla="*/ 121718 h 2031695"/>
              <a:gd name="connsiteX873" fmla="*/ 7391354 w 12192000"/>
              <a:gd name="connsiteY873" fmla="*/ 128106 h 2031695"/>
              <a:gd name="connsiteX874" fmla="*/ 7392831 w 12192000"/>
              <a:gd name="connsiteY874" fmla="*/ 128488 h 2031695"/>
              <a:gd name="connsiteX875" fmla="*/ 7390855 w 12192000"/>
              <a:gd name="connsiteY875" fmla="*/ 122564 h 2031695"/>
              <a:gd name="connsiteX876" fmla="*/ 7386413 w 12192000"/>
              <a:gd name="connsiteY876" fmla="*/ 119003 h 2031695"/>
              <a:gd name="connsiteX877" fmla="*/ 7392211 w 12192000"/>
              <a:gd name="connsiteY877" fmla="*/ 109816 h 2031695"/>
              <a:gd name="connsiteX878" fmla="*/ 7400099 w 12192000"/>
              <a:gd name="connsiteY878" fmla="*/ 115443 h 2031695"/>
              <a:gd name="connsiteX879" fmla="*/ 7408796 w 12192000"/>
              <a:gd name="connsiteY879" fmla="*/ 117158 h 2031695"/>
              <a:gd name="connsiteX880" fmla="*/ 7407714 w 12192000"/>
              <a:gd name="connsiteY880" fmla="*/ 105463 h 2031695"/>
              <a:gd name="connsiteX881" fmla="*/ 7417016 w 12192000"/>
              <a:gd name="connsiteY881" fmla="*/ 91963 h 2031695"/>
              <a:gd name="connsiteX882" fmla="*/ 7428683 w 12192000"/>
              <a:gd name="connsiteY882" fmla="*/ 69706 h 2031695"/>
              <a:gd name="connsiteX883" fmla="*/ 7435850 w 12192000"/>
              <a:gd name="connsiteY883" fmla="*/ 51698 h 2031695"/>
              <a:gd name="connsiteX884" fmla="*/ 7438129 w 12192000"/>
              <a:gd name="connsiteY884" fmla="*/ 49228 h 2031695"/>
              <a:gd name="connsiteX885" fmla="*/ 7436744 w 12192000"/>
              <a:gd name="connsiteY885" fmla="*/ 46629 h 2031695"/>
              <a:gd name="connsiteX886" fmla="*/ 7440105 w 12192000"/>
              <a:gd name="connsiteY886" fmla="*/ 30803 h 2031695"/>
              <a:gd name="connsiteX887" fmla="*/ 7453271 w 12192000"/>
              <a:gd name="connsiteY887" fmla="*/ 23630 h 2031695"/>
              <a:gd name="connsiteX888" fmla="*/ 7457901 w 12192000"/>
              <a:gd name="connsiteY888" fmla="*/ 15835 h 2031695"/>
              <a:gd name="connsiteX889" fmla="*/ 7467693 w 12192000"/>
              <a:gd name="connsiteY889" fmla="*/ 8039 h 2031695"/>
              <a:gd name="connsiteX890" fmla="*/ 7500762 w 12192000"/>
              <a:gd name="connsiteY890" fmla="*/ 6518 h 2031695"/>
              <a:gd name="connsiteX891" fmla="*/ 7542094 w 12192000"/>
              <a:gd name="connsiteY891" fmla="*/ 7520 h 2031695"/>
              <a:gd name="connsiteX892" fmla="*/ 7592656 w 12192000"/>
              <a:gd name="connsiteY892" fmla="*/ 12379 h 2031695"/>
              <a:gd name="connsiteX893" fmla="*/ 7595064 w 12192000"/>
              <a:gd name="connsiteY893" fmla="*/ 13106 h 2031695"/>
              <a:gd name="connsiteX894" fmla="*/ 7642209 w 12192000"/>
              <a:gd name="connsiteY894" fmla="*/ 11600 h 2031695"/>
              <a:gd name="connsiteX895" fmla="*/ 7659068 w 12192000"/>
              <a:gd name="connsiteY895" fmla="*/ 9546 h 2031695"/>
              <a:gd name="connsiteX896" fmla="*/ 7678522 w 12192000"/>
              <a:gd name="connsiteY896" fmla="*/ 2725 h 2031695"/>
              <a:gd name="connsiteX897" fmla="*/ 7690045 w 12192000"/>
              <a:gd name="connsiteY897" fmla="*/ 2024 h 2031695"/>
              <a:gd name="connsiteX898" fmla="*/ 7713624 w 12192000"/>
              <a:gd name="connsiteY898" fmla="*/ 16641 h 2031695"/>
              <a:gd name="connsiteX899" fmla="*/ 7727627 w 12192000"/>
              <a:gd name="connsiteY899" fmla="*/ 17173 h 2031695"/>
              <a:gd name="connsiteX900" fmla="*/ 7740102 w 12192000"/>
              <a:gd name="connsiteY900" fmla="*/ 20526 h 2031695"/>
              <a:gd name="connsiteX901" fmla="*/ 7768412 w 12192000"/>
              <a:gd name="connsiteY901" fmla="*/ 41315 h 2031695"/>
              <a:gd name="connsiteX902" fmla="*/ 7797385 w 12192000"/>
              <a:gd name="connsiteY902" fmla="*/ 49111 h 2031695"/>
              <a:gd name="connsiteX903" fmla="*/ 7811705 w 12192000"/>
              <a:gd name="connsiteY903" fmla="*/ 56674 h 2031695"/>
              <a:gd name="connsiteX904" fmla="*/ 7821945 w 12192000"/>
              <a:gd name="connsiteY904" fmla="*/ 62066 h 2031695"/>
              <a:gd name="connsiteX905" fmla="*/ 7825521 w 12192000"/>
              <a:gd name="connsiteY905" fmla="*/ 62287 h 2031695"/>
              <a:gd name="connsiteX906" fmla="*/ 7832689 w 12192000"/>
              <a:gd name="connsiteY906" fmla="*/ 63665 h 2031695"/>
              <a:gd name="connsiteX907" fmla="*/ 7833179 w 12192000"/>
              <a:gd name="connsiteY907" fmla="*/ 64563 h 2031695"/>
              <a:gd name="connsiteX908" fmla="*/ 7854841 w 12192000"/>
              <a:gd name="connsiteY908" fmla="*/ 70083 h 2031695"/>
              <a:gd name="connsiteX909" fmla="*/ 7863378 w 12192000"/>
              <a:gd name="connsiteY909" fmla="*/ 73617 h 2031695"/>
              <a:gd name="connsiteX910" fmla="*/ 7870675 w 12192000"/>
              <a:gd name="connsiteY910" fmla="*/ 83778 h 2031695"/>
              <a:gd name="connsiteX911" fmla="*/ 7871310 w 12192000"/>
              <a:gd name="connsiteY911" fmla="*/ 83869 h 2031695"/>
              <a:gd name="connsiteX912" fmla="*/ 7871540 w 12192000"/>
              <a:gd name="connsiteY912" fmla="*/ 84466 h 2031695"/>
              <a:gd name="connsiteX913" fmla="*/ 7899619 w 12192000"/>
              <a:gd name="connsiteY913" fmla="*/ 87896 h 2031695"/>
              <a:gd name="connsiteX914" fmla="*/ 7923790 w 12192000"/>
              <a:gd name="connsiteY914" fmla="*/ 92067 h 2031695"/>
              <a:gd name="connsiteX915" fmla="*/ 7935846 w 12192000"/>
              <a:gd name="connsiteY915" fmla="*/ 98565 h 2031695"/>
              <a:gd name="connsiteX916" fmla="*/ 7937144 w 12192000"/>
              <a:gd name="connsiteY916" fmla="*/ 99669 h 2031695"/>
              <a:gd name="connsiteX917" fmla="*/ 7962959 w 12192000"/>
              <a:gd name="connsiteY917" fmla="*/ 113104 h 2031695"/>
              <a:gd name="connsiteX918" fmla="*/ 7993648 w 12192000"/>
              <a:gd name="connsiteY918" fmla="*/ 121082 h 2031695"/>
              <a:gd name="connsiteX919" fmla="*/ 8018540 w 12192000"/>
              <a:gd name="connsiteY919" fmla="*/ 121017 h 2031695"/>
              <a:gd name="connsiteX920" fmla="*/ 8021323 w 12192000"/>
              <a:gd name="connsiteY920" fmla="*/ 119718 h 2031695"/>
              <a:gd name="connsiteX921" fmla="*/ 8035586 w 12192000"/>
              <a:gd name="connsiteY921" fmla="*/ 121718 h 2031695"/>
              <a:gd name="connsiteX922" fmla="*/ 8085254 w 12192000"/>
              <a:gd name="connsiteY922" fmla="*/ 137103 h 2031695"/>
              <a:gd name="connsiteX923" fmla="*/ 8090951 w 12192000"/>
              <a:gd name="connsiteY923" fmla="*/ 131620 h 2031695"/>
              <a:gd name="connsiteX924" fmla="*/ 8105141 w 12192000"/>
              <a:gd name="connsiteY924" fmla="*/ 113649 h 2031695"/>
              <a:gd name="connsiteX925" fmla="*/ 8125043 w 12192000"/>
              <a:gd name="connsiteY925" fmla="*/ 101617 h 2031695"/>
              <a:gd name="connsiteX926" fmla="*/ 8139580 w 12192000"/>
              <a:gd name="connsiteY926" fmla="*/ 97511 h 2031695"/>
              <a:gd name="connsiteX927" fmla="*/ 8151074 w 12192000"/>
              <a:gd name="connsiteY927" fmla="*/ 95836 h 2031695"/>
              <a:gd name="connsiteX928" fmla="*/ 8163087 w 12192000"/>
              <a:gd name="connsiteY928" fmla="*/ 96264 h 2031695"/>
              <a:gd name="connsiteX929" fmla="*/ 8164255 w 12192000"/>
              <a:gd name="connsiteY929" fmla="*/ 97199 h 2031695"/>
              <a:gd name="connsiteX930" fmla="*/ 8181071 w 12192000"/>
              <a:gd name="connsiteY930" fmla="*/ 94277 h 2031695"/>
              <a:gd name="connsiteX931" fmla="*/ 8206294 w 12192000"/>
              <a:gd name="connsiteY931" fmla="*/ 81959 h 2031695"/>
              <a:gd name="connsiteX932" fmla="*/ 8223283 w 12192000"/>
              <a:gd name="connsiteY932" fmla="*/ 87455 h 2031695"/>
              <a:gd name="connsiteX933" fmla="*/ 8227090 w 12192000"/>
              <a:gd name="connsiteY933" fmla="*/ 89247 h 2031695"/>
              <a:gd name="connsiteX934" fmla="*/ 8245420 w 12192000"/>
              <a:gd name="connsiteY934" fmla="*/ 91093 h 2031695"/>
              <a:gd name="connsiteX935" fmla="*/ 8254491 w 12192000"/>
              <a:gd name="connsiteY935" fmla="*/ 91275 h 2031695"/>
              <a:gd name="connsiteX936" fmla="*/ 8262279 w 12192000"/>
              <a:gd name="connsiteY936" fmla="*/ 82751 h 2031695"/>
              <a:gd name="connsiteX937" fmla="*/ 8281171 w 12192000"/>
              <a:gd name="connsiteY937" fmla="*/ 68459 h 2031695"/>
              <a:gd name="connsiteX938" fmla="*/ 8291223 w 12192000"/>
              <a:gd name="connsiteY938" fmla="*/ 73526 h 2031695"/>
              <a:gd name="connsiteX939" fmla="*/ 8295391 w 12192000"/>
              <a:gd name="connsiteY939" fmla="*/ 77423 h 2031695"/>
              <a:gd name="connsiteX940" fmla="*/ 8300496 w 12192000"/>
              <a:gd name="connsiteY940" fmla="*/ 80217 h 2031695"/>
              <a:gd name="connsiteX941" fmla="*/ 8339016 w 12192000"/>
              <a:gd name="connsiteY941" fmla="*/ 92483 h 2031695"/>
              <a:gd name="connsiteX942" fmla="*/ 8340674 w 12192000"/>
              <a:gd name="connsiteY942" fmla="*/ 92743 h 2031695"/>
              <a:gd name="connsiteX943" fmla="*/ 8367643 w 12192000"/>
              <a:gd name="connsiteY943" fmla="*/ 92535 h 2031695"/>
              <a:gd name="connsiteX944" fmla="*/ 8390977 w 12192000"/>
              <a:gd name="connsiteY944" fmla="*/ 99786 h 2031695"/>
              <a:gd name="connsiteX945" fmla="*/ 8394539 w 12192000"/>
              <a:gd name="connsiteY945" fmla="*/ 99877 h 2031695"/>
              <a:gd name="connsiteX946" fmla="*/ 8407764 w 12192000"/>
              <a:gd name="connsiteY946" fmla="*/ 102476 h 2031695"/>
              <a:gd name="connsiteX947" fmla="*/ 8425315 w 12192000"/>
              <a:gd name="connsiteY947" fmla="*/ 106036 h 2031695"/>
              <a:gd name="connsiteX948" fmla="*/ 8427348 w 12192000"/>
              <a:gd name="connsiteY948" fmla="*/ 105554 h 2031695"/>
              <a:gd name="connsiteX949" fmla="*/ 8436420 w 12192000"/>
              <a:gd name="connsiteY949" fmla="*/ 100994 h 2031695"/>
              <a:gd name="connsiteX950" fmla="*/ 8438958 w 12192000"/>
              <a:gd name="connsiteY950" fmla="*/ 100903 h 2031695"/>
              <a:gd name="connsiteX951" fmla="*/ 8475805 w 12192000"/>
              <a:gd name="connsiteY951" fmla="*/ 99513 h 2031695"/>
              <a:gd name="connsiteX952" fmla="*/ 8479122 w 12192000"/>
              <a:gd name="connsiteY952" fmla="*/ 99695 h 2031695"/>
              <a:gd name="connsiteX953" fmla="*/ 8517569 w 12192000"/>
              <a:gd name="connsiteY953" fmla="*/ 126305 h 2031695"/>
              <a:gd name="connsiteX954" fmla="*/ 8549124 w 12192000"/>
              <a:gd name="connsiteY954" fmla="*/ 140832 h 2031695"/>
              <a:gd name="connsiteX955" fmla="*/ 8590442 w 12192000"/>
              <a:gd name="connsiteY955" fmla="*/ 148836 h 2031695"/>
              <a:gd name="connsiteX956" fmla="*/ 8597754 w 12192000"/>
              <a:gd name="connsiteY956" fmla="*/ 150395 h 2031695"/>
              <a:gd name="connsiteX957" fmla="*/ 8616761 w 12192000"/>
              <a:gd name="connsiteY957" fmla="*/ 156189 h 2031695"/>
              <a:gd name="connsiteX958" fmla="*/ 8639547 w 12192000"/>
              <a:gd name="connsiteY958" fmla="*/ 160295 h 2031695"/>
              <a:gd name="connsiteX959" fmla="*/ 8658987 w 12192000"/>
              <a:gd name="connsiteY959" fmla="*/ 170457 h 2031695"/>
              <a:gd name="connsiteX960" fmla="*/ 8673611 w 12192000"/>
              <a:gd name="connsiteY960" fmla="*/ 191818 h 2031695"/>
              <a:gd name="connsiteX961" fmla="*/ 8692417 w 12192000"/>
              <a:gd name="connsiteY961" fmla="*/ 204915 h 2031695"/>
              <a:gd name="connsiteX962" fmla="*/ 8707401 w 12192000"/>
              <a:gd name="connsiteY962" fmla="*/ 202668 h 2031695"/>
              <a:gd name="connsiteX963" fmla="*/ 8714438 w 12192000"/>
              <a:gd name="connsiteY963" fmla="*/ 198367 h 2031695"/>
              <a:gd name="connsiteX964" fmla="*/ 8715188 w 12192000"/>
              <a:gd name="connsiteY964" fmla="*/ 198653 h 2031695"/>
              <a:gd name="connsiteX965" fmla="*/ 8715188 w 12192000"/>
              <a:gd name="connsiteY965" fmla="*/ 199861 h 2031695"/>
              <a:gd name="connsiteX966" fmla="*/ 8724937 w 12192000"/>
              <a:gd name="connsiteY966" fmla="*/ 201486 h 2031695"/>
              <a:gd name="connsiteX967" fmla="*/ 8731225 w 12192000"/>
              <a:gd name="connsiteY967" fmla="*/ 203369 h 2031695"/>
              <a:gd name="connsiteX968" fmla="*/ 8751142 w 12192000"/>
              <a:gd name="connsiteY968" fmla="*/ 214166 h 2031695"/>
              <a:gd name="connsiteX969" fmla="*/ 8762636 w 12192000"/>
              <a:gd name="connsiteY969" fmla="*/ 214075 h 2031695"/>
              <a:gd name="connsiteX970" fmla="*/ 8802482 w 12192000"/>
              <a:gd name="connsiteY970" fmla="*/ 221183 h 2031695"/>
              <a:gd name="connsiteX971" fmla="*/ 8819471 w 12192000"/>
              <a:gd name="connsiteY971" fmla="*/ 225081 h 2031695"/>
              <a:gd name="connsiteX972" fmla="*/ 8846699 w 12192000"/>
              <a:gd name="connsiteY972" fmla="*/ 228745 h 2031695"/>
              <a:gd name="connsiteX973" fmla="*/ 8855135 w 12192000"/>
              <a:gd name="connsiteY973" fmla="*/ 228602 h 2031695"/>
              <a:gd name="connsiteX974" fmla="*/ 8863558 w 12192000"/>
              <a:gd name="connsiteY974" fmla="*/ 230695 h 2031695"/>
              <a:gd name="connsiteX975" fmla="*/ 8867971 w 12192000"/>
              <a:gd name="connsiteY975" fmla="*/ 234228 h 2031695"/>
              <a:gd name="connsiteX976" fmla="*/ 8871331 w 12192000"/>
              <a:gd name="connsiteY976" fmla="*/ 234436 h 2031695"/>
              <a:gd name="connsiteX977" fmla="*/ 8877316 w 12192000"/>
              <a:gd name="connsiteY977" fmla="*/ 233981 h 2031695"/>
              <a:gd name="connsiteX978" fmla="*/ 8885911 w 12192000"/>
              <a:gd name="connsiteY978" fmla="*/ 234488 h 2031695"/>
              <a:gd name="connsiteX979" fmla="*/ 8910673 w 12192000"/>
              <a:gd name="connsiteY979" fmla="*/ 244610 h 2031695"/>
              <a:gd name="connsiteX980" fmla="*/ 8912403 w 12192000"/>
              <a:gd name="connsiteY980" fmla="*/ 244532 h 2031695"/>
              <a:gd name="connsiteX981" fmla="*/ 8918403 w 12192000"/>
              <a:gd name="connsiteY981" fmla="*/ 247781 h 2031695"/>
              <a:gd name="connsiteX982" fmla="*/ 8949698 w 12192000"/>
              <a:gd name="connsiteY982" fmla="*/ 266400 h 2031695"/>
              <a:gd name="connsiteX983" fmla="*/ 8972484 w 12192000"/>
              <a:gd name="connsiteY983" fmla="*/ 270077 h 2031695"/>
              <a:gd name="connsiteX984" fmla="*/ 8987266 w 12192000"/>
              <a:gd name="connsiteY984" fmla="*/ 273651 h 2031695"/>
              <a:gd name="connsiteX985" fmla="*/ 8998399 w 12192000"/>
              <a:gd name="connsiteY985" fmla="*/ 273482 h 2031695"/>
              <a:gd name="connsiteX986" fmla="*/ 9020075 w 12192000"/>
              <a:gd name="connsiteY986" fmla="*/ 272806 h 2031695"/>
              <a:gd name="connsiteX987" fmla="*/ 9026781 w 12192000"/>
              <a:gd name="connsiteY987" fmla="*/ 275404 h 2031695"/>
              <a:gd name="connsiteX988" fmla="*/ 9026882 w 12192000"/>
              <a:gd name="connsiteY988" fmla="*/ 275508 h 2031695"/>
              <a:gd name="connsiteX989" fmla="*/ 9032319 w 12192000"/>
              <a:gd name="connsiteY989" fmla="*/ 277874 h 2031695"/>
              <a:gd name="connsiteX990" fmla="*/ 9037121 w 12192000"/>
              <a:gd name="connsiteY990" fmla="*/ 278770 h 2031695"/>
              <a:gd name="connsiteX991" fmla="*/ 9057701 w 12192000"/>
              <a:gd name="connsiteY991" fmla="*/ 283850 h 2031695"/>
              <a:gd name="connsiteX992" fmla="*/ 9078107 w 12192000"/>
              <a:gd name="connsiteY992" fmla="*/ 292349 h 2031695"/>
              <a:gd name="connsiteX993" fmla="*/ 9089039 w 12192000"/>
              <a:gd name="connsiteY993" fmla="*/ 293921 h 2031695"/>
              <a:gd name="connsiteX994" fmla="*/ 9117752 w 12192000"/>
              <a:gd name="connsiteY994" fmla="*/ 305615 h 2031695"/>
              <a:gd name="connsiteX995" fmla="*/ 9125857 w 12192000"/>
              <a:gd name="connsiteY995" fmla="*/ 316451 h 2031695"/>
              <a:gd name="connsiteX996" fmla="*/ 9137654 w 12192000"/>
              <a:gd name="connsiteY996" fmla="*/ 322948 h 2031695"/>
              <a:gd name="connsiteX997" fmla="*/ 9160224 w 12192000"/>
              <a:gd name="connsiteY997" fmla="*/ 332874 h 2031695"/>
              <a:gd name="connsiteX998" fmla="*/ 9184409 w 12192000"/>
              <a:gd name="connsiteY998" fmla="*/ 337838 h 2031695"/>
              <a:gd name="connsiteX999" fmla="*/ 9205507 w 12192000"/>
              <a:gd name="connsiteY999" fmla="*/ 346595 h 2031695"/>
              <a:gd name="connsiteX1000" fmla="*/ 9222742 w 12192000"/>
              <a:gd name="connsiteY1000" fmla="*/ 362720 h 2031695"/>
              <a:gd name="connsiteX1001" fmla="*/ 9236499 w 12192000"/>
              <a:gd name="connsiteY1001" fmla="*/ 364644 h 2031695"/>
              <a:gd name="connsiteX1002" fmla="*/ 9242888 w 12192000"/>
              <a:gd name="connsiteY1002" fmla="*/ 369347 h 2031695"/>
              <a:gd name="connsiteX1003" fmla="*/ 9244100 w 12192000"/>
              <a:gd name="connsiteY1003" fmla="*/ 372297 h 2031695"/>
              <a:gd name="connsiteX1004" fmla="*/ 9255435 w 12192000"/>
              <a:gd name="connsiteY1004" fmla="*/ 376494 h 2031695"/>
              <a:gd name="connsiteX1005" fmla="*/ 9265804 w 12192000"/>
              <a:gd name="connsiteY1005" fmla="*/ 384784 h 2031695"/>
              <a:gd name="connsiteX1006" fmla="*/ 9271241 w 12192000"/>
              <a:gd name="connsiteY1006" fmla="*/ 387784 h 2031695"/>
              <a:gd name="connsiteX1007" fmla="*/ 9301065 w 12192000"/>
              <a:gd name="connsiteY1007" fmla="*/ 393046 h 2031695"/>
              <a:gd name="connsiteX1008" fmla="*/ 9343291 w 12192000"/>
              <a:gd name="connsiteY1008" fmla="*/ 413993 h 2031695"/>
              <a:gd name="connsiteX1009" fmla="*/ 9345498 w 12192000"/>
              <a:gd name="connsiteY1009" fmla="*/ 415084 h 2031695"/>
              <a:gd name="connsiteX1010" fmla="*/ 9366568 w 12192000"/>
              <a:gd name="connsiteY1010" fmla="*/ 432339 h 2031695"/>
              <a:gd name="connsiteX1011" fmla="*/ 9380254 w 12192000"/>
              <a:gd name="connsiteY1011" fmla="*/ 434704 h 2031695"/>
              <a:gd name="connsiteX1012" fmla="*/ 9397300 w 12192000"/>
              <a:gd name="connsiteY1012" fmla="*/ 436003 h 2031695"/>
              <a:gd name="connsiteX1013" fmla="*/ 9397545 w 12192000"/>
              <a:gd name="connsiteY1013" fmla="*/ 436895 h 2031695"/>
              <a:gd name="connsiteX1014" fmla="*/ 9413207 w 12192000"/>
              <a:gd name="connsiteY1014" fmla="*/ 445099 h 2031695"/>
              <a:gd name="connsiteX1015" fmla="*/ 9423504 w 12192000"/>
              <a:gd name="connsiteY1015" fmla="*/ 447841 h 2031695"/>
              <a:gd name="connsiteX1016" fmla="*/ 9456890 w 12192000"/>
              <a:gd name="connsiteY1016" fmla="*/ 439122 h 2031695"/>
              <a:gd name="connsiteX1017" fmla="*/ 9460322 w 12192000"/>
              <a:gd name="connsiteY1017" fmla="*/ 436770 h 2031695"/>
              <a:gd name="connsiteX1018" fmla="*/ 9486599 w 12192000"/>
              <a:gd name="connsiteY1018" fmla="*/ 426921 h 2031695"/>
              <a:gd name="connsiteX1019" fmla="*/ 9496045 w 12192000"/>
              <a:gd name="connsiteY1019" fmla="*/ 431079 h 2031695"/>
              <a:gd name="connsiteX1020" fmla="*/ 9518369 w 12192000"/>
              <a:gd name="connsiteY1020" fmla="*/ 433677 h 2031695"/>
              <a:gd name="connsiteX1021" fmla="*/ 9541992 w 12192000"/>
              <a:gd name="connsiteY1021" fmla="*/ 431742 h 2031695"/>
              <a:gd name="connsiteX1022" fmla="*/ 9559384 w 12192000"/>
              <a:gd name="connsiteY1022" fmla="*/ 432092 h 2031695"/>
              <a:gd name="connsiteX1023" fmla="*/ 9605562 w 12192000"/>
              <a:gd name="connsiteY1023" fmla="*/ 455351 h 2031695"/>
              <a:gd name="connsiteX1024" fmla="*/ 9628406 w 12192000"/>
              <a:gd name="connsiteY1024" fmla="*/ 473645 h 2031695"/>
              <a:gd name="connsiteX1025" fmla="*/ 9656023 w 12192000"/>
              <a:gd name="connsiteY1025" fmla="*/ 478959 h 2031695"/>
              <a:gd name="connsiteX1026" fmla="*/ 9662873 w 12192000"/>
              <a:gd name="connsiteY1026" fmla="*/ 481948 h 2031695"/>
              <a:gd name="connsiteX1027" fmla="*/ 9666003 w 12192000"/>
              <a:gd name="connsiteY1027" fmla="*/ 485599 h 2031695"/>
              <a:gd name="connsiteX1028" fmla="*/ 9688630 w 12192000"/>
              <a:gd name="connsiteY1028" fmla="*/ 491811 h 2031695"/>
              <a:gd name="connsiteX1029" fmla="*/ 9695076 w 12192000"/>
              <a:gd name="connsiteY1029" fmla="*/ 494130 h 2031695"/>
              <a:gd name="connsiteX1030" fmla="*/ 9695161 w 12192000"/>
              <a:gd name="connsiteY1030" fmla="*/ 494058 h 2031695"/>
              <a:gd name="connsiteX1031" fmla="*/ 9697627 w 12192000"/>
              <a:gd name="connsiteY1031" fmla="*/ 492186 h 2031695"/>
              <a:gd name="connsiteX1032" fmla="*/ 9707838 w 12192000"/>
              <a:gd name="connsiteY1032" fmla="*/ 495018 h 2031695"/>
              <a:gd name="connsiteX1033" fmla="*/ 9718425 w 12192000"/>
              <a:gd name="connsiteY1033" fmla="*/ 492733 h 2031695"/>
              <a:gd name="connsiteX1034" fmla="*/ 9737017 w 12192000"/>
              <a:gd name="connsiteY1034" fmla="*/ 495279 h 2031695"/>
              <a:gd name="connsiteX1035" fmla="*/ 9738729 w 12192000"/>
              <a:gd name="connsiteY1035" fmla="*/ 495032 h 2031695"/>
              <a:gd name="connsiteX1036" fmla="*/ 9749372 w 12192000"/>
              <a:gd name="connsiteY1036" fmla="*/ 491837 h 2031695"/>
              <a:gd name="connsiteX1037" fmla="*/ 9794310 w 12192000"/>
              <a:gd name="connsiteY1037" fmla="*/ 479779 h 2031695"/>
              <a:gd name="connsiteX1038" fmla="*/ 9809467 w 12192000"/>
              <a:gd name="connsiteY1038" fmla="*/ 479323 h 2031695"/>
              <a:gd name="connsiteX1039" fmla="*/ 9853106 w 12192000"/>
              <a:gd name="connsiteY1039" fmla="*/ 483117 h 2031695"/>
              <a:gd name="connsiteX1040" fmla="*/ 9854577 w 12192000"/>
              <a:gd name="connsiteY1040" fmla="*/ 482338 h 2031695"/>
              <a:gd name="connsiteX1041" fmla="*/ 9897366 w 12192000"/>
              <a:gd name="connsiteY1041" fmla="*/ 460717 h 2031695"/>
              <a:gd name="connsiteX1042" fmla="*/ 9911528 w 12192000"/>
              <a:gd name="connsiteY1042" fmla="*/ 461107 h 2031695"/>
              <a:gd name="connsiteX1043" fmla="*/ 9944828 w 12192000"/>
              <a:gd name="connsiteY1043" fmla="*/ 454935 h 2031695"/>
              <a:gd name="connsiteX1044" fmla="*/ 9959682 w 12192000"/>
              <a:gd name="connsiteY1044" fmla="*/ 454429 h 2031695"/>
              <a:gd name="connsiteX1045" fmla="*/ 9987040 w 12192000"/>
              <a:gd name="connsiteY1045" fmla="*/ 453609 h 2031695"/>
              <a:gd name="connsiteX1046" fmla="*/ 10003970 w 12192000"/>
              <a:gd name="connsiteY1046" fmla="*/ 449620 h 2031695"/>
              <a:gd name="connsiteX1047" fmla="*/ 10027463 w 12192000"/>
              <a:gd name="connsiteY1047" fmla="*/ 436029 h 2031695"/>
              <a:gd name="connsiteX1048" fmla="*/ 10041452 w 12192000"/>
              <a:gd name="connsiteY1048" fmla="*/ 435653 h 2031695"/>
              <a:gd name="connsiteX1049" fmla="*/ 10041567 w 12192000"/>
              <a:gd name="connsiteY1049" fmla="*/ 435717 h 2031695"/>
              <a:gd name="connsiteX1050" fmla="*/ 10061642 w 12192000"/>
              <a:gd name="connsiteY1050" fmla="*/ 429157 h 2031695"/>
              <a:gd name="connsiteX1051" fmla="*/ 10063185 w 12192000"/>
              <a:gd name="connsiteY1051" fmla="*/ 426285 h 2031695"/>
              <a:gd name="connsiteX1052" fmla="*/ 10079107 w 12192000"/>
              <a:gd name="connsiteY1052" fmla="*/ 397231 h 2031695"/>
              <a:gd name="connsiteX1053" fmla="*/ 10097771 w 12192000"/>
              <a:gd name="connsiteY1053" fmla="*/ 390539 h 2031695"/>
              <a:gd name="connsiteX1054" fmla="*/ 10119943 w 12192000"/>
              <a:gd name="connsiteY1054" fmla="*/ 395905 h 2031695"/>
              <a:gd name="connsiteX1055" fmla="*/ 10158619 w 12192000"/>
              <a:gd name="connsiteY1055" fmla="*/ 396452 h 2031695"/>
              <a:gd name="connsiteX1056" fmla="*/ 10170352 w 12192000"/>
              <a:gd name="connsiteY1056" fmla="*/ 393072 h 2031695"/>
              <a:gd name="connsiteX1057" fmla="*/ 10195959 w 12192000"/>
              <a:gd name="connsiteY1057" fmla="*/ 392215 h 2031695"/>
              <a:gd name="connsiteX1058" fmla="*/ 10213825 w 12192000"/>
              <a:gd name="connsiteY1058" fmla="*/ 399518 h 2031695"/>
              <a:gd name="connsiteX1059" fmla="*/ 10224534 w 12192000"/>
              <a:gd name="connsiteY1059" fmla="*/ 398985 h 2031695"/>
              <a:gd name="connsiteX1060" fmla="*/ 10248585 w 12192000"/>
              <a:gd name="connsiteY1060" fmla="*/ 388279 h 2031695"/>
              <a:gd name="connsiteX1061" fmla="*/ 10251113 w 12192000"/>
              <a:gd name="connsiteY1061" fmla="*/ 386135 h 2031695"/>
              <a:gd name="connsiteX1062" fmla="*/ 10268694 w 12192000"/>
              <a:gd name="connsiteY1062" fmla="*/ 378066 h 2031695"/>
              <a:gd name="connsiteX1063" fmla="*/ 10285083 w 12192000"/>
              <a:gd name="connsiteY1063" fmla="*/ 368970 h 2031695"/>
              <a:gd name="connsiteX1064" fmla="*/ 10297180 w 12192000"/>
              <a:gd name="connsiteY1064" fmla="*/ 378637 h 2031695"/>
              <a:gd name="connsiteX1065" fmla="*/ 10310534 w 12192000"/>
              <a:gd name="connsiteY1065" fmla="*/ 377338 h 2031695"/>
              <a:gd name="connsiteX1066" fmla="*/ 10336464 w 12192000"/>
              <a:gd name="connsiteY1066" fmla="*/ 372141 h 2031695"/>
              <a:gd name="connsiteX1067" fmla="*/ 10345540 w 12192000"/>
              <a:gd name="connsiteY1067" fmla="*/ 371789 h 2031695"/>
              <a:gd name="connsiteX1068" fmla="*/ 10367270 w 12192000"/>
              <a:gd name="connsiteY1068" fmla="*/ 363553 h 2031695"/>
              <a:gd name="connsiteX1069" fmla="*/ 10390609 w 12192000"/>
              <a:gd name="connsiteY1069" fmla="*/ 360226 h 2031695"/>
              <a:gd name="connsiteX1070" fmla="*/ 10411495 w 12192000"/>
              <a:gd name="connsiteY1070" fmla="*/ 367931 h 2031695"/>
              <a:gd name="connsiteX1071" fmla="*/ 10426198 w 12192000"/>
              <a:gd name="connsiteY1071" fmla="*/ 374674 h 2031695"/>
              <a:gd name="connsiteX1072" fmla="*/ 10427832 w 12192000"/>
              <a:gd name="connsiteY1072" fmla="*/ 374414 h 2031695"/>
              <a:gd name="connsiteX1073" fmla="*/ 10428260 w 12192000"/>
              <a:gd name="connsiteY1073" fmla="*/ 373960 h 2031695"/>
              <a:gd name="connsiteX1074" fmla="*/ 10428869 w 12192000"/>
              <a:gd name="connsiteY1074" fmla="*/ 374077 h 2031695"/>
              <a:gd name="connsiteX1075" fmla="*/ 10442730 w 12192000"/>
              <a:gd name="connsiteY1075" fmla="*/ 372440 h 2031695"/>
              <a:gd name="connsiteX1076" fmla="*/ 10473949 w 12192000"/>
              <a:gd name="connsiteY1076" fmla="*/ 376455 h 2031695"/>
              <a:gd name="connsiteX1077" fmla="*/ 10498844 w 12192000"/>
              <a:gd name="connsiteY1077" fmla="*/ 384615 h 2031695"/>
              <a:gd name="connsiteX1078" fmla="*/ 10511614 w 12192000"/>
              <a:gd name="connsiteY1078" fmla="*/ 402234 h 2031695"/>
              <a:gd name="connsiteX1079" fmla="*/ 10522726 w 12192000"/>
              <a:gd name="connsiteY1079" fmla="*/ 410653 h 2031695"/>
              <a:gd name="connsiteX1080" fmla="*/ 10529481 w 12192000"/>
              <a:gd name="connsiteY1080" fmla="*/ 415071 h 2031695"/>
              <a:gd name="connsiteX1081" fmla="*/ 10531750 w 12192000"/>
              <a:gd name="connsiteY1081" fmla="*/ 415214 h 2031695"/>
              <a:gd name="connsiteX1082" fmla="*/ 10535328 w 12192000"/>
              <a:gd name="connsiteY1082" fmla="*/ 414447 h 2031695"/>
              <a:gd name="connsiteX1083" fmla="*/ 10540514 w 12192000"/>
              <a:gd name="connsiteY1083" fmla="*/ 413394 h 2031695"/>
              <a:gd name="connsiteX1084" fmla="*/ 10547450 w 12192000"/>
              <a:gd name="connsiteY1084" fmla="*/ 414006 h 2031695"/>
              <a:gd name="connsiteX1085" fmla="*/ 10554283 w 12192000"/>
              <a:gd name="connsiteY1085" fmla="*/ 413603 h 2031695"/>
              <a:gd name="connsiteX1086" fmla="*/ 10565408 w 12192000"/>
              <a:gd name="connsiteY1086" fmla="*/ 415889 h 2031695"/>
              <a:gd name="connsiteX1087" fmla="*/ 10602281 w 12192000"/>
              <a:gd name="connsiteY1087" fmla="*/ 432638 h 2031695"/>
              <a:gd name="connsiteX1088" fmla="*/ 10627979 w 12192000"/>
              <a:gd name="connsiteY1088" fmla="*/ 423958 h 2031695"/>
              <a:gd name="connsiteX1089" fmla="*/ 10642098 w 12192000"/>
              <a:gd name="connsiteY1089" fmla="*/ 425153 h 2031695"/>
              <a:gd name="connsiteX1090" fmla="*/ 10673760 w 12192000"/>
              <a:gd name="connsiteY1090" fmla="*/ 437575 h 2031695"/>
              <a:gd name="connsiteX1091" fmla="*/ 10675921 w 12192000"/>
              <a:gd name="connsiteY1091" fmla="*/ 438779 h 2031695"/>
              <a:gd name="connsiteX1092" fmla="*/ 10680676 w 12192000"/>
              <a:gd name="connsiteY1092" fmla="*/ 436029 h 2031695"/>
              <a:gd name="connsiteX1093" fmla="*/ 10694665 w 12192000"/>
              <a:gd name="connsiteY1093" fmla="*/ 435653 h 2031695"/>
              <a:gd name="connsiteX1094" fmla="*/ 10694780 w 12192000"/>
              <a:gd name="connsiteY1094" fmla="*/ 435717 h 2031695"/>
              <a:gd name="connsiteX1095" fmla="*/ 10714855 w 12192000"/>
              <a:gd name="connsiteY1095" fmla="*/ 429157 h 2031695"/>
              <a:gd name="connsiteX1096" fmla="*/ 10716398 w 12192000"/>
              <a:gd name="connsiteY1096" fmla="*/ 426285 h 2031695"/>
              <a:gd name="connsiteX1097" fmla="*/ 10732320 w 12192000"/>
              <a:gd name="connsiteY1097" fmla="*/ 397231 h 2031695"/>
              <a:gd name="connsiteX1098" fmla="*/ 10750984 w 12192000"/>
              <a:gd name="connsiteY1098" fmla="*/ 390539 h 2031695"/>
              <a:gd name="connsiteX1099" fmla="*/ 10773156 w 12192000"/>
              <a:gd name="connsiteY1099" fmla="*/ 395905 h 2031695"/>
              <a:gd name="connsiteX1100" fmla="*/ 10811832 w 12192000"/>
              <a:gd name="connsiteY1100" fmla="*/ 396452 h 2031695"/>
              <a:gd name="connsiteX1101" fmla="*/ 10823565 w 12192000"/>
              <a:gd name="connsiteY1101" fmla="*/ 393072 h 2031695"/>
              <a:gd name="connsiteX1102" fmla="*/ 10849172 w 12192000"/>
              <a:gd name="connsiteY1102" fmla="*/ 392215 h 2031695"/>
              <a:gd name="connsiteX1103" fmla="*/ 10867038 w 12192000"/>
              <a:gd name="connsiteY1103" fmla="*/ 399518 h 2031695"/>
              <a:gd name="connsiteX1104" fmla="*/ 10877747 w 12192000"/>
              <a:gd name="connsiteY1104" fmla="*/ 398985 h 2031695"/>
              <a:gd name="connsiteX1105" fmla="*/ 10901798 w 12192000"/>
              <a:gd name="connsiteY1105" fmla="*/ 388279 h 2031695"/>
              <a:gd name="connsiteX1106" fmla="*/ 10904326 w 12192000"/>
              <a:gd name="connsiteY1106" fmla="*/ 386135 h 2031695"/>
              <a:gd name="connsiteX1107" fmla="*/ 10921907 w 12192000"/>
              <a:gd name="connsiteY1107" fmla="*/ 378066 h 2031695"/>
              <a:gd name="connsiteX1108" fmla="*/ 10938296 w 12192000"/>
              <a:gd name="connsiteY1108" fmla="*/ 368970 h 2031695"/>
              <a:gd name="connsiteX1109" fmla="*/ 10950393 w 12192000"/>
              <a:gd name="connsiteY1109" fmla="*/ 378637 h 2031695"/>
              <a:gd name="connsiteX1110" fmla="*/ 10963747 w 12192000"/>
              <a:gd name="connsiteY1110" fmla="*/ 377338 h 2031695"/>
              <a:gd name="connsiteX1111" fmla="*/ 10989677 w 12192000"/>
              <a:gd name="connsiteY1111" fmla="*/ 372141 h 2031695"/>
              <a:gd name="connsiteX1112" fmla="*/ 10998753 w 12192000"/>
              <a:gd name="connsiteY1112" fmla="*/ 371789 h 2031695"/>
              <a:gd name="connsiteX1113" fmla="*/ 11020483 w 12192000"/>
              <a:gd name="connsiteY1113" fmla="*/ 363553 h 2031695"/>
              <a:gd name="connsiteX1114" fmla="*/ 11043822 w 12192000"/>
              <a:gd name="connsiteY1114" fmla="*/ 360226 h 2031695"/>
              <a:gd name="connsiteX1115" fmla="*/ 11064708 w 12192000"/>
              <a:gd name="connsiteY1115" fmla="*/ 367931 h 2031695"/>
              <a:gd name="connsiteX1116" fmla="*/ 11079411 w 12192000"/>
              <a:gd name="connsiteY1116" fmla="*/ 374674 h 2031695"/>
              <a:gd name="connsiteX1117" fmla="*/ 11081045 w 12192000"/>
              <a:gd name="connsiteY1117" fmla="*/ 374414 h 2031695"/>
              <a:gd name="connsiteX1118" fmla="*/ 11081473 w 12192000"/>
              <a:gd name="connsiteY1118" fmla="*/ 373960 h 2031695"/>
              <a:gd name="connsiteX1119" fmla="*/ 11082082 w 12192000"/>
              <a:gd name="connsiteY1119" fmla="*/ 374077 h 2031695"/>
              <a:gd name="connsiteX1120" fmla="*/ 11095943 w 12192000"/>
              <a:gd name="connsiteY1120" fmla="*/ 372440 h 2031695"/>
              <a:gd name="connsiteX1121" fmla="*/ 11127162 w 12192000"/>
              <a:gd name="connsiteY1121" fmla="*/ 376455 h 2031695"/>
              <a:gd name="connsiteX1122" fmla="*/ 11152057 w 12192000"/>
              <a:gd name="connsiteY1122" fmla="*/ 384615 h 2031695"/>
              <a:gd name="connsiteX1123" fmla="*/ 11164827 w 12192000"/>
              <a:gd name="connsiteY1123" fmla="*/ 402234 h 2031695"/>
              <a:gd name="connsiteX1124" fmla="*/ 11175939 w 12192000"/>
              <a:gd name="connsiteY1124" fmla="*/ 410653 h 2031695"/>
              <a:gd name="connsiteX1125" fmla="*/ 11182694 w 12192000"/>
              <a:gd name="connsiteY1125" fmla="*/ 415071 h 2031695"/>
              <a:gd name="connsiteX1126" fmla="*/ 11184963 w 12192000"/>
              <a:gd name="connsiteY1126" fmla="*/ 415214 h 2031695"/>
              <a:gd name="connsiteX1127" fmla="*/ 11188541 w 12192000"/>
              <a:gd name="connsiteY1127" fmla="*/ 414447 h 2031695"/>
              <a:gd name="connsiteX1128" fmla="*/ 11193727 w 12192000"/>
              <a:gd name="connsiteY1128" fmla="*/ 413394 h 2031695"/>
              <a:gd name="connsiteX1129" fmla="*/ 11200663 w 12192000"/>
              <a:gd name="connsiteY1129" fmla="*/ 414006 h 2031695"/>
              <a:gd name="connsiteX1130" fmla="*/ 11207496 w 12192000"/>
              <a:gd name="connsiteY1130" fmla="*/ 413603 h 2031695"/>
              <a:gd name="connsiteX1131" fmla="*/ 11218621 w 12192000"/>
              <a:gd name="connsiteY1131" fmla="*/ 415889 h 2031695"/>
              <a:gd name="connsiteX1132" fmla="*/ 11255494 w 12192000"/>
              <a:gd name="connsiteY1132" fmla="*/ 432638 h 2031695"/>
              <a:gd name="connsiteX1133" fmla="*/ 11281192 w 12192000"/>
              <a:gd name="connsiteY1133" fmla="*/ 423958 h 2031695"/>
              <a:gd name="connsiteX1134" fmla="*/ 11295311 w 12192000"/>
              <a:gd name="connsiteY1134" fmla="*/ 425153 h 2031695"/>
              <a:gd name="connsiteX1135" fmla="*/ 11326973 w 12192000"/>
              <a:gd name="connsiteY1135" fmla="*/ 437575 h 2031695"/>
              <a:gd name="connsiteX1136" fmla="*/ 11358712 w 12192000"/>
              <a:gd name="connsiteY1136" fmla="*/ 442642 h 2031695"/>
              <a:gd name="connsiteX1137" fmla="*/ 11366634 w 12192000"/>
              <a:gd name="connsiteY1137" fmla="*/ 441863 h 2031695"/>
              <a:gd name="connsiteX1138" fmla="*/ 11395962 w 12192000"/>
              <a:gd name="connsiteY1138" fmla="*/ 448542 h 2031695"/>
              <a:gd name="connsiteX1139" fmla="*/ 11423190 w 12192000"/>
              <a:gd name="connsiteY1139" fmla="*/ 443436 h 2031695"/>
              <a:gd name="connsiteX1140" fmla="*/ 11434962 w 12192000"/>
              <a:gd name="connsiteY1140" fmla="*/ 442410 h 2031695"/>
              <a:gd name="connsiteX1141" fmla="*/ 11458119 w 12192000"/>
              <a:gd name="connsiteY1141" fmla="*/ 455819 h 2031695"/>
              <a:gd name="connsiteX1142" fmla="*/ 11495109 w 12192000"/>
              <a:gd name="connsiteY1142" fmla="*/ 468734 h 2031695"/>
              <a:gd name="connsiteX1143" fmla="*/ 11507970 w 12192000"/>
              <a:gd name="connsiteY1143" fmla="*/ 472424 h 2031695"/>
              <a:gd name="connsiteX1144" fmla="*/ 11527198 w 12192000"/>
              <a:gd name="connsiteY1144" fmla="*/ 472645 h 2031695"/>
              <a:gd name="connsiteX1145" fmla="*/ 11543340 w 12192000"/>
              <a:gd name="connsiteY1145" fmla="*/ 473295 h 2031695"/>
              <a:gd name="connsiteX1146" fmla="*/ 11572551 w 12192000"/>
              <a:gd name="connsiteY1146" fmla="*/ 471996 h 2031695"/>
              <a:gd name="connsiteX1147" fmla="*/ 11595241 w 12192000"/>
              <a:gd name="connsiteY1147" fmla="*/ 470825 h 2031695"/>
              <a:gd name="connsiteX1148" fmla="*/ 11628146 w 12192000"/>
              <a:gd name="connsiteY1148" fmla="*/ 481065 h 2031695"/>
              <a:gd name="connsiteX1149" fmla="*/ 11645002 w 12192000"/>
              <a:gd name="connsiteY1149" fmla="*/ 480857 h 2031695"/>
              <a:gd name="connsiteX1150" fmla="*/ 11665629 w 12192000"/>
              <a:gd name="connsiteY1150" fmla="*/ 474736 h 2031695"/>
              <a:gd name="connsiteX1151" fmla="*/ 11674395 w 12192000"/>
              <a:gd name="connsiteY1151" fmla="*/ 474386 h 2031695"/>
              <a:gd name="connsiteX1152" fmla="*/ 11704695 w 12192000"/>
              <a:gd name="connsiteY1152" fmla="*/ 486976 h 2031695"/>
              <a:gd name="connsiteX1153" fmla="*/ 11718606 w 12192000"/>
              <a:gd name="connsiteY1153" fmla="*/ 483846 h 2031695"/>
              <a:gd name="connsiteX1154" fmla="*/ 11728784 w 12192000"/>
              <a:gd name="connsiteY1154" fmla="*/ 485781 h 2031695"/>
              <a:gd name="connsiteX1155" fmla="*/ 11735137 w 12192000"/>
              <a:gd name="connsiteY1155" fmla="*/ 491759 h 2031695"/>
              <a:gd name="connsiteX1156" fmla="*/ 11747455 w 12192000"/>
              <a:gd name="connsiteY1156" fmla="*/ 500203 h 2031695"/>
              <a:gd name="connsiteX1157" fmla="*/ 11765943 w 12192000"/>
              <a:gd name="connsiteY1157" fmla="*/ 522618 h 2031695"/>
              <a:gd name="connsiteX1158" fmla="*/ 11788217 w 12192000"/>
              <a:gd name="connsiteY1158" fmla="*/ 522813 h 2031695"/>
              <a:gd name="connsiteX1159" fmla="*/ 11794000 w 12192000"/>
              <a:gd name="connsiteY1159" fmla="*/ 508053 h 2031695"/>
              <a:gd name="connsiteX1160" fmla="*/ 11799420 w 12192000"/>
              <a:gd name="connsiteY1160" fmla="*/ 510144 h 2031695"/>
              <a:gd name="connsiteX1161" fmla="*/ 11848390 w 12192000"/>
              <a:gd name="connsiteY1161" fmla="*/ 534585 h 2031695"/>
              <a:gd name="connsiteX1162" fmla="*/ 11860474 w 12192000"/>
              <a:gd name="connsiteY1162" fmla="*/ 546617 h 2031695"/>
              <a:gd name="connsiteX1163" fmla="*/ 11877601 w 12192000"/>
              <a:gd name="connsiteY1163" fmla="*/ 554959 h 2031695"/>
              <a:gd name="connsiteX1164" fmla="*/ 11905114 w 12192000"/>
              <a:gd name="connsiteY1164" fmla="*/ 566653 h 2031695"/>
              <a:gd name="connsiteX1165" fmla="*/ 11920776 w 12192000"/>
              <a:gd name="connsiteY1165" fmla="*/ 581426 h 2031695"/>
              <a:gd name="connsiteX1166" fmla="*/ 11928983 w 12192000"/>
              <a:gd name="connsiteY1166" fmla="*/ 593367 h 2031695"/>
              <a:gd name="connsiteX1167" fmla="*/ 11939641 w 12192000"/>
              <a:gd name="connsiteY1167" fmla="*/ 609687 h 2031695"/>
              <a:gd name="connsiteX1168" fmla="*/ 11948950 w 12192000"/>
              <a:gd name="connsiteY1168" fmla="*/ 620821 h 2031695"/>
              <a:gd name="connsiteX1169" fmla="*/ 11964677 w 12192000"/>
              <a:gd name="connsiteY1169" fmla="*/ 640521 h 2031695"/>
              <a:gd name="connsiteX1170" fmla="*/ 11972611 w 12192000"/>
              <a:gd name="connsiteY1170" fmla="*/ 655878 h 2031695"/>
              <a:gd name="connsiteX1171" fmla="*/ 11972702 w 12192000"/>
              <a:gd name="connsiteY1171" fmla="*/ 657287 h 2031695"/>
              <a:gd name="connsiteX1172" fmla="*/ 11981687 w 12192000"/>
              <a:gd name="connsiteY1172" fmla="*/ 663869 h 2031695"/>
              <a:gd name="connsiteX1173" fmla="*/ 11998037 w 12192000"/>
              <a:gd name="connsiteY1173" fmla="*/ 668339 h 2031695"/>
              <a:gd name="connsiteX1174" fmla="*/ 12033938 w 12192000"/>
              <a:gd name="connsiteY1174" fmla="*/ 674693 h 2031695"/>
              <a:gd name="connsiteX1175" fmla="*/ 12042223 w 12192000"/>
              <a:gd name="connsiteY1175" fmla="*/ 678486 h 2031695"/>
              <a:gd name="connsiteX1176" fmla="*/ 12065250 w 12192000"/>
              <a:gd name="connsiteY1176" fmla="*/ 698912 h 2031695"/>
              <a:gd name="connsiteX1177" fmla="*/ 12093112 w 12192000"/>
              <a:gd name="connsiteY1177" fmla="*/ 699523 h 2031695"/>
              <a:gd name="connsiteX1178" fmla="*/ 12114907 w 12192000"/>
              <a:gd name="connsiteY1178" fmla="*/ 699328 h 2031695"/>
              <a:gd name="connsiteX1179" fmla="*/ 12145687 w 12192000"/>
              <a:gd name="connsiteY1179" fmla="*/ 706721 h 2031695"/>
              <a:gd name="connsiteX1180" fmla="*/ 12168545 w 12192000"/>
              <a:gd name="connsiteY1180" fmla="*/ 707787 h 2031695"/>
              <a:gd name="connsiteX1181" fmla="*/ 12172668 w 12192000"/>
              <a:gd name="connsiteY1181" fmla="*/ 705344 h 2031695"/>
              <a:gd name="connsiteX1182" fmla="*/ 12187021 w 12192000"/>
              <a:gd name="connsiteY1182" fmla="*/ 703200 h 2031695"/>
              <a:gd name="connsiteX1183" fmla="*/ 12191857 w 12192000"/>
              <a:gd name="connsiteY1183" fmla="*/ 704149 h 2031695"/>
              <a:gd name="connsiteX1184" fmla="*/ 12191857 w 12192000"/>
              <a:gd name="connsiteY1184" fmla="*/ 712698 h 2031695"/>
              <a:gd name="connsiteX1185" fmla="*/ 12191968 w 12192000"/>
              <a:gd name="connsiteY1185" fmla="*/ 797255 h 2031695"/>
              <a:gd name="connsiteX1186" fmla="*/ 12192000 w 12192000"/>
              <a:gd name="connsiteY1186" fmla="*/ 797255 h 2031695"/>
              <a:gd name="connsiteX1187" fmla="*/ 12192000 w 12192000"/>
              <a:gd name="connsiteY1187" fmla="*/ 821726 h 2031695"/>
              <a:gd name="connsiteX1188" fmla="*/ 12192000 w 12192000"/>
              <a:gd name="connsiteY1188" fmla="*/ 2031695 h 2031695"/>
              <a:gd name="connsiteX1189" fmla="*/ 0 w 12192000"/>
              <a:gd name="connsiteY1189" fmla="*/ 2031695 h 2031695"/>
              <a:gd name="connsiteX1190" fmla="*/ 0 w 12192000"/>
              <a:gd name="connsiteY1190" fmla="*/ 1137615 h 2031695"/>
              <a:gd name="connsiteX1191" fmla="*/ 0 w 12192000"/>
              <a:gd name="connsiteY1191" fmla="*/ 827196 h 2031695"/>
              <a:gd name="connsiteX1192" fmla="*/ 0 w 12192000"/>
              <a:gd name="connsiteY1192" fmla="*/ 754816 h 2031695"/>
              <a:gd name="connsiteX1193" fmla="*/ 1234 w 12192000"/>
              <a:gd name="connsiteY1193" fmla="*/ 753186 h 2031695"/>
              <a:gd name="connsiteX1194" fmla="*/ 8603 w 12192000"/>
              <a:gd name="connsiteY1194" fmla="*/ 745299 h 2031695"/>
              <a:gd name="connsiteX1195" fmla="*/ 29342 w 12192000"/>
              <a:gd name="connsiteY1195" fmla="*/ 726796 h 2031695"/>
              <a:gd name="connsiteX1196" fmla="*/ 39581 w 12192000"/>
              <a:gd name="connsiteY1196" fmla="*/ 698847 h 2031695"/>
              <a:gd name="connsiteX1197" fmla="*/ 43100 w 12192000"/>
              <a:gd name="connsiteY1197" fmla="*/ 694469 h 2031695"/>
              <a:gd name="connsiteX1198" fmla="*/ 45667 w 12192000"/>
              <a:gd name="connsiteY1198" fmla="*/ 694246 h 2031695"/>
              <a:gd name="connsiteX1199" fmla="*/ 50152 w 12192000"/>
              <a:gd name="connsiteY1199" fmla="*/ 686062 h 2031695"/>
              <a:gd name="connsiteX1200" fmla="*/ 55574 w 12192000"/>
              <a:gd name="connsiteY1200" fmla="*/ 674888 h 2031695"/>
              <a:gd name="connsiteX1201" fmla="*/ 69679 w 12192000"/>
              <a:gd name="connsiteY1201" fmla="*/ 649056 h 2031695"/>
              <a:gd name="connsiteX1202" fmla="*/ 73674 w 12192000"/>
              <a:gd name="connsiteY1202" fmla="*/ 639208 h 2031695"/>
              <a:gd name="connsiteX1203" fmla="*/ 75404 w 12192000"/>
              <a:gd name="connsiteY1203" fmla="*/ 635569 h 2031695"/>
              <a:gd name="connsiteX1204" fmla="*/ 99748 w 12192000"/>
              <a:gd name="connsiteY1204" fmla="*/ 608167 h 2031695"/>
              <a:gd name="connsiteX1205" fmla="*/ 120154 w 12192000"/>
              <a:gd name="connsiteY1205" fmla="*/ 589625 h 2031695"/>
              <a:gd name="connsiteX1206" fmla="*/ 120140 w 12192000"/>
              <a:gd name="connsiteY1206" fmla="*/ 589371 h 2031695"/>
              <a:gd name="connsiteX1207" fmla="*/ 121149 w 12192000"/>
              <a:gd name="connsiteY1207" fmla="*/ 588520 h 2031695"/>
              <a:gd name="connsiteX1208" fmla="*/ 128302 w 12192000"/>
              <a:gd name="connsiteY1208" fmla="*/ 578463 h 2031695"/>
              <a:gd name="connsiteX1209" fmla="*/ 131793 w 12192000"/>
              <a:gd name="connsiteY1209" fmla="*/ 575149 h 2031695"/>
              <a:gd name="connsiteX1210" fmla="*/ 145738 w 12192000"/>
              <a:gd name="connsiteY1210" fmla="*/ 551567 h 2031695"/>
              <a:gd name="connsiteX1211" fmla="*/ 162481 w 12192000"/>
              <a:gd name="connsiteY1211" fmla="*/ 537014 h 2031695"/>
              <a:gd name="connsiteX1212" fmla="*/ 165669 w 12192000"/>
              <a:gd name="connsiteY1212" fmla="*/ 534273 h 2031695"/>
              <a:gd name="connsiteX1213" fmla="*/ 165539 w 12192000"/>
              <a:gd name="connsiteY1213" fmla="*/ 530297 h 2031695"/>
              <a:gd name="connsiteX1214" fmla="*/ 172822 w 12192000"/>
              <a:gd name="connsiteY1214" fmla="*/ 520239 h 2031695"/>
              <a:gd name="connsiteX1215" fmla="*/ 179658 w 12192000"/>
              <a:gd name="connsiteY1215" fmla="*/ 517927 h 2031695"/>
              <a:gd name="connsiteX1216" fmla="*/ 182585 w 12192000"/>
              <a:gd name="connsiteY1216" fmla="*/ 509845 h 2031695"/>
              <a:gd name="connsiteX1217" fmla="*/ 184763 w 12192000"/>
              <a:gd name="connsiteY1217" fmla="*/ 494941 h 2031695"/>
              <a:gd name="connsiteX1218" fmla="*/ 184691 w 12192000"/>
              <a:gd name="connsiteY1218" fmla="*/ 494061 h 2031695"/>
              <a:gd name="connsiteX1219" fmla="*/ 191152 w 12192000"/>
              <a:gd name="connsiteY1219" fmla="*/ 487366 h 2031695"/>
              <a:gd name="connsiteX1220" fmla="*/ 198492 w 12192000"/>
              <a:gd name="connsiteY1220" fmla="*/ 481974 h 2031695"/>
              <a:gd name="connsiteX1221" fmla="*/ 199862 w 12192000"/>
              <a:gd name="connsiteY1221" fmla="*/ 480480 h 2031695"/>
              <a:gd name="connsiteX1222" fmla="*/ 218899 w 12192000"/>
              <a:gd name="connsiteY1222" fmla="*/ 467279 h 2031695"/>
              <a:gd name="connsiteX1223" fmla="*/ 221062 w 12192000"/>
              <a:gd name="connsiteY1223" fmla="*/ 466135 h 2031695"/>
              <a:gd name="connsiteX1224" fmla="*/ 242132 w 12192000"/>
              <a:gd name="connsiteY1224" fmla="*/ 447477 h 2031695"/>
              <a:gd name="connsiteX1225" fmla="*/ 245059 w 12192000"/>
              <a:gd name="connsiteY1225" fmla="*/ 442436 h 2031695"/>
              <a:gd name="connsiteX1226" fmla="*/ 253929 w 12192000"/>
              <a:gd name="connsiteY1226" fmla="*/ 412980 h 2031695"/>
              <a:gd name="connsiteX1227" fmla="*/ 271408 w 12192000"/>
              <a:gd name="connsiteY1227" fmla="*/ 423153 h 2031695"/>
              <a:gd name="connsiteX1228" fmla="*/ 292867 w 12192000"/>
              <a:gd name="connsiteY1228" fmla="*/ 419762 h 2031695"/>
              <a:gd name="connsiteX1229" fmla="*/ 304736 w 12192000"/>
              <a:gd name="connsiteY1229" fmla="*/ 416058 h 2031695"/>
              <a:gd name="connsiteX1230" fmla="*/ 330666 w 12192000"/>
              <a:gd name="connsiteY1230" fmla="*/ 400467 h 2031695"/>
              <a:gd name="connsiteX1231" fmla="*/ 333521 w 12192000"/>
              <a:gd name="connsiteY1231" fmla="*/ 396569 h 2031695"/>
              <a:gd name="connsiteX1232" fmla="*/ 333377 w 12192000"/>
              <a:gd name="connsiteY1232" fmla="*/ 396345 h 2031695"/>
              <a:gd name="connsiteX1233" fmla="*/ 333810 w 12192000"/>
              <a:gd name="connsiteY1233" fmla="*/ 395269 h 2031695"/>
              <a:gd name="connsiteX1234" fmla="*/ 345895 w 12192000"/>
              <a:gd name="connsiteY1234" fmla="*/ 387044 h 2031695"/>
              <a:gd name="connsiteX1235" fmla="*/ 361081 w 12192000"/>
              <a:gd name="connsiteY1235" fmla="*/ 385537 h 2031695"/>
              <a:gd name="connsiteX1236" fmla="*/ 379440 w 12192000"/>
              <a:gd name="connsiteY1236" fmla="*/ 383615 h 2031695"/>
              <a:gd name="connsiteX1237" fmla="*/ 390097 w 12192000"/>
              <a:gd name="connsiteY1237" fmla="*/ 383485 h 2031695"/>
              <a:gd name="connsiteX1238" fmla="*/ 407634 w 12192000"/>
              <a:gd name="connsiteY1238" fmla="*/ 381756 h 2031695"/>
              <a:gd name="connsiteX1239" fmla="*/ 439881 w 12192000"/>
              <a:gd name="connsiteY1239" fmla="*/ 376481 h 2031695"/>
              <a:gd name="connsiteX1240" fmla="*/ 455139 w 12192000"/>
              <a:gd name="connsiteY1240" fmla="*/ 366839 h 2031695"/>
              <a:gd name="connsiteX1241" fmla="*/ 459667 w 12192000"/>
              <a:gd name="connsiteY1241" fmla="*/ 364631 h 2031695"/>
              <a:gd name="connsiteX1242" fmla="*/ 492865 w 12192000"/>
              <a:gd name="connsiteY1242" fmla="*/ 348947 h 2031695"/>
              <a:gd name="connsiteX1243" fmla="*/ 513272 w 12192000"/>
              <a:gd name="connsiteY1243" fmla="*/ 334446 h 2031695"/>
              <a:gd name="connsiteX1244" fmla="*/ 535525 w 12192000"/>
              <a:gd name="connsiteY1244" fmla="*/ 325729 h 2031695"/>
              <a:gd name="connsiteX1245" fmla="*/ 559551 w 12192000"/>
              <a:gd name="connsiteY1245" fmla="*/ 314528 h 2031695"/>
              <a:gd name="connsiteX1246" fmla="*/ 569314 w 12192000"/>
              <a:gd name="connsiteY1246" fmla="*/ 290074 h 2031695"/>
              <a:gd name="connsiteX1247" fmla="*/ 572155 w 12192000"/>
              <a:gd name="connsiteY1247" fmla="*/ 274092 h 2031695"/>
              <a:gd name="connsiteX1248" fmla="*/ 573222 w 12192000"/>
              <a:gd name="connsiteY1248" fmla="*/ 265101 h 2031695"/>
              <a:gd name="connsiteX1249" fmla="*/ 571925 w 12192000"/>
              <a:gd name="connsiteY1249" fmla="*/ 253407 h 2031695"/>
              <a:gd name="connsiteX1250" fmla="*/ 585135 w 12192000"/>
              <a:gd name="connsiteY1250" fmla="*/ 242167 h 2031695"/>
              <a:gd name="connsiteX1251" fmla="*/ 605642 w 12192000"/>
              <a:gd name="connsiteY1251" fmla="*/ 255602 h 2031695"/>
              <a:gd name="connsiteX1252" fmla="*/ 621520 w 12192000"/>
              <a:gd name="connsiteY1252" fmla="*/ 272793 h 2031695"/>
              <a:gd name="connsiteX1253" fmla="*/ 626207 w 12192000"/>
              <a:gd name="connsiteY1253" fmla="*/ 272610 h 2031695"/>
              <a:gd name="connsiteX1254" fmla="*/ 630865 w 12192000"/>
              <a:gd name="connsiteY1254" fmla="*/ 272118 h 2031695"/>
              <a:gd name="connsiteX1255" fmla="*/ 659132 w 12192000"/>
              <a:gd name="connsiteY1255" fmla="*/ 285501 h 2031695"/>
              <a:gd name="connsiteX1256" fmla="*/ 679971 w 12192000"/>
              <a:gd name="connsiteY1256" fmla="*/ 289113 h 2031695"/>
              <a:gd name="connsiteX1257" fmla="*/ 702901 w 12192000"/>
              <a:gd name="connsiteY1257" fmla="*/ 283694 h 2031695"/>
              <a:gd name="connsiteX1258" fmla="*/ 712549 w 12192000"/>
              <a:gd name="connsiteY1258" fmla="*/ 274339 h 2031695"/>
              <a:gd name="connsiteX1259" fmla="*/ 716919 w 12192000"/>
              <a:gd name="connsiteY1259" fmla="*/ 273040 h 2031695"/>
              <a:gd name="connsiteX1260" fmla="*/ 730966 w 12192000"/>
              <a:gd name="connsiteY1260" fmla="*/ 271883 h 2031695"/>
              <a:gd name="connsiteX1261" fmla="*/ 756896 w 12192000"/>
              <a:gd name="connsiteY1261" fmla="*/ 264672 h 2031695"/>
              <a:gd name="connsiteX1262" fmla="*/ 758266 w 12192000"/>
              <a:gd name="connsiteY1262" fmla="*/ 263658 h 2031695"/>
              <a:gd name="connsiteX1263" fmla="*/ 773307 w 12192000"/>
              <a:gd name="connsiteY1263" fmla="*/ 267103 h 2031695"/>
              <a:gd name="connsiteX1264" fmla="*/ 778067 w 12192000"/>
              <a:gd name="connsiteY1264" fmla="*/ 268142 h 2031695"/>
              <a:gd name="connsiteX1265" fmla="*/ 803016 w 12192000"/>
              <a:gd name="connsiteY1265" fmla="*/ 261645 h 2031695"/>
              <a:gd name="connsiteX1266" fmla="*/ 805958 w 12192000"/>
              <a:gd name="connsiteY1266" fmla="*/ 260164 h 2031695"/>
              <a:gd name="connsiteX1267" fmla="*/ 836532 w 12192000"/>
              <a:gd name="connsiteY1267" fmla="*/ 248132 h 2031695"/>
              <a:gd name="connsiteX1268" fmla="*/ 856751 w 12192000"/>
              <a:gd name="connsiteY1268" fmla="*/ 230864 h 2031695"/>
              <a:gd name="connsiteX1269" fmla="*/ 859462 w 12192000"/>
              <a:gd name="connsiteY1269" fmla="*/ 229044 h 2031695"/>
              <a:gd name="connsiteX1270" fmla="*/ 882940 w 12192000"/>
              <a:gd name="connsiteY1270" fmla="*/ 228291 h 2031695"/>
              <a:gd name="connsiteX1271" fmla="*/ 893569 w 12192000"/>
              <a:gd name="connsiteY1271" fmla="*/ 233059 h 2031695"/>
              <a:gd name="connsiteX1272" fmla="*/ 905510 w 12192000"/>
              <a:gd name="connsiteY1272" fmla="*/ 239907 h 2031695"/>
              <a:gd name="connsiteX1273" fmla="*/ 908106 w 12192000"/>
              <a:gd name="connsiteY1273" fmla="*/ 229745 h 2031695"/>
              <a:gd name="connsiteX1274" fmla="*/ 909332 w 12192000"/>
              <a:gd name="connsiteY1274" fmla="*/ 228456 h 2031695"/>
              <a:gd name="connsiteX1275" fmla="*/ 917610 w 12192000"/>
              <a:gd name="connsiteY1275" fmla="*/ 229525 h 2031695"/>
              <a:gd name="connsiteX1276" fmla="*/ 921345 w 12192000"/>
              <a:gd name="connsiteY1276" fmla="*/ 228226 h 2031695"/>
              <a:gd name="connsiteX1277" fmla="*/ 927431 w 12192000"/>
              <a:gd name="connsiteY1277" fmla="*/ 225821 h 2031695"/>
              <a:gd name="connsiteX1278" fmla="*/ 945285 w 12192000"/>
              <a:gd name="connsiteY1278" fmla="*/ 224652 h 2031695"/>
              <a:gd name="connsiteX1279" fmla="*/ 954861 w 12192000"/>
              <a:gd name="connsiteY1279" fmla="*/ 218611 h 2031695"/>
              <a:gd name="connsiteX1280" fmla="*/ 958351 w 12192000"/>
              <a:gd name="connsiteY1280" fmla="*/ 217311 h 2031695"/>
              <a:gd name="connsiteX1281" fmla="*/ 985867 w 12192000"/>
              <a:gd name="connsiteY1281" fmla="*/ 222105 h 2031695"/>
              <a:gd name="connsiteX1282" fmla="*/ 989761 w 12192000"/>
              <a:gd name="connsiteY1282" fmla="*/ 217986 h 2031695"/>
              <a:gd name="connsiteX1283" fmla="*/ 984468 w 12192000"/>
              <a:gd name="connsiteY1283" fmla="*/ 215388 h 2031695"/>
              <a:gd name="connsiteX1284" fmla="*/ 967134 w 12192000"/>
              <a:gd name="connsiteY1284" fmla="*/ 210191 h 2031695"/>
              <a:gd name="connsiteX1285" fmla="*/ 966167 w 12192000"/>
              <a:gd name="connsiteY1285" fmla="*/ 200277 h 2031695"/>
              <a:gd name="connsiteX1286" fmla="*/ 971821 w 12192000"/>
              <a:gd name="connsiteY1286" fmla="*/ 195755 h 2031695"/>
              <a:gd name="connsiteX1287" fmla="*/ 985939 w 12192000"/>
              <a:gd name="connsiteY1287" fmla="*/ 196171 h 2031695"/>
              <a:gd name="connsiteX1288" fmla="*/ 992616 w 12192000"/>
              <a:gd name="connsiteY1288" fmla="*/ 188764 h 2031695"/>
              <a:gd name="connsiteX1289" fmla="*/ 1008869 w 12192000"/>
              <a:gd name="connsiteY1289" fmla="*/ 175238 h 2031695"/>
              <a:gd name="connsiteX1290" fmla="*/ 1009388 w 12192000"/>
              <a:gd name="connsiteY1290" fmla="*/ 175206 h 2031695"/>
              <a:gd name="connsiteX1291" fmla="*/ 1011364 w 12192000"/>
              <a:gd name="connsiteY1291" fmla="*/ 172405 h 2031695"/>
              <a:gd name="connsiteX1292" fmla="*/ 1016902 w 12192000"/>
              <a:gd name="connsiteY1292" fmla="*/ 163089 h 2031695"/>
              <a:gd name="connsiteX1293" fmla="*/ 1020637 w 12192000"/>
              <a:gd name="connsiteY1293" fmla="*/ 170496 h 2031695"/>
              <a:gd name="connsiteX1294" fmla="*/ 1032838 w 12192000"/>
              <a:gd name="connsiteY1294" fmla="*/ 173004 h 2031695"/>
              <a:gd name="connsiteX1295" fmla="*/ 1036011 w 12192000"/>
              <a:gd name="connsiteY1295" fmla="*/ 169548 h 2031695"/>
              <a:gd name="connsiteX1296" fmla="*/ 1052264 w 12192000"/>
              <a:gd name="connsiteY1296" fmla="*/ 142053 h 2031695"/>
              <a:gd name="connsiteX1297" fmla="*/ 1064277 w 12192000"/>
              <a:gd name="connsiteY1297" fmla="*/ 126279 h 2031695"/>
              <a:gd name="connsiteX1298" fmla="*/ 1079088 w 12192000"/>
              <a:gd name="connsiteY1298" fmla="*/ 126811 h 2031695"/>
              <a:gd name="connsiteX1299" fmla="*/ 1085578 w 12192000"/>
              <a:gd name="connsiteY1299" fmla="*/ 128488 h 2031695"/>
              <a:gd name="connsiteX1300" fmla="*/ 1083602 w 12192000"/>
              <a:gd name="connsiteY1300" fmla="*/ 122564 h 2031695"/>
              <a:gd name="connsiteX1301" fmla="*/ 1079160 w 12192000"/>
              <a:gd name="connsiteY1301" fmla="*/ 119003 h 2031695"/>
              <a:gd name="connsiteX1302" fmla="*/ 1084958 w 12192000"/>
              <a:gd name="connsiteY1302" fmla="*/ 109816 h 2031695"/>
              <a:gd name="connsiteX1303" fmla="*/ 1092846 w 12192000"/>
              <a:gd name="connsiteY1303" fmla="*/ 115443 h 2031695"/>
              <a:gd name="connsiteX1304" fmla="*/ 1101543 w 12192000"/>
              <a:gd name="connsiteY1304" fmla="*/ 117158 h 2031695"/>
              <a:gd name="connsiteX1305" fmla="*/ 1100461 w 12192000"/>
              <a:gd name="connsiteY1305" fmla="*/ 105463 h 2031695"/>
              <a:gd name="connsiteX1306" fmla="*/ 1109763 w 12192000"/>
              <a:gd name="connsiteY1306" fmla="*/ 91963 h 2031695"/>
              <a:gd name="connsiteX1307" fmla="*/ 1121430 w 12192000"/>
              <a:gd name="connsiteY1307" fmla="*/ 69706 h 2031695"/>
              <a:gd name="connsiteX1308" fmla="*/ 1128597 w 12192000"/>
              <a:gd name="connsiteY1308" fmla="*/ 51698 h 2031695"/>
              <a:gd name="connsiteX1309" fmla="*/ 1130876 w 12192000"/>
              <a:gd name="connsiteY1309" fmla="*/ 49228 h 2031695"/>
              <a:gd name="connsiteX1310" fmla="*/ 1129491 w 12192000"/>
              <a:gd name="connsiteY1310" fmla="*/ 46629 h 2031695"/>
              <a:gd name="connsiteX1311" fmla="*/ 1132852 w 12192000"/>
              <a:gd name="connsiteY1311" fmla="*/ 30803 h 2031695"/>
              <a:gd name="connsiteX1312" fmla="*/ 1146018 w 12192000"/>
              <a:gd name="connsiteY1312" fmla="*/ 23630 h 2031695"/>
              <a:gd name="connsiteX1313" fmla="*/ 1150648 w 12192000"/>
              <a:gd name="connsiteY1313" fmla="*/ 15835 h 2031695"/>
              <a:gd name="connsiteX1314" fmla="*/ 1160440 w 12192000"/>
              <a:gd name="connsiteY1314" fmla="*/ 8039 h 2031695"/>
              <a:gd name="connsiteX1315" fmla="*/ 1193509 w 12192000"/>
              <a:gd name="connsiteY1315" fmla="*/ 6518 h 2031695"/>
              <a:gd name="connsiteX1316" fmla="*/ 1234841 w 12192000"/>
              <a:gd name="connsiteY1316" fmla="*/ 7520 h 2031695"/>
              <a:gd name="connsiteX1317" fmla="*/ 1285403 w 12192000"/>
              <a:gd name="connsiteY1317" fmla="*/ 12379 h 2031695"/>
              <a:gd name="connsiteX1318" fmla="*/ 1287811 w 12192000"/>
              <a:gd name="connsiteY1318" fmla="*/ 13106 h 2031695"/>
              <a:gd name="connsiteX1319" fmla="*/ 1334956 w 12192000"/>
              <a:gd name="connsiteY1319" fmla="*/ 11600 h 2031695"/>
              <a:gd name="connsiteX1320" fmla="*/ 1351815 w 12192000"/>
              <a:gd name="connsiteY1320" fmla="*/ 9546 h 2031695"/>
              <a:gd name="connsiteX1321" fmla="*/ 1371269 w 12192000"/>
              <a:gd name="connsiteY1321" fmla="*/ 2725 h 2031695"/>
              <a:gd name="connsiteX1322" fmla="*/ 1382792 w 12192000"/>
              <a:gd name="connsiteY1322" fmla="*/ 2024 h 203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</a:cxnLst>
            <a:rect l="l" t="t" r="r" b="b"/>
            <a:pathLst>
              <a:path w="12192000" h="2031695">
                <a:moveTo>
                  <a:pt x="11962772" y="725731"/>
                </a:moveTo>
                <a:cubicBezTo>
                  <a:pt x="11959452" y="726952"/>
                  <a:pt x="11955303" y="728641"/>
                  <a:pt x="11949896" y="731136"/>
                </a:cubicBezTo>
                <a:cubicBezTo>
                  <a:pt x="11955848" y="730967"/>
                  <a:pt x="11962071" y="726900"/>
                  <a:pt x="11966622" y="734319"/>
                </a:cubicBezTo>
                <a:cubicBezTo>
                  <a:pt x="11962512" y="727524"/>
                  <a:pt x="11957015" y="730265"/>
                  <a:pt x="11962772" y="725731"/>
                </a:cubicBezTo>
                <a:close/>
                <a:moveTo>
                  <a:pt x="5655519" y="725731"/>
                </a:moveTo>
                <a:cubicBezTo>
                  <a:pt x="5652200" y="726952"/>
                  <a:pt x="5648050" y="728641"/>
                  <a:pt x="5642643" y="731136"/>
                </a:cubicBezTo>
                <a:cubicBezTo>
                  <a:pt x="5648595" y="730967"/>
                  <a:pt x="5654818" y="726900"/>
                  <a:pt x="5659369" y="734319"/>
                </a:cubicBezTo>
                <a:cubicBezTo>
                  <a:pt x="5655260" y="727524"/>
                  <a:pt x="5649762" y="730265"/>
                  <a:pt x="5655519" y="725731"/>
                </a:cubicBezTo>
                <a:close/>
                <a:moveTo>
                  <a:pt x="3747642" y="695274"/>
                </a:moveTo>
                <a:lnTo>
                  <a:pt x="3747613" y="695300"/>
                </a:lnTo>
                <a:cubicBezTo>
                  <a:pt x="3747743" y="695638"/>
                  <a:pt x="3747282" y="696210"/>
                  <a:pt x="3747080" y="696690"/>
                </a:cubicBezTo>
                <a:cubicBezTo>
                  <a:pt x="3747310" y="696184"/>
                  <a:pt x="3747772" y="695612"/>
                  <a:pt x="3747642" y="695274"/>
                </a:cubicBezTo>
                <a:close/>
                <a:moveTo>
                  <a:pt x="3903424" y="690337"/>
                </a:moveTo>
                <a:cubicBezTo>
                  <a:pt x="3902934" y="690816"/>
                  <a:pt x="3902689" y="691499"/>
                  <a:pt x="3902775" y="692182"/>
                </a:cubicBezTo>
                <a:cubicBezTo>
                  <a:pt x="3902689" y="691497"/>
                  <a:pt x="3902934" y="690814"/>
                  <a:pt x="3903438" y="690337"/>
                </a:cubicBezTo>
                <a:close/>
                <a:moveTo>
                  <a:pt x="5852215" y="687790"/>
                </a:moveTo>
                <a:cubicBezTo>
                  <a:pt x="5851754" y="688125"/>
                  <a:pt x="5851465" y="688640"/>
                  <a:pt x="5851408" y="689206"/>
                </a:cubicBezTo>
                <a:lnTo>
                  <a:pt x="5851409" y="689216"/>
                </a:lnTo>
                <a:lnTo>
                  <a:pt x="5851408" y="689219"/>
                </a:lnTo>
                <a:lnTo>
                  <a:pt x="5851475" y="689628"/>
                </a:lnTo>
                <a:lnTo>
                  <a:pt x="5851682" y="690895"/>
                </a:lnTo>
                <a:lnTo>
                  <a:pt x="5851682" y="690856"/>
                </a:lnTo>
                <a:lnTo>
                  <a:pt x="5851475" y="689628"/>
                </a:lnTo>
                <a:lnTo>
                  <a:pt x="5851409" y="689216"/>
                </a:lnTo>
                <a:close/>
                <a:moveTo>
                  <a:pt x="198175" y="687790"/>
                </a:moveTo>
                <a:cubicBezTo>
                  <a:pt x="197714" y="688125"/>
                  <a:pt x="197425" y="688640"/>
                  <a:pt x="197367" y="689206"/>
                </a:cubicBezTo>
                <a:lnTo>
                  <a:pt x="197369" y="689216"/>
                </a:lnTo>
                <a:lnTo>
                  <a:pt x="197367" y="689219"/>
                </a:lnTo>
                <a:lnTo>
                  <a:pt x="197436" y="689628"/>
                </a:lnTo>
                <a:lnTo>
                  <a:pt x="197641" y="690895"/>
                </a:lnTo>
                <a:lnTo>
                  <a:pt x="197641" y="690856"/>
                </a:lnTo>
                <a:lnTo>
                  <a:pt x="197436" y="689628"/>
                </a:lnTo>
                <a:lnTo>
                  <a:pt x="197369" y="689216"/>
                </a:lnTo>
                <a:close/>
                <a:moveTo>
                  <a:pt x="3690489" y="683606"/>
                </a:moveTo>
                <a:lnTo>
                  <a:pt x="3690792" y="684158"/>
                </a:lnTo>
                <a:lnTo>
                  <a:pt x="3691614" y="685815"/>
                </a:lnTo>
                <a:lnTo>
                  <a:pt x="3691701" y="685815"/>
                </a:lnTo>
                <a:lnTo>
                  <a:pt x="3690792" y="684158"/>
                </a:lnTo>
                <a:lnTo>
                  <a:pt x="3690518" y="683606"/>
                </a:lnTo>
                <a:close/>
                <a:moveTo>
                  <a:pt x="3690662" y="680345"/>
                </a:moveTo>
                <a:cubicBezTo>
                  <a:pt x="3691398" y="682011"/>
                  <a:pt x="3691946" y="683755"/>
                  <a:pt x="3692292" y="685542"/>
                </a:cubicBezTo>
                <a:cubicBezTo>
                  <a:pt x="3696186" y="682293"/>
                  <a:pt x="3698421" y="683073"/>
                  <a:pt x="3700080" y="685373"/>
                </a:cubicBezTo>
                <a:cubicBezTo>
                  <a:pt x="3698190" y="681988"/>
                  <a:pt x="3694513" y="680020"/>
                  <a:pt x="3690662" y="680345"/>
                </a:cubicBezTo>
                <a:close/>
                <a:moveTo>
                  <a:pt x="3674150" y="670105"/>
                </a:moveTo>
                <a:lnTo>
                  <a:pt x="3674150" y="670131"/>
                </a:lnTo>
                <a:lnTo>
                  <a:pt x="3674564" y="670254"/>
                </a:lnTo>
                <a:lnTo>
                  <a:pt x="3682133" y="672977"/>
                </a:lnTo>
                <a:cubicBezTo>
                  <a:pt x="3685010" y="673835"/>
                  <a:pt x="3687865" y="675226"/>
                  <a:pt x="3689985" y="679046"/>
                </a:cubicBezTo>
                <a:cubicBezTo>
                  <a:pt x="3689105" y="674796"/>
                  <a:pt x="3686441" y="673543"/>
                  <a:pt x="3683349" y="672864"/>
                </a:cubicBezTo>
                <a:lnTo>
                  <a:pt x="3674564" y="670254"/>
                </a:lnTo>
                <a:close/>
                <a:moveTo>
                  <a:pt x="11855807" y="646015"/>
                </a:moveTo>
                <a:cubicBezTo>
                  <a:pt x="11855373" y="646553"/>
                  <a:pt x="11854742" y="646894"/>
                  <a:pt x="11854056" y="646965"/>
                </a:cubicBezTo>
                <a:lnTo>
                  <a:pt x="11854082" y="646965"/>
                </a:lnTo>
                <a:cubicBezTo>
                  <a:pt x="11854758" y="646888"/>
                  <a:pt x="11855378" y="646547"/>
                  <a:pt x="11855807" y="646015"/>
                </a:cubicBezTo>
                <a:close/>
                <a:moveTo>
                  <a:pt x="5548554" y="646015"/>
                </a:moveTo>
                <a:cubicBezTo>
                  <a:pt x="5548121" y="646553"/>
                  <a:pt x="5547489" y="646894"/>
                  <a:pt x="5546804" y="646965"/>
                </a:cubicBezTo>
                <a:lnTo>
                  <a:pt x="5546829" y="646965"/>
                </a:lnTo>
                <a:cubicBezTo>
                  <a:pt x="5547505" y="646888"/>
                  <a:pt x="5548126" y="646547"/>
                  <a:pt x="5548554" y="646015"/>
                </a:cubicBezTo>
                <a:close/>
                <a:moveTo>
                  <a:pt x="3314187" y="612351"/>
                </a:moveTo>
                <a:cubicBezTo>
                  <a:pt x="3314692" y="612844"/>
                  <a:pt x="3315428" y="613023"/>
                  <a:pt x="3316105" y="612818"/>
                </a:cubicBezTo>
                <a:cubicBezTo>
                  <a:pt x="3315428" y="613018"/>
                  <a:pt x="3314706" y="612839"/>
                  <a:pt x="3314202" y="612351"/>
                </a:cubicBezTo>
                <a:close/>
                <a:moveTo>
                  <a:pt x="3313149" y="610583"/>
                </a:moveTo>
                <a:lnTo>
                  <a:pt x="3313149" y="610596"/>
                </a:lnTo>
                <a:cubicBezTo>
                  <a:pt x="3313365" y="611205"/>
                  <a:pt x="3313711" y="611765"/>
                  <a:pt x="3314144" y="612247"/>
                </a:cubicBezTo>
                <a:cubicBezTo>
                  <a:pt x="3313711" y="611762"/>
                  <a:pt x="3313365" y="611197"/>
                  <a:pt x="3313149" y="610583"/>
                </a:cubicBezTo>
                <a:close/>
                <a:moveTo>
                  <a:pt x="3419854" y="610076"/>
                </a:moveTo>
                <a:cubicBezTo>
                  <a:pt x="3420013" y="610596"/>
                  <a:pt x="3420013" y="611155"/>
                  <a:pt x="3419854" y="611674"/>
                </a:cubicBezTo>
                <a:lnTo>
                  <a:pt x="3419883" y="611635"/>
                </a:lnTo>
                <a:cubicBezTo>
                  <a:pt x="3420027" y="611125"/>
                  <a:pt x="3420013" y="610582"/>
                  <a:pt x="3419854" y="610076"/>
                </a:cubicBezTo>
                <a:close/>
                <a:moveTo>
                  <a:pt x="6041974" y="592198"/>
                </a:moveTo>
                <a:cubicBezTo>
                  <a:pt x="6051593" y="594179"/>
                  <a:pt x="6061313" y="595612"/>
                  <a:pt x="6071091" y="596485"/>
                </a:cubicBezTo>
                <a:cubicBezTo>
                  <a:pt x="6071264" y="596485"/>
                  <a:pt x="6071351" y="596485"/>
                  <a:pt x="6071509" y="596485"/>
                </a:cubicBezTo>
                <a:cubicBezTo>
                  <a:pt x="6061588" y="595643"/>
                  <a:pt x="6051723" y="594211"/>
                  <a:pt x="6041974" y="592198"/>
                </a:cubicBezTo>
                <a:close/>
                <a:moveTo>
                  <a:pt x="387934" y="592198"/>
                </a:moveTo>
                <a:cubicBezTo>
                  <a:pt x="397553" y="594179"/>
                  <a:pt x="407273" y="595612"/>
                  <a:pt x="417051" y="596485"/>
                </a:cubicBezTo>
                <a:cubicBezTo>
                  <a:pt x="417224" y="596485"/>
                  <a:pt x="417311" y="596485"/>
                  <a:pt x="417469" y="596485"/>
                </a:cubicBezTo>
                <a:cubicBezTo>
                  <a:pt x="407548" y="595643"/>
                  <a:pt x="397683" y="594211"/>
                  <a:pt x="387934" y="592198"/>
                </a:cubicBezTo>
                <a:close/>
                <a:moveTo>
                  <a:pt x="3498394" y="586597"/>
                </a:moveTo>
                <a:cubicBezTo>
                  <a:pt x="3498625" y="586878"/>
                  <a:pt x="3498985" y="587012"/>
                  <a:pt x="3499331" y="586949"/>
                </a:cubicBezTo>
                <a:lnTo>
                  <a:pt x="3499331" y="586910"/>
                </a:lnTo>
                <a:cubicBezTo>
                  <a:pt x="3498985" y="586982"/>
                  <a:pt x="3498625" y="586863"/>
                  <a:pt x="3498394" y="586597"/>
                </a:cubicBezTo>
                <a:close/>
                <a:moveTo>
                  <a:pt x="4327592" y="569705"/>
                </a:moveTo>
                <a:cubicBezTo>
                  <a:pt x="4328256" y="570198"/>
                  <a:pt x="4329048" y="570475"/>
                  <a:pt x="4329871" y="570499"/>
                </a:cubicBezTo>
                <a:cubicBezTo>
                  <a:pt x="4329048" y="570472"/>
                  <a:pt x="4328256" y="570196"/>
                  <a:pt x="4327607" y="569705"/>
                </a:cubicBezTo>
                <a:close/>
                <a:moveTo>
                  <a:pt x="4320611" y="554452"/>
                </a:moveTo>
                <a:cubicBezTo>
                  <a:pt x="4320510" y="555361"/>
                  <a:pt x="4320308" y="556154"/>
                  <a:pt x="4320308" y="557310"/>
                </a:cubicBezTo>
                <a:cubicBezTo>
                  <a:pt x="4319299" y="563317"/>
                  <a:pt x="4318967" y="569420"/>
                  <a:pt x="4319342" y="575501"/>
                </a:cubicBezTo>
                <a:cubicBezTo>
                  <a:pt x="4319385" y="570668"/>
                  <a:pt x="4319227" y="566067"/>
                  <a:pt x="4324274" y="564534"/>
                </a:cubicBezTo>
                <a:cubicBezTo>
                  <a:pt x="4323294" y="562638"/>
                  <a:pt x="4322126" y="560402"/>
                  <a:pt x="4320308" y="557310"/>
                </a:cubicBezTo>
                <a:cubicBezTo>
                  <a:pt x="4319775" y="554543"/>
                  <a:pt x="4322443" y="555192"/>
                  <a:pt x="4324375" y="558232"/>
                </a:cubicBezTo>
                <a:cubicBezTo>
                  <a:pt x="4323367" y="556753"/>
                  <a:pt x="4322082" y="555471"/>
                  <a:pt x="4320611" y="554452"/>
                </a:cubicBezTo>
                <a:close/>
                <a:moveTo>
                  <a:pt x="2750260" y="529959"/>
                </a:moveTo>
                <a:cubicBezTo>
                  <a:pt x="2751904" y="532544"/>
                  <a:pt x="2753520" y="535260"/>
                  <a:pt x="2755135" y="537976"/>
                </a:cubicBezTo>
                <a:lnTo>
                  <a:pt x="2750361" y="529959"/>
                </a:lnTo>
                <a:close/>
                <a:moveTo>
                  <a:pt x="3455475" y="525983"/>
                </a:moveTo>
                <a:lnTo>
                  <a:pt x="3454855" y="527399"/>
                </a:lnTo>
                <a:lnTo>
                  <a:pt x="3454870" y="527399"/>
                </a:lnTo>
                <a:close/>
                <a:moveTo>
                  <a:pt x="11310143" y="516315"/>
                </a:moveTo>
                <a:cubicBezTo>
                  <a:pt x="11309992" y="517779"/>
                  <a:pt x="11311035" y="519096"/>
                  <a:pt x="11312491" y="519278"/>
                </a:cubicBezTo>
                <a:cubicBezTo>
                  <a:pt x="11312659" y="519281"/>
                  <a:pt x="11312827" y="519265"/>
                  <a:pt x="11312992" y="519232"/>
                </a:cubicBezTo>
                <a:lnTo>
                  <a:pt x="11313769" y="518053"/>
                </a:lnTo>
                <a:lnTo>
                  <a:pt x="11314861" y="517018"/>
                </a:lnTo>
                <a:cubicBezTo>
                  <a:pt x="11314866" y="516834"/>
                  <a:pt x="11314849" y="516651"/>
                  <a:pt x="11314812" y="516471"/>
                </a:cubicBezTo>
                <a:lnTo>
                  <a:pt x="11313769" y="518053"/>
                </a:lnTo>
                <a:lnTo>
                  <a:pt x="11312491" y="519265"/>
                </a:lnTo>
                <a:cubicBezTo>
                  <a:pt x="11311036" y="519089"/>
                  <a:pt x="11309992" y="517776"/>
                  <a:pt x="11310143" y="516315"/>
                </a:cubicBezTo>
                <a:close/>
                <a:moveTo>
                  <a:pt x="5002891" y="516315"/>
                </a:moveTo>
                <a:cubicBezTo>
                  <a:pt x="5002739" y="517779"/>
                  <a:pt x="5003782" y="519096"/>
                  <a:pt x="5005238" y="519278"/>
                </a:cubicBezTo>
                <a:cubicBezTo>
                  <a:pt x="5005406" y="519281"/>
                  <a:pt x="5005574" y="519265"/>
                  <a:pt x="5005739" y="519232"/>
                </a:cubicBezTo>
                <a:lnTo>
                  <a:pt x="5006516" y="518053"/>
                </a:lnTo>
                <a:lnTo>
                  <a:pt x="5007609" y="517018"/>
                </a:lnTo>
                <a:cubicBezTo>
                  <a:pt x="5007614" y="516834"/>
                  <a:pt x="5007597" y="516651"/>
                  <a:pt x="5007559" y="516471"/>
                </a:cubicBezTo>
                <a:lnTo>
                  <a:pt x="5006516" y="518053"/>
                </a:lnTo>
                <a:lnTo>
                  <a:pt x="5005238" y="519265"/>
                </a:lnTo>
                <a:cubicBezTo>
                  <a:pt x="5003783" y="519089"/>
                  <a:pt x="5002739" y="517776"/>
                  <a:pt x="5002891" y="516315"/>
                </a:cubicBezTo>
                <a:close/>
                <a:moveTo>
                  <a:pt x="6209639" y="514523"/>
                </a:moveTo>
                <a:cubicBezTo>
                  <a:pt x="6209711" y="514873"/>
                  <a:pt x="6209683" y="515146"/>
                  <a:pt x="6209798" y="515510"/>
                </a:cubicBezTo>
                <a:lnTo>
                  <a:pt x="6209654" y="515601"/>
                </a:lnTo>
                <a:cubicBezTo>
                  <a:pt x="6211384" y="516406"/>
                  <a:pt x="6213057" y="516783"/>
                  <a:pt x="6214456" y="517356"/>
                </a:cubicBezTo>
                <a:cubicBezTo>
                  <a:pt x="6213360" y="516588"/>
                  <a:pt x="6211774" y="515705"/>
                  <a:pt x="6209639" y="514523"/>
                </a:cubicBezTo>
                <a:close/>
                <a:moveTo>
                  <a:pt x="555599" y="514523"/>
                </a:moveTo>
                <a:cubicBezTo>
                  <a:pt x="555671" y="514873"/>
                  <a:pt x="555643" y="515146"/>
                  <a:pt x="555758" y="515510"/>
                </a:cubicBezTo>
                <a:lnTo>
                  <a:pt x="555614" y="515601"/>
                </a:lnTo>
                <a:cubicBezTo>
                  <a:pt x="557344" y="516406"/>
                  <a:pt x="559017" y="516783"/>
                  <a:pt x="560416" y="517356"/>
                </a:cubicBezTo>
                <a:cubicBezTo>
                  <a:pt x="559320" y="516588"/>
                  <a:pt x="557734" y="515705"/>
                  <a:pt x="555599" y="514523"/>
                </a:cubicBezTo>
                <a:close/>
                <a:moveTo>
                  <a:pt x="9817341" y="487809"/>
                </a:moveTo>
                <a:cubicBezTo>
                  <a:pt x="9818956" y="488653"/>
                  <a:pt x="9819360" y="491316"/>
                  <a:pt x="9819360" y="493538"/>
                </a:cubicBezTo>
                <a:cubicBezTo>
                  <a:pt x="9819562" y="495379"/>
                  <a:pt x="9819143" y="497233"/>
                  <a:pt x="9818163" y="498800"/>
                </a:cubicBezTo>
                <a:cubicBezTo>
                  <a:pt x="9819143" y="497233"/>
                  <a:pt x="9819576" y="495379"/>
                  <a:pt x="9819374" y="493538"/>
                </a:cubicBezTo>
                <a:cubicBezTo>
                  <a:pt x="9819345" y="491316"/>
                  <a:pt x="9818956" y="488653"/>
                  <a:pt x="9817341" y="487809"/>
                </a:cubicBezTo>
                <a:close/>
                <a:moveTo>
                  <a:pt x="4163301" y="487809"/>
                </a:moveTo>
                <a:cubicBezTo>
                  <a:pt x="4164916" y="488653"/>
                  <a:pt x="4165320" y="491316"/>
                  <a:pt x="4165320" y="493538"/>
                </a:cubicBezTo>
                <a:cubicBezTo>
                  <a:pt x="4165522" y="495379"/>
                  <a:pt x="4165103" y="497233"/>
                  <a:pt x="4164123" y="498800"/>
                </a:cubicBezTo>
                <a:cubicBezTo>
                  <a:pt x="4165103" y="497233"/>
                  <a:pt x="4165536" y="495379"/>
                  <a:pt x="4165334" y="493538"/>
                </a:cubicBezTo>
                <a:cubicBezTo>
                  <a:pt x="4165305" y="491316"/>
                  <a:pt x="4164916" y="488653"/>
                  <a:pt x="4163301" y="487809"/>
                </a:cubicBezTo>
                <a:close/>
                <a:moveTo>
                  <a:pt x="11119254" y="460223"/>
                </a:moveTo>
                <a:cubicBezTo>
                  <a:pt x="11119487" y="460327"/>
                  <a:pt x="11119760" y="460496"/>
                  <a:pt x="11120058" y="460626"/>
                </a:cubicBezTo>
                <a:cubicBezTo>
                  <a:pt x="11119825" y="460496"/>
                  <a:pt x="11119552" y="460327"/>
                  <a:pt x="11119319" y="460223"/>
                </a:cubicBezTo>
                <a:close/>
                <a:moveTo>
                  <a:pt x="10466041" y="460223"/>
                </a:moveTo>
                <a:cubicBezTo>
                  <a:pt x="10466274" y="460327"/>
                  <a:pt x="10466547" y="460496"/>
                  <a:pt x="10466845" y="460626"/>
                </a:cubicBezTo>
                <a:cubicBezTo>
                  <a:pt x="10466612" y="460496"/>
                  <a:pt x="10466339" y="460327"/>
                  <a:pt x="10466106" y="460223"/>
                </a:cubicBezTo>
                <a:close/>
                <a:moveTo>
                  <a:pt x="4812001" y="460223"/>
                </a:moveTo>
                <a:cubicBezTo>
                  <a:pt x="4812234" y="460327"/>
                  <a:pt x="4812507" y="460496"/>
                  <a:pt x="4812806" y="460626"/>
                </a:cubicBezTo>
                <a:cubicBezTo>
                  <a:pt x="4812572" y="460496"/>
                  <a:pt x="4812300" y="460327"/>
                  <a:pt x="4812066" y="460223"/>
                </a:cubicBezTo>
                <a:close/>
                <a:moveTo>
                  <a:pt x="11188321" y="453700"/>
                </a:moveTo>
                <a:cubicBezTo>
                  <a:pt x="11187736" y="453864"/>
                  <a:pt x="11187189" y="454142"/>
                  <a:pt x="11186713" y="454520"/>
                </a:cubicBezTo>
                <a:lnTo>
                  <a:pt x="11186739" y="454520"/>
                </a:lnTo>
                <a:cubicBezTo>
                  <a:pt x="11187135" y="454043"/>
                  <a:pt x="11187704" y="453748"/>
                  <a:pt x="11188321" y="453700"/>
                </a:cubicBezTo>
                <a:close/>
                <a:moveTo>
                  <a:pt x="10535108" y="453700"/>
                </a:moveTo>
                <a:cubicBezTo>
                  <a:pt x="10534523" y="453864"/>
                  <a:pt x="10533976" y="454142"/>
                  <a:pt x="10533500" y="454520"/>
                </a:cubicBezTo>
                <a:lnTo>
                  <a:pt x="10533526" y="454520"/>
                </a:lnTo>
                <a:cubicBezTo>
                  <a:pt x="10533922" y="454043"/>
                  <a:pt x="10534491" y="453748"/>
                  <a:pt x="10535108" y="453700"/>
                </a:cubicBezTo>
                <a:close/>
                <a:moveTo>
                  <a:pt x="4881068" y="453700"/>
                </a:moveTo>
                <a:cubicBezTo>
                  <a:pt x="4880483" y="453864"/>
                  <a:pt x="4879936" y="454142"/>
                  <a:pt x="4879461" y="454520"/>
                </a:cubicBezTo>
                <a:lnTo>
                  <a:pt x="4879486" y="454520"/>
                </a:lnTo>
                <a:cubicBezTo>
                  <a:pt x="4879882" y="454043"/>
                  <a:pt x="4880451" y="453748"/>
                  <a:pt x="4881068" y="453700"/>
                </a:cubicBezTo>
                <a:close/>
                <a:moveTo>
                  <a:pt x="9016643" y="417956"/>
                </a:moveTo>
                <a:cubicBezTo>
                  <a:pt x="9012879" y="417383"/>
                  <a:pt x="9008667" y="422283"/>
                  <a:pt x="9004182" y="420320"/>
                </a:cubicBezTo>
                <a:cubicBezTo>
                  <a:pt x="9004038" y="420345"/>
                  <a:pt x="9003909" y="420345"/>
                  <a:pt x="9003764" y="420320"/>
                </a:cubicBezTo>
                <a:lnTo>
                  <a:pt x="9003332" y="420144"/>
                </a:lnTo>
                <a:lnTo>
                  <a:pt x="9003331" y="420138"/>
                </a:lnTo>
                <a:lnTo>
                  <a:pt x="9003317" y="420127"/>
                </a:lnTo>
                <a:lnTo>
                  <a:pt x="9003317" y="420060"/>
                </a:lnTo>
                <a:lnTo>
                  <a:pt x="9003086" y="419956"/>
                </a:lnTo>
                <a:lnTo>
                  <a:pt x="9003317" y="420127"/>
                </a:lnTo>
                <a:lnTo>
                  <a:pt x="9003317" y="420138"/>
                </a:lnTo>
                <a:lnTo>
                  <a:pt x="9003332" y="420144"/>
                </a:lnTo>
                <a:lnTo>
                  <a:pt x="9004730" y="426700"/>
                </a:lnTo>
                <a:cubicBezTo>
                  <a:pt x="9007196" y="424712"/>
                  <a:pt x="9004024" y="422581"/>
                  <a:pt x="9004529" y="420554"/>
                </a:cubicBezTo>
                <a:cubicBezTo>
                  <a:pt x="9008393" y="423335"/>
                  <a:pt x="9012677" y="417396"/>
                  <a:pt x="9016643" y="417956"/>
                </a:cubicBezTo>
                <a:close/>
                <a:moveTo>
                  <a:pt x="2709390" y="417956"/>
                </a:moveTo>
                <a:cubicBezTo>
                  <a:pt x="2705626" y="417383"/>
                  <a:pt x="2701414" y="422283"/>
                  <a:pt x="2696929" y="420320"/>
                </a:cubicBezTo>
                <a:cubicBezTo>
                  <a:pt x="2696785" y="420345"/>
                  <a:pt x="2696656" y="420345"/>
                  <a:pt x="2696511" y="420320"/>
                </a:cubicBezTo>
                <a:lnTo>
                  <a:pt x="2696080" y="420144"/>
                </a:lnTo>
                <a:lnTo>
                  <a:pt x="2696078" y="420138"/>
                </a:lnTo>
                <a:lnTo>
                  <a:pt x="2696064" y="420127"/>
                </a:lnTo>
                <a:lnTo>
                  <a:pt x="2696064" y="420060"/>
                </a:lnTo>
                <a:lnTo>
                  <a:pt x="2695833" y="419956"/>
                </a:lnTo>
                <a:lnTo>
                  <a:pt x="2696064" y="420127"/>
                </a:lnTo>
                <a:lnTo>
                  <a:pt x="2696064" y="420138"/>
                </a:lnTo>
                <a:lnTo>
                  <a:pt x="2696080" y="420144"/>
                </a:lnTo>
                <a:lnTo>
                  <a:pt x="2697477" y="426700"/>
                </a:lnTo>
                <a:cubicBezTo>
                  <a:pt x="2699943" y="424712"/>
                  <a:pt x="2696771" y="422581"/>
                  <a:pt x="2697276" y="420554"/>
                </a:cubicBezTo>
                <a:cubicBezTo>
                  <a:pt x="2701140" y="423335"/>
                  <a:pt x="2705424" y="417396"/>
                  <a:pt x="2709390" y="417956"/>
                </a:cubicBezTo>
                <a:close/>
                <a:moveTo>
                  <a:pt x="8738393" y="352261"/>
                </a:moveTo>
                <a:cubicBezTo>
                  <a:pt x="8736633" y="353262"/>
                  <a:pt x="8734614" y="353702"/>
                  <a:pt x="8732595" y="353521"/>
                </a:cubicBezTo>
                <a:lnTo>
                  <a:pt x="8732595" y="353560"/>
                </a:lnTo>
                <a:cubicBezTo>
                  <a:pt x="8734614" y="353721"/>
                  <a:pt x="8736633" y="353268"/>
                  <a:pt x="8738393" y="352261"/>
                </a:cubicBezTo>
                <a:close/>
                <a:moveTo>
                  <a:pt x="2431140" y="352261"/>
                </a:moveTo>
                <a:cubicBezTo>
                  <a:pt x="2429380" y="353262"/>
                  <a:pt x="2427361" y="353702"/>
                  <a:pt x="2425342" y="353521"/>
                </a:cubicBezTo>
                <a:lnTo>
                  <a:pt x="2425342" y="353560"/>
                </a:lnTo>
                <a:cubicBezTo>
                  <a:pt x="2427361" y="353721"/>
                  <a:pt x="2429380" y="353268"/>
                  <a:pt x="2431140" y="352261"/>
                </a:cubicBezTo>
                <a:close/>
                <a:moveTo>
                  <a:pt x="8724158" y="335175"/>
                </a:moveTo>
                <a:cubicBezTo>
                  <a:pt x="8723986" y="340826"/>
                  <a:pt x="8719327" y="348155"/>
                  <a:pt x="8729134" y="350285"/>
                </a:cubicBezTo>
                <a:cubicBezTo>
                  <a:pt x="8719414" y="348064"/>
                  <a:pt x="8723986" y="340788"/>
                  <a:pt x="8724158" y="335175"/>
                </a:cubicBezTo>
                <a:close/>
                <a:moveTo>
                  <a:pt x="2416905" y="335175"/>
                </a:moveTo>
                <a:cubicBezTo>
                  <a:pt x="2416733" y="340826"/>
                  <a:pt x="2412074" y="348155"/>
                  <a:pt x="2421881" y="350285"/>
                </a:cubicBezTo>
                <a:cubicBezTo>
                  <a:pt x="2412161" y="348064"/>
                  <a:pt x="2416733" y="340788"/>
                  <a:pt x="2416905" y="335175"/>
                </a:cubicBezTo>
                <a:close/>
                <a:moveTo>
                  <a:pt x="8833676" y="324117"/>
                </a:moveTo>
                <a:cubicBezTo>
                  <a:pt x="8833835" y="324468"/>
                  <a:pt x="8833849" y="324741"/>
                  <a:pt x="8832926" y="324637"/>
                </a:cubicBezTo>
                <a:cubicBezTo>
                  <a:pt x="8832695" y="324597"/>
                  <a:pt x="8832479" y="324509"/>
                  <a:pt x="8832277" y="324377"/>
                </a:cubicBezTo>
                <a:lnTo>
                  <a:pt x="8832277" y="324312"/>
                </a:lnTo>
                <a:lnTo>
                  <a:pt x="8832191" y="324312"/>
                </a:lnTo>
                <a:cubicBezTo>
                  <a:pt x="8832176" y="324351"/>
                  <a:pt x="8832133" y="324338"/>
                  <a:pt x="8832263" y="324416"/>
                </a:cubicBezTo>
                <a:cubicBezTo>
                  <a:pt x="8829609" y="330327"/>
                  <a:pt x="8827330" y="335422"/>
                  <a:pt x="8834152" y="337773"/>
                </a:cubicBezTo>
                <a:cubicBezTo>
                  <a:pt x="8827273" y="335383"/>
                  <a:pt x="8829768" y="330275"/>
                  <a:pt x="8833662" y="324780"/>
                </a:cubicBezTo>
                <a:lnTo>
                  <a:pt x="8833662" y="324741"/>
                </a:lnTo>
                <a:cubicBezTo>
                  <a:pt x="8837339" y="323604"/>
                  <a:pt x="8841276" y="323617"/>
                  <a:pt x="8844954" y="324779"/>
                </a:cubicBezTo>
                <a:cubicBezTo>
                  <a:pt x="8841305" y="323607"/>
                  <a:pt x="8837426" y="323380"/>
                  <a:pt x="8833676" y="324117"/>
                </a:cubicBezTo>
                <a:close/>
                <a:moveTo>
                  <a:pt x="2526423" y="324117"/>
                </a:moveTo>
                <a:cubicBezTo>
                  <a:pt x="2526582" y="324468"/>
                  <a:pt x="2526596" y="324741"/>
                  <a:pt x="2525673" y="324637"/>
                </a:cubicBezTo>
                <a:cubicBezTo>
                  <a:pt x="2525442" y="324597"/>
                  <a:pt x="2525226" y="324509"/>
                  <a:pt x="2525024" y="324377"/>
                </a:cubicBezTo>
                <a:lnTo>
                  <a:pt x="2525024" y="324312"/>
                </a:lnTo>
                <a:lnTo>
                  <a:pt x="2524938" y="324312"/>
                </a:lnTo>
                <a:cubicBezTo>
                  <a:pt x="2524923" y="324351"/>
                  <a:pt x="2524880" y="324338"/>
                  <a:pt x="2525010" y="324416"/>
                </a:cubicBezTo>
                <a:cubicBezTo>
                  <a:pt x="2522356" y="330327"/>
                  <a:pt x="2520077" y="335422"/>
                  <a:pt x="2526899" y="337773"/>
                </a:cubicBezTo>
                <a:cubicBezTo>
                  <a:pt x="2520020" y="335383"/>
                  <a:pt x="2522515" y="330275"/>
                  <a:pt x="2526409" y="324780"/>
                </a:cubicBezTo>
                <a:lnTo>
                  <a:pt x="2526409" y="324741"/>
                </a:lnTo>
                <a:cubicBezTo>
                  <a:pt x="2530086" y="323604"/>
                  <a:pt x="2534023" y="323617"/>
                  <a:pt x="2537701" y="324779"/>
                </a:cubicBezTo>
                <a:cubicBezTo>
                  <a:pt x="2534052" y="323607"/>
                  <a:pt x="2530173" y="323380"/>
                  <a:pt x="2526423" y="324117"/>
                </a:cubicBezTo>
                <a:close/>
                <a:moveTo>
                  <a:pt x="8773849" y="309370"/>
                </a:moveTo>
                <a:lnTo>
                  <a:pt x="8773856" y="309370"/>
                </a:lnTo>
                <a:lnTo>
                  <a:pt x="8773856" y="309383"/>
                </a:lnTo>
                <a:close/>
                <a:moveTo>
                  <a:pt x="2466597" y="309370"/>
                </a:moveTo>
                <a:lnTo>
                  <a:pt x="2466603" y="309370"/>
                </a:lnTo>
                <a:lnTo>
                  <a:pt x="2466603" y="309383"/>
                </a:lnTo>
                <a:close/>
                <a:moveTo>
                  <a:pt x="8770077" y="301899"/>
                </a:moveTo>
                <a:lnTo>
                  <a:pt x="8773849" y="309370"/>
                </a:lnTo>
                <a:lnTo>
                  <a:pt x="8767899" y="309252"/>
                </a:lnTo>
                <a:cubicBezTo>
                  <a:pt x="8769543" y="309448"/>
                  <a:pt x="8771389" y="309461"/>
                  <a:pt x="8773841" y="309799"/>
                </a:cubicBezTo>
                <a:cubicBezTo>
                  <a:pt x="8773827" y="309604"/>
                  <a:pt x="8773956" y="309526"/>
                  <a:pt x="8774620" y="309526"/>
                </a:cubicBezTo>
                <a:cubicBezTo>
                  <a:pt x="8774778" y="309560"/>
                  <a:pt x="8774923" y="309621"/>
                  <a:pt x="8775067" y="309708"/>
                </a:cubicBezTo>
                <a:cubicBezTo>
                  <a:pt x="8775182" y="309737"/>
                  <a:pt x="8775298" y="309780"/>
                  <a:pt x="8775398" y="309838"/>
                </a:cubicBezTo>
                <a:cubicBezTo>
                  <a:pt x="8775355" y="309786"/>
                  <a:pt x="8775182" y="309695"/>
                  <a:pt x="8775067" y="309695"/>
                </a:cubicBezTo>
                <a:cubicBezTo>
                  <a:pt x="8773856" y="306134"/>
                  <a:pt x="8771216" y="304380"/>
                  <a:pt x="8770077" y="301899"/>
                </a:cubicBezTo>
                <a:close/>
                <a:moveTo>
                  <a:pt x="2462824" y="301899"/>
                </a:moveTo>
                <a:lnTo>
                  <a:pt x="2466597" y="309370"/>
                </a:lnTo>
                <a:lnTo>
                  <a:pt x="2460646" y="309252"/>
                </a:lnTo>
                <a:cubicBezTo>
                  <a:pt x="2462290" y="309448"/>
                  <a:pt x="2464136" y="309461"/>
                  <a:pt x="2466588" y="309799"/>
                </a:cubicBezTo>
                <a:cubicBezTo>
                  <a:pt x="2466574" y="309604"/>
                  <a:pt x="2466703" y="309526"/>
                  <a:pt x="2467367" y="309526"/>
                </a:cubicBezTo>
                <a:cubicBezTo>
                  <a:pt x="2467525" y="309560"/>
                  <a:pt x="2467670" y="309621"/>
                  <a:pt x="2467814" y="309708"/>
                </a:cubicBezTo>
                <a:cubicBezTo>
                  <a:pt x="2467929" y="309737"/>
                  <a:pt x="2468045" y="309780"/>
                  <a:pt x="2468145" y="309838"/>
                </a:cubicBezTo>
                <a:cubicBezTo>
                  <a:pt x="2468102" y="309786"/>
                  <a:pt x="2467929" y="309695"/>
                  <a:pt x="2467814" y="309695"/>
                </a:cubicBezTo>
                <a:cubicBezTo>
                  <a:pt x="2466603" y="306134"/>
                  <a:pt x="2463963" y="304380"/>
                  <a:pt x="2462824" y="301899"/>
                </a:cubicBezTo>
                <a:close/>
                <a:moveTo>
                  <a:pt x="1502909" y="288983"/>
                </a:moveTo>
                <a:cubicBezTo>
                  <a:pt x="1501135" y="288996"/>
                  <a:pt x="1499564" y="289399"/>
                  <a:pt x="1499621" y="291685"/>
                </a:cubicBezTo>
                <a:cubicBezTo>
                  <a:pt x="1499564" y="289477"/>
                  <a:pt x="1501107" y="289009"/>
                  <a:pt x="1502909" y="289009"/>
                </a:cubicBezTo>
                <a:close/>
                <a:moveTo>
                  <a:pt x="1588242" y="240543"/>
                </a:moveTo>
                <a:cubicBezTo>
                  <a:pt x="1588213" y="240777"/>
                  <a:pt x="1588040" y="240946"/>
                  <a:pt x="1587333" y="240946"/>
                </a:cubicBezTo>
                <a:lnTo>
                  <a:pt x="1586324" y="240946"/>
                </a:lnTo>
                <a:cubicBezTo>
                  <a:pt x="1586064" y="240926"/>
                  <a:pt x="1585805" y="240887"/>
                  <a:pt x="1585545" y="240829"/>
                </a:cubicBezTo>
                <a:cubicBezTo>
                  <a:pt x="1585790" y="240932"/>
                  <a:pt x="1586064" y="240975"/>
                  <a:pt x="1586338" y="240959"/>
                </a:cubicBezTo>
                <a:lnTo>
                  <a:pt x="1586338" y="240972"/>
                </a:lnTo>
                <a:cubicBezTo>
                  <a:pt x="1587636" y="243662"/>
                  <a:pt x="1586367" y="244130"/>
                  <a:pt x="1584276" y="243727"/>
                </a:cubicBezTo>
                <a:cubicBezTo>
                  <a:pt x="1586612" y="244143"/>
                  <a:pt x="1588083" y="243675"/>
                  <a:pt x="1588170" y="240972"/>
                </a:cubicBezTo>
                <a:lnTo>
                  <a:pt x="1593289" y="240972"/>
                </a:lnTo>
                <a:cubicBezTo>
                  <a:pt x="1591588" y="240997"/>
                  <a:pt x="1589900" y="240853"/>
                  <a:pt x="1588242" y="240543"/>
                </a:cubicBezTo>
                <a:close/>
                <a:moveTo>
                  <a:pt x="1585242" y="237944"/>
                </a:moveTo>
                <a:cubicBezTo>
                  <a:pt x="1585084" y="237990"/>
                  <a:pt x="1584939" y="238086"/>
                  <a:pt x="1584824" y="238217"/>
                </a:cubicBezTo>
                <a:lnTo>
                  <a:pt x="1584824" y="238230"/>
                </a:lnTo>
                <a:cubicBezTo>
                  <a:pt x="1584968" y="238139"/>
                  <a:pt x="1585084" y="237996"/>
                  <a:pt x="1585242" y="237944"/>
                </a:cubicBezTo>
                <a:close/>
                <a:moveTo>
                  <a:pt x="7250776" y="215505"/>
                </a:moveTo>
                <a:cubicBezTo>
                  <a:pt x="7250819" y="216894"/>
                  <a:pt x="7251569" y="218163"/>
                  <a:pt x="7252752" y="218871"/>
                </a:cubicBezTo>
                <a:lnTo>
                  <a:pt x="7252752" y="218845"/>
                </a:lnTo>
                <a:cubicBezTo>
                  <a:pt x="7251584" y="218137"/>
                  <a:pt x="7250834" y="216882"/>
                  <a:pt x="7250776" y="215505"/>
                </a:cubicBezTo>
                <a:close/>
                <a:moveTo>
                  <a:pt x="1596736" y="215505"/>
                </a:moveTo>
                <a:cubicBezTo>
                  <a:pt x="1596779" y="216894"/>
                  <a:pt x="1597529" y="218163"/>
                  <a:pt x="1598712" y="218871"/>
                </a:cubicBezTo>
                <a:lnTo>
                  <a:pt x="1598712" y="218845"/>
                </a:lnTo>
                <a:cubicBezTo>
                  <a:pt x="1597544" y="218137"/>
                  <a:pt x="1596794" y="216882"/>
                  <a:pt x="1596736" y="215505"/>
                </a:cubicBezTo>
                <a:close/>
                <a:moveTo>
                  <a:pt x="8450380" y="212776"/>
                </a:moveTo>
                <a:cubicBezTo>
                  <a:pt x="8449759" y="213109"/>
                  <a:pt x="8449081" y="213335"/>
                  <a:pt x="8448389" y="213453"/>
                </a:cubicBezTo>
                <a:cubicBezTo>
                  <a:pt x="8449067" y="213348"/>
                  <a:pt x="8449716" y="213133"/>
                  <a:pt x="8450322" y="212815"/>
                </a:cubicBezTo>
                <a:close/>
                <a:moveTo>
                  <a:pt x="2143127" y="212776"/>
                </a:moveTo>
                <a:cubicBezTo>
                  <a:pt x="2142506" y="213109"/>
                  <a:pt x="2141828" y="213335"/>
                  <a:pt x="2141136" y="213453"/>
                </a:cubicBezTo>
                <a:cubicBezTo>
                  <a:pt x="2141814" y="213348"/>
                  <a:pt x="2142463" y="213133"/>
                  <a:pt x="2143069" y="212815"/>
                </a:cubicBezTo>
                <a:close/>
                <a:moveTo>
                  <a:pt x="8451851" y="210516"/>
                </a:moveTo>
                <a:lnTo>
                  <a:pt x="8451807" y="210555"/>
                </a:lnTo>
                <a:cubicBezTo>
                  <a:pt x="8451865" y="211373"/>
                  <a:pt x="8451490" y="212163"/>
                  <a:pt x="8450812" y="212633"/>
                </a:cubicBezTo>
                <a:cubicBezTo>
                  <a:pt x="8451519" y="212169"/>
                  <a:pt x="8451923" y="211358"/>
                  <a:pt x="8451851" y="210516"/>
                </a:cubicBezTo>
                <a:close/>
                <a:moveTo>
                  <a:pt x="2144598" y="210516"/>
                </a:moveTo>
                <a:lnTo>
                  <a:pt x="2144554" y="210555"/>
                </a:lnTo>
                <a:cubicBezTo>
                  <a:pt x="2144612" y="211373"/>
                  <a:pt x="2144237" y="212163"/>
                  <a:pt x="2143559" y="212633"/>
                </a:cubicBezTo>
                <a:cubicBezTo>
                  <a:pt x="2144266" y="212169"/>
                  <a:pt x="2144670" y="211358"/>
                  <a:pt x="2144598" y="210516"/>
                </a:cubicBezTo>
                <a:close/>
                <a:moveTo>
                  <a:pt x="7247632" y="209295"/>
                </a:moveTo>
                <a:lnTo>
                  <a:pt x="7247632" y="209320"/>
                </a:lnTo>
                <a:cubicBezTo>
                  <a:pt x="7248959" y="209471"/>
                  <a:pt x="7250055" y="210419"/>
                  <a:pt x="7250415" y="211711"/>
                </a:cubicBezTo>
                <a:cubicBezTo>
                  <a:pt x="7250069" y="210413"/>
                  <a:pt x="7248959" y="209456"/>
                  <a:pt x="7247632" y="209295"/>
                </a:cubicBezTo>
                <a:close/>
                <a:moveTo>
                  <a:pt x="1593592" y="209295"/>
                </a:moveTo>
                <a:lnTo>
                  <a:pt x="1593592" y="209320"/>
                </a:lnTo>
                <a:cubicBezTo>
                  <a:pt x="1594919" y="209471"/>
                  <a:pt x="1596015" y="210419"/>
                  <a:pt x="1596375" y="211711"/>
                </a:cubicBezTo>
                <a:cubicBezTo>
                  <a:pt x="1596029" y="210413"/>
                  <a:pt x="1594919" y="209456"/>
                  <a:pt x="1593592" y="209295"/>
                </a:cubicBezTo>
                <a:close/>
                <a:moveTo>
                  <a:pt x="8405320" y="177112"/>
                </a:moveTo>
                <a:cubicBezTo>
                  <a:pt x="8402504" y="178152"/>
                  <a:pt x="8399789" y="179870"/>
                  <a:pt x="8396948" y="180800"/>
                </a:cubicBezTo>
                <a:cubicBezTo>
                  <a:pt x="8402572" y="179045"/>
                  <a:pt x="8407735" y="174030"/>
                  <a:pt x="8414239" y="177590"/>
                </a:cubicBezTo>
                <a:lnTo>
                  <a:pt x="8414297" y="177500"/>
                </a:lnTo>
                <a:cubicBezTo>
                  <a:pt x="8411052" y="175713"/>
                  <a:pt x="8408135" y="176073"/>
                  <a:pt x="8405320" y="177112"/>
                </a:cubicBezTo>
                <a:close/>
                <a:moveTo>
                  <a:pt x="2098067" y="177112"/>
                </a:moveTo>
                <a:cubicBezTo>
                  <a:pt x="2095251" y="178152"/>
                  <a:pt x="2092536" y="179870"/>
                  <a:pt x="2089695" y="180800"/>
                </a:cubicBezTo>
                <a:cubicBezTo>
                  <a:pt x="2095319" y="179045"/>
                  <a:pt x="2100482" y="174030"/>
                  <a:pt x="2106986" y="177590"/>
                </a:cubicBezTo>
                <a:lnTo>
                  <a:pt x="2107044" y="177500"/>
                </a:lnTo>
                <a:cubicBezTo>
                  <a:pt x="2103799" y="175713"/>
                  <a:pt x="2100883" y="176073"/>
                  <a:pt x="2098067" y="177112"/>
                </a:cubicBezTo>
                <a:close/>
                <a:moveTo>
                  <a:pt x="6876998" y="167924"/>
                </a:moveTo>
                <a:cubicBezTo>
                  <a:pt x="6876075" y="169941"/>
                  <a:pt x="6875397" y="172067"/>
                  <a:pt x="6875008" y="174251"/>
                </a:cubicBezTo>
                <a:cubicBezTo>
                  <a:pt x="6873941" y="172848"/>
                  <a:pt x="6872570" y="171262"/>
                  <a:pt x="6871460" y="169599"/>
                </a:cubicBezTo>
                <a:cubicBezTo>
                  <a:pt x="6872599" y="171288"/>
                  <a:pt x="6873983" y="172913"/>
                  <a:pt x="6874921" y="174550"/>
                </a:cubicBezTo>
                <a:lnTo>
                  <a:pt x="6875008" y="174251"/>
                </a:lnTo>
                <a:cubicBezTo>
                  <a:pt x="6875743" y="175091"/>
                  <a:pt x="6876277" y="176085"/>
                  <a:pt x="6876579" y="177162"/>
                </a:cubicBezTo>
                <a:cubicBezTo>
                  <a:pt x="6876334" y="177292"/>
                  <a:pt x="6876060" y="177474"/>
                  <a:pt x="6875801" y="177629"/>
                </a:cubicBezTo>
                <a:cubicBezTo>
                  <a:pt x="6875844" y="177939"/>
                  <a:pt x="6875844" y="178254"/>
                  <a:pt x="6875801" y="178565"/>
                </a:cubicBezTo>
                <a:cubicBezTo>
                  <a:pt x="6876378" y="178351"/>
                  <a:pt x="6876724" y="177767"/>
                  <a:pt x="6876623" y="177162"/>
                </a:cubicBezTo>
                <a:lnTo>
                  <a:pt x="6876623" y="177175"/>
                </a:lnTo>
                <a:cubicBezTo>
                  <a:pt x="6881454" y="174550"/>
                  <a:pt x="6884468" y="174706"/>
                  <a:pt x="6884843" y="179071"/>
                </a:cubicBezTo>
                <a:cubicBezTo>
                  <a:pt x="6884310" y="173718"/>
                  <a:pt x="6880084" y="174433"/>
                  <a:pt x="6876421" y="174342"/>
                </a:cubicBezTo>
                <a:cubicBezTo>
                  <a:pt x="6876810" y="172444"/>
                  <a:pt x="6876161" y="169509"/>
                  <a:pt x="6876998" y="167924"/>
                </a:cubicBezTo>
                <a:close/>
                <a:moveTo>
                  <a:pt x="1222958" y="167924"/>
                </a:moveTo>
                <a:cubicBezTo>
                  <a:pt x="1222035" y="169941"/>
                  <a:pt x="1221357" y="172067"/>
                  <a:pt x="1220968" y="174251"/>
                </a:cubicBezTo>
                <a:cubicBezTo>
                  <a:pt x="1219901" y="172848"/>
                  <a:pt x="1218530" y="171262"/>
                  <a:pt x="1217420" y="169599"/>
                </a:cubicBezTo>
                <a:cubicBezTo>
                  <a:pt x="1218559" y="171288"/>
                  <a:pt x="1219943" y="172913"/>
                  <a:pt x="1220881" y="174550"/>
                </a:cubicBezTo>
                <a:lnTo>
                  <a:pt x="1220968" y="174251"/>
                </a:lnTo>
                <a:cubicBezTo>
                  <a:pt x="1221703" y="175091"/>
                  <a:pt x="1222237" y="176085"/>
                  <a:pt x="1222539" y="177162"/>
                </a:cubicBezTo>
                <a:cubicBezTo>
                  <a:pt x="1222294" y="177292"/>
                  <a:pt x="1222020" y="177474"/>
                  <a:pt x="1221761" y="177629"/>
                </a:cubicBezTo>
                <a:cubicBezTo>
                  <a:pt x="1221804" y="177939"/>
                  <a:pt x="1221804" y="178254"/>
                  <a:pt x="1221761" y="178565"/>
                </a:cubicBezTo>
                <a:cubicBezTo>
                  <a:pt x="1222338" y="178351"/>
                  <a:pt x="1222684" y="177767"/>
                  <a:pt x="1222583" y="177162"/>
                </a:cubicBezTo>
                <a:lnTo>
                  <a:pt x="1222583" y="177175"/>
                </a:lnTo>
                <a:cubicBezTo>
                  <a:pt x="1227414" y="174550"/>
                  <a:pt x="1230428" y="174706"/>
                  <a:pt x="1230803" y="179071"/>
                </a:cubicBezTo>
                <a:cubicBezTo>
                  <a:pt x="1230270" y="173718"/>
                  <a:pt x="1226044" y="174433"/>
                  <a:pt x="1222381" y="174342"/>
                </a:cubicBezTo>
                <a:cubicBezTo>
                  <a:pt x="1222770" y="172444"/>
                  <a:pt x="1222121" y="169509"/>
                  <a:pt x="1222958" y="167924"/>
                </a:cubicBezTo>
                <a:close/>
                <a:moveTo>
                  <a:pt x="8075895" y="163284"/>
                </a:moveTo>
                <a:lnTo>
                  <a:pt x="8075794" y="163362"/>
                </a:lnTo>
                <a:lnTo>
                  <a:pt x="8075262" y="164701"/>
                </a:lnTo>
                <a:lnTo>
                  <a:pt x="8075216" y="164805"/>
                </a:lnTo>
                <a:lnTo>
                  <a:pt x="8075219" y="164809"/>
                </a:lnTo>
                <a:lnTo>
                  <a:pt x="8075216" y="164818"/>
                </a:lnTo>
                <a:cubicBezTo>
                  <a:pt x="8075346" y="166650"/>
                  <a:pt x="8076082" y="168158"/>
                  <a:pt x="8078043" y="168377"/>
                </a:cubicBezTo>
                <a:lnTo>
                  <a:pt x="8075219" y="164809"/>
                </a:lnTo>
                <a:lnTo>
                  <a:pt x="8075262" y="164701"/>
                </a:lnTo>
                <a:close/>
                <a:moveTo>
                  <a:pt x="1768642" y="163284"/>
                </a:moveTo>
                <a:lnTo>
                  <a:pt x="1768541" y="163362"/>
                </a:lnTo>
                <a:lnTo>
                  <a:pt x="1768010" y="164700"/>
                </a:lnTo>
                <a:lnTo>
                  <a:pt x="1767963" y="164805"/>
                </a:lnTo>
                <a:lnTo>
                  <a:pt x="1767967" y="164809"/>
                </a:lnTo>
                <a:lnTo>
                  <a:pt x="1767963" y="164818"/>
                </a:lnTo>
                <a:cubicBezTo>
                  <a:pt x="1768093" y="166650"/>
                  <a:pt x="1768829" y="168158"/>
                  <a:pt x="1770790" y="168377"/>
                </a:cubicBezTo>
                <a:lnTo>
                  <a:pt x="1767967" y="164809"/>
                </a:lnTo>
                <a:lnTo>
                  <a:pt x="1768010" y="164700"/>
                </a:lnTo>
                <a:close/>
                <a:moveTo>
                  <a:pt x="6898818" y="157399"/>
                </a:moveTo>
                <a:cubicBezTo>
                  <a:pt x="6896366" y="157347"/>
                  <a:pt x="6895299" y="158698"/>
                  <a:pt x="6895443" y="160998"/>
                </a:cubicBezTo>
                <a:cubicBezTo>
                  <a:pt x="6895299" y="158711"/>
                  <a:pt x="6896366" y="157412"/>
                  <a:pt x="6898818" y="157412"/>
                </a:cubicBezTo>
                <a:lnTo>
                  <a:pt x="6898818" y="157425"/>
                </a:lnTo>
                <a:cubicBezTo>
                  <a:pt x="6900389" y="157386"/>
                  <a:pt x="6901673" y="158048"/>
                  <a:pt x="6901745" y="159620"/>
                </a:cubicBezTo>
                <a:cubicBezTo>
                  <a:pt x="6901673" y="158035"/>
                  <a:pt x="6900389" y="157399"/>
                  <a:pt x="6898818" y="157399"/>
                </a:cubicBezTo>
                <a:close/>
                <a:moveTo>
                  <a:pt x="1244778" y="157399"/>
                </a:moveTo>
                <a:cubicBezTo>
                  <a:pt x="1242326" y="157347"/>
                  <a:pt x="1241259" y="158698"/>
                  <a:pt x="1241403" y="160998"/>
                </a:cubicBezTo>
                <a:cubicBezTo>
                  <a:pt x="1241259" y="158711"/>
                  <a:pt x="1242326" y="157412"/>
                  <a:pt x="1244778" y="157412"/>
                </a:cubicBezTo>
                <a:lnTo>
                  <a:pt x="1244778" y="157425"/>
                </a:lnTo>
                <a:cubicBezTo>
                  <a:pt x="1246349" y="157386"/>
                  <a:pt x="1247633" y="158048"/>
                  <a:pt x="1247705" y="159620"/>
                </a:cubicBezTo>
                <a:cubicBezTo>
                  <a:pt x="1247633" y="158035"/>
                  <a:pt x="1246349" y="157399"/>
                  <a:pt x="1244778" y="157399"/>
                </a:cubicBezTo>
                <a:close/>
                <a:moveTo>
                  <a:pt x="8243055" y="147472"/>
                </a:moveTo>
                <a:lnTo>
                  <a:pt x="8243055" y="147485"/>
                </a:lnTo>
                <a:lnTo>
                  <a:pt x="8244483" y="148096"/>
                </a:lnTo>
                <a:close/>
                <a:moveTo>
                  <a:pt x="1935802" y="147472"/>
                </a:moveTo>
                <a:lnTo>
                  <a:pt x="1935802" y="147485"/>
                </a:lnTo>
                <a:lnTo>
                  <a:pt x="1937230" y="148096"/>
                </a:lnTo>
                <a:close/>
                <a:moveTo>
                  <a:pt x="8505268" y="146458"/>
                </a:moveTo>
                <a:cubicBezTo>
                  <a:pt x="8505225" y="146552"/>
                  <a:pt x="8505124" y="146616"/>
                  <a:pt x="8505023" y="146627"/>
                </a:cubicBezTo>
                <a:lnTo>
                  <a:pt x="8505080" y="146588"/>
                </a:lnTo>
                <a:cubicBezTo>
                  <a:pt x="8505153" y="146588"/>
                  <a:pt x="8505210" y="146497"/>
                  <a:pt x="8505268" y="146458"/>
                </a:cubicBezTo>
                <a:close/>
                <a:moveTo>
                  <a:pt x="2198015" y="146458"/>
                </a:moveTo>
                <a:cubicBezTo>
                  <a:pt x="2197972" y="146552"/>
                  <a:pt x="2197871" y="146616"/>
                  <a:pt x="2197770" y="146627"/>
                </a:cubicBezTo>
                <a:lnTo>
                  <a:pt x="2197827" y="146588"/>
                </a:lnTo>
                <a:cubicBezTo>
                  <a:pt x="2197900" y="146588"/>
                  <a:pt x="2197957" y="146497"/>
                  <a:pt x="2198015" y="146458"/>
                </a:cubicBezTo>
                <a:close/>
                <a:moveTo>
                  <a:pt x="8191685" y="142313"/>
                </a:moveTo>
                <a:cubicBezTo>
                  <a:pt x="8191887" y="142407"/>
                  <a:pt x="8192089" y="142511"/>
                  <a:pt x="8192291" y="142625"/>
                </a:cubicBezTo>
                <a:cubicBezTo>
                  <a:pt x="8192103" y="142508"/>
                  <a:pt x="8191902" y="142404"/>
                  <a:pt x="8191700" y="142313"/>
                </a:cubicBezTo>
                <a:close/>
                <a:moveTo>
                  <a:pt x="1884432" y="142313"/>
                </a:moveTo>
                <a:cubicBezTo>
                  <a:pt x="1884634" y="142407"/>
                  <a:pt x="1884836" y="142511"/>
                  <a:pt x="1885038" y="142625"/>
                </a:cubicBezTo>
                <a:cubicBezTo>
                  <a:pt x="1884850" y="142508"/>
                  <a:pt x="1884649" y="142404"/>
                  <a:pt x="1884447" y="142313"/>
                </a:cubicBezTo>
                <a:close/>
                <a:moveTo>
                  <a:pt x="6716186" y="141819"/>
                </a:moveTo>
                <a:cubicBezTo>
                  <a:pt x="6714751" y="141254"/>
                  <a:pt x="6713283" y="141579"/>
                  <a:pt x="6711553" y="143379"/>
                </a:cubicBezTo>
                <a:lnTo>
                  <a:pt x="6711452" y="143470"/>
                </a:lnTo>
                <a:cubicBezTo>
                  <a:pt x="6710097" y="144873"/>
                  <a:pt x="6707645" y="146471"/>
                  <a:pt x="6709203" y="148159"/>
                </a:cubicBezTo>
                <a:cubicBezTo>
                  <a:pt x="6711813" y="151161"/>
                  <a:pt x="6713918" y="146562"/>
                  <a:pt x="6716615" y="146758"/>
                </a:cubicBezTo>
                <a:cubicBezTo>
                  <a:pt x="6718000" y="146561"/>
                  <a:pt x="6719355" y="146172"/>
                  <a:pt x="6720625" y="145600"/>
                </a:cubicBezTo>
                <a:cubicBezTo>
                  <a:pt x="6719024" y="143839"/>
                  <a:pt x="6717621" y="142384"/>
                  <a:pt x="6716186" y="141819"/>
                </a:cubicBezTo>
                <a:close/>
                <a:moveTo>
                  <a:pt x="1062146" y="141819"/>
                </a:moveTo>
                <a:cubicBezTo>
                  <a:pt x="1060711" y="141254"/>
                  <a:pt x="1059244" y="141579"/>
                  <a:pt x="1057513" y="143379"/>
                </a:cubicBezTo>
                <a:lnTo>
                  <a:pt x="1057412" y="143470"/>
                </a:lnTo>
                <a:cubicBezTo>
                  <a:pt x="1056057" y="144873"/>
                  <a:pt x="1053605" y="146471"/>
                  <a:pt x="1055163" y="148159"/>
                </a:cubicBezTo>
                <a:cubicBezTo>
                  <a:pt x="1057773" y="151161"/>
                  <a:pt x="1059878" y="146562"/>
                  <a:pt x="1062575" y="146758"/>
                </a:cubicBezTo>
                <a:cubicBezTo>
                  <a:pt x="1063960" y="146561"/>
                  <a:pt x="1065315" y="146172"/>
                  <a:pt x="1066585" y="145600"/>
                </a:cubicBezTo>
                <a:cubicBezTo>
                  <a:pt x="1064984" y="143839"/>
                  <a:pt x="1063581" y="142384"/>
                  <a:pt x="1062146" y="141819"/>
                </a:cubicBezTo>
                <a:close/>
                <a:moveTo>
                  <a:pt x="8460691" y="138402"/>
                </a:moveTo>
                <a:cubicBezTo>
                  <a:pt x="8460604" y="138598"/>
                  <a:pt x="8460244" y="138637"/>
                  <a:pt x="8460085" y="138791"/>
                </a:cubicBezTo>
                <a:lnTo>
                  <a:pt x="8460027" y="138882"/>
                </a:lnTo>
                <a:cubicBezTo>
                  <a:pt x="8460186" y="138676"/>
                  <a:pt x="8460547" y="138676"/>
                  <a:pt x="8460691" y="138402"/>
                </a:cubicBezTo>
                <a:close/>
                <a:moveTo>
                  <a:pt x="2153438" y="138402"/>
                </a:moveTo>
                <a:cubicBezTo>
                  <a:pt x="2153351" y="138598"/>
                  <a:pt x="2152991" y="138637"/>
                  <a:pt x="2152832" y="138791"/>
                </a:cubicBezTo>
                <a:lnTo>
                  <a:pt x="2152774" y="138882"/>
                </a:lnTo>
                <a:cubicBezTo>
                  <a:pt x="2152933" y="138676"/>
                  <a:pt x="2153294" y="138676"/>
                  <a:pt x="2153438" y="138402"/>
                </a:cubicBezTo>
                <a:close/>
                <a:moveTo>
                  <a:pt x="8456177" y="136986"/>
                </a:moveTo>
                <a:cubicBezTo>
                  <a:pt x="8456177" y="137015"/>
                  <a:pt x="8456177" y="137045"/>
                  <a:pt x="8456177" y="137076"/>
                </a:cubicBezTo>
                <a:lnTo>
                  <a:pt x="8456969" y="137949"/>
                </a:lnTo>
                <a:lnTo>
                  <a:pt x="8458513" y="139825"/>
                </a:lnTo>
                <a:cubicBezTo>
                  <a:pt x="8458542" y="139827"/>
                  <a:pt x="8458571" y="139829"/>
                  <a:pt x="8458600" y="139832"/>
                </a:cubicBezTo>
                <a:lnTo>
                  <a:pt x="8458643" y="139793"/>
                </a:lnTo>
                <a:lnTo>
                  <a:pt x="8456969" y="137949"/>
                </a:lnTo>
                <a:close/>
                <a:moveTo>
                  <a:pt x="2148924" y="136986"/>
                </a:moveTo>
                <a:cubicBezTo>
                  <a:pt x="2148924" y="137015"/>
                  <a:pt x="2148924" y="137045"/>
                  <a:pt x="2148924" y="137076"/>
                </a:cubicBezTo>
                <a:lnTo>
                  <a:pt x="2149717" y="137949"/>
                </a:lnTo>
                <a:lnTo>
                  <a:pt x="2151260" y="139825"/>
                </a:lnTo>
                <a:cubicBezTo>
                  <a:pt x="2151289" y="139827"/>
                  <a:pt x="2151318" y="139829"/>
                  <a:pt x="2151347" y="139832"/>
                </a:cubicBezTo>
                <a:lnTo>
                  <a:pt x="2151390" y="139793"/>
                </a:lnTo>
                <a:lnTo>
                  <a:pt x="2149717" y="137949"/>
                </a:lnTo>
                <a:close/>
                <a:moveTo>
                  <a:pt x="7134236" y="133594"/>
                </a:moveTo>
                <a:cubicBezTo>
                  <a:pt x="7134178" y="133412"/>
                  <a:pt x="7135014" y="133828"/>
                  <a:pt x="7135851" y="135206"/>
                </a:cubicBezTo>
                <a:lnTo>
                  <a:pt x="7135952" y="135114"/>
                </a:lnTo>
                <a:cubicBezTo>
                  <a:pt x="7135577" y="134422"/>
                  <a:pt x="7134971" y="133883"/>
                  <a:pt x="7134236" y="133594"/>
                </a:cubicBezTo>
                <a:close/>
                <a:moveTo>
                  <a:pt x="1480196" y="133594"/>
                </a:moveTo>
                <a:cubicBezTo>
                  <a:pt x="1480138" y="133412"/>
                  <a:pt x="1480974" y="133828"/>
                  <a:pt x="1481811" y="135206"/>
                </a:cubicBezTo>
                <a:lnTo>
                  <a:pt x="1481912" y="135114"/>
                </a:lnTo>
                <a:cubicBezTo>
                  <a:pt x="1481537" y="134422"/>
                  <a:pt x="1480931" y="133883"/>
                  <a:pt x="1480196" y="133594"/>
                </a:cubicBezTo>
                <a:close/>
                <a:moveTo>
                  <a:pt x="7012950" y="125681"/>
                </a:moveTo>
                <a:cubicBezTo>
                  <a:pt x="7011839" y="127350"/>
                  <a:pt x="7010354" y="128738"/>
                  <a:pt x="7008623" y="129735"/>
                </a:cubicBezTo>
                <a:lnTo>
                  <a:pt x="7008623" y="130347"/>
                </a:lnTo>
                <a:cubicBezTo>
                  <a:pt x="7013743" y="129307"/>
                  <a:pt x="7015748" y="131906"/>
                  <a:pt x="7018545" y="133205"/>
                </a:cubicBezTo>
                <a:cubicBezTo>
                  <a:pt x="7017089" y="132542"/>
                  <a:pt x="7015776" y="131386"/>
                  <a:pt x="7012950" y="125681"/>
                </a:cubicBezTo>
                <a:close/>
                <a:moveTo>
                  <a:pt x="1358910" y="125681"/>
                </a:moveTo>
                <a:cubicBezTo>
                  <a:pt x="1357799" y="127350"/>
                  <a:pt x="1356314" y="128738"/>
                  <a:pt x="1354583" y="129735"/>
                </a:cubicBezTo>
                <a:lnTo>
                  <a:pt x="1354583" y="130347"/>
                </a:lnTo>
                <a:cubicBezTo>
                  <a:pt x="1359703" y="129307"/>
                  <a:pt x="1361708" y="131906"/>
                  <a:pt x="1364505" y="133205"/>
                </a:cubicBezTo>
                <a:cubicBezTo>
                  <a:pt x="1363049" y="132542"/>
                  <a:pt x="1361736" y="131386"/>
                  <a:pt x="1358910" y="125681"/>
                </a:cubicBezTo>
                <a:close/>
                <a:moveTo>
                  <a:pt x="7008696" y="116482"/>
                </a:moveTo>
                <a:cubicBezTo>
                  <a:pt x="7008696" y="116820"/>
                  <a:pt x="7008696" y="117132"/>
                  <a:pt x="7008696" y="117482"/>
                </a:cubicBezTo>
                <a:cubicBezTo>
                  <a:pt x="7008796" y="117223"/>
                  <a:pt x="7008854" y="116963"/>
                  <a:pt x="7008854" y="116703"/>
                </a:cubicBezTo>
                <a:close/>
                <a:moveTo>
                  <a:pt x="1354656" y="116482"/>
                </a:moveTo>
                <a:cubicBezTo>
                  <a:pt x="1354656" y="116820"/>
                  <a:pt x="1354656" y="117132"/>
                  <a:pt x="1354656" y="117482"/>
                </a:cubicBezTo>
                <a:cubicBezTo>
                  <a:pt x="1354756" y="117223"/>
                  <a:pt x="1354814" y="116963"/>
                  <a:pt x="1354814" y="116703"/>
                </a:cubicBezTo>
                <a:close/>
                <a:moveTo>
                  <a:pt x="7018863" y="95602"/>
                </a:moveTo>
                <a:cubicBezTo>
                  <a:pt x="7019526" y="96229"/>
                  <a:pt x="7020132" y="96932"/>
                  <a:pt x="7020637" y="97693"/>
                </a:cubicBezTo>
                <a:lnTo>
                  <a:pt x="7020737" y="97602"/>
                </a:lnTo>
                <a:cubicBezTo>
                  <a:pt x="7020175" y="96878"/>
                  <a:pt x="7019555" y="96209"/>
                  <a:pt x="7018863" y="95602"/>
                </a:cubicBezTo>
                <a:close/>
                <a:moveTo>
                  <a:pt x="1364823" y="95602"/>
                </a:moveTo>
                <a:cubicBezTo>
                  <a:pt x="1365486" y="96229"/>
                  <a:pt x="1366092" y="96932"/>
                  <a:pt x="1366597" y="97693"/>
                </a:cubicBezTo>
                <a:lnTo>
                  <a:pt x="1366697" y="97602"/>
                </a:lnTo>
                <a:cubicBezTo>
                  <a:pt x="1366135" y="96878"/>
                  <a:pt x="1365515" y="96209"/>
                  <a:pt x="1364823" y="95602"/>
                </a:cubicBezTo>
                <a:close/>
                <a:moveTo>
                  <a:pt x="7442527" y="49267"/>
                </a:moveTo>
                <a:cubicBezTo>
                  <a:pt x="7443652" y="49144"/>
                  <a:pt x="7444792" y="49420"/>
                  <a:pt x="7445743" y="50047"/>
                </a:cubicBezTo>
                <a:lnTo>
                  <a:pt x="7445859" y="49956"/>
                </a:lnTo>
                <a:cubicBezTo>
                  <a:pt x="7444705" y="50053"/>
                  <a:pt x="7443537" y="49814"/>
                  <a:pt x="7442527" y="49267"/>
                </a:cubicBezTo>
                <a:close/>
                <a:moveTo>
                  <a:pt x="6789314" y="49267"/>
                </a:moveTo>
                <a:cubicBezTo>
                  <a:pt x="6790439" y="49144"/>
                  <a:pt x="6791579" y="49420"/>
                  <a:pt x="6792530" y="50047"/>
                </a:cubicBezTo>
                <a:lnTo>
                  <a:pt x="6792646" y="49956"/>
                </a:lnTo>
                <a:cubicBezTo>
                  <a:pt x="6791492" y="50053"/>
                  <a:pt x="6790324" y="49814"/>
                  <a:pt x="6789314" y="49267"/>
                </a:cubicBezTo>
                <a:close/>
                <a:moveTo>
                  <a:pt x="1135274" y="49267"/>
                </a:moveTo>
                <a:cubicBezTo>
                  <a:pt x="1136399" y="49144"/>
                  <a:pt x="1137539" y="49420"/>
                  <a:pt x="1138490" y="50047"/>
                </a:cubicBezTo>
                <a:lnTo>
                  <a:pt x="1138606" y="49956"/>
                </a:lnTo>
                <a:cubicBezTo>
                  <a:pt x="1137452" y="50053"/>
                  <a:pt x="1136284" y="49814"/>
                  <a:pt x="1135274" y="49267"/>
                </a:cubicBezTo>
                <a:close/>
                <a:moveTo>
                  <a:pt x="1382792" y="2024"/>
                </a:moveTo>
                <a:cubicBezTo>
                  <a:pt x="1391012" y="6290"/>
                  <a:pt x="1398901" y="11177"/>
                  <a:pt x="1406371" y="16641"/>
                </a:cubicBezTo>
                <a:cubicBezTo>
                  <a:pt x="1410179" y="20331"/>
                  <a:pt x="1415687" y="17355"/>
                  <a:pt x="1420374" y="17173"/>
                </a:cubicBezTo>
                <a:cubicBezTo>
                  <a:pt x="1425076" y="16991"/>
                  <a:pt x="1430398" y="16342"/>
                  <a:pt x="1432849" y="20526"/>
                </a:cubicBezTo>
                <a:cubicBezTo>
                  <a:pt x="1439411" y="31662"/>
                  <a:pt x="1451670" y="34493"/>
                  <a:pt x="1461159" y="41315"/>
                </a:cubicBezTo>
                <a:cubicBezTo>
                  <a:pt x="1469004" y="48420"/>
                  <a:pt x="1479777" y="51319"/>
                  <a:pt x="1490132" y="49111"/>
                </a:cubicBezTo>
                <a:cubicBezTo>
                  <a:pt x="1496131" y="47579"/>
                  <a:pt x="1499823" y="53932"/>
                  <a:pt x="1504452" y="56674"/>
                </a:cubicBezTo>
                <a:cubicBezTo>
                  <a:pt x="1507741" y="58706"/>
                  <a:pt x="1511159" y="60507"/>
                  <a:pt x="1514692" y="62066"/>
                </a:cubicBezTo>
                <a:lnTo>
                  <a:pt x="1518268" y="62287"/>
                </a:lnTo>
                <a:cubicBezTo>
                  <a:pt x="1520792" y="62014"/>
                  <a:pt x="1523575" y="60455"/>
                  <a:pt x="1525436" y="63665"/>
                </a:cubicBezTo>
                <a:cubicBezTo>
                  <a:pt x="1525595" y="63969"/>
                  <a:pt x="1525753" y="64270"/>
                  <a:pt x="1525926" y="64563"/>
                </a:cubicBezTo>
                <a:cubicBezTo>
                  <a:pt x="1530397" y="72083"/>
                  <a:pt x="1540088" y="74553"/>
                  <a:pt x="1547588" y="70083"/>
                </a:cubicBezTo>
                <a:cubicBezTo>
                  <a:pt x="1551712" y="67951"/>
                  <a:pt x="1553529" y="70745"/>
                  <a:pt x="1556125" y="73617"/>
                </a:cubicBezTo>
                <a:cubicBezTo>
                  <a:pt x="1559009" y="76788"/>
                  <a:pt x="1560740" y="80581"/>
                  <a:pt x="1563422" y="83778"/>
                </a:cubicBezTo>
                <a:lnTo>
                  <a:pt x="1564057" y="83869"/>
                </a:lnTo>
                <a:lnTo>
                  <a:pt x="1564287" y="84466"/>
                </a:lnTo>
                <a:cubicBezTo>
                  <a:pt x="1573763" y="84261"/>
                  <a:pt x="1583209" y="85416"/>
                  <a:pt x="1592366" y="87896"/>
                </a:cubicBezTo>
                <a:cubicBezTo>
                  <a:pt x="1600010" y="91086"/>
                  <a:pt x="1608259" y="92511"/>
                  <a:pt x="1616537" y="92067"/>
                </a:cubicBezTo>
                <a:cubicBezTo>
                  <a:pt x="1621513" y="91511"/>
                  <a:pt x="1626315" y="94098"/>
                  <a:pt x="1628593" y="98565"/>
                </a:cubicBezTo>
                <a:cubicBezTo>
                  <a:pt x="1628867" y="99032"/>
                  <a:pt x="1629430" y="99669"/>
                  <a:pt x="1629891" y="99669"/>
                </a:cubicBezTo>
                <a:cubicBezTo>
                  <a:pt x="1639640" y="101457"/>
                  <a:pt x="1648625" y="106138"/>
                  <a:pt x="1655706" y="113104"/>
                </a:cubicBezTo>
                <a:cubicBezTo>
                  <a:pt x="1665296" y="117809"/>
                  <a:pt x="1675737" y="120523"/>
                  <a:pt x="1686395" y="121082"/>
                </a:cubicBezTo>
                <a:cubicBezTo>
                  <a:pt x="1694659" y="122100"/>
                  <a:pt x="1703023" y="122078"/>
                  <a:pt x="1711287" y="121017"/>
                </a:cubicBezTo>
                <a:lnTo>
                  <a:pt x="1714070" y="119718"/>
                </a:lnTo>
                <a:cubicBezTo>
                  <a:pt x="1720069" y="113260"/>
                  <a:pt x="1721396" y="113454"/>
                  <a:pt x="1728333" y="121718"/>
                </a:cubicBezTo>
                <a:cubicBezTo>
                  <a:pt x="1740779" y="140156"/>
                  <a:pt x="1758806" y="140455"/>
                  <a:pt x="1778001" y="137103"/>
                </a:cubicBezTo>
                <a:cubicBezTo>
                  <a:pt x="1781289" y="136531"/>
                  <a:pt x="1783856" y="134088"/>
                  <a:pt x="1783698" y="131620"/>
                </a:cubicBezTo>
                <a:cubicBezTo>
                  <a:pt x="1782977" y="121134"/>
                  <a:pt x="1792077" y="118523"/>
                  <a:pt x="1797888" y="113649"/>
                </a:cubicBezTo>
                <a:cubicBezTo>
                  <a:pt x="1803700" y="108777"/>
                  <a:pt x="1812238" y="108283"/>
                  <a:pt x="1817790" y="101617"/>
                </a:cubicBezTo>
                <a:cubicBezTo>
                  <a:pt x="1821525" y="97695"/>
                  <a:pt x="1827092" y="96121"/>
                  <a:pt x="1832327" y="97511"/>
                </a:cubicBezTo>
                <a:cubicBezTo>
                  <a:pt x="1836235" y="98303"/>
                  <a:pt x="1840302" y="97711"/>
                  <a:pt x="1843821" y="95836"/>
                </a:cubicBezTo>
                <a:cubicBezTo>
                  <a:pt x="1847528" y="93498"/>
                  <a:pt x="1852301" y="93668"/>
                  <a:pt x="1855834" y="96264"/>
                </a:cubicBezTo>
                <a:cubicBezTo>
                  <a:pt x="1856209" y="96599"/>
                  <a:pt x="1856584" y="96912"/>
                  <a:pt x="1857002" y="97199"/>
                </a:cubicBezTo>
                <a:cubicBezTo>
                  <a:pt x="1862454" y="101046"/>
                  <a:pt x="1869982" y="99739"/>
                  <a:pt x="1873818" y="94277"/>
                </a:cubicBezTo>
                <a:cubicBezTo>
                  <a:pt x="1880394" y="86039"/>
                  <a:pt x="1890965" y="86909"/>
                  <a:pt x="1899041" y="81959"/>
                </a:cubicBezTo>
                <a:cubicBezTo>
                  <a:pt x="1902344" y="79931"/>
                  <a:pt x="1910233" y="85362"/>
                  <a:pt x="1916030" y="87455"/>
                </a:cubicBezTo>
                <a:cubicBezTo>
                  <a:pt x="1917342" y="87948"/>
                  <a:pt x="1918554" y="88650"/>
                  <a:pt x="1919837" y="89247"/>
                </a:cubicBezTo>
                <a:cubicBezTo>
                  <a:pt x="1926125" y="88195"/>
                  <a:pt x="1932730" y="83791"/>
                  <a:pt x="1938167" y="91093"/>
                </a:cubicBezTo>
                <a:lnTo>
                  <a:pt x="1947238" y="91275"/>
                </a:lnTo>
                <a:cubicBezTo>
                  <a:pt x="1951305" y="89807"/>
                  <a:pt x="1952920" y="85870"/>
                  <a:pt x="1955026" y="82751"/>
                </a:cubicBezTo>
                <a:cubicBezTo>
                  <a:pt x="1959655" y="75826"/>
                  <a:pt x="1969534" y="76566"/>
                  <a:pt x="1973918" y="68459"/>
                </a:cubicBezTo>
                <a:cubicBezTo>
                  <a:pt x="1975533" y="65496"/>
                  <a:pt x="1981908" y="68836"/>
                  <a:pt x="1983970" y="73526"/>
                </a:cubicBezTo>
                <a:cubicBezTo>
                  <a:pt x="1985816" y="74222"/>
                  <a:pt x="1987316" y="75624"/>
                  <a:pt x="1988138" y="77423"/>
                </a:cubicBezTo>
                <a:cubicBezTo>
                  <a:pt x="1989840" y="78412"/>
                  <a:pt x="1991671" y="80399"/>
                  <a:pt x="1993243" y="80217"/>
                </a:cubicBezTo>
                <a:cubicBezTo>
                  <a:pt x="2008025" y="78399"/>
                  <a:pt x="2018625" y="89403"/>
                  <a:pt x="2031763" y="92483"/>
                </a:cubicBezTo>
                <a:cubicBezTo>
                  <a:pt x="2032282" y="92704"/>
                  <a:pt x="2032859" y="92793"/>
                  <a:pt x="2033421" y="92743"/>
                </a:cubicBezTo>
                <a:cubicBezTo>
                  <a:pt x="2042319" y="90979"/>
                  <a:pt x="2051463" y="90908"/>
                  <a:pt x="2060390" y="92535"/>
                </a:cubicBezTo>
                <a:cubicBezTo>
                  <a:pt x="2068754" y="92253"/>
                  <a:pt x="2076989" y="94807"/>
                  <a:pt x="2083724" y="99786"/>
                </a:cubicBezTo>
                <a:lnTo>
                  <a:pt x="2087286" y="99877"/>
                </a:lnTo>
                <a:cubicBezTo>
                  <a:pt x="2091858" y="98397"/>
                  <a:pt x="2096848" y="99380"/>
                  <a:pt x="2100511" y="102476"/>
                </a:cubicBezTo>
                <a:cubicBezTo>
                  <a:pt x="2105789" y="105640"/>
                  <a:pt x="2111976" y="106897"/>
                  <a:pt x="2118062" y="106036"/>
                </a:cubicBezTo>
                <a:lnTo>
                  <a:pt x="2120095" y="105554"/>
                </a:lnTo>
                <a:cubicBezTo>
                  <a:pt x="2122244" y="102294"/>
                  <a:pt x="2124753" y="99799"/>
                  <a:pt x="2129167" y="100994"/>
                </a:cubicBezTo>
                <a:cubicBezTo>
                  <a:pt x="2130003" y="101253"/>
                  <a:pt x="2130897" y="101221"/>
                  <a:pt x="2131705" y="100903"/>
                </a:cubicBezTo>
                <a:cubicBezTo>
                  <a:pt x="2143775" y="94316"/>
                  <a:pt x="2156264" y="99786"/>
                  <a:pt x="2168552" y="99513"/>
                </a:cubicBezTo>
                <a:cubicBezTo>
                  <a:pt x="2169677" y="99487"/>
                  <a:pt x="2171364" y="99110"/>
                  <a:pt x="2171869" y="99695"/>
                </a:cubicBezTo>
                <a:cubicBezTo>
                  <a:pt x="2182209" y="111909"/>
                  <a:pt x="2198650" y="114910"/>
                  <a:pt x="2210316" y="126305"/>
                </a:cubicBezTo>
                <a:cubicBezTo>
                  <a:pt x="2218710" y="134856"/>
                  <a:pt x="2229930" y="140024"/>
                  <a:pt x="2241871" y="140832"/>
                </a:cubicBezTo>
                <a:cubicBezTo>
                  <a:pt x="2256105" y="139719"/>
                  <a:pt x="2270382" y="142485"/>
                  <a:pt x="2283189" y="148836"/>
                </a:cubicBezTo>
                <a:cubicBezTo>
                  <a:pt x="2285323" y="150304"/>
                  <a:pt x="2287948" y="150865"/>
                  <a:pt x="2290501" y="150395"/>
                </a:cubicBezTo>
                <a:cubicBezTo>
                  <a:pt x="2297409" y="148829"/>
                  <a:pt x="2304634" y="151031"/>
                  <a:pt x="2309508" y="156189"/>
                </a:cubicBezTo>
                <a:cubicBezTo>
                  <a:pt x="2316099" y="160907"/>
                  <a:pt x="2324463" y="162413"/>
                  <a:pt x="2332294" y="160295"/>
                </a:cubicBezTo>
                <a:cubicBezTo>
                  <a:pt x="2342115" y="158269"/>
                  <a:pt x="2347047" y="163961"/>
                  <a:pt x="2351734" y="170457"/>
                </a:cubicBezTo>
                <a:cubicBezTo>
                  <a:pt x="2356768" y="177461"/>
                  <a:pt x="2360791" y="185127"/>
                  <a:pt x="2366358" y="191818"/>
                </a:cubicBezTo>
                <a:cubicBezTo>
                  <a:pt x="2372069" y="196936"/>
                  <a:pt x="2378386" y="201335"/>
                  <a:pt x="2385164" y="204915"/>
                </a:cubicBezTo>
                <a:cubicBezTo>
                  <a:pt x="2390082" y="207670"/>
                  <a:pt x="2396240" y="206747"/>
                  <a:pt x="2400148" y="202668"/>
                </a:cubicBezTo>
                <a:cubicBezTo>
                  <a:pt x="2402383" y="200965"/>
                  <a:pt x="2404128" y="198627"/>
                  <a:pt x="2407185" y="198367"/>
                </a:cubicBezTo>
                <a:cubicBezTo>
                  <a:pt x="2407445" y="198341"/>
                  <a:pt x="2407935" y="198497"/>
                  <a:pt x="2407935" y="198653"/>
                </a:cubicBezTo>
                <a:cubicBezTo>
                  <a:pt x="2407993" y="199053"/>
                  <a:pt x="2407993" y="199461"/>
                  <a:pt x="2407935" y="199861"/>
                </a:cubicBezTo>
                <a:cubicBezTo>
                  <a:pt x="2412031" y="195313"/>
                  <a:pt x="2414598" y="200043"/>
                  <a:pt x="2417684" y="201486"/>
                </a:cubicBezTo>
                <a:cubicBezTo>
                  <a:pt x="2420525" y="199562"/>
                  <a:pt x="2422299" y="202070"/>
                  <a:pt x="2423972" y="203369"/>
                </a:cubicBezTo>
                <a:cubicBezTo>
                  <a:pt x="2430044" y="208021"/>
                  <a:pt x="2438077" y="208813"/>
                  <a:pt x="2443889" y="214166"/>
                </a:cubicBezTo>
                <a:cubicBezTo>
                  <a:pt x="2447047" y="217064"/>
                  <a:pt x="2451878" y="215245"/>
                  <a:pt x="2455383" y="214075"/>
                </a:cubicBezTo>
                <a:cubicBezTo>
                  <a:pt x="2470064" y="209151"/>
                  <a:pt x="2482596" y="216466"/>
                  <a:pt x="2495229" y="221183"/>
                </a:cubicBezTo>
                <a:cubicBezTo>
                  <a:pt x="2500623" y="223452"/>
                  <a:pt x="2506377" y="224770"/>
                  <a:pt x="2512218" y="225081"/>
                </a:cubicBezTo>
                <a:cubicBezTo>
                  <a:pt x="2521419" y="225083"/>
                  <a:pt x="2530576" y="226314"/>
                  <a:pt x="2539446" y="228745"/>
                </a:cubicBezTo>
                <a:cubicBezTo>
                  <a:pt x="2542258" y="229099"/>
                  <a:pt x="2545099" y="229051"/>
                  <a:pt x="2547882" y="228602"/>
                </a:cubicBezTo>
                <a:cubicBezTo>
                  <a:pt x="2550882" y="228537"/>
                  <a:pt x="2554199" y="227173"/>
                  <a:pt x="2556305" y="230695"/>
                </a:cubicBezTo>
                <a:lnTo>
                  <a:pt x="2560718" y="234228"/>
                </a:lnTo>
                <a:lnTo>
                  <a:pt x="2564078" y="234436"/>
                </a:lnTo>
                <a:lnTo>
                  <a:pt x="2570063" y="233981"/>
                </a:lnTo>
                <a:cubicBezTo>
                  <a:pt x="2573207" y="230083"/>
                  <a:pt x="2575629" y="233189"/>
                  <a:pt x="2578658" y="234488"/>
                </a:cubicBezTo>
                <a:cubicBezTo>
                  <a:pt x="2586302" y="239194"/>
                  <a:pt x="2594666" y="242612"/>
                  <a:pt x="2603420" y="244610"/>
                </a:cubicBezTo>
                <a:lnTo>
                  <a:pt x="2605150" y="244532"/>
                </a:lnTo>
                <a:cubicBezTo>
                  <a:pt x="2607862" y="244299"/>
                  <a:pt x="2609376" y="246286"/>
                  <a:pt x="2611150" y="247781"/>
                </a:cubicBezTo>
                <a:cubicBezTo>
                  <a:pt x="2619932" y="256426"/>
                  <a:pt x="2630662" y="262816"/>
                  <a:pt x="2642445" y="266400"/>
                </a:cubicBezTo>
                <a:cubicBezTo>
                  <a:pt x="2649641" y="269416"/>
                  <a:pt x="2657443" y="270677"/>
                  <a:pt x="2665231" y="270077"/>
                </a:cubicBezTo>
                <a:cubicBezTo>
                  <a:pt x="2670552" y="269753"/>
                  <a:pt x="2675542" y="268739"/>
                  <a:pt x="2680013" y="273651"/>
                </a:cubicBezTo>
                <a:cubicBezTo>
                  <a:pt x="2682926" y="276847"/>
                  <a:pt x="2687253" y="274521"/>
                  <a:pt x="2691146" y="273482"/>
                </a:cubicBezTo>
                <a:cubicBezTo>
                  <a:pt x="2698069" y="270690"/>
                  <a:pt x="2705741" y="270451"/>
                  <a:pt x="2712822" y="272806"/>
                </a:cubicBezTo>
                <a:cubicBezTo>
                  <a:pt x="2715043" y="273690"/>
                  <a:pt x="2718071" y="272521"/>
                  <a:pt x="2719528" y="275404"/>
                </a:cubicBezTo>
                <a:lnTo>
                  <a:pt x="2719629" y="275508"/>
                </a:lnTo>
                <a:lnTo>
                  <a:pt x="2725066" y="277874"/>
                </a:lnTo>
                <a:lnTo>
                  <a:pt x="2729868" y="278770"/>
                </a:lnTo>
                <a:cubicBezTo>
                  <a:pt x="2737137" y="277415"/>
                  <a:pt x="2744636" y="279266"/>
                  <a:pt x="2750448" y="283850"/>
                </a:cubicBezTo>
                <a:cubicBezTo>
                  <a:pt x="2755438" y="291049"/>
                  <a:pt x="2764249" y="289048"/>
                  <a:pt x="2770854" y="292349"/>
                </a:cubicBezTo>
                <a:cubicBezTo>
                  <a:pt x="2774777" y="291036"/>
                  <a:pt x="2778685" y="289607"/>
                  <a:pt x="2781786" y="293921"/>
                </a:cubicBezTo>
                <a:cubicBezTo>
                  <a:pt x="2790944" y="298755"/>
                  <a:pt x="2800577" y="302674"/>
                  <a:pt x="2810499" y="305615"/>
                </a:cubicBezTo>
                <a:cubicBezTo>
                  <a:pt x="2814335" y="308330"/>
                  <a:pt x="2818172" y="310096"/>
                  <a:pt x="2818604" y="316451"/>
                </a:cubicBezTo>
                <a:cubicBezTo>
                  <a:pt x="2818936" y="320959"/>
                  <a:pt x="2825729" y="323039"/>
                  <a:pt x="2830401" y="322948"/>
                </a:cubicBezTo>
                <a:cubicBezTo>
                  <a:pt x="2838910" y="323299"/>
                  <a:pt x="2846957" y="326843"/>
                  <a:pt x="2852971" y="332874"/>
                </a:cubicBezTo>
                <a:cubicBezTo>
                  <a:pt x="2859359" y="339149"/>
                  <a:pt x="2868820" y="341092"/>
                  <a:pt x="2877156" y="337838"/>
                </a:cubicBezTo>
                <a:cubicBezTo>
                  <a:pt x="2886342" y="334472"/>
                  <a:pt x="2893063" y="340099"/>
                  <a:pt x="2898254" y="346595"/>
                </a:cubicBezTo>
                <a:cubicBezTo>
                  <a:pt x="2903288" y="352807"/>
                  <a:pt x="2910527" y="356315"/>
                  <a:pt x="2915489" y="362720"/>
                </a:cubicBezTo>
                <a:cubicBezTo>
                  <a:pt x="2918373" y="366449"/>
                  <a:pt x="2924488" y="364644"/>
                  <a:pt x="2929246" y="364644"/>
                </a:cubicBezTo>
                <a:cubicBezTo>
                  <a:pt x="2932419" y="364644"/>
                  <a:pt x="2936731" y="363384"/>
                  <a:pt x="2935635" y="369347"/>
                </a:cubicBezTo>
                <a:lnTo>
                  <a:pt x="2936847" y="372297"/>
                </a:lnTo>
                <a:cubicBezTo>
                  <a:pt x="2940106" y="374832"/>
                  <a:pt x="2944072" y="376297"/>
                  <a:pt x="2948182" y="376494"/>
                </a:cubicBezTo>
                <a:cubicBezTo>
                  <a:pt x="2953706" y="376390"/>
                  <a:pt x="2956157" y="380691"/>
                  <a:pt x="2958551" y="384784"/>
                </a:cubicBezTo>
                <a:lnTo>
                  <a:pt x="2963988" y="387784"/>
                </a:lnTo>
                <a:cubicBezTo>
                  <a:pt x="2973247" y="392723"/>
                  <a:pt x="2983818" y="390254"/>
                  <a:pt x="2993812" y="393046"/>
                </a:cubicBezTo>
                <a:cubicBezTo>
                  <a:pt x="3009517" y="397426"/>
                  <a:pt x="3019295" y="412615"/>
                  <a:pt x="3036038" y="413993"/>
                </a:cubicBezTo>
                <a:cubicBezTo>
                  <a:pt x="3036831" y="414058"/>
                  <a:pt x="3038086" y="414538"/>
                  <a:pt x="3038245" y="415084"/>
                </a:cubicBezTo>
                <a:cubicBezTo>
                  <a:pt x="3041360" y="425556"/>
                  <a:pt x="3053128" y="425452"/>
                  <a:pt x="3059315" y="432339"/>
                </a:cubicBezTo>
                <a:cubicBezTo>
                  <a:pt x="3062718" y="436159"/>
                  <a:pt x="3068170" y="435250"/>
                  <a:pt x="3073001" y="434704"/>
                </a:cubicBezTo>
                <a:cubicBezTo>
                  <a:pt x="3078683" y="433292"/>
                  <a:pt x="3084653" y="433747"/>
                  <a:pt x="3090047" y="436003"/>
                </a:cubicBezTo>
                <a:cubicBezTo>
                  <a:pt x="3090119" y="436303"/>
                  <a:pt x="3090206" y="436600"/>
                  <a:pt x="3090292" y="436895"/>
                </a:cubicBezTo>
                <a:cubicBezTo>
                  <a:pt x="3092355" y="443495"/>
                  <a:pt x="3099378" y="447169"/>
                  <a:pt x="3105954" y="445099"/>
                </a:cubicBezTo>
                <a:cubicBezTo>
                  <a:pt x="3110281" y="443942"/>
                  <a:pt x="3112776" y="447841"/>
                  <a:pt x="3116251" y="447841"/>
                </a:cubicBezTo>
                <a:cubicBezTo>
                  <a:pt x="3127990" y="448279"/>
                  <a:pt x="3139600" y="445247"/>
                  <a:pt x="3149637" y="439122"/>
                </a:cubicBezTo>
                <a:cubicBezTo>
                  <a:pt x="3150834" y="438369"/>
                  <a:pt x="3151945" y="436770"/>
                  <a:pt x="3153069" y="436770"/>
                </a:cubicBezTo>
                <a:cubicBezTo>
                  <a:pt x="3162472" y="435569"/>
                  <a:pt x="3171471" y="432197"/>
                  <a:pt x="3179346" y="426921"/>
                </a:cubicBezTo>
                <a:cubicBezTo>
                  <a:pt x="3183225" y="425192"/>
                  <a:pt x="3186109" y="429207"/>
                  <a:pt x="3188792" y="431079"/>
                </a:cubicBezTo>
                <a:cubicBezTo>
                  <a:pt x="3195411" y="435431"/>
                  <a:pt x="3203675" y="436393"/>
                  <a:pt x="3211116" y="433677"/>
                </a:cubicBezTo>
                <a:cubicBezTo>
                  <a:pt x="3218471" y="430106"/>
                  <a:pt x="3226893" y="429417"/>
                  <a:pt x="3234739" y="431742"/>
                </a:cubicBezTo>
                <a:cubicBezTo>
                  <a:pt x="3240435" y="433108"/>
                  <a:pt x="3246377" y="433228"/>
                  <a:pt x="3252131" y="432092"/>
                </a:cubicBezTo>
                <a:cubicBezTo>
                  <a:pt x="3270749" y="430060"/>
                  <a:pt x="3288834" y="439164"/>
                  <a:pt x="3298309" y="455351"/>
                </a:cubicBezTo>
                <a:cubicBezTo>
                  <a:pt x="3304280" y="463268"/>
                  <a:pt x="3312139" y="469558"/>
                  <a:pt x="3321153" y="473645"/>
                </a:cubicBezTo>
                <a:cubicBezTo>
                  <a:pt x="3329214" y="481247"/>
                  <a:pt x="3339584" y="477102"/>
                  <a:pt x="3348770" y="478959"/>
                </a:cubicBezTo>
                <a:cubicBezTo>
                  <a:pt x="3351409" y="479506"/>
                  <a:pt x="3354510" y="478180"/>
                  <a:pt x="3355620" y="481948"/>
                </a:cubicBezTo>
                <a:lnTo>
                  <a:pt x="3358750" y="485599"/>
                </a:lnTo>
                <a:cubicBezTo>
                  <a:pt x="3365384" y="490157"/>
                  <a:pt x="3373359" y="492345"/>
                  <a:pt x="3381377" y="491811"/>
                </a:cubicBezTo>
                <a:cubicBezTo>
                  <a:pt x="3385588" y="491676"/>
                  <a:pt x="3389670" y="493149"/>
                  <a:pt x="3392828" y="495930"/>
                </a:cubicBezTo>
                <a:lnTo>
                  <a:pt x="3396361" y="495930"/>
                </a:lnTo>
                <a:cubicBezTo>
                  <a:pt x="3401236" y="494584"/>
                  <a:pt x="3406168" y="493517"/>
                  <a:pt x="3411172" y="492733"/>
                </a:cubicBezTo>
                <a:cubicBezTo>
                  <a:pt x="3417792" y="491157"/>
                  <a:pt x="3424757" y="492111"/>
                  <a:pt x="3430714" y="495409"/>
                </a:cubicBezTo>
                <a:cubicBezTo>
                  <a:pt x="3437492" y="499971"/>
                  <a:pt x="3445698" y="494604"/>
                  <a:pt x="3453038" y="497372"/>
                </a:cubicBezTo>
                <a:cubicBezTo>
                  <a:pt x="3463681" y="501400"/>
                  <a:pt x="3474469" y="504960"/>
                  <a:pt x="3485054" y="509066"/>
                </a:cubicBezTo>
                <a:cubicBezTo>
                  <a:pt x="3491630" y="512368"/>
                  <a:pt x="3499245" y="512948"/>
                  <a:pt x="3506254" y="510677"/>
                </a:cubicBezTo>
                <a:cubicBezTo>
                  <a:pt x="3511172" y="507950"/>
                  <a:pt x="3517142" y="507985"/>
                  <a:pt x="3522017" y="510768"/>
                </a:cubicBezTo>
                <a:cubicBezTo>
                  <a:pt x="3529963" y="519282"/>
                  <a:pt x="3540519" y="524904"/>
                  <a:pt x="3552013" y="526750"/>
                </a:cubicBezTo>
                <a:cubicBezTo>
                  <a:pt x="3557551" y="527672"/>
                  <a:pt x="3562556" y="532116"/>
                  <a:pt x="3568858" y="530102"/>
                </a:cubicBezTo>
                <a:cubicBezTo>
                  <a:pt x="3573228" y="528724"/>
                  <a:pt x="3574021" y="532700"/>
                  <a:pt x="3574252" y="534858"/>
                </a:cubicBezTo>
                <a:cubicBezTo>
                  <a:pt x="3575131" y="543446"/>
                  <a:pt x="3578982" y="546967"/>
                  <a:pt x="3587663" y="550190"/>
                </a:cubicBezTo>
                <a:cubicBezTo>
                  <a:pt x="3597268" y="554027"/>
                  <a:pt x="3607681" y="555459"/>
                  <a:pt x="3617963" y="554361"/>
                </a:cubicBezTo>
                <a:cubicBezTo>
                  <a:pt x="3619939" y="554284"/>
                  <a:pt x="3621857" y="553745"/>
                  <a:pt x="3623573" y="552788"/>
                </a:cubicBezTo>
                <a:cubicBezTo>
                  <a:pt x="3637966" y="543452"/>
                  <a:pt x="3655575" y="540482"/>
                  <a:pt x="3672217" y="544576"/>
                </a:cubicBezTo>
                <a:cubicBezTo>
                  <a:pt x="3684504" y="545687"/>
                  <a:pt x="3696878" y="543765"/>
                  <a:pt x="3708257" y="538976"/>
                </a:cubicBezTo>
                <a:cubicBezTo>
                  <a:pt x="3710867" y="537688"/>
                  <a:pt x="3713780" y="537143"/>
                  <a:pt x="3716679" y="537405"/>
                </a:cubicBezTo>
                <a:cubicBezTo>
                  <a:pt x="3718914" y="537947"/>
                  <a:pt x="3721279" y="537779"/>
                  <a:pt x="3723414" y="536923"/>
                </a:cubicBezTo>
                <a:cubicBezTo>
                  <a:pt x="3732211" y="532726"/>
                  <a:pt x="3739306" y="530830"/>
                  <a:pt x="3745594" y="541899"/>
                </a:cubicBezTo>
                <a:cubicBezTo>
                  <a:pt x="3748132" y="546357"/>
                  <a:pt x="3756756" y="543810"/>
                  <a:pt x="3761602" y="541717"/>
                </a:cubicBezTo>
                <a:cubicBezTo>
                  <a:pt x="3766087" y="539701"/>
                  <a:pt x="3770832" y="538346"/>
                  <a:pt x="3775692" y="537689"/>
                </a:cubicBezTo>
                <a:cubicBezTo>
                  <a:pt x="3777942" y="537355"/>
                  <a:pt x="3779961" y="536117"/>
                  <a:pt x="3781288" y="534260"/>
                </a:cubicBezTo>
                <a:cubicBezTo>
                  <a:pt x="3785167" y="528565"/>
                  <a:pt x="3792609" y="526549"/>
                  <a:pt x="3798824" y="529505"/>
                </a:cubicBezTo>
                <a:cubicBezTo>
                  <a:pt x="3808891" y="531868"/>
                  <a:pt x="3819375" y="527866"/>
                  <a:pt x="3825302" y="519395"/>
                </a:cubicBezTo>
                <a:cubicBezTo>
                  <a:pt x="3831287" y="511945"/>
                  <a:pt x="3841152" y="508842"/>
                  <a:pt x="3850309" y="511534"/>
                </a:cubicBezTo>
                <a:cubicBezTo>
                  <a:pt x="3859626" y="514772"/>
                  <a:pt x="3869966" y="511979"/>
                  <a:pt x="3876398" y="504491"/>
                </a:cubicBezTo>
                <a:cubicBezTo>
                  <a:pt x="3879023" y="501490"/>
                  <a:pt x="3881027" y="500711"/>
                  <a:pt x="3883782" y="503986"/>
                </a:cubicBezTo>
                <a:cubicBezTo>
                  <a:pt x="3884301" y="504648"/>
                  <a:pt x="3885310" y="505402"/>
                  <a:pt x="3885931" y="505285"/>
                </a:cubicBezTo>
                <a:cubicBezTo>
                  <a:pt x="3897295" y="503231"/>
                  <a:pt x="3905905" y="513938"/>
                  <a:pt x="3917182" y="511964"/>
                </a:cubicBezTo>
                <a:cubicBezTo>
                  <a:pt x="3919793" y="511495"/>
                  <a:pt x="3921336" y="513263"/>
                  <a:pt x="3923254" y="514445"/>
                </a:cubicBezTo>
                <a:cubicBezTo>
                  <a:pt x="3926672" y="517496"/>
                  <a:pt x="3931214" y="518975"/>
                  <a:pt x="3935786" y="518525"/>
                </a:cubicBezTo>
                <a:cubicBezTo>
                  <a:pt x="3937156" y="518203"/>
                  <a:pt x="3938613" y="518496"/>
                  <a:pt x="3939752" y="519330"/>
                </a:cubicBezTo>
                <a:cubicBezTo>
                  <a:pt x="3946487" y="527204"/>
                  <a:pt x="3953150" y="525269"/>
                  <a:pt x="3960490" y="520071"/>
                </a:cubicBezTo>
                <a:cubicBezTo>
                  <a:pt x="3965711" y="516724"/>
                  <a:pt x="3971104" y="513657"/>
                  <a:pt x="3976657" y="510884"/>
                </a:cubicBezTo>
                <a:lnTo>
                  <a:pt x="3978878" y="508649"/>
                </a:lnTo>
                <a:lnTo>
                  <a:pt x="3980031" y="507350"/>
                </a:lnTo>
                <a:cubicBezTo>
                  <a:pt x="3982599" y="502828"/>
                  <a:pt x="3986579" y="503257"/>
                  <a:pt x="3990314" y="505025"/>
                </a:cubicBezTo>
                <a:cubicBezTo>
                  <a:pt x="3994669" y="507304"/>
                  <a:pt x="3999847" y="507333"/>
                  <a:pt x="4004231" y="505103"/>
                </a:cubicBezTo>
                <a:cubicBezTo>
                  <a:pt x="4011096" y="501672"/>
                  <a:pt x="4018724" y="500036"/>
                  <a:pt x="4026382" y="500346"/>
                </a:cubicBezTo>
                <a:cubicBezTo>
                  <a:pt x="4032036" y="500346"/>
                  <a:pt x="4037905" y="500242"/>
                  <a:pt x="4041121" y="494058"/>
                </a:cubicBezTo>
                <a:cubicBezTo>
                  <a:pt x="4041727" y="493188"/>
                  <a:pt x="4042592" y="492533"/>
                  <a:pt x="4043587" y="492186"/>
                </a:cubicBezTo>
                <a:cubicBezTo>
                  <a:pt x="4050625" y="498645"/>
                  <a:pt x="4060201" y="492772"/>
                  <a:pt x="4067844" y="497462"/>
                </a:cubicBezTo>
                <a:cubicBezTo>
                  <a:pt x="4073209" y="501260"/>
                  <a:pt x="4080608" y="500195"/>
                  <a:pt x="4084689" y="495032"/>
                </a:cubicBezTo>
                <a:cubicBezTo>
                  <a:pt x="4087530" y="492338"/>
                  <a:pt x="4091481" y="491153"/>
                  <a:pt x="4095332" y="491837"/>
                </a:cubicBezTo>
                <a:cubicBezTo>
                  <a:pt x="4111282" y="493363"/>
                  <a:pt x="4127232" y="489082"/>
                  <a:pt x="4140270" y="479779"/>
                </a:cubicBezTo>
                <a:cubicBezTo>
                  <a:pt x="4144582" y="476061"/>
                  <a:pt x="4150898" y="475871"/>
                  <a:pt x="4155427" y="479323"/>
                </a:cubicBezTo>
                <a:cubicBezTo>
                  <a:pt x="4169084" y="485625"/>
                  <a:pt x="4184515" y="486966"/>
                  <a:pt x="4199066" y="483117"/>
                </a:cubicBezTo>
                <a:cubicBezTo>
                  <a:pt x="4199629" y="483036"/>
                  <a:pt x="4200149" y="482760"/>
                  <a:pt x="4200537" y="482338"/>
                </a:cubicBezTo>
                <a:cubicBezTo>
                  <a:pt x="4211108" y="467851"/>
                  <a:pt x="4229670" y="469163"/>
                  <a:pt x="4243326" y="460717"/>
                </a:cubicBezTo>
                <a:cubicBezTo>
                  <a:pt x="4247740" y="457975"/>
                  <a:pt x="4252644" y="461756"/>
                  <a:pt x="4257488" y="461107"/>
                </a:cubicBezTo>
                <a:cubicBezTo>
                  <a:pt x="4268694" y="459655"/>
                  <a:pt x="4279813" y="457595"/>
                  <a:pt x="4290788" y="454935"/>
                </a:cubicBezTo>
                <a:cubicBezTo>
                  <a:pt x="4295590" y="453739"/>
                  <a:pt x="4301460" y="451323"/>
                  <a:pt x="4305642" y="454429"/>
                </a:cubicBezTo>
                <a:cubicBezTo>
                  <a:pt x="4315246" y="461535"/>
                  <a:pt x="4324851" y="456507"/>
                  <a:pt x="4333000" y="453609"/>
                </a:cubicBezTo>
                <a:cubicBezTo>
                  <a:pt x="4338307" y="451115"/>
                  <a:pt x="4344075" y="449756"/>
                  <a:pt x="4349930" y="449620"/>
                </a:cubicBezTo>
                <a:cubicBezTo>
                  <a:pt x="4357113" y="444047"/>
                  <a:pt x="4365017" y="439474"/>
                  <a:pt x="4373423" y="436029"/>
                </a:cubicBezTo>
                <a:cubicBezTo>
                  <a:pt x="4377793" y="433838"/>
                  <a:pt x="4382927" y="433701"/>
                  <a:pt x="4387412" y="435653"/>
                </a:cubicBezTo>
                <a:cubicBezTo>
                  <a:pt x="4387456" y="435673"/>
                  <a:pt x="4387500" y="435695"/>
                  <a:pt x="4387527" y="435717"/>
                </a:cubicBezTo>
                <a:cubicBezTo>
                  <a:pt x="4394883" y="439457"/>
                  <a:pt x="4403868" y="436520"/>
                  <a:pt x="4407602" y="429157"/>
                </a:cubicBezTo>
                <a:cubicBezTo>
                  <a:pt x="4408150" y="428207"/>
                  <a:pt x="4408352" y="426791"/>
                  <a:pt x="4409145" y="426285"/>
                </a:cubicBezTo>
                <a:cubicBezTo>
                  <a:pt x="4418030" y="419048"/>
                  <a:pt x="4423740" y="408624"/>
                  <a:pt x="4425067" y="397231"/>
                </a:cubicBezTo>
                <a:cubicBezTo>
                  <a:pt x="4428024" y="387044"/>
                  <a:pt x="4436099" y="383782"/>
                  <a:pt x="4443731" y="390539"/>
                </a:cubicBezTo>
                <a:cubicBezTo>
                  <a:pt x="4450344" y="396360"/>
                  <a:pt x="4458707" y="394671"/>
                  <a:pt x="4465903" y="395905"/>
                </a:cubicBezTo>
                <a:cubicBezTo>
                  <a:pt x="4478753" y="397246"/>
                  <a:pt x="4491697" y="397429"/>
                  <a:pt x="4504579" y="396452"/>
                </a:cubicBezTo>
                <a:cubicBezTo>
                  <a:pt x="4508722" y="396398"/>
                  <a:pt x="4512773" y="395232"/>
                  <a:pt x="4516312" y="393072"/>
                </a:cubicBezTo>
                <a:cubicBezTo>
                  <a:pt x="4524022" y="388031"/>
                  <a:pt x="4533890" y="387702"/>
                  <a:pt x="4541919" y="392215"/>
                </a:cubicBezTo>
                <a:cubicBezTo>
                  <a:pt x="4547722" y="395006"/>
                  <a:pt x="4553689" y="397444"/>
                  <a:pt x="4559786" y="399518"/>
                </a:cubicBezTo>
                <a:cubicBezTo>
                  <a:pt x="4563200" y="401244"/>
                  <a:pt x="4567268" y="401042"/>
                  <a:pt x="4570495" y="398985"/>
                </a:cubicBezTo>
                <a:cubicBezTo>
                  <a:pt x="4577444" y="392502"/>
                  <a:pt x="4587026" y="392853"/>
                  <a:pt x="4594545" y="388279"/>
                </a:cubicBezTo>
                <a:cubicBezTo>
                  <a:pt x="4595491" y="387706"/>
                  <a:pt x="4596761" y="387044"/>
                  <a:pt x="4597073" y="386135"/>
                </a:cubicBezTo>
                <a:cubicBezTo>
                  <a:pt x="4600159" y="377286"/>
                  <a:pt x="4607577" y="377897"/>
                  <a:pt x="4614655" y="378066"/>
                </a:cubicBezTo>
                <a:cubicBezTo>
                  <a:pt x="4621564" y="379225"/>
                  <a:pt x="4628358" y="375455"/>
                  <a:pt x="4631043" y="368970"/>
                </a:cubicBezTo>
                <a:cubicBezTo>
                  <a:pt x="4634079" y="373277"/>
                  <a:pt x="4638274" y="376630"/>
                  <a:pt x="4643141" y="378637"/>
                </a:cubicBezTo>
                <a:cubicBezTo>
                  <a:pt x="4647436" y="380984"/>
                  <a:pt x="4652728" y="380470"/>
                  <a:pt x="4656494" y="377338"/>
                </a:cubicBezTo>
                <a:cubicBezTo>
                  <a:pt x="4664273" y="370919"/>
                  <a:pt x="4671922" y="365774"/>
                  <a:pt x="4682425" y="372141"/>
                </a:cubicBezTo>
                <a:cubicBezTo>
                  <a:pt x="4685345" y="373417"/>
                  <a:pt x="4688687" y="373287"/>
                  <a:pt x="4691500" y="371789"/>
                </a:cubicBezTo>
                <a:cubicBezTo>
                  <a:pt x="4698321" y="367451"/>
                  <a:pt x="4706851" y="367451"/>
                  <a:pt x="4713230" y="363553"/>
                </a:cubicBezTo>
                <a:cubicBezTo>
                  <a:pt x="4721087" y="358679"/>
                  <a:pt x="4728790" y="361070"/>
                  <a:pt x="4736570" y="360226"/>
                </a:cubicBezTo>
                <a:cubicBezTo>
                  <a:pt x="4744424" y="358639"/>
                  <a:pt x="4752502" y="361619"/>
                  <a:pt x="4757456" y="367931"/>
                </a:cubicBezTo>
                <a:cubicBezTo>
                  <a:pt x="4760627" y="372857"/>
                  <a:pt x="4766365" y="375489"/>
                  <a:pt x="4772158" y="374674"/>
                </a:cubicBezTo>
                <a:lnTo>
                  <a:pt x="4773792" y="374414"/>
                </a:lnTo>
                <a:lnTo>
                  <a:pt x="4774220" y="373960"/>
                </a:lnTo>
                <a:lnTo>
                  <a:pt x="4774831" y="374077"/>
                </a:lnTo>
                <a:cubicBezTo>
                  <a:pt x="4778390" y="370133"/>
                  <a:pt x="4784311" y="369434"/>
                  <a:pt x="4788690" y="372440"/>
                </a:cubicBezTo>
                <a:cubicBezTo>
                  <a:pt x="4798358" y="377231"/>
                  <a:pt x="4809347" y="378644"/>
                  <a:pt x="4819909" y="376455"/>
                </a:cubicBezTo>
                <a:cubicBezTo>
                  <a:pt x="4829064" y="374587"/>
                  <a:pt x="4838520" y="377688"/>
                  <a:pt x="4844804" y="384615"/>
                </a:cubicBezTo>
                <a:cubicBezTo>
                  <a:pt x="4850310" y="389468"/>
                  <a:pt x="4854671" y="395485"/>
                  <a:pt x="4857574" y="402234"/>
                </a:cubicBezTo>
                <a:cubicBezTo>
                  <a:pt x="4859674" y="406699"/>
                  <a:pt x="4863828" y="409845"/>
                  <a:pt x="4868686" y="410653"/>
                </a:cubicBezTo>
                <a:cubicBezTo>
                  <a:pt x="4871503" y="410987"/>
                  <a:pt x="4874002" y="412621"/>
                  <a:pt x="4875441" y="415071"/>
                </a:cubicBezTo>
                <a:lnTo>
                  <a:pt x="4877710" y="415214"/>
                </a:lnTo>
                <a:lnTo>
                  <a:pt x="4881289" y="414447"/>
                </a:lnTo>
                <a:lnTo>
                  <a:pt x="4886474" y="413394"/>
                </a:lnTo>
                <a:cubicBezTo>
                  <a:pt x="4889158" y="409366"/>
                  <a:pt x="4891090" y="413915"/>
                  <a:pt x="4893410" y="414006"/>
                </a:cubicBezTo>
                <a:lnTo>
                  <a:pt x="4900243" y="413603"/>
                </a:lnTo>
                <a:cubicBezTo>
                  <a:pt x="4904989" y="409393"/>
                  <a:pt x="4908048" y="412173"/>
                  <a:pt x="4911368" y="415889"/>
                </a:cubicBezTo>
                <a:cubicBezTo>
                  <a:pt x="4920088" y="427307"/>
                  <a:pt x="4933929" y="433592"/>
                  <a:pt x="4948241" y="432638"/>
                </a:cubicBezTo>
                <a:cubicBezTo>
                  <a:pt x="4954983" y="424361"/>
                  <a:pt x="4962595" y="418761"/>
                  <a:pt x="4973940" y="423958"/>
                </a:cubicBezTo>
                <a:cubicBezTo>
                  <a:pt x="4978504" y="426064"/>
                  <a:pt x="4983625" y="424010"/>
                  <a:pt x="4988058" y="425153"/>
                </a:cubicBezTo>
                <a:cubicBezTo>
                  <a:pt x="4999586" y="426152"/>
                  <a:pt x="5010580" y="430465"/>
                  <a:pt x="5019720" y="437575"/>
                </a:cubicBezTo>
                <a:cubicBezTo>
                  <a:pt x="5027665" y="446770"/>
                  <a:pt x="5041057" y="448908"/>
                  <a:pt x="5051459" y="442642"/>
                </a:cubicBezTo>
                <a:cubicBezTo>
                  <a:pt x="5053876" y="441290"/>
                  <a:pt x="5056748" y="441006"/>
                  <a:pt x="5059381" y="441863"/>
                </a:cubicBezTo>
                <a:cubicBezTo>
                  <a:pt x="5068937" y="444774"/>
                  <a:pt x="5079063" y="444969"/>
                  <a:pt x="5088709" y="448542"/>
                </a:cubicBezTo>
                <a:cubicBezTo>
                  <a:pt x="5098102" y="450554"/>
                  <a:pt x="5107905" y="448715"/>
                  <a:pt x="5115938" y="443436"/>
                </a:cubicBezTo>
                <a:cubicBezTo>
                  <a:pt x="5120254" y="441447"/>
                  <a:pt x="5124520" y="440187"/>
                  <a:pt x="5127709" y="442410"/>
                </a:cubicBezTo>
                <a:cubicBezTo>
                  <a:pt x="5134598" y="448185"/>
                  <a:pt x="5142433" y="452722"/>
                  <a:pt x="5150867" y="455819"/>
                </a:cubicBezTo>
                <a:cubicBezTo>
                  <a:pt x="5163494" y="459249"/>
                  <a:pt x="5173813" y="468968"/>
                  <a:pt x="5187858" y="468734"/>
                </a:cubicBezTo>
                <a:cubicBezTo>
                  <a:pt x="5192428" y="468561"/>
                  <a:pt x="5196931" y="469854"/>
                  <a:pt x="5200717" y="472424"/>
                </a:cubicBezTo>
                <a:cubicBezTo>
                  <a:pt x="5206529" y="476273"/>
                  <a:pt x="5214048" y="476358"/>
                  <a:pt x="5219945" y="472645"/>
                </a:cubicBezTo>
                <a:cubicBezTo>
                  <a:pt x="5224895" y="469322"/>
                  <a:pt x="5231419" y="469585"/>
                  <a:pt x="5236087" y="473295"/>
                </a:cubicBezTo>
                <a:cubicBezTo>
                  <a:pt x="5244669" y="480574"/>
                  <a:pt x="5257394" y="480007"/>
                  <a:pt x="5265298" y="471996"/>
                </a:cubicBezTo>
                <a:cubicBezTo>
                  <a:pt x="5272314" y="464979"/>
                  <a:pt x="5278912" y="467993"/>
                  <a:pt x="5287988" y="470825"/>
                </a:cubicBezTo>
                <a:cubicBezTo>
                  <a:pt x="5298854" y="474230"/>
                  <a:pt x="5308473" y="482364"/>
                  <a:pt x="5320893" y="481065"/>
                </a:cubicBezTo>
                <a:cubicBezTo>
                  <a:pt x="5326473" y="480181"/>
                  <a:pt x="5332149" y="480111"/>
                  <a:pt x="5337749" y="480857"/>
                </a:cubicBezTo>
                <a:cubicBezTo>
                  <a:pt x="5345088" y="480986"/>
                  <a:pt x="5352291" y="478849"/>
                  <a:pt x="5358376" y="474736"/>
                </a:cubicBezTo>
                <a:cubicBezTo>
                  <a:pt x="5361489" y="473359"/>
                  <a:pt x="5365158" y="472203"/>
                  <a:pt x="5367142" y="474386"/>
                </a:cubicBezTo>
                <a:cubicBezTo>
                  <a:pt x="5375296" y="483364"/>
                  <a:pt x="5388095" y="480584"/>
                  <a:pt x="5397442" y="486976"/>
                </a:cubicBezTo>
                <a:cubicBezTo>
                  <a:pt x="5402237" y="489338"/>
                  <a:pt x="5408026" y="488036"/>
                  <a:pt x="5411353" y="483846"/>
                </a:cubicBezTo>
                <a:cubicBezTo>
                  <a:pt x="5415634" y="478725"/>
                  <a:pt x="5419328" y="480389"/>
                  <a:pt x="5421532" y="485781"/>
                </a:cubicBezTo>
                <a:cubicBezTo>
                  <a:pt x="5422842" y="489004"/>
                  <a:pt x="5425187" y="492251"/>
                  <a:pt x="5427884" y="491759"/>
                </a:cubicBezTo>
                <a:cubicBezTo>
                  <a:pt x="5435495" y="490368"/>
                  <a:pt x="5436533" y="496305"/>
                  <a:pt x="5440202" y="500203"/>
                </a:cubicBezTo>
                <a:cubicBezTo>
                  <a:pt x="5446853" y="507350"/>
                  <a:pt x="5452637" y="515042"/>
                  <a:pt x="5458690" y="522618"/>
                </a:cubicBezTo>
                <a:cubicBezTo>
                  <a:pt x="5465005" y="530531"/>
                  <a:pt x="5473639" y="524579"/>
                  <a:pt x="5480964" y="522813"/>
                </a:cubicBezTo>
                <a:cubicBezTo>
                  <a:pt x="5488290" y="521046"/>
                  <a:pt x="5486851" y="513678"/>
                  <a:pt x="5486747" y="508053"/>
                </a:cubicBezTo>
                <a:cubicBezTo>
                  <a:pt x="5489574" y="506882"/>
                  <a:pt x="5491026" y="508845"/>
                  <a:pt x="5492167" y="510144"/>
                </a:cubicBezTo>
                <a:cubicBezTo>
                  <a:pt x="5504989" y="525308"/>
                  <a:pt x="5524282" y="527633"/>
                  <a:pt x="5541137" y="534585"/>
                </a:cubicBezTo>
                <a:cubicBezTo>
                  <a:pt x="5546517" y="536949"/>
                  <a:pt x="5550828" y="541239"/>
                  <a:pt x="5553221" y="546617"/>
                </a:cubicBezTo>
                <a:cubicBezTo>
                  <a:pt x="5557474" y="552359"/>
                  <a:pt x="5564852" y="551736"/>
                  <a:pt x="5570350" y="554959"/>
                </a:cubicBezTo>
                <a:cubicBezTo>
                  <a:pt x="5580534" y="555800"/>
                  <a:pt x="5590180" y="559899"/>
                  <a:pt x="5597862" y="566653"/>
                </a:cubicBezTo>
                <a:cubicBezTo>
                  <a:pt x="5601827" y="572762"/>
                  <a:pt x="5607198" y="577827"/>
                  <a:pt x="5613523" y="581426"/>
                </a:cubicBezTo>
                <a:cubicBezTo>
                  <a:pt x="5618285" y="583539"/>
                  <a:pt x="5621458" y="588155"/>
                  <a:pt x="5621731" y="593367"/>
                </a:cubicBezTo>
                <a:cubicBezTo>
                  <a:pt x="5622704" y="600116"/>
                  <a:pt x="5626605" y="606091"/>
                  <a:pt x="5632388" y="609687"/>
                </a:cubicBezTo>
                <a:cubicBezTo>
                  <a:pt x="5636570" y="612341"/>
                  <a:pt x="5639822" y="616233"/>
                  <a:pt x="5641697" y="620821"/>
                </a:cubicBezTo>
                <a:cubicBezTo>
                  <a:pt x="5645636" y="628335"/>
                  <a:pt x="5650973" y="635023"/>
                  <a:pt x="5657424" y="640521"/>
                </a:cubicBezTo>
                <a:cubicBezTo>
                  <a:pt x="5661910" y="644450"/>
                  <a:pt x="5664746" y="649938"/>
                  <a:pt x="5665358" y="655878"/>
                </a:cubicBezTo>
                <a:cubicBezTo>
                  <a:pt x="5665348" y="656349"/>
                  <a:pt x="5665377" y="656820"/>
                  <a:pt x="5665449" y="657287"/>
                </a:cubicBezTo>
                <a:cubicBezTo>
                  <a:pt x="5666118" y="661591"/>
                  <a:pt x="5670140" y="664538"/>
                  <a:pt x="5674434" y="663869"/>
                </a:cubicBezTo>
                <a:cubicBezTo>
                  <a:pt x="5680263" y="663116"/>
                  <a:pt x="5686146" y="664724"/>
                  <a:pt x="5690784" y="668339"/>
                </a:cubicBezTo>
                <a:cubicBezTo>
                  <a:pt x="5696315" y="671964"/>
                  <a:pt x="5702291" y="673107"/>
                  <a:pt x="5708385" y="673567"/>
                </a:cubicBezTo>
                <a:lnTo>
                  <a:pt x="5710272" y="673683"/>
                </a:lnTo>
                <a:lnTo>
                  <a:pt x="5723719" y="649056"/>
                </a:lnTo>
                <a:cubicBezTo>
                  <a:pt x="5726705" y="646719"/>
                  <a:pt x="5728218" y="642969"/>
                  <a:pt x="5727714" y="639208"/>
                </a:cubicBezTo>
                <a:cubicBezTo>
                  <a:pt x="5727699" y="637792"/>
                  <a:pt x="5728348" y="636449"/>
                  <a:pt x="5729444" y="635569"/>
                </a:cubicBezTo>
                <a:cubicBezTo>
                  <a:pt x="5739655" y="628267"/>
                  <a:pt x="5743534" y="615364"/>
                  <a:pt x="5753788" y="608167"/>
                </a:cubicBezTo>
                <a:cubicBezTo>
                  <a:pt x="5761460" y="603020"/>
                  <a:pt x="5768339" y="596774"/>
                  <a:pt x="5774194" y="589625"/>
                </a:cubicBezTo>
                <a:cubicBezTo>
                  <a:pt x="5774181" y="589541"/>
                  <a:pt x="5774181" y="589456"/>
                  <a:pt x="5774181" y="589371"/>
                </a:cubicBezTo>
                <a:cubicBezTo>
                  <a:pt x="5774224" y="588856"/>
                  <a:pt x="5774684" y="588475"/>
                  <a:pt x="5775189" y="588520"/>
                </a:cubicBezTo>
                <a:cubicBezTo>
                  <a:pt x="5775147" y="583465"/>
                  <a:pt x="5775738" y="579036"/>
                  <a:pt x="5782342" y="578463"/>
                </a:cubicBezTo>
                <a:cubicBezTo>
                  <a:pt x="5783987" y="578027"/>
                  <a:pt x="5785314" y="576778"/>
                  <a:pt x="5785833" y="575149"/>
                </a:cubicBezTo>
                <a:cubicBezTo>
                  <a:pt x="5786396" y="564885"/>
                  <a:pt x="5795322" y="559506"/>
                  <a:pt x="5799778" y="551567"/>
                </a:cubicBezTo>
                <a:cubicBezTo>
                  <a:pt x="5803167" y="545487"/>
                  <a:pt x="5810796" y="541769"/>
                  <a:pt x="5816521" y="537014"/>
                </a:cubicBezTo>
                <a:cubicBezTo>
                  <a:pt x="5816651" y="535383"/>
                  <a:pt x="5818079" y="534160"/>
                  <a:pt x="5819709" y="534273"/>
                </a:cubicBezTo>
                <a:lnTo>
                  <a:pt x="5819580" y="530297"/>
                </a:lnTo>
                <a:cubicBezTo>
                  <a:pt x="5817012" y="523332"/>
                  <a:pt x="5818398" y="519239"/>
                  <a:pt x="5826862" y="520239"/>
                </a:cubicBezTo>
                <a:cubicBezTo>
                  <a:pt x="5829357" y="520475"/>
                  <a:pt x="5831853" y="519635"/>
                  <a:pt x="5833698" y="517927"/>
                </a:cubicBezTo>
                <a:cubicBezTo>
                  <a:pt x="5834404" y="515133"/>
                  <a:pt x="5837130" y="513068"/>
                  <a:pt x="5836625" y="509845"/>
                </a:cubicBezTo>
                <a:cubicBezTo>
                  <a:pt x="5837664" y="504929"/>
                  <a:pt x="5838399" y="499952"/>
                  <a:pt x="5838803" y="494941"/>
                </a:cubicBezTo>
                <a:cubicBezTo>
                  <a:pt x="5838760" y="494651"/>
                  <a:pt x="5838731" y="494356"/>
                  <a:pt x="5838731" y="494061"/>
                </a:cubicBezTo>
                <a:cubicBezTo>
                  <a:pt x="5838673" y="490423"/>
                  <a:pt x="5841557" y="487426"/>
                  <a:pt x="5845192" y="487366"/>
                </a:cubicBezTo>
                <a:cubicBezTo>
                  <a:pt x="5848812" y="487314"/>
                  <a:pt x="5849648" y="483195"/>
                  <a:pt x="5852532" y="481974"/>
                </a:cubicBezTo>
                <a:lnTo>
                  <a:pt x="5853903" y="480480"/>
                </a:lnTo>
                <a:cubicBezTo>
                  <a:pt x="5858517" y="473606"/>
                  <a:pt x="5863449" y="467188"/>
                  <a:pt x="5872939" y="467279"/>
                </a:cubicBezTo>
                <a:cubicBezTo>
                  <a:pt x="5873790" y="467251"/>
                  <a:pt x="5874597" y="466829"/>
                  <a:pt x="5875102" y="466135"/>
                </a:cubicBezTo>
                <a:cubicBezTo>
                  <a:pt x="5879516" y="456923"/>
                  <a:pt x="5889884" y="454494"/>
                  <a:pt x="5896172" y="447477"/>
                </a:cubicBezTo>
                <a:cubicBezTo>
                  <a:pt x="5897571" y="446082"/>
                  <a:pt x="5898580" y="444344"/>
                  <a:pt x="5899099" y="442436"/>
                </a:cubicBezTo>
                <a:cubicBezTo>
                  <a:pt x="5900441" y="432199"/>
                  <a:pt x="5903440" y="422251"/>
                  <a:pt x="5907970" y="412980"/>
                </a:cubicBezTo>
                <a:cubicBezTo>
                  <a:pt x="5911199" y="419608"/>
                  <a:pt x="5918107" y="423627"/>
                  <a:pt x="5925448" y="423153"/>
                </a:cubicBezTo>
                <a:cubicBezTo>
                  <a:pt x="5932774" y="424134"/>
                  <a:pt x="5940230" y="422955"/>
                  <a:pt x="5946907" y="419762"/>
                </a:cubicBezTo>
                <a:cubicBezTo>
                  <a:pt x="5950658" y="417946"/>
                  <a:pt x="5954651" y="416697"/>
                  <a:pt x="5958777" y="416058"/>
                </a:cubicBezTo>
                <a:cubicBezTo>
                  <a:pt x="5969145" y="413629"/>
                  <a:pt x="5975621" y="404898"/>
                  <a:pt x="5984706" y="400467"/>
                </a:cubicBezTo>
                <a:lnTo>
                  <a:pt x="5987561" y="396569"/>
                </a:lnTo>
                <a:cubicBezTo>
                  <a:pt x="5987505" y="396502"/>
                  <a:pt x="5987460" y="396426"/>
                  <a:pt x="5987418" y="396345"/>
                </a:cubicBezTo>
                <a:cubicBezTo>
                  <a:pt x="5987244" y="395928"/>
                  <a:pt x="5987432" y="395447"/>
                  <a:pt x="5987850" y="395269"/>
                </a:cubicBezTo>
                <a:cubicBezTo>
                  <a:pt x="5989739" y="389422"/>
                  <a:pt x="5995133" y="388213"/>
                  <a:pt x="5999936" y="387044"/>
                </a:cubicBezTo>
                <a:cubicBezTo>
                  <a:pt x="6004954" y="386160"/>
                  <a:pt x="6010030" y="385655"/>
                  <a:pt x="6015121" y="385537"/>
                </a:cubicBezTo>
                <a:cubicBezTo>
                  <a:pt x="6020515" y="378871"/>
                  <a:pt x="6027394" y="382314"/>
                  <a:pt x="6033480" y="383615"/>
                </a:cubicBezTo>
                <a:cubicBezTo>
                  <a:pt x="6037287" y="384381"/>
                  <a:pt x="6041974" y="385381"/>
                  <a:pt x="6044137" y="383485"/>
                </a:cubicBezTo>
                <a:cubicBezTo>
                  <a:pt x="6050007" y="378313"/>
                  <a:pt x="6055646" y="380976"/>
                  <a:pt x="6061674" y="381756"/>
                </a:cubicBezTo>
                <a:cubicBezTo>
                  <a:pt x="6072706" y="383229"/>
                  <a:pt x="6083927" y="381393"/>
                  <a:pt x="6093921" y="376481"/>
                </a:cubicBezTo>
                <a:cubicBezTo>
                  <a:pt x="6097151" y="370989"/>
                  <a:pt x="6102847" y="367399"/>
                  <a:pt x="6109179" y="366839"/>
                </a:cubicBezTo>
                <a:cubicBezTo>
                  <a:pt x="6110895" y="366620"/>
                  <a:pt x="6112481" y="365844"/>
                  <a:pt x="6113707" y="364631"/>
                </a:cubicBezTo>
                <a:cubicBezTo>
                  <a:pt x="6123168" y="355964"/>
                  <a:pt x="6131561" y="345140"/>
                  <a:pt x="6146905" y="348947"/>
                </a:cubicBezTo>
                <a:cubicBezTo>
                  <a:pt x="6150842" y="340424"/>
                  <a:pt x="6161356" y="341463"/>
                  <a:pt x="6167312" y="334446"/>
                </a:cubicBezTo>
                <a:cubicBezTo>
                  <a:pt x="6171855" y="329106"/>
                  <a:pt x="6182094" y="328820"/>
                  <a:pt x="6189565" y="325729"/>
                </a:cubicBezTo>
                <a:cubicBezTo>
                  <a:pt x="6197727" y="322324"/>
                  <a:pt x="6205673" y="318426"/>
                  <a:pt x="6213591" y="314528"/>
                </a:cubicBezTo>
                <a:cubicBezTo>
                  <a:pt x="6224090" y="309370"/>
                  <a:pt x="6224652" y="299676"/>
                  <a:pt x="6223354" y="290074"/>
                </a:cubicBezTo>
                <a:cubicBezTo>
                  <a:pt x="6221753" y="284595"/>
                  <a:pt x="6222806" y="278683"/>
                  <a:pt x="6226195" y="274092"/>
                </a:cubicBezTo>
                <a:cubicBezTo>
                  <a:pt x="6228373" y="271597"/>
                  <a:pt x="6227652" y="268298"/>
                  <a:pt x="6227262" y="265101"/>
                </a:cubicBezTo>
                <a:cubicBezTo>
                  <a:pt x="6226527" y="261242"/>
                  <a:pt x="6226094" y="257332"/>
                  <a:pt x="6225965" y="253407"/>
                </a:cubicBezTo>
                <a:cubicBezTo>
                  <a:pt x="6226210" y="244195"/>
                  <a:pt x="6229786" y="239569"/>
                  <a:pt x="6239175" y="242167"/>
                </a:cubicBezTo>
                <a:cubicBezTo>
                  <a:pt x="6247352" y="244364"/>
                  <a:pt x="6258990" y="241816"/>
                  <a:pt x="6259682" y="255602"/>
                </a:cubicBezTo>
                <a:cubicBezTo>
                  <a:pt x="6268494" y="258097"/>
                  <a:pt x="6270945" y="266413"/>
                  <a:pt x="6275560" y="272793"/>
                </a:cubicBezTo>
                <a:cubicBezTo>
                  <a:pt x="6276700" y="274365"/>
                  <a:pt x="6278762" y="273417"/>
                  <a:pt x="6280247" y="272610"/>
                </a:cubicBezTo>
                <a:cubicBezTo>
                  <a:pt x="6281733" y="271805"/>
                  <a:pt x="6283954" y="270506"/>
                  <a:pt x="6284905" y="272118"/>
                </a:cubicBezTo>
                <a:cubicBezTo>
                  <a:pt x="6291323" y="283019"/>
                  <a:pt x="6303380" y="282135"/>
                  <a:pt x="6313172" y="285501"/>
                </a:cubicBezTo>
                <a:cubicBezTo>
                  <a:pt x="6319748" y="287748"/>
                  <a:pt x="6327680" y="285449"/>
                  <a:pt x="6334011" y="289113"/>
                </a:cubicBezTo>
                <a:cubicBezTo>
                  <a:pt x="6343688" y="294726"/>
                  <a:pt x="6351158" y="296611"/>
                  <a:pt x="6356941" y="283694"/>
                </a:cubicBezTo>
                <a:cubicBezTo>
                  <a:pt x="6358254" y="280718"/>
                  <a:pt x="6365306" y="279913"/>
                  <a:pt x="6366589" y="274339"/>
                </a:cubicBezTo>
                <a:cubicBezTo>
                  <a:pt x="6367065" y="272443"/>
                  <a:pt x="6369315" y="272365"/>
                  <a:pt x="6370959" y="273040"/>
                </a:cubicBezTo>
                <a:cubicBezTo>
                  <a:pt x="6375935" y="275041"/>
                  <a:pt x="6380333" y="272430"/>
                  <a:pt x="6385006" y="271883"/>
                </a:cubicBezTo>
                <a:cubicBezTo>
                  <a:pt x="6394077" y="271422"/>
                  <a:pt x="6402932" y="268960"/>
                  <a:pt x="6410936" y="264672"/>
                </a:cubicBezTo>
                <a:cubicBezTo>
                  <a:pt x="6411368" y="264299"/>
                  <a:pt x="6411815" y="263960"/>
                  <a:pt x="6412306" y="263658"/>
                </a:cubicBezTo>
                <a:cubicBezTo>
                  <a:pt x="6417411" y="260444"/>
                  <a:pt x="6424146" y="261986"/>
                  <a:pt x="6427347" y="267103"/>
                </a:cubicBezTo>
                <a:cubicBezTo>
                  <a:pt x="6428314" y="268726"/>
                  <a:pt x="6430419" y="268142"/>
                  <a:pt x="6432107" y="268142"/>
                </a:cubicBezTo>
                <a:cubicBezTo>
                  <a:pt x="6440875" y="268468"/>
                  <a:pt x="6449557" y="266209"/>
                  <a:pt x="6457056" y="261645"/>
                </a:cubicBezTo>
                <a:cubicBezTo>
                  <a:pt x="6458008" y="261047"/>
                  <a:pt x="6459190" y="259956"/>
                  <a:pt x="6459998" y="260164"/>
                </a:cubicBezTo>
                <a:cubicBezTo>
                  <a:pt x="6473194" y="263580"/>
                  <a:pt x="6481024" y="253991"/>
                  <a:pt x="6490572" y="248132"/>
                </a:cubicBezTo>
                <a:cubicBezTo>
                  <a:pt x="6498301" y="243388"/>
                  <a:pt x="6501474" y="233579"/>
                  <a:pt x="6510791" y="230864"/>
                </a:cubicBezTo>
                <a:cubicBezTo>
                  <a:pt x="6511829" y="230565"/>
                  <a:pt x="6513257" y="228849"/>
                  <a:pt x="6513502" y="229044"/>
                </a:cubicBezTo>
                <a:cubicBezTo>
                  <a:pt x="6521549" y="235580"/>
                  <a:pt x="6529092" y="227225"/>
                  <a:pt x="6536980" y="228291"/>
                </a:cubicBezTo>
                <a:cubicBezTo>
                  <a:pt x="6541119" y="228862"/>
                  <a:pt x="6545157" y="227862"/>
                  <a:pt x="6547609" y="233059"/>
                </a:cubicBezTo>
                <a:cubicBezTo>
                  <a:pt x="6549498" y="237139"/>
                  <a:pt x="6555353" y="236100"/>
                  <a:pt x="6559550" y="239907"/>
                </a:cubicBezTo>
                <a:cubicBezTo>
                  <a:pt x="6558497" y="236299"/>
                  <a:pt x="6559492" y="232406"/>
                  <a:pt x="6562146" y="229745"/>
                </a:cubicBezTo>
                <a:cubicBezTo>
                  <a:pt x="6562477" y="229255"/>
                  <a:pt x="6562896" y="228820"/>
                  <a:pt x="6563372" y="228456"/>
                </a:cubicBezTo>
                <a:cubicBezTo>
                  <a:pt x="6565953" y="226461"/>
                  <a:pt x="6569659" y="226940"/>
                  <a:pt x="6571650" y="229525"/>
                </a:cubicBezTo>
                <a:cubicBezTo>
                  <a:pt x="6572789" y="230500"/>
                  <a:pt x="6574145" y="228823"/>
                  <a:pt x="6575385" y="228226"/>
                </a:cubicBezTo>
                <a:cubicBezTo>
                  <a:pt x="6577418" y="227225"/>
                  <a:pt x="6580894" y="225211"/>
                  <a:pt x="6581471" y="225821"/>
                </a:cubicBezTo>
                <a:cubicBezTo>
                  <a:pt x="6588090" y="232747"/>
                  <a:pt x="6593383" y="224185"/>
                  <a:pt x="6599325" y="224652"/>
                </a:cubicBezTo>
                <a:cubicBezTo>
                  <a:pt x="6603983" y="225029"/>
                  <a:pt x="6607862" y="224146"/>
                  <a:pt x="6608901" y="218611"/>
                </a:cubicBezTo>
                <a:cubicBezTo>
                  <a:pt x="6609276" y="216609"/>
                  <a:pt x="6610083" y="216427"/>
                  <a:pt x="6612391" y="217311"/>
                </a:cubicBezTo>
                <a:cubicBezTo>
                  <a:pt x="6620986" y="221282"/>
                  <a:pt x="6630475" y="222935"/>
                  <a:pt x="6639907" y="222105"/>
                </a:cubicBezTo>
                <a:cubicBezTo>
                  <a:pt x="6643527" y="221600"/>
                  <a:pt x="6644262" y="221417"/>
                  <a:pt x="6643801" y="217986"/>
                </a:cubicBezTo>
                <a:cubicBezTo>
                  <a:pt x="6643253" y="213945"/>
                  <a:pt x="6641393" y="214362"/>
                  <a:pt x="6638508" y="215388"/>
                </a:cubicBezTo>
                <a:cubicBezTo>
                  <a:pt x="6631543" y="217986"/>
                  <a:pt x="6626495" y="213763"/>
                  <a:pt x="6621174" y="210191"/>
                </a:cubicBezTo>
                <a:cubicBezTo>
                  <a:pt x="6616587" y="207111"/>
                  <a:pt x="6620063" y="203720"/>
                  <a:pt x="6620207" y="200277"/>
                </a:cubicBezTo>
                <a:cubicBezTo>
                  <a:pt x="6620351" y="196833"/>
                  <a:pt x="6622918" y="194456"/>
                  <a:pt x="6625861" y="195755"/>
                </a:cubicBezTo>
                <a:cubicBezTo>
                  <a:pt x="6630749" y="198016"/>
                  <a:pt x="6635638" y="188621"/>
                  <a:pt x="6639979" y="196171"/>
                </a:cubicBezTo>
                <a:cubicBezTo>
                  <a:pt x="6642878" y="194395"/>
                  <a:pt x="6645185" y="191824"/>
                  <a:pt x="6646656" y="188764"/>
                </a:cubicBezTo>
                <a:cubicBezTo>
                  <a:pt x="6649944" y="181800"/>
                  <a:pt x="6652295" y="173588"/>
                  <a:pt x="6662909" y="175238"/>
                </a:cubicBezTo>
                <a:cubicBezTo>
                  <a:pt x="6663082" y="175247"/>
                  <a:pt x="6663256" y="175235"/>
                  <a:pt x="6663428" y="175206"/>
                </a:cubicBezTo>
                <a:cubicBezTo>
                  <a:pt x="6664741" y="174984"/>
                  <a:pt x="6665635" y="173729"/>
                  <a:pt x="6665404" y="172405"/>
                </a:cubicBezTo>
                <a:cubicBezTo>
                  <a:pt x="6664885" y="167273"/>
                  <a:pt x="6670264" y="166857"/>
                  <a:pt x="6670942" y="163089"/>
                </a:cubicBezTo>
                <a:cubicBezTo>
                  <a:pt x="6675456" y="165143"/>
                  <a:pt x="6671216" y="170600"/>
                  <a:pt x="6674677" y="170496"/>
                </a:cubicBezTo>
                <a:cubicBezTo>
                  <a:pt x="6679177" y="170405"/>
                  <a:pt x="6682653" y="173381"/>
                  <a:pt x="6686878" y="173004"/>
                </a:cubicBezTo>
                <a:cubicBezTo>
                  <a:pt x="6688753" y="172835"/>
                  <a:pt x="6689589" y="171457"/>
                  <a:pt x="6690051" y="169548"/>
                </a:cubicBezTo>
                <a:cubicBezTo>
                  <a:pt x="6693584" y="159392"/>
                  <a:pt x="6699122" y="150047"/>
                  <a:pt x="6706304" y="142053"/>
                </a:cubicBezTo>
                <a:cubicBezTo>
                  <a:pt x="6709823" y="136446"/>
                  <a:pt x="6713847" y="131166"/>
                  <a:pt x="6718317" y="126279"/>
                </a:cubicBezTo>
                <a:cubicBezTo>
                  <a:pt x="6726148" y="118614"/>
                  <a:pt x="6726422" y="118028"/>
                  <a:pt x="6733128" y="126811"/>
                </a:cubicBezTo>
                <a:cubicBezTo>
                  <a:pt x="6735522" y="130021"/>
                  <a:pt x="6737238" y="130607"/>
                  <a:pt x="6739618" y="128488"/>
                </a:cubicBezTo>
                <a:cubicBezTo>
                  <a:pt x="6742747" y="125720"/>
                  <a:pt x="6739344" y="124161"/>
                  <a:pt x="6737642" y="122564"/>
                </a:cubicBezTo>
                <a:cubicBezTo>
                  <a:pt x="6736257" y="121264"/>
                  <a:pt x="6734123" y="120523"/>
                  <a:pt x="6733200" y="119003"/>
                </a:cubicBezTo>
                <a:cubicBezTo>
                  <a:pt x="6730359" y="114417"/>
                  <a:pt x="6733503" y="111831"/>
                  <a:pt x="6738998" y="109816"/>
                </a:cubicBezTo>
                <a:cubicBezTo>
                  <a:pt x="6746180" y="107166"/>
                  <a:pt x="6748790" y="107725"/>
                  <a:pt x="6746886" y="115443"/>
                </a:cubicBezTo>
                <a:cubicBezTo>
                  <a:pt x="6750030" y="118315"/>
                  <a:pt x="6752482" y="107426"/>
                  <a:pt x="6755583" y="117158"/>
                </a:cubicBezTo>
                <a:cubicBezTo>
                  <a:pt x="6755712" y="113229"/>
                  <a:pt x="6755352" y="109300"/>
                  <a:pt x="6754501" y="105463"/>
                </a:cubicBezTo>
                <a:cubicBezTo>
                  <a:pt x="6752972" y="98565"/>
                  <a:pt x="6760803" y="96654"/>
                  <a:pt x="6763803" y="91963"/>
                </a:cubicBezTo>
                <a:cubicBezTo>
                  <a:pt x="6768850" y="85212"/>
                  <a:pt x="6772787" y="77698"/>
                  <a:pt x="6775470" y="69706"/>
                </a:cubicBezTo>
                <a:cubicBezTo>
                  <a:pt x="6777474" y="63556"/>
                  <a:pt x="6779868" y="57541"/>
                  <a:pt x="6782637" y="51698"/>
                </a:cubicBezTo>
                <a:cubicBezTo>
                  <a:pt x="6782984" y="50573"/>
                  <a:pt x="6783820" y="49666"/>
                  <a:pt x="6784916" y="49228"/>
                </a:cubicBezTo>
                <a:cubicBezTo>
                  <a:pt x="6784007" y="48680"/>
                  <a:pt x="6783474" y="47684"/>
                  <a:pt x="6783531" y="46629"/>
                </a:cubicBezTo>
                <a:cubicBezTo>
                  <a:pt x="6783185" y="41445"/>
                  <a:pt x="6781830" y="34195"/>
                  <a:pt x="6786892" y="30803"/>
                </a:cubicBezTo>
                <a:cubicBezTo>
                  <a:pt x="6790785" y="28205"/>
                  <a:pt x="6792098" y="19396"/>
                  <a:pt x="6800058" y="23630"/>
                </a:cubicBezTo>
                <a:cubicBezTo>
                  <a:pt x="6802063" y="21338"/>
                  <a:pt x="6803635" y="18696"/>
                  <a:pt x="6804688" y="15835"/>
                </a:cubicBezTo>
                <a:cubicBezTo>
                  <a:pt x="6805784" y="11295"/>
                  <a:pt x="6809822" y="8085"/>
                  <a:pt x="6814480" y="8039"/>
                </a:cubicBezTo>
                <a:cubicBezTo>
                  <a:pt x="6825441" y="6555"/>
                  <a:pt x="6836502" y="6046"/>
                  <a:pt x="6847549" y="6518"/>
                </a:cubicBezTo>
                <a:cubicBezTo>
                  <a:pt x="6861134" y="8819"/>
                  <a:pt x="6875051" y="6143"/>
                  <a:pt x="6888881" y="7520"/>
                </a:cubicBezTo>
                <a:cubicBezTo>
                  <a:pt x="6905841" y="7748"/>
                  <a:pt x="6922757" y="9373"/>
                  <a:pt x="6939443" y="12379"/>
                </a:cubicBezTo>
                <a:cubicBezTo>
                  <a:pt x="6940251" y="12639"/>
                  <a:pt x="6941145" y="13275"/>
                  <a:pt x="6941851" y="13106"/>
                </a:cubicBezTo>
                <a:cubicBezTo>
                  <a:pt x="6957441" y="9273"/>
                  <a:pt x="6973334" y="16719"/>
                  <a:pt x="6988996" y="11600"/>
                </a:cubicBezTo>
                <a:cubicBezTo>
                  <a:pt x="6994461" y="9926"/>
                  <a:pt x="7000158" y="9231"/>
                  <a:pt x="7005855" y="9546"/>
                </a:cubicBezTo>
                <a:cubicBezTo>
                  <a:pt x="7013037" y="10348"/>
                  <a:pt x="7020190" y="7838"/>
                  <a:pt x="7025309" y="2725"/>
                </a:cubicBezTo>
                <a:cubicBezTo>
                  <a:pt x="7028309" y="-615"/>
                  <a:pt x="7033443" y="-928"/>
                  <a:pt x="7036832" y="2024"/>
                </a:cubicBezTo>
                <a:cubicBezTo>
                  <a:pt x="7045052" y="6290"/>
                  <a:pt x="7052941" y="11177"/>
                  <a:pt x="7060411" y="16641"/>
                </a:cubicBezTo>
                <a:cubicBezTo>
                  <a:pt x="7064219" y="20331"/>
                  <a:pt x="7069727" y="17355"/>
                  <a:pt x="7074414" y="17173"/>
                </a:cubicBezTo>
                <a:cubicBezTo>
                  <a:pt x="7079116" y="16991"/>
                  <a:pt x="7084438" y="16342"/>
                  <a:pt x="7086889" y="20526"/>
                </a:cubicBezTo>
                <a:cubicBezTo>
                  <a:pt x="7093451" y="31662"/>
                  <a:pt x="7105710" y="34493"/>
                  <a:pt x="7115199" y="41315"/>
                </a:cubicBezTo>
                <a:cubicBezTo>
                  <a:pt x="7123044" y="48420"/>
                  <a:pt x="7133817" y="51319"/>
                  <a:pt x="7144172" y="49111"/>
                </a:cubicBezTo>
                <a:cubicBezTo>
                  <a:pt x="7150171" y="47579"/>
                  <a:pt x="7153863" y="53932"/>
                  <a:pt x="7158492" y="56674"/>
                </a:cubicBezTo>
                <a:cubicBezTo>
                  <a:pt x="7161781" y="58706"/>
                  <a:pt x="7165199" y="60507"/>
                  <a:pt x="7168732" y="62066"/>
                </a:cubicBezTo>
                <a:lnTo>
                  <a:pt x="7172308" y="62287"/>
                </a:lnTo>
                <a:cubicBezTo>
                  <a:pt x="7174832" y="62014"/>
                  <a:pt x="7177615" y="60455"/>
                  <a:pt x="7179476" y="63665"/>
                </a:cubicBezTo>
                <a:cubicBezTo>
                  <a:pt x="7179635" y="63969"/>
                  <a:pt x="7179793" y="64270"/>
                  <a:pt x="7179966" y="64563"/>
                </a:cubicBezTo>
                <a:cubicBezTo>
                  <a:pt x="7184437" y="72083"/>
                  <a:pt x="7194128" y="74553"/>
                  <a:pt x="7201628" y="70083"/>
                </a:cubicBezTo>
                <a:cubicBezTo>
                  <a:pt x="7205752" y="67951"/>
                  <a:pt x="7207569" y="70745"/>
                  <a:pt x="7210165" y="73617"/>
                </a:cubicBezTo>
                <a:cubicBezTo>
                  <a:pt x="7213049" y="76788"/>
                  <a:pt x="7214780" y="80581"/>
                  <a:pt x="7217462" y="83778"/>
                </a:cubicBezTo>
                <a:lnTo>
                  <a:pt x="7218097" y="83869"/>
                </a:lnTo>
                <a:lnTo>
                  <a:pt x="7218327" y="84466"/>
                </a:lnTo>
                <a:cubicBezTo>
                  <a:pt x="7227803" y="84261"/>
                  <a:pt x="7237249" y="85416"/>
                  <a:pt x="7246406" y="87896"/>
                </a:cubicBezTo>
                <a:cubicBezTo>
                  <a:pt x="7254050" y="91086"/>
                  <a:pt x="7262299" y="92511"/>
                  <a:pt x="7270577" y="92067"/>
                </a:cubicBezTo>
                <a:cubicBezTo>
                  <a:pt x="7275553" y="91511"/>
                  <a:pt x="7280355" y="94098"/>
                  <a:pt x="7282633" y="98565"/>
                </a:cubicBezTo>
                <a:cubicBezTo>
                  <a:pt x="7282907" y="99032"/>
                  <a:pt x="7283470" y="99669"/>
                  <a:pt x="7283931" y="99669"/>
                </a:cubicBezTo>
                <a:cubicBezTo>
                  <a:pt x="7293680" y="101457"/>
                  <a:pt x="7302665" y="106138"/>
                  <a:pt x="7309746" y="113104"/>
                </a:cubicBezTo>
                <a:cubicBezTo>
                  <a:pt x="7319336" y="117809"/>
                  <a:pt x="7329777" y="120523"/>
                  <a:pt x="7340435" y="121082"/>
                </a:cubicBezTo>
                <a:cubicBezTo>
                  <a:pt x="7348699" y="122100"/>
                  <a:pt x="7357063" y="122078"/>
                  <a:pt x="7365327" y="121017"/>
                </a:cubicBezTo>
                <a:lnTo>
                  <a:pt x="7368110" y="119718"/>
                </a:lnTo>
                <a:cubicBezTo>
                  <a:pt x="7374109" y="113260"/>
                  <a:pt x="7375436" y="113454"/>
                  <a:pt x="7382373" y="121718"/>
                </a:cubicBezTo>
                <a:lnTo>
                  <a:pt x="7391354" y="128106"/>
                </a:lnTo>
                <a:lnTo>
                  <a:pt x="7392831" y="128488"/>
                </a:lnTo>
                <a:cubicBezTo>
                  <a:pt x="7395960" y="125720"/>
                  <a:pt x="7392557" y="124161"/>
                  <a:pt x="7390855" y="122564"/>
                </a:cubicBezTo>
                <a:cubicBezTo>
                  <a:pt x="7389470" y="121264"/>
                  <a:pt x="7387336" y="120523"/>
                  <a:pt x="7386413" y="119003"/>
                </a:cubicBezTo>
                <a:cubicBezTo>
                  <a:pt x="7383572" y="114417"/>
                  <a:pt x="7386716" y="111831"/>
                  <a:pt x="7392211" y="109816"/>
                </a:cubicBezTo>
                <a:cubicBezTo>
                  <a:pt x="7399393" y="107166"/>
                  <a:pt x="7402003" y="107725"/>
                  <a:pt x="7400099" y="115443"/>
                </a:cubicBezTo>
                <a:cubicBezTo>
                  <a:pt x="7403243" y="118315"/>
                  <a:pt x="7405695" y="107426"/>
                  <a:pt x="7408796" y="117158"/>
                </a:cubicBezTo>
                <a:cubicBezTo>
                  <a:pt x="7408925" y="113229"/>
                  <a:pt x="7408565" y="109300"/>
                  <a:pt x="7407714" y="105463"/>
                </a:cubicBezTo>
                <a:cubicBezTo>
                  <a:pt x="7406185" y="98565"/>
                  <a:pt x="7414016" y="96654"/>
                  <a:pt x="7417016" y="91963"/>
                </a:cubicBezTo>
                <a:cubicBezTo>
                  <a:pt x="7422063" y="85212"/>
                  <a:pt x="7426000" y="77698"/>
                  <a:pt x="7428683" y="69706"/>
                </a:cubicBezTo>
                <a:cubicBezTo>
                  <a:pt x="7430687" y="63556"/>
                  <a:pt x="7433081" y="57541"/>
                  <a:pt x="7435850" y="51698"/>
                </a:cubicBezTo>
                <a:cubicBezTo>
                  <a:pt x="7436197" y="50573"/>
                  <a:pt x="7437033" y="49666"/>
                  <a:pt x="7438129" y="49228"/>
                </a:cubicBezTo>
                <a:cubicBezTo>
                  <a:pt x="7437220" y="48680"/>
                  <a:pt x="7436687" y="47684"/>
                  <a:pt x="7436744" y="46629"/>
                </a:cubicBezTo>
                <a:cubicBezTo>
                  <a:pt x="7436398" y="41445"/>
                  <a:pt x="7435043" y="34195"/>
                  <a:pt x="7440105" y="30803"/>
                </a:cubicBezTo>
                <a:cubicBezTo>
                  <a:pt x="7443998" y="28205"/>
                  <a:pt x="7445311" y="19396"/>
                  <a:pt x="7453271" y="23630"/>
                </a:cubicBezTo>
                <a:cubicBezTo>
                  <a:pt x="7455276" y="21338"/>
                  <a:pt x="7456848" y="18696"/>
                  <a:pt x="7457901" y="15835"/>
                </a:cubicBezTo>
                <a:cubicBezTo>
                  <a:pt x="7458997" y="11295"/>
                  <a:pt x="7463035" y="8085"/>
                  <a:pt x="7467693" y="8039"/>
                </a:cubicBezTo>
                <a:cubicBezTo>
                  <a:pt x="7478654" y="6555"/>
                  <a:pt x="7489715" y="6046"/>
                  <a:pt x="7500762" y="6518"/>
                </a:cubicBezTo>
                <a:cubicBezTo>
                  <a:pt x="7514347" y="8819"/>
                  <a:pt x="7528264" y="6143"/>
                  <a:pt x="7542094" y="7520"/>
                </a:cubicBezTo>
                <a:cubicBezTo>
                  <a:pt x="7559054" y="7748"/>
                  <a:pt x="7575970" y="9373"/>
                  <a:pt x="7592656" y="12379"/>
                </a:cubicBezTo>
                <a:cubicBezTo>
                  <a:pt x="7593464" y="12639"/>
                  <a:pt x="7594358" y="13275"/>
                  <a:pt x="7595064" y="13106"/>
                </a:cubicBezTo>
                <a:cubicBezTo>
                  <a:pt x="7610654" y="9273"/>
                  <a:pt x="7626547" y="16719"/>
                  <a:pt x="7642209" y="11600"/>
                </a:cubicBezTo>
                <a:cubicBezTo>
                  <a:pt x="7647674" y="9926"/>
                  <a:pt x="7653371" y="9231"/>
                  <a:pt x="7659068" y="9546"/>
                </a:cubicBezTo>
                <a:cubicBezTo>
                  <a:pt x="7666250" y="10348"/>
                  <a:pt x="7673403" y="7838"/>
                  <a:pt x="7678522" y="2725"/>
                </a:cubicBezTo>
                <a:cubicBezTo>
                  <a:pt x="7681522" y="-615"/>
                  <a:pt x="7686656" y="-928"/>
                  <a:pt x="7690045" y="2024"/>
                </a:cubicBezTo>
                <a:cubicBezTo>
                  <a:pt x="7698265" y="6290"/>
                  <a:pt x="7706154" y="11177"/>
                  <a:pt x="7713624" y="16641"/>
                </a:cubicBezTo>
                <a:cubicBezTo>
                  <a:pt x="7717432" y="20331"/>
                  <a:pt x="7722940" y="17355"/>
                  <a:pt x="7727627" y="17173"/>
                </a:cubicBezTo>
                <a:cubicBezTo>
                  <a:pt x="7732329" y="16991"/>
                  <a:pt x="7737651" y="16342"/>
                  <a:pt x="7740102" y="20526"/>
                </a:cubicBezTo>
                <a:cubicBezTo>
                  <a:pt x="7746664" y="31662"/>
                  <a:pt x="7758923" y="34493"/>
                  <a:pt x="7768412" y="41315"/>
                </a:cubicBezTo>
                <a:cubicBezTo>
                  <a:pt x="7776257" y="48420"/>
                  <a:pt x="7787030" y="51319"/>
                  <a:pt x="7797385" y="49111"/>
                </a:cubicBezTo>
                <a:cubicBezTo>
                  <a:pt x="7803384" y="47579"/>
                  <a:pt x="7807076" y="53932"/>
                  <a:pt x="7811705" y="56674"/>
                </a:cubicBezTo>
                <a:cubicBezTo>
                  <a:pt x="7814994" y="58706"/>
                  <a:pt x="7818412" y="60507"/>
                  <a:pt x="7821945" y="62066"/>
                </a:cubicBezTo>
                <a:lnTo>
                  <a:pt x="7825521" y="62287"/>
                </a:lnTo>
                <a:cubicBezTo>
                  <a:pt x="7828045" y="62014"/>
                  <a:pt x="7830828" y="60455"/>
                  <a:pt x="7832689" y="63665"/>
                </a:cubicBezTo>
                <a:cubicBezTo>
                  <a:pt x="7832848" y="63969"/>
                  <a:pt x="7833006" y="64270"/>
                  <a:pt x="7833179" y="64563"/>
                </a:cubicBezTo>
                <a:cubicBezTo>
                  <a:pt x="7837650" y="72083"/>
                  <a:pt x="7847341" y="74553"/>
                  <a:pt x="7854841" y="70083"/>
                </a:cubicBezTo>
                <a:cubicBezTo>
                  <a:pt x="7858965" y="67951"/>
                  <a:pt x="7860782" y="70745"/>
                  <a:pt x="7863378" y="73617"/>
                </a:cubicBezTo>
                <a:cubicBezTo>
                  <a:pt x="7866262" y="76788"/>
                  <a:pt x="7867993" y="80581"/>
                  <a:pt x="7870675" y="83778"/>
                </a:cubicBezTo>
                <a:lnTo>
                  <a:pt x="7871310" y="83869"/>
                </a:lnTo>
                <a:lnTo>
                  <a:pt x="7871540" y="84466"/>
                </a:lnTo>
                <a:cubicBezTo>
                  <a:pt x="7881016" y="84261"/>
                  <a:pt x="7890462" y="85416"/>
                  <a:pt x="7899619" y="87896"/>
                </a:cubicBezTo>
                <a:cubicBezTo>
                  <a:pt x="7907263" y="91086"/>
                  <a:pt x="7915512" y="92511"/>
                  <a:pt x="7923790" y="92067"/>
                </a:cubicBezTo>
                <a:cubicBezTo>
                  <a:pt x="7928766" y="91511"/>
                  <a:pt x="7933568" y="94098"/>
                  <a:pt x="7935846" y="98565"/>
                </a:cubicBezTo>
                <a:cubicBezTo>
                  <a:pt x="7936120" y="99032"/>
                  <a:pt x="7936683" y="99669"/>
                  <a:pt x="7937144" y="99669"/>
                </a:cubicBezTo>
                <a:cubicBezTo>
                  <a:pt x="7946893" y="101457"/>
                  <a:pt x="7955878" y="106138"/>
                  <a:pt x="7962959" y="113104"/>
                </a:cubicBezTo>
                <a:cubicBezTo>
                  <a:pt x="7972549" y="117809"/>
                  <a:pt x="7982990" y="120523"/>
                  <a:pt x="7993648" y="121082"/>
                </a:cubicBezTo>
                <a:cubicBezTo>
                  <a:pt x="8001912" y="122100"/>
                  <a:pt x="8010276" y="122078"/>
                  <a:pt x="8018540" y="121017"/>
                </a:cubicBezTo>
                <a:lnTo>
                  <a:pt x="8021323" y="119718"/>
                </a:lnTo>
                <a:cubicBezTo>
                  <a:pt x="8027322" y="113260"/>
                  <a:pt x="8028649" y="113454"/>
                  <a:pt x="8035586" y="121718"/>
                </a:cubicBezTo>
                <a:cubicBezTo>
                  <a:pt x="8048032" y="140156"/>
                  <a:pt x="8066059" y="140455"/>
                  <a:pt x="8085254" y="137103"/>
                </a:cubicBezTo>
                <a:cubicBezTo>
                  <a:pt x="8088542" y="136531"/>
                  <a:pt x="8091109" y="134088"/>
                  <a:pt x="8090951" y="131620"/>
                </a:cubicBezTo>
                <a:cubicBezTo>
                  <a:pt x="8090230" y="121134"/>
                  <a:pt x="8099330" y="118523"/>
                  <a:pt x="8105141" y="113649"/>
                </a:cubicBezTo>
                <a:cubicBezTo>
                  <a:pt x="8110953" y="108777"/>
                  <a:pt x="8119491" y="108283"/>
                  <a:pt x="8125043" y="101617"/>
                </a:cubicBezTo>
                <a:cubicBezTo>
                  <a:pt x="8128778" y="97695"/>
                  <a:pt x="8134345" y="96121"/>
                  <a:pt x="8139580" y="97511"/>
                </a:cubicBezTo>
                <a:cubicBezTo>
                  <a:pt x="8143488" y="98303"/>
                  <a:pt x="8147555" y="97711"/>
                  <a:pt x="8151074" y="95836"/>
                </a:cubicBezTo>
                <a:cubicBezTo>
                  <a:pt x="8154781" y="93498"/>
                  <a:pt x="8159554" y="93668"/>
                  <a:pt x="8163087" y="96264"/>
                </a:cubicBezTo>
                <a:cubicBezTo>
                  <a:pt x="8163462" y="96599"/>
                  <a:pt x="8163837" y="96912"/>
                  <a:pt x="8164255" y="97199"/>
                </a:cubicBezTo>
                <a:cubicBezTo>
                  <a:pt x="8169707" y="101046"/>
                  <a:pt x="8177235" y="99739"/>
                  <a:pt x="8181071" y="94277"/>
                </a:cubicBezTo>
                <a:cubicBezTo>
                  <a:pt x="8187647" y="86039"/>
                  <a:pt x="8198218" y="86909"/>
                  <a:pt x="8206294" y="81959"/>
                </a:cubicBezTo>
                <a:cubicBezTo>
                  <a:pt x="8209597" y="79931"/>
                  <a:pt x="8217486" y="85362"/>
                  <a:pt x="8223283" y="87455"/>
                </a:cubicBezTo>
                <a:cubicBezTo>
                  <a:pt x="8224595" y="87948"/>
                  <a:pt x="8225807" y="88650"/>
                  <a:pt x="8227090" y="89247"/>
                </a:cubicBezTo>
                <a:cubicBezTo>
                  <a:pt x="8233378" y="88195"/>
                  <a:pt x="8239983" y="83791"/>
                  <a:pt x="8245420" y="91093"/>
                </a:cubicBezTo>
                <a:lnTo>
                  <a:pt x="8254491" y="91275"/>
                </a:lnTo>
                <a:cubicBezTo>
                  <a:pt x="8258558" y="89807"/>
                  <a:pt x="8260173" y="85870"/>
                  <a:pt x="8262279" y="82751"/>
                </a:cubicBezTo>
                <a:cubicBezTo>
                  <a:pt x="8266908" y="75826"/>
                  <a:pt x="8276787" y="76566"/>
                  <a:pt x="8281171" y="68459"/>
                </a:cubicBezTo>
                <a:cubicBezTo>
                  <a:pt x="8282786" y="65496"/>
                  <a:pt x="8289161" y="68836"/>
                  <a:pt x="8291223" y="73526"/>
                </a:cubicBezTo>
                <a:cubicBezTo>
                  <a:pt x="8293069" y="74222"/>
                  <a:pt x="8294569" y="75624"/>
                  <a:pt x="8295391" y="77423"/>
                </a:cubicBezTo>
                <a:cubicBezTo>
                  <a:pt x="8297093" y="78412"/>
                  <a:pt x="8298924" y="80399"/>
                  <a:pt x="8300496" y="80217"/>
                </a:cubicBezTo>
                <a:cubicBezTo>
                  <a:pt x="8315278" y="78399"/>
                  <a:pt x="8325878" y="89403"/>
                  <a:pt x="8339016" y="92483"/>
                </a:cubicBezTo>
                <a:cubicBezTo>
                  <a:pt x="8339535" y="92704"/>
                  <a:pt x="8340112" y="92793"/>
                  <a:pt x="8340674" y="92743"/>
                </a:cubicBezTo>
                <a:cubicBezTo>
                  <a:pt x="8349572" y="90979"/>
                  <a:pt x="8358716" y="90908"/>
                  <a:pt x="8367643" y="92535"/>
                </a:cubicBezTo>
                <a:cubicBezTo>
                  <a:pt x="8376007" y="92253"/>
                  <a:pt x="8384242" y="94807"/>
                  <a:pt x="8390977" y="99786"/>
                </a:cubicBezTo>
                <a:lnTo>
                  <a:pt x="8394539" y="99877"/>
                </a:lnTo>
                <a:cubicBezTo>
                  <a:pt x="8399111" y="98397"/>
                  <a:pt x="8404101" y="99380"/>
                  <a:pt x="8407764" y="102476"/>
                </a:cubicBezTo>
                <a:cubicBezTo>
                  <a:pt x="8413042" y="105640"/>
                  <a:pt x="8419229" y="106897"/>
                  <a:pt x="8425315" y="106036"/>
                </a:cubicBezTo>
                <a:lnTo>
                  <a:pt x="8427348" y="105554"/>
                </a:lnTo>
                <a:cubicBezTo>
                  <a:pt x="8429497" y="102294"/>
                  <a:pt x="8432006" y="99799"/>
                  <a:pt x="8436420" y="100994"/>
                </a:cubicBezTo>
                <a:cubicBezTo>
                  <a:pt x="8437256" y="101253"/>
                  <a:pt x="8438150" y="101221"/>
                  <a:pt x="8438958" y="100903"/>
                </a:cubicBezTo>
                <a:cubicBezTo>
                  <a:pt x="8451028" y="94316"/>
                  <a:pt x="8463517" y="99786"/>
                  <a:pt x="8475805" y="99513"/>
                </a:cubicBezTo>
                <a:cubicBezTo>
                  <a:pt x="8476930" y="99487"/>
                  <a:pt x="8478617" y="99110"/>
                  <a:pt x="8479122" y="99695"/>
                </a:cubicBezTo>
                <a:cubicBezTo>
                  <a:pt x="8489462" y="111909"/>
                  <a:pt x="8505903" y="114910"/>
                  <a:pt x="8517569" y="126305"/>
                </a:cubicBezTo>
                <a:cubicBezTo>
                  <a:pt x="8525963" y="134856"/>
                  <a:pt x="8537183" y="140024"/>
                  <a:pt x="8549124" y="140832"/>
                </a:cubicBezTo>
                <a:cubicBezTo>
                  <a:pt x="8563358" y="139719"/>
                  <a:pt x="8577635" y="142485"/>
                  <a:pt x="8590442" y="148836"/>
                </a:cubicBezTo>
                <a:cubicBezTo>
                  <a:pt x="8592576" y="150304"/>
                  <a:pt x="8595201" y="150865"/>
                  <a:pt x="8597754" y="150395"/>
                </a:cubicBezTo>
                <a:cubicBezTo>
                  <a:pt x="8604662" y="148829"/>
                  <a:pt x="8611887" y="151031"/>
                  <a:pt x="8616761" y="156189"/>
                </a:cubicBezTo>
                <a:cubicBezTo>
                  <a:pt x="8623352" y="160907"/>
                  <a:pt x="8631716" y="162413"/>
                  <a:pt x="8639547" y="160295"/>
                </a:cubicBezTo>
                <a:cubicBezTo>
                  <a:pt x="8649368" y="158269"/>
                  <a:pt x="8654300" y="163961"/>
                  <a:pt x="8658987" y="170457"/>
                </a:cubicBezTo>
                <a:cubicBezTo>
                  <a:pt x="8664021" y="177461"/>
                  <a:pt x="8668044" y="185127"/>
                  <a:pt x="8673611" y="191818"/>
                </a:cubicBezTo>
                <a:cubicBezTo>
                  <a:pt x="8679322" y="196936"/>
                  <a:pt x="8685639" y="201335"/>
                  <a:pt x="8692417" y="204915"/>
                </a:cubicBezTo>
                <a:cubicBezTo>
                  <a:pt x="8697335" y="207670"/>
                  <a:pt x="8703493" y="206747"/>
                  <a:pt x="8707401" y="202668"/>
                </a:cubicBezTo>
                <a:cubicBezTo>
                  <a:pt x="8709636" y="200965"/>
                  <a:pt x="8711381" y="198627"/>
                  <a:pt x="8714438" y="198367"/>
                </a:cubicBezTo>
                <a:cubicBezTo>
                  <a:pt x="8714698" y="198341"/>
                  <a:pt x="8715188" y="198497"/>
                  <a:pt x="8715188" y="198653"/>
                </a:cubicBezTo>
                <a:cubicBezTo>
                  <a:pt x="8715246" y="199053"/>
                  <a:pt x="8715246" y="199461"/>
                  <a:pt x="8715188" y="199861"/>
                </a:cubicBezTo>
                <a:cubicBezTo>
                  <a:pt x="8719284" y="195313"/>
                  <a:pt x="8721851" y="200043"/>
                  <a:pt x="8724937" y="201486"/>
                </a:cubicBezTo>
                <a:cubicBezTo>
                  <a:pt x="8727778" y="199562"/>
                  <a:pt x="8729552" y="202070"/>
                  <a:pt x="8731225" y="203369"/>
                </a:cubicBezTo>
                <a:cubicBezTo>
                  <a:pt x="8737297" y="208021"/>
                  <a:pt x="8745330" y="208813"/>
                  <a:pt x="8751142" y="214166"/>
                </a:cubicBezTo>
                <a:cubicBezTo>
                  <a:pt x="8754300" y="217064"/>
                  <a:pt x="8759131" y="215245"/>
                  <a:pt x="8762636" y="214075"/>
                </a:cubicBezTo>
                <a:cubicBezTo>
                  <a:pt x="8777317" y="209151"/>
                  <a:pt x="8789849" y="216466"/>
                  <a:pt x="8802482" y="221183"/>
                </a:cubicBezTo>
                <a:cubicBezTo>
                  <a:pt x="8807876" y="223452"/>
                  <a:pt x="8813630" y="224770"/>
                  <a:pt x="8819471" y="225081"/>
                </a:cubicBezTo>
                <a:cubicBezTo>
                  <a:pt x="8828672" y="225083"/>
                  <a:pt x="8837829" y="226314"/>
                  <a:pt x="8846699" y="228745"/>
                </a:cubicBezTo>
                <a:cubicBezTo>
                  <a:pt x="8849511" y="229099"/>
                  <a:pt x="8852352" y="229051"/>
                  <a:pt x="8855135" y="228602"/>
                </a:cubicBezTo>
                <a:cubicBezTo>
                  <a:pt x="8858135" y="228537"/>
                  <a:pt x="8861452" y="227173"/>
                  <a:pt x="8863558" y="230695"/>
                </a:cubicBezTo>
                <a:lnTo>
                  <a:pt x="8867971" y="234228"/>
                </a:lnTo>
                <a:lnTo>
                  <a:pt x="8871331" y="234436"/>
                </a:lnTo>
                <a:lnTo>
                  <a:pt x="8877316" y="233981"/>
                </a:lnTo>
                <a:cubicBezTo>
                  <a:pt x="8880460" y="230083"/>
                  <a:pt x="8882882" y="233189"/>
                  <a:pt x="8885911" y="234488"/>
                </a:cubicBezTo>
                <a:cubicBezTo>
                  <a:pt x="8893555" y="239194"/>
                  <a:pt x="8901919" y="242612"/>
                  <a:pt x="8910673" y="244610"/>
                </a:cubicBezTo>
                <a:lnTo>
                  <a:pt x="8912403" y="244532"/>
                </a:lnTo>
                <a:cubicBezTo>
                  <a:pt x="8915115" y="244299"/>
                  <a:pt x="8916629" y="246286"/>
                  <a:pt x="8918403" y="247781"/>
                </a:cubicBezTo>
                <a:cubicBezTo>
                  <a:pt x="8927185" y="256426"/>
                  <a:pt x="8937915" y="262816"/>
                  <a:pt x="8949698" y="266400"/>
                </a:cubicBezTo>
                <a:cubicBezTo>
                  <a:pt x="8956894" y="269416"/>
                  <a:pt x="8964696" y="270677"/>
                  <a:pt x="8972484" y="270077"/>
                </a:cubicBezTo>
                <a:cubicBezTo>
                  <a:pt x="8977805" y="269753"/>
                  <a:pt x="8982795" y="268739"/>
                  <a:pt x="8987266" y="273651"/>
                </a:cubicBezTo>
                <a:cubicBezTo>
                  <a:pt x="8990179" y="276847"/>
                  <a:pt x="8994506" y="274521"/>
                  <a:pt x="8998399" y="273482"/>
                </a:cubicBezTo>
                <a:cubicBezTo>
                  <a:pt x="9005322" y="270690"/>
                  <a:pt x="9012994" y="270451"/>
                  <a:pt x="9020075" y="272806"/>
                </a:cubicBezTo>
                <a:cubicBezTo>
                  <a:pt x="9022296" y="273690"/>
                  <a:pt x="9025324" y="272521"/>
                  <a:pt x="9026781" y="275404"/>
                </a:cubicBezTo>
                <a:lnTo>
                  <a:pt x="9026882" y="275508"/>
                </a:lnTo>
                <a:lnTo>
                  <a:pt x="9032319" y="277874"/>
                </a:lnTo>
                <a:lnTo>
                  <a:pt x="9037121" y="278770"/>
                </a:lnTo>
                <a:cubicBezTo>
                  <a:pt x="9044390" y="277415"/>
                  <a:pt x="9051889" y="279266"/>
                  <a:pt x="9057701" y="283850"/>
                </a:cubicBezTo>
                <a:cubicBezTo>
                  <a:pt x="9062691" y="291049"/>
                  <a:pt x="9071502" y="289048"/>
                  <a:pt x="9078107" y="292349"/>
                </a:cubicBezTo>
                <a:cubicBezTo>
                  <a:pt x="9082030" y="291036"/>
                  <a:pt x="9085938" y="289607"/>
                  <a:pt x="9089039" y="293921"/>
                </a:cubicBezTo>
                <a:cubicBezTo>
                  <a:pt x="9098197" y="298755"/>
                  <a:pt x="9107830" y="302674"/>
                  <a:pt x="9117752" y="305615"/>
                </a:cubicBezTo>
                <a:cubicBezTo>
                  <a:pt x="9121588" y="308330"/>
                  <a:pt x="9125425" y="310096"/>
                  <a:pt x="9125857" y="316451"/>
                </a:cubicBezTo>
                <a:cubicBezTo>
                  <a:pt x="9126189" y="320959"/>
                  <a:pt x="9132982" y="323039"/>
                  <a:pt x="9137654" y="322948"/>
                </a:cubicBezTo>
                <a:cubicBezTo>
                  <a:pt x="9146163" y="323299"/>
                  <a:pt x="9154210" y="326843"/>
                  <a:pt x="9160224" y="332874"/>
                </a:cubicBezTo>
                <a:cubicBezTo>
                  <a:pt x="9166612" y="339149"/>
                  <a:pt x="9176073" y="341092"/>
                  <a:pt x="9184409" y="337838"/>
                </a:cubicBezTo>
                <a:cubicBezTo>
                  <a:pt x="9193595" y="334472"/>
                  <a:pt x="9200316" y="340099"/>
                  <a:pt x="9205507" y="346595"/>
                </a:cubicBezTo>
                <a:cubicBezTo>
                  <a:pt x="9210541" y="352807"/>
                  <a:pt x="9217780" y="356315"/>
                  <a:pt x="9222742" y="362720"/>
                </a:cubicBezTo>
                <a:cubicBezTo>
                  <a:pt x="9225626" y="366449"/>
                  <a:pt x="9231741" y="364644"/>
                  <a:pt x="9236499" y="364644"/>
                </a:cubicBezTo>
                <a:cubicBezTo>
                  <a:pt x="9239672" y="364644"/>
                  <a:pt x="9243984" y="363384"/>
                  <a:pt x="9242888" y="369347"/>
                </a:cubicBezTo>
                <a:lnTo>
                  <a:pt x="9244100" y="372297"/>
                </a:lnTo>
                <a:cubicBezTo>
                  <a:pt x="9247359" y="374832"/>
                  <a:pt x="9251325" y="376297"/>
                  <a:pt x="9255435" y="376494"/>
                </a:cubicBezTo>
                <a:cubicBezTo>
                  <a:pt x="9260959" y="376390"/>
                  <a:pt x="9263410" y="380691"/>
                  <a:pt x="9265804" y="384784"/>
                </a:cubicBezTo>
                <a:lnTo>
                  <a:pt x="9271241" y="387784"/>
                </a:lnTo>
                <a:cubicBezTo>
                  <a:pt x="9280500" y="392723"/>
                  <a:pt x="9291071" y="390254"/>
                  <a:pt x="9301065" y="393046"/>
                </a:cubicBezTo>
                <a:cubicBezTo>
                  <a:pt x="9316770" y="397426"/>
                  <a:pt x="9326548" y="412615"/>
                  <a:pt x="9343291" y="413993"/>
                </a:cubicBezTo>
                <a:cubicBezTo>
                  <a:pt x="9344084" y="414058"/>
                  <a:pt x="9345339" y="414538"/>
                  <a:pt x="9345498" y="415084"/>
                </a:cubicBezTo>
                <a:cubicBezTo>
                  <a:pt x="9348613" y="425556"/>
                  <a:pt x="9360381" y="425452"/>
                  <a:pt x="9366568" y="432339"/>
                </a:cubicBezTo>
                <a:cubicBezTo>
                  <a:pt x="9369971" y="436159"/>
                  <a:pt x="9375423" y="435250"/>
                  <a:pt x="9380254" y="434704"/>
                </a:cubicBezTo>
                <a:cubicBezTo>
                  <a:pt x="9385936" y="433292"/>
                  <a:pt x="9391906" y="433747"/>
                  <a:pt x="9397300" y="436003"/>
                </a:cubicBezTo>
                <a:cubicBezTo>
                  <a:pt x="9397372" y="436303"/>
                  <a:pt x="9397459" y="436600"/>
                  <a:pt x="9397545" y="436895"/>
                </a:cubicBezTo>
                <a:cubicBezTo>
                  <a:pt x="9399608" y="443495"/>
                  <a:pt x="9406631" y="447169"/>
                  <a:pt x="9413207" y="445099"/>
                </a:cubicBezTo>
                <a:cubicBezTo>
                  <a:pt x="9417534" y="443942"/>
                  <a:pt x="9420029" y="447841"/>
                  <a:pt x="9423504" y="447841"/>
                </a:cubicBezTo>
                <a:cubicBezTo>
                  <a:pt x="9435243" y="448279"/>
                  <a:pt x="9446853" y="445247"/>
                  <a:pt x="9456890" y="439122"/>
                </a:cubicBezTo>
                <a:cubicBezTo>
                  <a:pt x="9458087" y="438369"/>
                  <a:pt x="9459198" y="436770"/>
                  <a:pt x="9460322" y="436770"/>
                </a:cubicBezTo>
                <a:cubicBezTo>
                  <a:pt x="9469725" y="435569"/>
                  <a:pt x="9478724" y="432197"/>
                  <a:pt x="9486599" y="426921"/>
                </a:cubicBezTo>
                <a:cubicBezTo>
                  <a:pt x="9490478" y="425192"/>
                  <a:pt x="9493362" y="429207"/>
                  <a:pt x="9496045" y="431079"/>
                </a:cubicBezTo>
                <a:cubicBezTo>
                  <a:pt x="9502664" y="435431"/>
                  <a:pt x="9510928" y="436393"/>
                  <a:pt x="9518369" y="433677"/>
                </a:cubicBezTo>
                <a:cubicBezTo>
                  <a:pt x="9525724" y="430106"/>
                  <a:pt x="9534146" y="429417"/>
                  <a:pt x="9541992" y="431742"/>
                </a:cubicBezTo>
                <a:cubicBezTo>
                  <a:pt x="9547688" y="433108"/>
                  <a:pt x="9553630" y="433228"/>
                  <a:pt x="9559384" y="432092"/>
                </a:cubicBezTo>
                <a:cubicBezTo>
                  <a:pt x="9578002" y="430060"/>
                  <a:pt x="9596087" y="439164"/>
                  <a:pt x="9605562" y="455351"/>
                </a:cubicBezTo>
                <a:cubicBezTo>
                  <a:pt x="9611533" y="463268"/>
                  <a:pt x="9619392" y="469558"/>
                  <a:pt x="9628406" y="473645"/>
                </a:cubicBezTo>
                <a:cubicBezTo>
                  <a:pt x="9636467" y="481247"/>
                  <a:pt x="9646837" y="477102"/>
                  <a:pt x="9656023" y="478959"/>
                </a:cubicBezTo>
                <a:cubicBezTo>
                  <a:pt x="9658662" y="479506"/>
                  <a:pt x="9661763" y="478180"/>
                  <a:pt x="9662873" y="481948"/>
                </a:cubicBezTo>
                <a:lnTo>
                  <a:pt x="9666003" y="485599"/>
                </a:lnTo>
                <a:cubicBezTo>
                  <a:pt x="9672637" y="490157"/>
                  <a:pt x="9680612" y="492345"/>
                  <a:pt x="9688630" y="491811"/>
                </a:cubicBezTo>
                <a:lnTo>
                  <a:pt x="9695076" y="494130"/>
                </a:lnTo>
                <a:lnTo>
                  <a:pt x="9695161" y="494058"/>
                </a:lnTo>
                <a:cubicBezTo>
                  <a:pt x="9695767" y="493188"/>
                  <a:pt x="9696632" y="492533"/>
                  <a:pt x="9697627" y="492186"/>
                </a:cubicBezTo>
                <a:lnTo>
                  <a:pt x="9707838" y="495018"/>
                </a:lnTo>
                <a:lnTo>
                  <a:pt x="9718425" y="492733"/>
                </a:lnTo>
                <a:lnTo>
                  <a:pt x="9737017" y="495279"/>
                </a:lnTo>
                <a:lnTo>
                  <a:pt x="9738729" y="495032"/>
                </a:lnTo>
                <a:cubicBezTo>
                  <a:pt x="9741570" y="492338"/>
                  <a:pt x="9745521" y="491153"/>
                  <a:pt x="9749372" y="491837"/>
                </a:cubicBezTo>
                <a:cubicBezTo>
                  <a:pt x="9765322" y="493363"/>
                  <a:pt x="9781272" y="489082"/>
                  <a:pt x="9794310" y="479779"/>
                </a:cubicBezTo>
                <a:cubicBezTo>
                  <a:pt x="9798622" y="476061"/>
                  <a:pt x="9804938" y="475871"/>
                  <a:pt x="9809467" y="479323"/>
                </a:cubicBezTo>
                <a:cubicBezTo>
                  <a:pt x="9823124" y="485625"/>
                  <a:pt x="9838555" y="486966"/>
                  <a:pt x="9853106" y="483117"/>
                </a:cubicBezTo>
                <a:cubicBezTo>
                  <a:pt x="9853669" y="483036"/>
                  <a:pt x="9854188" y="482760"/>
                  <a:pt x="9854577" y="482338"/>
                </a:cubicBezTo>
                <a:cubicBezTo>
                  <a:pt x="9865148" y="467851"/>
                  <a:pt x="9883709" y="469163"/>
                  <a:pt x="9897366" y="460717"/>
                </a:cubicBezTo>
                <a:cubicBezTo>
                  <a:pt x="9901779" y="457975"/>
                  <a:pt x="9906683" y="461756"/>
                  <a:pt x="9911528" y="461107"/>
                </a:cubicBezTo>
                <a:cubicBezTo>
                  <a:pt x="9922734" y="459655"/>
                  <a:pt x="9933853" y="457595"/>
                  <a:pt x="9944828" y="454935"/>
                </a:cubicBezTo>
                <a:cubicBezTo>
                  <a:pt x="9949630" y="453739"/>
                  <a:pt x="9955500" y="451323"/>
                  <a:pt x="9959682" y="454429"/>
                </a:cubicBezTo>
                <a:cubicBezTo>
                  <a:pt x="9969286" y="461535"/>
                  <a:pt x="9978891" y="456507"/>
                  <a:pt x="9987040" y="453609"/>
                </a:cubicBezTo>
                <a:cubicBezTo>
                  <a:pt x="9992347" y="451115"/>
                  <a:pt x="9998115" y="449756"/>
                  <a:pt x="10003970" y="449620"/>
                </a:cubicBezTo>
                <a:cubicBezTo>
                  <a:pt x="10011152" y="444047"/>
                  <a:pt x="10019055" y="439474"/>
                  <a:pt x="10027463" y="436029"/>
                </a:cubicBezTo>
                <a:cubicBezTo>
                  <a:pt x="10031833" y="433838"/>
                  <a:pt x="10036967" y="433701"/>
                  <a:pt x="10041452" y="435653"/>
                </a:cubicBezTo>
                <a:cubicBezTo>
                  <a:pt x="10041495" y="435673"/>
                  <a:pt x="10041539" y="435695"/>
                  <a:pt x="10041567" y="435717"/>
                </a:cubicBezTo>
                <a:cubicBezTo>
                  <a:pt x="10048923" y="439457"/>
                  <a:pt x="10057907" y="436520"/>
                  <a:pt x="10061642" y="429157"/>
                </a:cubicBezTo>
                <a:cubicBezTo>
                  <a:pt x="10062190" y="428207"/>
                  <a:pt x="10062392" y="426791"/>
                  <a:pt x="10063185" y="426285"/>
                </a:cubicBezTo>
                <a:cubicBezTo>
                  <a:pt x="10072069" y="419048"/>
                  <a:pt x="10077780" y="408624"/>
                  <a:pt x="10079107" y="397231"/>
                </a:cubicBezTo>
                <a:cubicBezTo>
                  <a:pt x="10082063" y="387044"/>
                  <a:pt x="10090139" y="383782"/>
                  <a:pt x="10097771" y="390539"/>
                </a:cubicBezTo>
                <a:cubicBezTo>
                  <a:pt x="10104384" y="396360"/>
                  <a:pt x="10112747" y="394671"/>
                  <a:pt x="10119943" y="395905"/>
                </a:cubicBezTo>
                <a:cubicBezTo>
                  <a:pt x="10132793" y="397246"/>
                  <a:pt x="10145736" y="397429"/>
                  <a:pt x="10158619" y="396452"/>
                </a:cubicBezTo>
                <a:cubicBezTo>
                  <a:pt x="10162761" y="396398"/>
                  <a:pt x="10166813" y="395232"/>
                  <a:pt x="10170352" y="393072"/>
                </a:cubicBezTo>
                <a:cubicBezTo>
                  <a:pt x="10178062" y="388031"/>
                  <a:pt x="10187929" y="387702"/>
                  <a:pt x="10195959" y="392215"/>
                </a:cubicBezTo>
                <a:cubicBezTo>
                  <a:pt x="10201762" y="395006"/>
                  <a:pt x="10207729" y="397444"/>
                  <a:pt x="10213825" y="399518"/>
                </a:cubicBezTo>
                <a:cubicBezTo>
                  <a:pt x="10217240" y="401244"/>
                  <a:pt x="10221308" y="401042"/>
                  <a:pt x="10224534" y="398985"/>
                </a:cubicBezTo>
                <a:cubicBezTo>
                  <a:pt x="10231484" y="392502"/>
                  <a:pt x="10241065" y="392853"/>
                  <a:pt x="10248585" y="388279"/>
                </a:cubicBezTo>
                <a:cubicBezTo>
                  <a:pt x="10249531" y="387706"/>
                  <a:pt x="10250801" y="387044"/>
                  <a:pt x="10251113" y="386135"/>
                </a:cubicBezTo>
                <a:cubicBezTo>
                  <a:pt x="10254199" y="377286"/>
                  <a:pt x="10261615" y="377897"/>
                  <a:pt x="10268694" y="378066"/>
                </a:cubicBezTo>
                <a:cubicBezTo>
                  <a:pt x="10275604" y="379225"/>
                  <a:pt x="10282398" y="375455"/>
                  <a:pt x="10285083" y="368970"/>
                </a:cubicBezTo>
                <a:cubicBezTo>
                  <a:pt x="10288119" y="373277"/>
                  <a:pt x="10292314" y="376630"/>
                  <a:pt x="10297180" y="378637"/>
                </a:cubicBezTo>
                <a:cubicBezTo>
                  <a:pt x="10301476" y="380984"/>
                  <a:pt x="10306767" y="380470"/>
                  <a:pt x="10310534" y="377338"/>
                </a:cubicBezTo>
                <a:cubicBezTo>
                  <a:pt x="10318313" y="370919"/>
                  <a:pt x="10325962" y="365774"/>
                  <a:pt x="10336464" y="372141"/>
                </a:cubicBezTo>
                <a:cubicBezTo>
                  <a:pt x="10339385" y="373417"/>
                  <a:pt x="10342726" y="373287"/>
                  <a:pt x="10345540" y="371789"/>
                </a:cubicBezTo>
                <a:cubicBezTo>
                  <a:pt x="10352360" y="367451"/>
                  <a:pt x="10360891" y="367451"/>
                  <a:pt x="10367270" y="363553"/>
                </a:cubicBezTo>
                <a:cubicBezTo>
                  <a:pt x="10375127" y="358679"/>
                  <a:pt x="10382830" y="361070"/>
                  <a:pt x="10390609" y="360226"/>
                </a:cubicBezTo>
                <a:cubicBezTo>
                  <a:pt x="10398464" y="358639"/>
                  <a:pt x="10406542" y="361619"/>
                  <a:pt x="10411495" y="367931"/>
                </a:cubicBezTo>
                <a:cubicBezTo>
                  <a:pt x="10414667" y="372857"/>
                  <a:pt x="10420405" y="375489"/>
                  <a:pt x="10426198" y="374674"/>
                </a:cubicBezTo>
                <a:lnTo>
                  <a:pt x="10427832" y="374414"/>
                </a:lnTo>
                <a:lnTo>
                  <a:pt x="10428260" y="373960"/>
                </a:lnTo>
                <a:lnTo>
                  <a:pt x="10428869" y="374077"/>
                </a:lnTo>
                <a:cubicBezTo>
                  <a:pt x="10432430" y="370133"/>
                  <a:pt x="10438351" y="369434"/>
                  <a:pt x="10442730" y="372440"/>
                </a:cubicBezTo>
                <a:cubicBezTo>
                  <a:pt x="10452398" y="377231"/>
                  <a:pt x="10463387" y="378644"/>
                  <a:pt x="10473949" y="376455"/>
                </a:cubicBezTo>
                <a:cubicBezTo>
                  <a:pt x="10483103" y="374587"/>
                  <a:pt x="10492560" y="377688"/>
                  <a:pt x="10498844" y="384615"/>
                </a:cubicBezTo>
                <a:cubicBezTo>
                  <a:pt x="10504350" y="389468"/>
                  <a:pt x="10508711" y="395485"/>
                  <a:pt x="10511614" y="402234"/>
                </a:cubicBezTo>
                <a:cubicBezTo>
                  <a:pt x="10513714" y="406699"/>
                  <a:pt x="10517867" y="409845"/>
                  <a:pt x="10522726" y="410653"/>
                </a:cubicBezTo>
                <a:cubicBezTo>
                  <a:pt x="10525543" y="410987"/>
                  <a:pt x="10528042" y="412621"/>
                  <a:pt x="10529481" y="415071"/>
                </a:cubicBezTo>
                <a:lnTo>
                  <a:pt x="10531750" y="415214"/>
                </a:lnTo>
                <a:lnTo>
                  <a:pt x="10535328" y="414447"/>
                </a:lnTo>
                <a:lnTo>
                  <a:pt x="10540514" y="413394"/>
                </a:lnTo>
                <a:cubicBezTo>
                  <a:pt x="10543198" y="409366"/>
                  <a:pt x="10545130" y="413915"/>
                  <a:pt x="10547450" y="414006"/>
                </a:cubicBezTo>
                <a:lnTo>
                  <a:pt x="10554283" y="413603"/>
                </a:lnTo>
                <a:cubicBezTo>
                  <a:pt x="10559029" y="409393"/>
                  <a:pt x="10562088" y="412173"/>
                  <a:pt x="10565408" y="415889"/>
                </a:cubicBezTo>
                <a:cubicBezTo>
                  <a:pt x="10574127" y="427307"/>
                  <a:pt x="10587968" y="433592"/>
                  <a:pt x="10602281" y="432638"/>
                </a:cubicBezTo>
                <a:cubicBezTo>
                  <a:pt x="10609023" y="424361"/>
                  <a:pt x="10616635" y="418761"/>
                  <a:pt x="10627979" y="423958"/>
                </a:cubicBezTo>
                <a:cubicBezTo>
                  <a:pt x="10632544" y="426064"/>
                  <a:pt x="10637665" y="424010"/>
                  <a:pt x="10642098" y="425153"/>
                </a:cubicBezTo>
                <a:cubicBezTo>
                  <a:pt x="10653626" y="426152"/>
                  <a:pt x="10664620" y="430465"/>
                  <a:pt x="10673760" y="437575"/>
                </a:cubicBezTo>
                <a:lnTo>
                  <a:pt x="10675921" y="438779"/>
                </a:lnTo>
                <a:lnTo>
                  <a:pt x="10680676" y="436029"/>
                </a:lnTo>
                <a:cubicBezTo>
                  <a:pt x="10685046" y="433838"/>
                  <a:pt x="10690180" y="433701"/>
                  <a:pt x="10694665" y="435653"/>
                </a:cubicBezTo>
                <a:cubicBezTo>
                  <a:pt x="10694708" y="435673"/>
                  <a:pt x="10694752" y="435695"/>
                  <a:pt x="10694780" y="435717"/>
                </a:cubicBezTo>
                <a:cubicBezTo>
                  <a:pt x="10702136" y="439457"/>
                  <a:pt x="10711120" y="436520"/>
                  <a:pt x="10714855" y="429157"/>
                </a:cubicBezTo>
                <a:cubicBezTo>
                  <a:pt x="10715403" y="428207"/>
                  <a:pt x="10715605" y="426791"/>
                  <a:pt x="10716398" y="426285"/>
                </a:cubicBezTo>
                <a:cubicBezTo>
                  <a:pt x="10725282" y="419048"/>
                  <a:pt x="10730993" y="408624"/>
                  <a:pt x="10732320" y="397231"/>
                </a:cubicBezTo>
                <a:cubicBezTo>
                  <a:pt x="10735276" y="387044"/>
                  <a:pt x="10743352" y="383782"/>
                  <a:pt x="10750984" y="390539"/>
                </a:cubicBezTo>
                <a:cubicBezTo>
                  <a:pt x="10757597" y="396360"/>
                  <a:pt x="10765960" y="394671"/>
                  <a:pt x="10773156" y="395905"/>
                </a:cubicBezTo>
                <a:cubicBezTo>
                  <a:pt x="10786006" y="397246"/>
                  <a:pt x="10798949" y="397429"/>
                  <a:pt x="10811832" y="396452"/>
                </a:cubicBezTo>
                <a:cubicBezTo>
                  <a:pt x="10815974" y="396398"/>
                  <a:pt x="10820026" y="395232"/>
                  <a:pt x="10823565" y="393072"/>
                </a:cubicBezTo>
                <a:cubicBezTo>
                  <a:pt x="10831275" y="388031"/>
                  <a:pt x="10841142" y="387702"/>
                  <a:pt x="10849172" y="392215"/>
                </a:cubicBezTo>
                <a:cubicBezTo>
                  <a:pt x="10854975" y="395006"/>
                  <a:pt x="10860942" y="397444"/>
                  <a:pt x="10867038" y="399518"/>
                </a:cubicBezTo>
                <a:cubicBezTo>
                  <a:pt x="10870453" y="401244"/>
                  <a:pt x="10874521" y="401042"/>
                  <a:pt x="10877747" y="398985"/>
                </a:cubicBezTo>
                <a:cubicBezTo>
                  <a:pt x="10884697" y="392502"/>
                  <a:pt x="10894278" y="392853"/>
                  <a:pt x="10901798" y="388279"/>
                </a:cubicBezTo>
                <a:cubicBezTo>
                  <a:pt x="10902744" y="387706"/>
                  <a:pt x="10904014" y="387044"/>
                  <a:pt x="10904326" y="386135"/>
                </a:cubicBezTo>
                <a:cubicBezTo>
                  <a:pt x="10907412" y="377286"/>
                  <a:pt x="10914828" y="377897"/>
                  <a:pt x="10921907" y="378066"/>
                </a:cubicBezTo>
                <a:cubicBezTo>
                  <a:pt x="10928817" y="379225"/>
                  <a:pt x="10935611" y="375455"/>
                  <a:pt x="10938296" y="368970"/>
                </a:cubicBezTo>
                <a:cubicBezTo>
                  <a:pt x="10941332" y="373277"/>
                  <a:pt x="10945527" y="376630"/>
                  <a:pt x="10950393" y="378637"/>
                </a:cubicBezTo>
                <a:cubicBezTo>
                  <a:pt x="10954689" y="380984"/>
                  <a:pt x="10959980" y="380470"/>
                  <a:pt x="10963747" y="377338"/>
                </a:cubicBezTo>
                <a:cubicBezTo>
                  <a:pt x="10971526" y="370919"/>
                  <a:pt x="10979175" y="365774"/>
                  <a:pt x="10989677" y="372141"/>
                </a:cubicBezTo>
                <a:cubicBezTo>
                  <a:pt x="10992598" y="373417"/>
                  <a:pt x="10995939" y="373287"/>
                  <a:pt x="10998753" y="371789"/>
                </a:cubicBezTo>
                <a:cubicBezTo>
                  <a:pt x="11005573" y="367451"/>
                  <a:pt x="11014104" y="367451"/>
                  <a:pt x="11020483" y="363553"/>
                </a:cubicBezTo>
                <a:cubicBezTo>
                  <a:pt x="11028340" y="358679"/>
                  <a:pt x="11036043" y="361070"/>
                  <a:pt x="11043822" y="360226"/>
                </a:cubicBezTo>
                <a:cubicBezTo>
                  <a:pt x="11051677" y="358639"/>
                  <a:pt x="11059755" y="361619"/>
                  <a:pt x="11064708" y="367931"/>
                </a:cubicBezTo>
                <a:cubicBezTo>
                  <a:pt x="11067880" y="372857"/>
                  <a:pt x="11073618" y="375489"/>
                  <a:pt x="11079411" y="374674"/>
                </a:cubicBezTo>
                <a:lnTo>
                  <a:pt x="11081045" y="374414"/>
                </a:lnTo>
                <a:lnTo>
                  <a:pt x="11081473" y="373960"/>
                </a:lnTo>
                <a:lnTo>
                  <a:pt x="11082082" y="374077"/>
                </a:lnTo>
                <a:cubicBezTo>
                  <a:pt x="11085643" y="370133"/>
                  <a:pt x="11091564" y="369434"/>
                  <a:pt x="11095943" y="372440"/>
                </a:cubicBezTo>
                <a:cubicBezTo>
                  <a:pt x="11105611" y="377231"/>
                  <a:pt x="11116600" y="378644"/>
                  <a:pt x="11127162" y="376455"/>
                </a:cubicBezTo>
                <a:cubicBezTo>
                  <a:pt x="11136316" y="374587"/>
                  <a:pt x="11145773" y="377688"/>
                  <a:pt x="11152057" y="384615"/>
                </a:cubicBezTo>
                <a:cubicBezTo>
                  <a:pt x="11157563" y="389468"/>
                  <a:pt x="11161924" y="395485"/>
                  <a:pt x="11164827" y="402234"/>
                </a:cubicBezTo>
                <a:cubicBezTo>
                  <a:pt x="11166927" y="406699"/>
                  <a:pt x="11171080" y="409845"/>
                  <a:pt x="11175939" y="410653"/>
                </a:cubicBezTo>
                <a:cubicBezTo>
                  <a:pt x="11178756" y="410987"/>
                  <a:pt x="11181255" y="412621"/>
                  <a:pt x="11182694" y="415071"/>
                </a:cubicBezTo>
                <a:lnTo>
                  <a:pt x="11184963" y="415214"/>
                </a:lnTo>
                <a:lnTo>
                  <a:pt x="11188541" y="414447"/>
                </a:lnTo>
                <a:lnTo>
                  <a:pt x="11193727" y="413394"/>
                </a:lnTo>
                <a:cubicBezTo>
                  <a:pt x="11196411" y="409366"/>
                  <a:pt x="11198343" y="413915"/>
                  <a:pt x="11200663" y="414006"/>
                </a:cubicBezTo>
                <a:lnTo>
                  <a:pt x="11207496" y="413603"/>
                </a:lnTo>
                <a:cubicBezTo>
                  <a:pt x="11212242" y="409393"/>
                  <a:pt x="11215301" y="412173"/>
                  <a:pt x="11218621" y="415889"/>
                </a:cubicBezTo>
                <a:cubicBezTo>
                  <a:pt x="11227340" y="427307"/>
                  <a:pt x="11241181" y="433592"/>
                  <a:pt x="11255494" y="432638"/>
                </a:cubicBezTo>
                <a:cubicBezTo>
                  <a:pt x="11262236" y="424361"/>
                  <a:pt x="11269848" y="418761"/>
                  <a:pt x="11281192" y="423958"/>
                </a:cubicBezTo>
                <a:cubicBezTo>
                  <a:pt x="11285757" y="426064"/>
                  <a:pt x="11290878" y="424010"/>
                  <a:pt x="11295311" y="425153"/>
                </a:cubicBezTo>
                <a:cubicBezTo>
                  <a:pt x="11306839" y="426152"/>
                  <a:pt x="11317833" y="430465"/>
                  <a:pt x="11326973" y="437575"/>
                </a:cubicBezTo>
                <a:cubicBezTo>
                  <a:pt x="11334918" y="446770"/>
                  <a:pt x="11348310" y="448908"/>
                  <a:pt x="11358712" y="442642"/>
                </a:cubicBezTo>
                <a:cubicBezTo>
                  <a:pt x="11361129" y="441290"/>
                  <a:pt x="11364001" y="441006"/>
                  <a:pt x="11366634" y="441863"/>
                </a:cubicBezTo>
                <a:cubicBezTo>
                  <a:pt x="11376190" y="444774"/>
                  <a:pt x="11386315" y="444969"/>
                  <a:pt x="11395962" y="448542"/>
                </a:cubicBezTo>
                <a:cubicBezTo>
                  <a:pt x="11405355" y="450554"/>
                  <a:pt x="11415158" y="448715"/>
                  <a:pt x="11423190" y="443436"/>
                </a:cubicBezTo>
                <a:cubicBezTo>
                  <a:pt x="11427506" y="441447"/>
                  <a:pt x="11431772" y="440187"/>
                  <a:pt x="11434962" y="442410"/>
                </a:cubicBezTo>
                <a:cubicBezTo>
                  <a:pt x="11441850" y="448185"/>
                  <a:pt x="11449685" y="452722"/>
                  <a:pt x="11458119" y="455819"/>
                </a:cubicBezTo>
                <a:cubicBezTo>
                  <a:pt x="11470746" y="459249"/>
                  <a:pt x="11481066" y="468968"/>
                  <a:pt x="11495109" y="468734"/>
                </a:cubicBezTo>
                <a:cubicBezTo>
                  <a:pt x="11499679" y="468561"/>
                  <a:pt x="11504184" y="469854"/>
                  <a:pt x="11507970" y="472424"/>
                </a:cubicBezTo>
                <a:cubicBezTo>
                  <a:pt x="11513782" y="476273"/>
                  <a:pt x="11521301" y="476358"/>
                  <a:pt x="11527198" y="472645"/>
                </a:cubicBezTo>
                <a:cubicBezTo>
                  <a:pt x="11532148" y="469322"/>
                  <a:pt x="11538672" y="469585"/>
                  <a:pt x="11543340" y="473295"/>
                </a:cubicBezTo>
                <a:cubicBezTo>
                  <a:pt x="11551921" y="480574"/>
                  <a:pt x="11564647" y="480007"/>
                  <a:pt x="11572551" y="471996"/>
                </a:cubicBezTo>
                <a:cubicBezTo>
                  <a:pt x="11579566" y="464979"/>
                  <a:pt x="11586165" y="467993"/>
                  <a:pt x="11595241" y="470825"/>
                </a:cubicBezTo>
                <a:cubicBezTo>
                  <a:pt x="11606106" y="474230"/>
                  <a:pt x="11615726" y="482364"/>
                  <a:pt x="11628146" y="481065"/>
                </a:cubicBezTo>
                <a:cubicBezTo>
                  <a:pt x="11633726" y="480181"/>
                  <a:pt x="11639402" y="480111"/>
                  <a:pt x="11645002" y="480857"/>
                </a:cubicBezTo>
                <a:cubicBezTo>
                  <a:pt x="11652341" y="480986"/>
                  <a:pt x="11659544" y="478849"/>
                  <a:pt x="11665629" y="474736"/>
                </a:cubicBezTo>
                <a:cubicBezTo>
                  <a:pt x="11668742" y="473359"/>
                  <a:pt x="11672410" y="472203"/>
                  <a:pt x="11674395" y="474386"/>
                </a:cubicBezTo>
                <a:cubicBezTo>
                  <a:pt x="11682549" y="483364"/>
                  <a:pt x="11695347" y="480584"/>
                  <a:pt x="11704695" y="486976"/>
                </a:cubicBezTo>
                <a:cubicBezTo>
                  <a:pt x="11709490" y="489338"/>
                  <a:pt x="11715279" y="488036"/>
                  <a:pt x="11718606" y="483846"/>
                </a:cubicBezTo>
                <a:cubicBezTo>
                  <a:pt x="11722885" y="478725"/>
                  <a:pt x="11726581" y="480389"/>
                  <a:pt x="11728784" y="485781"/>
                </a:cubicBezTo>
                <a:cubicBezTo>
                  <a:pt x="11730094" y="489004"/>
                  <a:pt x="11732440" y="492251"/>
                  <a:pt x="11735137" y="491759"/>
                </a:cubicBezTo>
                <a:cubicBezTo>
                  <a:pt x="11742747" y="490368"/>
                  <a:pt x="11743786" y="496305"/>
                  <a:pt x="11747455" y="500203"/>
                </a:cubicBezTo>
                <a:cubicBezTo>
                  <a:pt x="11754106" y="507350"/>
                  <a:pt x="11759889" y="515042"/>
                  <a:pt x="11765943" y="522618"/>
                </a:cubicBezTo>
                <a:cubicBezTo>
                  <a:pt x="11772257" y="530531"/>
                  <a:pt x="11780892" y="524579"/>
                  <a:pt x="11788217" y="522813"/>
                </a:cubicBezTo>
                <a:cubicBezTo>
                  <a:pt x="11795543" y="521046"/>
                  <a:pt x="11794104" y="513678"/>
                  <a:pt x="11794000" y="508053"/>
                </a:cubicBezTo>
                <a:cubicBezTo>
                  <a:pt x="11796827" y="506882"/>
                  <a:pt x="11798279" y="508845"/>
                  <a:pt x="11799420" y="510144"/>
                </a:cubicBezTo>
                <a:cubicBezTo>
                  <a:pt x="11812242" y="525308"/>
                  <a:pt x="11831535" y="527633"/>
                  <a:pt x="11848390" y="534585"/>
                </a:cubicBezTo>
                <a:cubicBezTo>
                  <a:pt x="11853770" y="536949"/>
                  <a:pt x="11858080" y="541239"/>
                  <a:pt x="11860474" y="546617"/>
                </a:cubicBezTo>
                <a:cubicBezTo>
                  <a:pt x="11864727" y="552359"/>
                  <a:pt x="11872105" y="551736"/>
                  <a:pt x="11877601" y="554959"/>
                </a:cubicBezTo>
                <a:cubicBezTo>
                  <a:pt x="11887787" y="555800"/>
                  <a:pt x="11897432" y="559899"/>
                  <a:pt x="11905114" y="566653"/>
                </a:cubicBezTo>
                <a:cubicBezTo>
                  <a:pt x="11909080" y="572762"/>
                  <a:pt x="11914451" y="577827"/>
                  <a:pt x="11920776" y="581426"/>
                </a:cubicBezTo>
                <a:cubicBezTo>
                  <a:pt x="11925538" y="583539"/>
                  <a:pt x="11928711" y="588155"/>
                  <a:pt x="11928983" y="593367"/>
                </a:cubicBezTo>
                <a:cubicBezTo>
                  <a:pt x="11929957" y="600116"/>
                  <a:pt x="11933858" y="606091"/>
                  <a:pt x="11939641" y="609687"/>
                </a:cubicBezTo>
                <a:cubicBezTo>
                  <a:pt x="11943822" y="612341"/>
                  <a:pt x="11947075" y="616233"/>
                  <a:pt x="11948950" y="620821"/>
                </a:cubicBezTo>
                <a:cubicBezTo>
                  <a:pt x="11952887" y="628335"/>
                  <a:pt x="11958226" y="635023"/>
                  <a:pt x="11964677" y="640521"/>
                </a:cubicBezTo>
                <a:cubicBezTo>
                  <a:pt x="11969163" y="644450"/>
                  <a:pt x="11971999" y="649938"/>
                  <a:pt x="11972611" y="655878"/>
                </a:cubicBezTo>
                <a:cubicBezTo>
                  <a:pt x="11972600" y="656349"/>
                  <a:pt x="11972630" y="656820"/>
                  <a:pt x="11972702" y="657287"/>
                </a:cubicBezTo>
                <a:cubicBezTo>
                  <a:pt x="11973370" y="661591"/>
                  <a:pt x="11977392" y="664538"/>
                  <a:pt x="11981687" y="663869"/>
                </a:cubicBezTo>
                <a:cubicBezTo>
                  <a:pt x="11987515" y="663116"/>
                  <a:pt x="11993399" y="664724"/>
                  <a:pt x="11998037" y="668339"/>
                </a:cubicBezTo>
                <a:cubicBezTo>
                  <a:pt x="12009097" y="675589"/>
                  <a:pt x="12021945" y="672912"/>
                  <a:pt x="12033938" y="674693"/>
                </a:cubicBezTo>
                <a:cubicBezTo>
                  <a:pt x="12037106" y="674746"/>
                  <a:pt x="12040109" y="676122"/>
                  <a:pt x="12042223" y="678486"/>
                </a:cubicBezTo>
                <a:cubicBezTo>
                  <a:pt x="12049095" y="686114"/>
                  <a:pt x="12054346" y="695625"/>
                  <a:pt x="12065250" y="698912"/>
                </a:cubicBezTo>
                <a:cubicBezTo>
                  <a:pt x="12074167" y="702440"/>
                  <a:pt x="12084049" y="702656"/>
                  <a:pt x="12093112" y="699523"/>
                </a:cubicBezTo>
                <a:cubicBezTo>
                  <a:pt x="12100277" y="697874"/>
                  <a:pt x="12107714" y="697807"/>
                  <a:pt x="12114907" y="699328"/>
                </a:cubicBezTo>
                <a:cubicBezTo>
                  <a:pt x="12125370" y="699731"/>
                  <a:pt x="12137428" y="696249"/>
                  <a:pt x="12145687" y="706721"/>
                </a:cubicBezTo>
                <a:cubicBezTo>
                  <a:pt x="12153007" y="709465"/>
                  <a:pt x="12161002" y="709838"/>
                  <a:pt x="12168545" y="707787"/>
                </a:cubicBezTo>
                <a:cubicBezTo>
                  <a:pt x="12170278" y="707850"/>
                  <a:pt x="12171889" y="706896"/>
                  <a:pt x="12172668" y="705344"/>
                </a:cubicBezTo>
                <a:cubicBezTo>
                  <a:pt x="12176195" y="695508"/>
                  <a:pt x="12181524" y="699770"/>
                  <a:pt x="12187021" y="703200"/>
                </a:cubicBezTo>
                <a:cubicBezTo>
                  <a:pt x="12188566" y="703795"/>
                  <a:pt x="12190202" y="704116"/>
                  <a:pt x="12191857" y="704149"/>
                </a:cubicBezTo>
                <a:lnTo>
                  <a:pt x="12191857" y="712698"/>
                </a:lnTo>
                <a:lnTo>
                  <a:pt x="12191968" y="797255"/>
                </a:lnTo>
                <a:lnTo>
                  <a:pt x="12192000" y="797255"/>
                </a:lnTo>
                <a:lnTo>
                  <a:pt x="12192000" y="821726"/>
                </a:lnTo>
                <a:lnTo>
                  <a:pt x="12192000" y="2031695"/>
                </a:lnTo>
                <a:lnTo>
                  <a:pt x="0" y="2031695"/>
                </a:lnTo>
                <a:lnTo>
                  <a:pt x="0" y="1137615"/>
                </a:lnTo>
                <a:lnTo>
                  <a:pt x="0" y="827196"/>
                </a:lnTo>
                <a:lnTo>
                  <a:pt x="0" y="754816"/>
                </a:lnTo>
                <a:lnTo>
                  <a:pt x="1234" y="753186"/>
                </a:lnTo>
                <a:cubicBezTo>
                  <a:pt x="2864" y="749888"/>
                  <a:pt x="5416" y="747144"/>
                  <a:pt x="8603" y="745299"/>
                </a:cubicBezTo>
                <a:cubicBezTo>
                  <a:pt x="16232" y="740000"/>
                  <a:pt x="23198" y="733786"/>
                  <a:pt x="29342" y="726796"/>
                </a:cubicBezTo>
                <a:cubicBezTo>
                  <a:pt x="36956" y="719612"/>
                  <a:pt x="40749" y="709259"/>
                  <a:pt x="39581" y="698847"/>
                </a:cubicBezTo>
                <a:cubicBezTo>
                  <a:pt x="39393" y="696249"/>
                  <a:pt x="39841" y="694469"/>
                  <a:pt x="43100" y="694469"/>
                </a:cubicBezTo>
                <a:cubicBezTo>
                  <a:pt x="43965" y="694565"/>
                  <a:pt x="44845" y="694489"/>
                  <a:pt x="45667" y="694246"/>
                </a:cubicBezTo>
                <a:cubicBezTo>
                  <a:pt x="49171" y="693226"/>
                  <a:pt x="51176" y="689562"/>
                  <a:pt x="50152" y="686062"/>
                </a:cubicBezTo>
                <a:cubicBezTo>
                  <a:pt x="49517" y="681007"/>
                  <a:pt x="53584" y="678499"/>
                  <a:pt x="55574" y="674888"/>
                </a:cubicBezTo>
                <a:cubicBezTo>
                  <a:pt x="60276" y="666337"/>
                  <a:pt x="61026" y="655761"/>
                  <a:pt x="69679" y="649056"/>
                </a:cubicBezTo>
                <a:cubicBezTo>
                  <a:pt x="72664" y="646719"/>
                  <a:pt x="74178" y="642969"/>
                  <a:pt x="73674" y="639208"/>
                </a:cubicBezTo>
                <a:cubicBezTo>
                  <a:pt x="73659" y="637792"/>
                  <a:pt x="74308" y="636449"/>
                  <a:pt x="75404" y="635569"/>
                </a:cubicBezTo>
                <a:cubicBezTo>
                  <a:pt x="85615" y="628267"/>
                  <a:pt x="89494" y="615364"/>
                  <a:pt x="99748" y="608167"/>
                </a:cubicBezTo>
                <a:cubicBezTo>
                  <a:pt x="107420" y="603020"/>
                  <a:pt x="114299" y="596774"/>
                  <a:pt x="120154" y="589625"/>
                </a:cubicBezTo>
                <a:cubicBezTo>
                  <a:pt x="120140" y="589541"/>
                  <a:pt x="120140" y="589456"/>
                  <a:pt x="120140" y="589371"/>
                </a:cubicBezTo>
                <a:cubicBezTo>
                  <a:pt x="120183" y="588856"/>
                  <a:pt x="120644" y="588475"/>
                  <a:pt x="121149" y="588520"/>
                </a:cubicBezTo>
                <a:cubicBezTo>
                  <a:pt x="121106" y="583465"/>
                  <a:pt x="121698" y="579036"/>
                  <a:pt x="128302" y="578463"/>
                </a:cubicBezTo>
                <a:cubicBezTo>
                  <a:pt x="129947" y="578027"/>
                  <a:pt x="131273" y="576778"/>
                  <a:pt x="131793" y="575149"/>
                </a:cubicBezTo>
                <a:cubicBezTo>
                  <a:pt x="132355" y="564885"/>
                  <a:pt x="141282" y="559506"/>
                  <a:pt x="145738" y="551567"/>
                </a:cubicBezTo>
                <a:cubicBezTo>
                  <a:pt x="149127" y="545487"/>
                  <a:pt x="156756" y="541769"/>
                  <a:pt x="162481" y="537014"/>
                </a:cubicBezTo>
                <a:cubicBezTo>
                  <a:pt x="162611" y="535383"/>
                  <a:pt x="164039" y="534160"/>
                  <a:pt x="165669" y="534273"/>
                </a:cubicBezTo>
                <a:lnTo>
                  <a:pt x="165539" y="530297"/>
                </a:lnTo>
                <a:cubicBezTo>
                  <a:pt x="162972" y="523332"/>
                  <a:pt x="164356" y="519239"/>
                  <a:pt x="172822" y="520239"/>
                </a:cubicBezTo>
                <a:cubicBezTo>
                  <a:pt x="175317" y="520475"/>
                  <a:pt x="177812" y="519635"/>
                  <a:pt x="179658" y="517927"/>
                </a:cubicBezTo>
                <a:cubicBezTo>
                  <a:pt x="180364" y="515133"/>
                  <a:pt x="183090" y="513068"/>
                  <a:pt x="182585" y="509845"/>
                </a:cubicBezTo>
                <a:cubicBezTo>
                  <a:pt x="183624" y="504929"/>
                  <a:pt x="184359" y="499952"/>
                  <a:pt x="184763" y="494941"/>
                </a:cubicBezTo>
                <a:cubicBezTo>
                  <a:pt x="184720" y="494651"/>
                  <a:pt x="184691" y="494356"/>
                  <a:pt x="184691" y="494061"/>
                </a:cubicBezTo>
                <a:cubicBezTo>
                  <a:pt x="184633" y="490423"/>
                  <a:pt x="187517" y="487426"/>
                  <a:pt x="191152" y="487366"/>
                </a:cubicBezTo>
                <a:cubicBezTo>
                  <a:pt x="194772" y="487314"/>
                  <a:pt x="195608" y="483195"/>
                  <a:pt x="198492" y="481974"/>
                </a:cubicBezTo>
                <a:lnTo>
                  <a:pt x="199862" y="480480"/>
                </a:lnTo>
                <a:cubicBezTo>
                  <a:pt x="204477" y="473606"/>
                  <a:pt x="209409" y="467188"/>
                  <a:pt x="218899" y="467279"/>
                </a:cubicBezTo>
                <a:cubicBezTo>
                  <a:pt x="219750" y="467251"/>
                  <a:pt x="220557" y="466829"/>
                  <a:pt x="221062" y="466135"/>
                </a:cubicBezTo>
                <a:cubicBezTo>
                  <a:pt x="225475" y="456923"/>
                  <a:pt x="235844" y="454494"/>
                  <a:pt x="242132" y="447477"/>
                </a:cubicBezTo>
                <a:cubicBezTo>
                  <a:pt x="243531" y="446082"/>
                  <a:pt x="244540" y="444344"/>
                  <a:pt x="245059" y="442436"/>
                </a:cubicBezTo>
                <a:cubicBezTo>
                  <a:pt x="246401" y="432199"/>
                  <a:pt x="249400" y="422251"/>
                  <a:pt x="253929" y="412980"/>
                </a:cubicBezTo>
                <a:cubicBezTo>
                  <a:pt x="257159" y="419608"/>
                  <a:pt x="264067" y="423627"/>
                  <a:pt x="271408" y="423153"/>
                </a:cubicBezTo>
                <a:cubicBezTo>
                  <a:pt x="278734" y="424134"/>
                  <a:pt x="286190" y="422955"/>
                  <a:pt x="292867" y="419762"/>
                </a:cubicBezTo>
                <a:cubicBezTo>
                  <a:pt x="296617" y="417946"/>
                  <a:pt x="300611" y="416697"/>
                  <a:pt x="304736" y="416058"/>
                </a:cubicBezTo>
                <a:cubicBezTo>
                  <a:pt x="315105" y="413629"/>
                  <a:pt x="321580" y="404898"/>
                  <a:pt x="330666" y="400467"/>
                </a:cubicBezTo>
                <a:lnTo>
                  <a:pt x="333521" y="396569"/>
                </a:lnTo>
                <a:cubicBezTo>
                  <a:pt x="333464" y="396502"/>
                  <a:pt x="333420" y="396426"/>
                  <a:pt x="333377" y="396345"/>
                </a:cubicBezTo>
                <a:cubicBezTo>
                  <a:pt x="333204" y="395928"/>
                  <a:pt x="333392" y="395447"/>
                  <a:pt x="333810" y="395269"/>
                </a:cubicBezTo>
                <a:cubicBezTo>
                  <a:pt x="335699" y="389422"/>
                  <a:pt x="341093" y="388213"/>
                  <a:pt x="345895" y="387044"/>
                </a:cubicBezTo>
                <a:cubicBezTo>
                  <a:pt x="350914" y="386160"/>
                  <a:pt x="355990" y="385655"/>
                  <a:pt x="361081" y="385537"/>
                </a:cubicBezTo>
                <a:cubicBezTo>
                  <a:pt x="366475" y="378871"/>
                  <a:pt x="373354" y="382314"/>
                  <a:pt x="379440" y="383615"/>
                </a:cubicBezTo>
                <a:cubicBezTo>
                  <a:pt x="383247" y="384381"/>
                  <a:pt x="387934" y="385381"/>
                  <a:pt x="390097" y="383485"/>
                </a:cubicBezTo>
                <a:cubicBezTo>
                  <a:pt x="395967" y="378313"/>
                  <a:pt x="401606" y="380976"/>
                  <a:pt x="407634" y="381756"/>
                </a:cubicBezTo>
                <a:cubicBezTo>
                  <a:pt x="418666" y="383229"/>
                  <a:pt x="429887" y="381393"/>
                  <a:pt x="439881" y="376481"/>
                </a:cubicBezTo>
                <a:cubicBezTo>
                  <a:pt x="443111" y="370989"/>
                  <a:pt x="448807" y="367399"/>
                  <a:pt x="455139" y="366839"/>
                </a:cubicBezTo>
                <a:cubicBezTo>
                  <a:pt x="456855" y="366620"/>
                  <a:pt x="458441" y="365844"/>
                  <a:pt x="459667" y="364631"/>
                </a:cubicBezTo>
                <a:cubicBezTo>
                  <a:pt x="469128" y="355964"/>
                  <a:pt x="477521" y="345140"/>
                  <a:pt x="492865" y="348947"/>
                </a:cubicBezTo>
                <a:cubicBezTo>
                  <a:pt x="496802" y="340424"/>
                  <a:pt x="507316" y="341463"/>
                  <a:pt x="513272" y="334446"/>
                </a:cubicBezTo>
                <a:cubicBezTo>
                  <a:pt x="517815" y="329106"/>
                  <a:pt x="528054" y="328820"/>
                  <a:pt x="535525" y="325729"/>
                </a:cubicBezTo>
                <a:cubicBezTo>
                  <a:pt x="543687" y="322324"/>
                  <a:pt x="551633" y="318426"/>
                  <a:pt x="559551" y="314528"/>
                </a:cubicBezTo>
                <a:cubicBezTo>
                  <a:pt x="570050" y="309370"/>
                  <a:pt x="570612" y="299676"/>
                  <a:pt x="569314" y="290074"/>
                </a:cubicBezTo>
                <a:cubicBezTo>
                  <a:pt x="567713" y="284595"/>
                  <a:pt x="568766" y="278683"/>
                  <a:pt x="572155" y="274092"/>
                </a:cubicBezTo>
                <a:cubicBezTo>
                  <a:pt x="574333" y="271597"/>
                  <a:pt x="573612" y="268298"/>
                  <a:pt x="573222" y="265101"/>
                </a:cubicBezTo>
                <a:cubicBezTo>
                  <a:pt x="572487" y="261242"/>
                  <a:pt x="572054" y="257332"/>
                  <a:pt x="571925" y="253407"/>
                </a:cubicBezTo>
                <a:cubicBezTo>
                  <a:pt x="572170" y="244195"/>
                  <a:pt x="575746" y="239569"/>
                  <a:pt x="585135" y="242167"/>
                </a:cubicBezTo>
                <a:cubicBezTo>
                  <a:pt x="593312" y="244364"/>
                  <a:pt x="604950" y="241816"/>
                  <a:pt x="605642" y="255602"/>
                </a:cubicBezTo>
                <a:cubicBezTo>
                  <a:pt x="614454" y="258097"/>
                  <a:pt x="616905" y="266413"/>
                  <a:pt x="621520" y="272793"/>
                </a:cubicBezTo>
                <a:cubicBezTo>
                  <a:pt x="622660" y="274365"/>
                  <a:pt x="624722" y="273417"/>
                  <a:pt x="626207" y="272610"/>
                </a:cubicBezTo>
                <a:cubicBezTo>
                  <a:pt x="627693" y="271805"/>
                  <a:pt x="629914" y="270506"/>
                  <a:pt x="630865" y="272118"/>
                </a:cubicBezTo>
                <a:cubicBezTo>
                  <a:pt x="637283" y="283019"/>
                  <a:pt x="649340" y="282135"/>
                  <a:pt x="659132" y="285501"/>
                </a:cubicBezTo>
                <a:cubicBezTo>
                  <a:pt x="665708" y="287748"/>
                  <a:pt x="673640" y="285449"/>
                  <a:pt x="679971" y="289113"/>
                </a:cubicBezTo>
                <a:cubicBezTo>
                  <a:pt x="689648" y="294726"/>
                  <a:pt x="697118" y="296611"/>
                  <a:pt x="702901" y="283694"/>
                </a:cubicBezTo>
                <a:cubicBezTo>
                  <a:pt x="704214" y="280718"/>
                  <a:pt x="711266" y="279913"/>
                  <a:pt x="712549" y="274339"/>
                </a:cubicBezTo>
                <a:cubicBezTo>
                  <a:pt x="713025" y="272443"/>
                  <a:pt x="715275" y="272365"/>
                  <a:pt x="716919" y="273040"/>
                </a:cubicBezTo>
                <a:cubicBezTo>
                  <a:pt x="721895" y="275041"/>
                  <a:pt x="726293" y="272430"/>
                  <a:pt x="730966" y="271883"/>
                </a:cubicBezTo>
                <a:cubicBezTo>
                  <a:pt x="740037" y="271422"/>
                  <a:pt x="748892" y="268960"/>
                  <a:pt x="756896" y="264672"/>
                </a:cubicBezTo>
                <a:cubicBezTo>
                  <a:pt x="757328" y="264299"/>
                  <a:pt x="757775" y="263960"/>
                  <a:pt x="758266" y="263658"/>
                </a:cubicBezTo>
                <a:cubicBezTo>
                  <a:pt x="763371" y="260444"/>
                  <a:pt x="770106" y="261986"/>
                  <a:pt x="773307" y="267103"/>
                </a:cubicBezTo>
                <a:cubicBezTo>
                  <a:pt x="774274" y="268726"/>
                  <a:pt x="776379" y="268142"/>
                  <a:pt x="778067" y="268142"/>
                </a:cubicBezTo>
                <a:cubicBezTo>
                  <a:pt x="786835" y="268468"/>
                  <a:pt x="795517" y="266209"/>
                  <a:pt x="803016" y="261645"/>
                </a:cubicBezTo>
                <a:cubicBezTo>
                  <a:pt x="803968" y="261047"/>
                  <a:pt x="805150" y="259956"/>
                  <a:pt x="805958" y="260164"/>
                </a:cubicBezTo>
                <a:cubicBezTo>
                  <a:pt x="819154" y="263580"/>
                  <a:pt x="826984" y="253991"/>
                  <a:pt x="836532" y="248132"/>
                </a:cubicBezTo>
                <a:cubicBezTo>
                  <a:pt x="844261" y="243388"/>
                  <a:pt x="847434" y="233579"/>
                  <a:pt x="856751" y="230864"/>
                </a:cubicBezTo>
                <a:cubicBezTo>
                  <a:pt x="857789" y="230565"/>
                  <a:pt x="859217" y="228849"/>
                  <a:pt x="859462" y="229044"/>
                </a:cubicBezTo>
                <a:cubicBezTo>
                  <a:pt x="867509" y="235580"/>
                  <a:pt x="875052" y="227225"/>
                  <a:pt x="882940" y="228291"/>
                </a:cubicBezTo>
                <a:cubicBezTo>
                  <a:pt x="887079" y="228862"/>
                  <a:pt x="891117" y="227862"/>
                  <a:pt x="893569" y="233059"/>
                </a:cubicBezTo>
                <a:cubicBezTo>
                  <a:pt x="895458" y="237139"/>
                  <a:pt x="901313" y="236100"/>
                  <a:pt x="905510" y="239907"/>
                </a:cubicBezTo>
                <a:cubicBezTo>
                  <a:pt x="904457" y="236299"/>
                  <a:pt x="905452" y="232406"/>
                  <a:pt x="908106" y="229745"/>
                </a:cubicBezTo>
                <a:cubicBezTo>
                  <a:pt x="908437" y="229255"/>
                  <a:pt x="908856" y="228820"/>
                  <a:pt x="909332" y="228456"/>
                </a:cubicBezTo>
                <a:cubicBezTo>
                  <a:pt x="911913" y="226461"/>
                  <a:pt x="915619" y="226940"/>
                  <a:pt x="917610" y="229525"/>
                </a:cubicBezTo>
                <a:cubicBezTo>
                  <a:pt x="918749" y="230500"/>
                  <a:pt x="920105" y="228823"/>
                  <a:pt x="921345" y="228226"/>
                </a:cubicBezTo>
                <a:cubicBezTo>
                  <a:pt x="923378" y="227225"/>
                  <a:pt x="926854" y="225211"/>
                  <a:pt x="927431" y="225821"/>
                </a:cubicBezTo>
                <a:cubicBezTo>
                  <a:pt x="934050" y="232747"/>
                  <a:pt x="939343" y="224185"/>
                  <a:pt x="945285" y="224652"/>
                </a:cubicBezTo>
                <a:cubicBezTo>
                  <a:pt x="949943" y="225029"/>
                  <a:pt x="953822" y="224146"/>
                  <a:pt x="954861" y="218611"/>
                </a:cubicBezTo>
                <a:cubicBezTo>
                  <a:pt x="955236" y="216609"/>
                  <a:pt x="956043" y="216427"/>
                  <a:pt x="958351" y="217311"/>
                </a:cubicBezTo>
                <a:cubicBezTo>
                  <a:pt x="966946" y="221282"/>
                  <a:pt x="976435" y="222935"/>
                  <a:pt x="985867" y="222105"/>
                </a:cubicBezTo>
                <a:cubicBezTo>
                  <a:pt x="989487" y="221600"/>
                  <a:pt x="990222" y="221417"/>
                  <a:pt x="989761" y="217986"/>
                </a:cubicBezTo>
                <a:cubicBezTo>
                  <a:pt x="989213" y="213945"/>
                  <a:pt x="987353" y="214362"/>
                  <a:pt x="984468" y="215388"/>
                </a:cubicBezTo>
                <a:cubicBezTo>
                  <a:pt x="977503" y="217986"/>
                  <a:pt x="972455" y="213763"/>
                  <a:pt x="967134" y="210191"/>
                </a:cubicBezTo>
                <a:cubicBezTo>
                  <a:pt x="962547" y="207111"/>
                  <a:pt x="966023" y="203720"/>
                  <a:pt x="966167" y="200277"/>
                </a:cubicBezTo>
                <a:cubicBezTo>
                  <a:pt x="966311" y="196833"/>
                  <a:pt x="968878" y="194456"/>
                  <a:pt x="971821" y="195755"/>
                </a:cubicBezTo>
                <a:cubicBezTo>
                  <a:pt x="976709" y="198016"/>
                  <a:pt x="981598" y="188621"/>
                  <a:pt x="985939" y="196171"/>
                </a:cubicBezTo>
                <a:cubicBezTo>
                  <a:pt x="988838" y="194395"/>
                  <a:pt x="991145" y="191824"/>
                  <a:pt x="992616" y="188764"/>
                </a:cubicBezTo>
                <a:cubicBezTo>
                  <a:pt x="995904" y="181800"/>
                  <a:pt x="998255" y="173588"/>
                  <a:pt x="1008869" y="175238"/>
                </a:cubicBezTo>
                <a:cubicBezTo>
                  <a:pt x="1009042" y="175247"/>
                  <a:pt x="1009216" y="175235"/>
                  <a:pt x="1009388" y="175206"/>
                </a:cubicBezTo>
                <a:cubicBezTo>
                  <a:pt x="1010701" y="174984"/>
                  <a:pt x="1011595" y="173729"/>
                  <a:pt x="1011364" y="172405"/>
                </a:cubicBezTo>
                <a:cubicBezTo>
                  <a:pt x="1010845" y="167273"/>
                  <a:pt x="1016224" y="166857"/>
                  <a:pt x="1016902" y="163089"/>
                </a:cubicBezTo>
                <a:cubicBezTo>
                  <a:pt x="1021416" y="165143"/>
                  <a:pt x="1017176" y="170600"/>
                  <a:pt x="1020637" y="170496"/>
                </a:cubicBezTo>
                <a:cubicBezTo>
                  <a:pt x="1025137" y="170405"/>
                  <a:pt x="1028613" y="173381"/>
                  <a:pt x="1032838" y="173004"/>
                </a:cubicBezTo>
                <a:cubicBezTo>
                  <a:pt x="1034713" y="172835"/>
                  <a:pt x="1035549" y="171457"/>
                  <a:pt x="1036011" y="169548"/>
                </a:cubicBezTo>
                <a:cubicBezTo>
                  <a:pt x="1039544" y="159392"/>
                  <a:pt x="1045082" y="150047"/>
                  <a:pt x="1052264" y="142053"/>
                </a:cubicBezTo>
                <a:cubicBezTo>
                  <a:pt x="1055783" y="136446"/>
                  <a:pt x="1059807" y="131166"/>
                  <a:pt x="1064277" y="126279"/>
                </a:cubicBezTo>
                <a:cubicBezTo>
                  <a:pt x="1072108" y="118614"/>
                  <a:pt x="1072382" y="118028"/>
                  <a:pt x="1079088" y="126811"/>
                </a:cubicBezTo>
                <a:cubicBezTo>
                  <a:pt x="1081482" y="130021"/>
                  <a:pt x="1083198" y="130607"/>
                  <a:pt x="1085578" y="128488"/>
                </a:cubicBezTo>
                <a:cubicBezTo>
                  <a:pt x="1088707" y="125720"/>
                  <a:pt x="1085304" y="124161"/>
                  <a:pt x="1083602" y="122564"/>
                </a:cubicBezTo>
                <a:cubicBezTo>
                  <a:pt x="1082217" y="121264"/>
                  <a:pt x="1080083" y="120523"/>
                  <a:pt x="1079160" y="119003"/>
                </a:cubicBezTo>
                <a:cubicBezTo>
                  <a:pt x="1076319" y="114417"/>
                  <a:pt x="1079463" y="111831"/>
                  <a:pt x="1084958" y="109816"/>
                </a:cubicBezTo>
                <a:cubicBezTo>
                  <a:pt x="1092140" y="107166"/>
                  <a:pt x="1094750" y="107725"/>
                  <a:pt x="1092846" y="115443"/>
                </a:cubicBezTo>
                <a:cubicBezTo>
                  <a:pt x="1095990" y="118315"/>
                  <a:pt x="1098442" y="107426"/>
                  <a:pt x="1101543" y="117158"/>
                </a:cubicBezTo>
                <a:cubicBezTo>
                  <a:pt x="1101672" y="113229"/>
                  <a:pt x="1101312" y="109300"/>
                  <a:pt x="1100461" y="105463"/>
                </a:cubicBezTo>
                <a:cubicBezTo>
                  <a:pt x="1098932" y="98565"/>
                  <a:pt x="1106763" y="96654"/>
                  <a:pt x="1109763" y="91963"/>
                </a:cubicBezTo>
                <a:cubicBezTo>
                  <a:pt x="1114810" y="85212"/>
                  <a:pt x="1118747" y="77698"/>
                  <a:pt x="1121430" y="69706"/>
                </a:cubicBezTo>
                <a:cubicBezTo>
                  <a:pt x="1123434" y="63556"/>
                  <a:pt x="1125828" y="57541"/>
                  <a:pt x="1128597" y="51698"/>
                </a:cubicBezTo>
                <a:cubicBezTo>
                  <a:pt x="1128944" y="50573"/>
                  <a:pt x="1129780" y="49666"/>
                  <a:pt x="1130876" y="49228"/>
                </a:cubicBezTo>
                <a:cubicBezTo>
                  <a:pt x="1129967" y="48680"/>
                  <a:pt x="1129434" y="47684"/>
                  <a:pt x="1129491" y="46629"/>
                </a:cubicBezTo>
                <a:cubicBezTo>
                  <a:pt x="1129145" y="41445"/>
                  <a:pt x="1127790" y="34195"/>
                  <a:pt x="1132852" y="30803"/>
                </a:cubicBezTo>
                <a:cubicBezTo>
                  <a:pt x="1136745" y="28205"/>
                  <a:pt x="1138058" y="19396"/>
                  <a:pt x="1146018" y="23630"/>
                </a:cubicBezTo>
                <a:cubicBezTo>
                  <a:pt x="1148023" y="21338"/>
                  <a:pt x="1149595" y="18696"/>
                  <a:pt x="1150648" y="15835"/>
                </a:cubicBezTo>
                <a:cubicBezTo>
                  <a:pt x="1151744" y="11295"/>
                  <a:pt x="1155782" y="8085"/>
                  <a:pt x="1160440" y="8039"/>
                </a:cubicBezTo>
                <a:cubicBezTo>
                  <a:pt x="1171401" y="6555"/>
                  <a:pt x="1182462" y="6046"/>
                  <a:pt x="1193509" y="6518"/>
                </a:cubicBezTo>
                <a:cubicBezTo>
                  <a:pt x="1207094" y="8819"/>
                  <a:pt x="1221011" y="6143"/>
                  <a:pt x="1234841" y="7520"/>
                </a:cubicBezTo>
                <a:cubicBezTo>
                  <a:pt x="1251801" y="7748"/>
                  <a:pt x="1268717" y="9373"/>
                  <a:pt x="1285403" y="12379"/>
                </a:cubicBezTo>
                <a:cubicBezTo>
                  <a:pt x="1286211" y="12639"/>
                  <a:pt x="1287105" y="13275"/>
                  <a:pt x="1287811" y="13106"/>
                </a:cubicBezTo>
                <a:cubicBezTo>
                  <a:pt x="1303401" y="9273"/>
                  <a:pt x="1319294" y="16719"/>
                  <a:pt x="1334956" y="11600"/>
                </a:cubicBezTo>
                <a:cubicBezTo>
                  <a:pt x="1340421" y="9926"/>
                  <a:pt x="1346118" y="9231"/>
                  <a:pt x="1351815" y="9546"/>
                </a:cubicBezTo>
                <a:cubicBezTo>
                  <a:pt x="1358997" y="10348"/>
                  <a:pt x="1366150" y="7838"/>
                  <a:pt x="1371269" y="2725"/>
                </a:cubicBezTo>
                <a:cubicBezTo>
                  <a:pt x="1374269" y="-615"/>
                  <a:pt x="1379403" y="-928"/>
                  <a:pt x="1382792" y="202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16200000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1" name="Freeform: Shape 300">
            <a:extLst>
              <a:ext uri="{FF2B5EF4-FFF2-40B4-BE49-F238E27FC236}">
                <a16:creationId xmlns:a16="http://schemas.microsoft.com/office/drawing/2014/main" id="{E6D36A4A-DF6C-43BD-A863-1241A8CCC055}"/>
              </a:ext>
            </a:extLst>
          </p:cNvPr>
          <p:cNvSpPr/>
          <p:nvPr userDrawn="1"/>
        </p:nvSpPr>
        <p:spPr>
          <a:xfrm rot="2296903">
            <a:off x="-614747" y="314039"/>
            <a:ext cx="2116852" cy="1593844"/>
          </a:xfrm>
          <a:custGeom>
            <a:avLst/>
            <a:gdLst>
              <a:gd name="connsiteX0" fmla="*/ 941645 w 2794863"/>
              <a:gd name="connsiteY0" fmla="*/ 448603 h 2104340"/>
              <a:gd name="connsiteX1" fmla="*/ 1747576 w 2794863"/>
              <a:gd name="connsiteY1" fmla="*/ 628355 h 2104340"/>
              <a:gd name="connsiteX2" fmla="*/ 2067928 w 2794863"/>
              <a:gd name="connsiteY2" fmla="*/ 0 h 2104340"/>
              <a:gd name="connsiteX3" fmla="*/ 2794863 w 2794863"/>
              <a:gd name="connsiteY3" fmla="*/ 418725 h 2104340"/>
              <a:gd name="connsiteX4" fmla="*/ 2613900 w 2794863"/>
              <a:gd name="connsiteY4" fmla="*/ 744151 h 2104340"/>
              <a:gd name="connsiteX5" fmla="*/ 2277159 w 2794863"/>
              <a:gd name="connsiteY5" fmla="*/ 631441 h 2104340"/>
              <a:gd name="connsiteX6" fmla="*/ 1989605 w 2794863"/>
              <a:gd name="connsiteY6" fmla="*/ 1191586 h 2104340"/>
              <a:gd name="connsiteX7" fmla="*/ 1329734 w 2794863"/>
              <a:gd name="connsiteY7" fmla="*/ 1080250 h 2104340"/>
              <a:gd name="connsiteX8" fmla="*/ 1314987 w 2794863"/>
              <a:gd name="connsiteY8" fmla="*/ 1074727 h 2104340"/>
              <a:gd name="connsiteX9" fmla="*/ 1222617 w 2794863"/>
              <a:gd name="connsiteY9" fmla="*/ 1609235 h 2104340"/>
              <a:gd name="connsiteX10" fmla="*/ 455616 w 2794863"/>
              <a:gd name="connsiteY10" fmla="*/ 1694220 h 2104340"/>
              <a:gd name="connsiteX11" fmla="*/ 514084 w 2794863"/>
              <a:gd name="connsiteY11" fmla="*/ 1997793 h 2104340"/>
              <a:gd name="connsiteX12" fmla="*/ 127796 w 2794863"/>
              <a:gd name="connsiteY12" fmla="*/ 2104340 h 2104340"/>
              <a:gd name="connsiteX13" fmla="*/ 0 w 2794863"/>
              <a:gd name="connsiteY13" fmla="*/ 1287527 h 2104340"/>
              <a:gd name="connsiteX14" fmla="*/ 800358 w 2794863"/>
              <a:gd name="connsiteY14" fmla="*/ 1280022 h 2104340"/>
              <a:gd name="connsiteX15" fmla="*/ 841672 w 2794863"/>
              <a:gd name="connsiteY15" fmla="*/ 1036905 h 2104340"/>
              <a:gd name="connsiteX16" fmla="*/ 918778 w 2794863"/>
              <a:gd name="connsiteY16" fmla="*/ 519561 h 2104340"/>
              <a:gd name="connsiteX17" fmla="*/ 929058 w 2794863"/>
              <a:gd name="connsiteY17" fmla="*/ 522671 h 21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94863" h="2104340">
                <a:moveTo>
                  <a:pt x="941645" y="448603"/>
                </a:moveTo>
                <a:lnTo>
                  <a:pt x="1747576" y="628355"/>
                </a:lnTo>
                <a:lnTo>
                  <a:pt x="2067928" y="0"/>
                </a:lnTo>
                <a:lnTo>
                  <a:pt x="2794863" y="418725"/>
                </a:lnTo>
                <a:lnTo>
                  <a:pt x="2613900" y="744151"/>
                </a:lnTo>
                <a:lnTo>
                  <a:pt x="2277159" y="631441"/>
                </a:lnTo>
                <a:lnTo>
                  <a:pt x="1989605" y="1191586"/>
                </a:lnTo>
                <a:cubicBezTo>
                  <a:pt x="1989605" y="1191586"/>
                  <a:pt x="1583005" y="1158840"/>
                  <a:pt x="1329734" y="1080250"/>
                </a:cubicBezTo>
                <a:lnTo>
                  <a:pt x="1314987" y="1074727"/>
                </a:lnTo>
                <a:lnTo>
                  <a:pt x="1222617" y="1609235"/>
                </a:lnTo>
                <a:cubicBezTo>
                  <a:pt x="1222617" y="1609235"/>
                  <a:pt x="702995" y="1726954"/>
                  <a:pt x="455616" y="1694220"/>
                </a:cubicBezTo>
                <a:lnTo>
                  <a:pt x="514084" y="1997793"/>
                </a:lnTo>
                <a:lnTo>
                  <a:pt x="127796" y="2104340"/>
                </a:lnTo>
                <a:lnTo>
                  <a:pt x="0" y="1287527"/>
                </a:lnTo>
                <a:lnTo>
                  <a:pt x="800358" y="1280022"/>
                </a:lnTo>
                <a:lnTo>
                  <a:pt x="841672" y="1036905"/>
                </a:lnTo>
                <a:lnTo>
                  <a:pt x="918778" y="519561"/>
                </a:lnTo>
                <a:lnTo>
                  <a:pt x="929058" y="522671"/>
                </a:lnTo>
                <a:close/>
              </a:path>
            </a:pathLst>
          </a:custGeom>
          <a:solidFill>
            <a:schemeClr val="accent1"/>
          </a:solidFill>
          <a:ln w="27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831DA97-C068-F14C-5EB0-EA9E9C9FCD56}"/>
              </a:ext>
            </a:extLst>
          </p:cNvPr>
          <p:cNvSpPr/>
          <p:nvPr userDrawn="1"/>
        </p:nvSpPr>
        <p:spPr>
          <a:xfrm rot="2296903">
            <a:off x="11131913" y="4070520"/>
            <a:ext cx="2116852" cy="1593844"/>
          </a:xfrm>
          <a:custGeom>
            <a:avLst/>
            <a:gdLst>
              <a:gd name="connsiteX0" fmla="*/ 941645 w 2794863"/>
              <a:gd name="connsiteY0" fmla="*/ 448603 h 2104340"/>
              <a:gd name="connsiteX1" fmla="*/ 1747576 w 2794863"/>
              <a:gd name="connsiteY1" fmla="*/ 628355 h 2104340"/>
              <a:gd name="connsiteX2" fmla="*/ 2067928 w 2794863"/>
              <a:gd name="connsiteY2" fmla="*/ 0 h 2104340"/>
              <a:gd name="connsiteX3" fmla="*/ 2794863 w 2794863"/>
              <a:gd name="connsiteY3" fmla="*/ 418725 h 2104340"/>
              <a:gd name="connsiteX4" fmla="*/ 2613900 w 2794863"/>
              <a:gd name="connsiteY4" fmla="*/ 744151 h 2104340"/>
              <a:gd name="connsiteX5" fmla="*/ 2277159 w 2794863"/>
              <a:gd name="connsiteY5" fmla="*/ 631441 h 2104340"/>
              <a:gd name="connsiteX6" fmla="*/ 1989605 w 2794863"/>
              <a:gd name="connsiteY6" fmla="*/ 1191586 h 2104340"/>
              <a:gd name="connsiteX7" fmla="*/ 1329734 w 2794863"/>
              <a:gd name="connsiteY7" fmla="*/ 1080250 h 2104340"/>
              <a:gd name="connsiteX8" fmla="*/ 1314987 w 2794863"/>
              <a:gd name="connsiteY8" fmla="*/ 1074727 h 2104340"/>
              <a:gd name="connsiteX9" fmla="*/ 1222617 w 2794863"/>
              <a:gd name="connsiteY9" fmla="*/ 1609235 h 2104340"/>
              <a:gd name="connsiteX10" fmla="*/ 455616 w 2794863"/>
              <a:gd name="connsiteY10" fmla="*/ 1694220 h 2104340"/>
              <a:gd name="connsiteX11" fmla="*/ 514084 w 2794863"/>
              <a:gd name="connsiteY11" fmla="*/ 1997793 h 2104340"/>
              <a:gd name="connsiteX12" fmla="*/ 127796 w 2794863"/>
              <a:gd name="connsiteY12" fmla="*/ 2104340 h 2104340"/>
              <a:gd name="connsiteX13" fmla="*/ 0 w 2794863"/>
              <a:gd name="connsiteY13" fmla="*/ 1287527 h 2104340"/>
              <a:gd name="connsiteX14" fmla="*/ 800358 w 2794863"/>
              <a:gd name="connsiteY14" fmla="*/ 1280022 h 2104340"/>
              <a:gd name="connsiteX15" fmla="*/ 841672 w 2794863"/>
              <a:gd name="connsiteY15" fmla="*/ 1036905 h 2104340"/>
              <a:gd name="connsiteX16" fmla="*/ 918778 w 2794863"/>
              <a:gd name="connsiteY16" fmla="*/ 519561 h 2104340"/>
              <a:gd name="connsiteX17" fmla="*/ 929058 w 2794863"/>
              <a:gd name="connsiteY17" fmla="*/ 522671 h 21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94863" h="2104340">
                <a:moveTo>
                  <a:pt x="941645" y="448603"/>
                </a:moveTo>
                <a:lnTo>
                  <a:pt x="1747576" y="628355"/>
                </a:lnTo>
                <a:lnTo>
                  <a:pt x="2067928" y="0"/>
                </a:lnTo>
                <a:lnTo>
                  <a:pt x="2794863" y="418725"/>
                </a:lnTo>
                <a:lnTo>
                  <a:pt x="2613900" y="744151"/>
                </a:lnTo>
                <a:lnTo>
                  <a:pt x="2277159" y="631441"/>
                </a:lnTo>
                <a:lnTo>
                  <a:pt x="1989605" y="1191586"/>
                </a:lnTo>
                <a:cubicBezTo>
                  <a:pt x="1989605" y="1191586"/>
                  <a:pt x="1583005" y="1158840"/>
                  <a:pt x="1329734" y="1080250"/>
                </a:cubicBezTo>
                <a:lnTo>
                  <a:pt x="1314987" y="1074727"/>
                </a:lnTo>
                <a:lnTo>
                  <a:pt x="1222617" y="1609235"/>
                </a:lnTo>
                <a:cubicBezTo>
                  <a:pt x="1222617" y="1609235"/>
                  <a:pt x="702995" y="1726954"/>
                  <a:pt x="455616" y="1694220"/>
                </a:cubicBezTo>
                <a:lnTo>
                  <a:pt x="514084" y="1997793"/>
                </a:lnTo>
                <a:lnTo>
                  <a:pt x="127796" y="2104340"/>
                </a:lnTo>
                <a:lnTo>
                  <a:pt x="0" y="1287527"/>
                </a:lnTo>
                <a:lnTo>
                  <a:pt x="800358" y="1280022"/>
                </a:lnTo>
                <a:lnTo>
                  <a:pt x="841672" y="1036905"/>
                </a:lnTo>
                <a:lnTo>
                  <a:pt x="918778" y="519561"/>
                </a:lnTo>
                <a:lnTo>
                  <a:pt x="929058" y="522671"/>
                </a:lnTo>
                <a:close/>
              </a:path>
            </a:pathLst>
          </a:custGeom>
          <a:solidFill>
            <a:schemeClr val="accent1"/>
          </a:solidFill>
          <a:ln w="27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389784"/>
            <a:ext cx="8884178" cy="2648816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0" y="5705884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38292" y="0"/>
            <a:ext cx="4753707" cy="65369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79"/>
            <a:ext cx="4675117" cy="5436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675160-48A2-6D69-026D-EA11F89E1F29}"/>
              </a:ext>
            </a:extLst>
          </p:cNvPr>
          <p:cNvSpPr/>
          <p:nvPr userDrawn="1"/>
        </p:nvSpPr>
        <p:spPr>
          <a:xfrm>
            <a:off x="9126414" y="0"/>
            <a:ext cx="3065585" cy="6981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8" y="368300"/>
            <a:ext cx="11457859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7037-CE0A-4588-A5A7-2644A304164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8B02667C-FF87-FB8F-7673-2E1526AD5C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4150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8">
            <a:extLst>
              <a:ext uri="{FF2B5EF4-FFF2-40B4-BE49-F238E27FC236}">
                <a16:creationId xmlns:a16="http://schemas.microsoft.com/office/drawing/2014/main" id="{AAA40BA1-2D66-F978-F64D-A1B7368BA9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0480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942EFB33-6FF1-A591-02A3-AE2A321C2B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12431" y="2121232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170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317DB5E-3771-BD46-C52F-4644E78C758C}"/>
              </a:ext>
            </a:extLst>
          </p:cNvPr>
          <p:cNvSpPr/>
          <p:nvPr userDrawn="1"/>
        </p:nvSpPr>
        <p:spPr>
          <a:xfrm>
            <a:off x="0" y="5968133"/>
            <a:ext cx="12192000" cy="1015847"/>
          </a:xfrm>
          <a:custGeom>
            <a:avLst/>
            <a:gdLst>
              <a:gd name="connsiteX0" fmla="*/ 11962772 w 12192000"/>
              <a:gd name="connsiteY0" fmla="*/ 725731 h 1015847"/>
              <a:gd name="connsiteX1" fmla="*/ 11949896 w 12192000"/>
              <a:gd name="connsiteY1" fmla="*/ 731136 h 1015847"/>
              <a:gd name="connsiteX2" fmla="*/ 11966622 w 12192000"/>
              <a:gd name="connsiteY2" fmla="*/ 734319 h 1015847"/>
              <a:gd name="connsiteX3" fmla="*/ 11962772 w 12192000"/>
              <a:gd name="connsiteY3" fmla="*/ 725731 h 1015847"/>
              <a:gd name="connsiteX4" fmla="*/ 5655519 w 12192000"/>
              <a:gd name="connsiteY4" fmla="*/ 725731 h 1015847"/>
              <a:gd name="connsiteX5" fmla="*/ 5642643 w 12192000"/>
              <a:gd name="connsiteY5" fmla="*/ 731136 h 1015847"/>
              <a:gd name="connsiteX6" fmla="*/ 5659370 w 12192000"/>
              <a:gd name="connsiteY6" fmla="*/ 734319 h 1015847"/>
              <a:gd name="connsiteX7" fmla="*/ 5655519 w 12192000"/>
              <a:gd name="connsiteY7" fmla="*/ 725731 h 1015847"/>
              <a:gd name="connsiteX8" fmla="*/ 3747642 w 12192000"/>
              <a:gd name="connsiteY8" fmla="*/ 695274 h 1015847"/>
              <a:gd name="connsiteX9" fmla="*/ 3747613 w 12192000"/>
              <a:gd name="connsiteY9" fmla="*/ 695300 h 1015847"/>
              <a:gd name="connsiteX10" fmla="*/ 3747080 w 12192000"/>
              <a:gd name="connsiteY10" fmla="*/ 696690 h 1015847"/>
              <a:gd name="connsiteX11" fmla="*/ 3747642 w 12192000"/>
              <a:gd name="connsiteY11" fmla="*/ 695274 h 1015847"/>
              <a:gd name="connsiteX12" fmla="*/ 3903424 w 12192000"/>
              <a:gd name="connsiteY12" fmla="*/ 690337 h 1015847"/>
              <a:gd name="connsiteX13" fmla="*/ 3902775 w 12192000"/>
              <a:gd name="connsiteY13" fmla="*/ 692182 h 1015847"/>
              <a:gd name="connsiteX14" fmla="*/ 3903438 w 12192000"/>
              <a:gd name="connsiteY14" fmla="*/ 690337 h 1015847"/>
              <a:gd name="connsiteX15" fmla="*/ 5852216 w 12192000"/>
              <a:gd name="connsiteY15" fmla="*/ 687790 h 1015847"/>
              <a:gd name="connsiteX16" fmla="*/ 5851408 w 12192000"/>
              <a:gd name="connsiteY16" fmla="*/ 689206 h 1015847"/>
              <a:gd name="connsiteX17" fmla="*/ 5851409 w 12192000"/>
              <a:gd name="connsiteY17" fmla="*/ 689216 h 1015847"/>
              <a:gd name="connsiteX18" fmla="*/ 5851408 w 12192000"/>
              <a:gd name="connsiteY18" fmla="*/ 689219 h 1015847"/>
              <a:gd name="connsiteX19" fmla="*/ 5851475 w 12192000"/>
              <a:gd name="connsiteY19" fmla="*/ 689628 h 1015847"/>
              <a:gd name="connsiteX20" fmla="*/ 5851683 w 12192000"/>
              <a:gd name="connsiteY20" fmla="*/ 690895 h 1015847"/>
              <a:gd name="connsiteX21" fmla="*/ 5851683 w 12192000"/>
              <a:gd name="connsiteY21" fmla="*/ 690856 h 1015847"/>
              <a:gd name="connsiteX22" fmla="*/ 5851475 w 12192000"/>
              <a:gd name="connsiteY22" fmla="*/ 689628 h 1015847"/>
              <a:gd name="connsiteX23" fmla="*/ 5851409 w 12192000"/>
              <a:gd name="connsiteY23" fmla="*/ 689216 h 1015847"/>
              <a:gd name="connsiteX24" fmla="*/ 198175 w 12192000"/>
              <a:gd name="connsiteY24" fmla="*/ 687790 h 1015847"/>
              <a:gd name="connsiteX25" fmla="*/ 197367 w 12192000"/>
              <a:gd name="connsiteY25" fmla="*/ 689206 h 1015847"/>
              <a:gd name="connsiteX26" fmla="*/ 197369 w 12192000"/>
              <a:gd name="connsiteY26" fmla="*/ 689216 h 1015847"/>
              <a:gd name="connsiteX27" fmla="*/ 197367 w 12192000"/>
              <a:gd name="connsiteY27" fmla="*/ 689219 h 1015847"/>
              <a:gd name="connsiteX28" fmla="*/ 197436 w 12192000"/>
              <a:gd name="connsiteY28" fmla="*/ 689628 h 1015847"/>
              <a:gd name="connsiteX29" fmla="*/ 197641 w 12192000"/>
              <a:gd name="connsiteY29" fmla="*/ 690895 h 1015847"/>
              <a:gd name="connsiteX30" fmla="*/ 197641 w 12192000"/>
              <a:gd name="connsiteY30" fmla="*/ 690856 h 1015847"/>
              <a:gd name="connsiteX31" fmla="*/ 197436 w 12192000"/>
              <a:gd name="connsiteY31" fmla="*/ 689628 h 1015847"/>
              <a:gd name="connsiteX32" fmla="*/ 197369 w 12192000"/>
              <a:gd name="connsiteY32" fmla="*/ 689216 h 1015847"/>
              <a:gd name="connsiteX33" fmla="*/ 3690489 w 12192000"/>
              <a:gd name="connsiteY33" fmla="*/ 683606 h 1015847"/>
              <a:gd name="connsiteX34" fmla="*/ 3690792 w 12192000"/>
              <a:gd name="connsiteY34" fmla="*/ 684158 h 1015847"/>
              <a:gd name="connsiteX35" fmla="*/ 3691614 w 12192000"/>
              <a:gd name="connsiteY35" fmla="*/ 685815 h 1015847"/>
              <a:gd name="connsiteX36" fmla="*/ 3691701 w 12192000"/>
              <a:gd name="connsiteY36" fmla="*/ 685815 h 1015847"/>
              <a:gd name="connsiteX37" fmla="*/ 3690792 w 12192000"/>
              <a:gd name="connsiteY37" fmla="*/ 684158 h 1015847"/>
              <a:gd name="connsiteX38" fmla="*/ 3690518 w 12192000"/>
              <a:gd name="connsiteY38" fmla="*/ 683606 h 1015847"/>
              <a:gd name="connsiteX39" fmla="*/ 3690662 w 12192000"/>
              <a:gd name="connsiteY39" fmla="*/ 680345 h 1015847"/>
              <a:gd name="connsiteX40" fmla="*/ 3692292 w 12192000"/>
              <a:gd name="connsiteY40" fmla="*/ 685542 h 1015847"/>
              <a:gd name="connsiteX41" fmla="*/ 3700080 w 12192000"/>
              <a:gd name="connsiteY41" fmla="*/ 685373 h 1015847"/>
              <a:gd name="connsiteX42" fmla="*/ 3690662 w 12192000"/>
              <a:gd name="connsiteY42" fmla="*/ 680345 h 1015847"/>
              <a:gd name="connsiteX43" fmla="*/ 3674150 w 12192000"/>
              <a:gd name="connsiteY43" fmla="*/ 670105 h 1015847"/>
              <a:gd name="connsiteX44" fmla="*/ 3674150 w 12192000"/>
              <a:gd name="connsiteY44" fmla="*/ 670131 h 1015847"/>
              <a:gd name="connsiteX45" fmla="*/ 3674564 w 12192000"/>
              <a:gd name="connsiteY45" fmla="*/ 670254 h 1015847"/>
              <a:gd name="connsiteX46" fmla="*/ 3682133 w 12192000"/>
              <a:gd name="connsiteY46" fmla="*/ 672977 h 1015847"/>
              <a:gd name="connsiteX47" fmla="*/ 3689985 w 12192000"/>
              <a:gd name="connsiteY47" fmla="*/ 679046 h 1015847"/>
              <a:gd name="connsiteX48" fmla="*/ 3683349 w 12192000"/>
              <a:gd name="connsiteY48" fmla="*/ 672864 h 1015847"/>
              <a:gd name="connsiteX49" fmla="*/ 3674564 w 12192000"/>
              <a:gd name="connsiteY49" fmla="*/ 670254 h 1015847"/>
              <a:gd name="connsiteX50" fmla="*/ 11855807 w 12192000"/>
              <a:gd name="connsiteY50" fmla="*/ 646015 h 1015847"/>
              <a:gd name="connsiteX51" fmla="*/ 11854056 w 12192000"/>
              <a:gd name="connsiteY51" fmla="*/ 646965 h 1015847"/>
              <a:gd name="connsiteX52" fmla="*/ 11854082 w 12192000"/>
              <a:gd name="connsiteY52" fmla="*/ 646965 h 1015847"/>
              <a:gd name="connsiteX53" fmla="*/ 11855807 w 12192000"/>
              <a:gd name="connsiteY53" fmla="*/ 646015 h 1015847"/>
              <a:gd name="connsiteX54" fmla="*/ 5548554 w 12192000"/>
              <a:gd name="connsiteY54" fmla="*/ 646015 h 1015847"/>
              <a:gd name="connsiteX55" fmla="*/ 5546804 w 12192000"/>
              <a:gd name="connsiteY55" fmla="*/ 646965 h 1015847"/>
              <a:gd name="connsiteX56" fmla="*/ 5546830 w 12192000"/>
              <a:gd name="connsiteY56" fmla="*/ 646965 h 1015847"/>
              <a:gd name="connsiteX57" fmla="*/ 5548554 w 12192000"/>
              <a:gd name="connsiteY57" fmla="*/ 646015 h 1015847"/>
              <a:gd name="connsiteX58" fmla="*/ 3314187 w 12192000"/>
              <a:gd name="connsiteY58" fmla="*/ 612351 h 1015847"/>
              <a:gd name="connsiteX59" fmla="*/ 3316105 w 12192000"/>
              <a:gd name="connsiteY59" fmla="*/ 612818 h 1015847"/>
              <a:gd name="connsiteX60" fmla="*/ 3314202 w 12192000"/>
              <a:gd name="connsiteY60" fmla="*/ 612351 h 1015847"/>
              <a:gd name="connsiteX61" fmla="*/ 3313149 w 12192000"/>
              <a:gd name="connsiteY61" fmla="*/ 610583 h 1015847"/>
              <a:gd name="connsiteX62" fmla="*/ 3313149 w 12192000"/>
              <a:gd name="connsiteY62" fmla="*/ 610596 h 1015847"/>
              <a:gd name="connsiteX63" fmla="*/ 3314144 w 12192000"/>
              <a:gd name="connsiteY63" fmla="*/ 612247 h 1015847"/>
              <a:gd name="connsiteX64" fmla="*/ 3313149 w 12192000"/>
              <a:gd name="connsiteY64" fmla="*/ 610583 h 1015847"/>
              <a:gd name="connsiteX65" fmla="*/ 3419854 w 12192000"/>
              <a:gd name="connsiteY65" fmla="*/ 610076 h 1015847"/>
              <a:gd name="connsiteX66" fmla="*/ 3419854 w 12192000"/>
              <a:gd name="connsiteY66" fmla="*/ 611674 h 1015847"/>
              <a:gd name="connsiteX67" fmla="*/ 3419883 w 12192000"/>
              <a:gd name="connsiteY67" fmla="*/ 611635 h 1015847"/>
              <a:gd name="connsiteX68" fmla="*/ 3419854 w 12192000"/>
              <a:gd name="connsiteY68" fmla="*/ 610076 h 1015847"/>
              <a:gd name="connsiteX69" fmla="*/ 6041975 w 12192000"/>
              <a:gd name="connsiteY69" fmla="*/ 592198 h 1015847"/>
              <a:gd name="connsiteX70" fmla="*/ 6071092 w 12192000"/>
              <a:gd name="connsiteY70" fmla="*/ 596485 h 1015847"/>
              <a:gd name="connsiteX71" fmla="*/ 6071509 w 12192000"/>
              <a:gd name="connsiteY71" fmla="*/ 596485 h 1015847"/>
              <a:gd name="connsiteX72" fmla="*/ 6041975 w 12192000"/>
              <a:gd name="connsiteY72" fmla="*/ 592198 h 1015847"/>
              <a:gd name="connsiteX73" fmla="*/ 387934 w 12192000"/>
              <a:gd name="connsiteY73" fmla="*/ 592198 h 1015847"/>
              <a:gd name="connsiteX74" fmla="*/ 417051 w 12192000"/>
              <a:gd name="connsiteY74" fmla="*/ 596485 h 1015847"/>
              <a:gd name="connsiteX75" fmla="*/ 417469 w 12192000"/>
              <a:gd name="connsiteY75" fmla="*/ 596485 h 1015847"/>
              <a:gd name="connsiteX76" fmla="*/ 387934 w 12192000"/>
              <a:gd name="connsiteY76" fmla="*/ 592198 h 1015847"/>
              <a:gd name="connsiteX77" fmla="*/ 3498394 w 12192000"/>
              <a:gd name="connsiteY77" fmla="*/ 586597 h 1015847"/>
              <a:gd name="connsiteX78" fmla="*/ 3499331 w 12192000"/>
              <a:gd name="connsiteY78" fmla="*/ 586949 h 1015847"/>
              <a:gd name="connsiteX79" fmla="*/ 3499331 w 12192000"/>
              <a:gd name="connsiteY79" fmla="*/ 586910 h 1015847"/>
              <a:gd name="connsiteX80" fmla="*/ 3498394 w 12192000"/>
              <a:gd name="connsiteY80" fmla="*/ 586597 h 1015847"/>
              <a:gd name="connsiteX81" fmla="*/ 4327592 w 12192000"/>
              <a:gd name="connsiteY81" fmla="*/ 569705 h 1015847"/>
              <a:gd name="connsiteX82" fmla="*/ 4329871 w 12192000"/>
              <a:gd name="connsiteY82" fmla="*/ 570499 h 1015847"/>
              <a:gd name="connsiteX83" fmla="*/ 4327608 w 12192000"/>
              <a:gd name="connsiteY83" fmla="*/ 569705 h 1015847"/>
              <a:gd name="connsiteX84" fmla="*/ 4320611 w 12192000"/>
              <a:gd name="connsiteY84" fmla="*/ 554452 h 1015847"/>
              <a:gd name="connsiteX85" fmla="*/ 4320309 w 12192000"/>
              <a:gd name="connsiteY85" fmla="*/ 557310 h 1015847"/>
              <a:gd name="connsiteX86" fmla="*/ 4319342 w 12192000"/>
              <a:gd name="connsiteY86" fmla="*/ 575501 h 1015847"/>
              <a:gd name="connsiteX87" fmla="*/ 4324274 w 12192000"/>
              <a:gd name="connsiteY87" fmla="*/ 564534 h 1015847"/>
              <a:gd name="connsiteX88" fmla="*/ 4320309 w 12192000"/>
              <a:gd name="connsiteY88" fmla="*/ 557310 h 1015847"/>
              <a:gd name="connsiteX89" fmla="*/ 4324375 w 12192000"/>
              <a:gd name="connsiteY89" fmla="*/ 558232 h 1015847"/>
              <a:gd name="connsiteX90" fmla="*/ 4320611 w 12192000"/>
              <a:gd name="connsiteY90" fmla="*/ 554452 h 1015847"/>
              <a:gd name="connsiteX91" fmla="*/ 2750260 w 12192000"/>
              <a:gd name="connsiteY91" fmla="*/ 529959 h 1015847"/>
              <a:gd name="connsiteX92" fmla="*/ 2755135 w 12192000"/>
              <a:gd name="connsiteY92" fmla="*/ 537976 h 1015847"/>
              <a:gd name="connsiteX93" fmla="*/ 2750361 w 12192000"/>
              <a:gd name="connsiteY93" fmla="*/ 529959 h 1015847"/>
              <a:gd name="connsiteX94" fmla="*/ 3455475 w 12192000"/>
              <a:gd name="connsiteY94" fmla="*/ 525983 h 1015847"/>
              <a:gd name="connsiteX95" fmla="*/ 3454855 w 12192000"/>
              <a:gd name="connsiteY95" fmla="*/ 527399 h 1015847"/>
              <a:gd name="connsiteX96" fmla="*/ 3454870 w 12192000"/>
              <a:gd name="connsiteY96" fmla="*/ 527399 h 1015847"/>
              <a:gd name="connsiteX97" fmla="*/ 11310143 w 12192000"/>
              <a:gd name="connsiteY97" fmla="*/ 516315 h 1015847"/>
              <a:gd name="connsiteX98" fmla="*/ 11312491 w 12192000"/>
              <a:gd name="connsiteY98" fmla="*/ 519278 h 1015847"/>
              <a:gd name="connsiteX99" fmla="*/ 11312992 w 12192000"/>
              <a:gd name="connsiteY99" fmla="*/ 519232 h 1015847"/>
              <a:gd name="connsiteX100" fmla="*/ 11313769 w 12192000"/>
              <a:gd name="connsiteY100" fmla="*/ 518053 h 1015847"/>
              <a:gd name="connsiteX101" fmla="*/ 11314861 w 12192000"/>
              <a:gd name="connsiteY101" fmla="*/ 517018 h 1015847"/>
              <a:gd name="connsiteX102" fmla="*/ 11314812 w 12192000"/>
              <a:gd name="connsiteY102" fmla="*/ 516471 h 1015847"/>
              <a:gd name="connsiteX103" fmla="*/ 11313769 w 12192000"/>
              <a:gd name="connsiteY103" fmla="*/ 518053 h 1015847"/>
              <a:gd name="connsiteX104" fmla="*/ 11312491 w 12192000"/>
              <a:gd name="connsiteY104" fmla="*/ 519265 h 1015847"/>
              <a:gd name="connsiteX105" fmla="*/ 11310143 w 12192000"/>
              <a:gd name="connsiteY105" fmla="*/ 516315 h 1015847"/>
              <a:gd name="connsiteX106" fmla="*/ 5002891 w 12192000"/>
              <a:gd name="connsiteY106" fmla="*/ 516315 h 1015847"/>
              <a:gd name="connsiteX107" fmla="*/ 5005238 w 12192000"/>
              <a:gd name="connsiteY107" fmla="*/ 519278 h 1015847"/>
              <a:gd name="connsiteX108" fmla="*/ 5005740 w 12192000"/>
              <a:gd name="connsiteY108" fmla="*/ 519232 h 1015847"/>
              <a:gd name="connsiteX109" fmla="*/ 5006516 w 12192000"/>
              <a:gd name="connsiteY109" fmla="*/ 518053 h 1015847"/>
              <a:gd name="connsiteX110" fmla="*/ 5007610 w 12192000"/>
              <a:gd name="connsiteY110" fmla="*/ 517018 h 1015847"/>
              <a:gd name="connsiteX111" fmla="*/ 5007560 w 12192000"/>
              <a:gd name="connsiteY111" fmla="*/ 516471 h 1015847"/>
              <a:gd name="connsiteX112" fmla="*/ 5006516 w 12192000"/>
              <a:gd name="connsiteY112" fmla="*/ 518053 h 1015847"/>
              <a:gd name="connsiteX113" fmla="*/ 5005238 w 12192000"/>
              <a:gd name="connsiteY113" fmla="*/ 519265 h 1015847"/>
              <a:gd name="connsiteX114" fmla="*/ 5002891 w 12192000"/>
              <a:gd name="connsiteY114" fmla="*/ 516315 h 1015847"/>
              <a:gd name="connsiteX115" fmla="*/ 6209639 w 12192000"/>
              <a:gd name="connsiteY115" fmla="*/ 514523 h 1015847"/>
              <a:gd name="connsiteX116" fmla="*/ 6209798 w 12192000"/>
              <a:gd name="connsiteY116" fmla="*/ 515510 h 1015847"/>
              <a:gd name="connsiteX117" fmla="*/ 6209655 w 12192000"/>
              <a:gd name="connsiteY117" fmla="*/ 515601 h 1015847"/>
              <a:gd name="connsiteX118" fmla="*/ 6214456 w 12192000"/>
              <a:gd name="connsiteY118" fmla="*/ 517356 h 1015847"/>
              <a:gd name="connsiteX119" fmla="*/ 6209639 w 12192000"/>
              <a:gd name="connsiteY119" fmla="*/ 514523 h 1015847"/>
              <a:gd name="connsiteX120" fmla="*/ 555599 w 12192000"/>
              <a:gd name="connsiteY120" fmla="*/ 514523 h 1015847"/>
              <a:gd name="connsiteX121" fmla="*/ 555758 w 12192000"/>
              <a:gd name="connsiteY121" fmla="*/ 515510 h 1015847"/>
              <a:gd name="connsiteX122" fmla="*/ 555614 w 12192000"/>
              <a:gd name="connsiteY122" fmla="*/ 515601 h 1015847"/>
              <a:gd name="connsiteX123" fmla="*/ 560416 w 12192000"/>
              <a:gd name="connsiteY123" fmla="*/ 517356 h 1015847"/>
              <a:gd name="connsiteX124" fmla="*/ 555599 w 12192000"/>
              <a:gd name="connsiteY124" fmla="*/ 514523 h 1015847"/>
              <a:gd name="connsiteX125" fmla="*/ 9817341 w 12192000"/>
              <a:gd name="connsiteY125" fmla="*/ 487809 h 1015847"/>
              <a:gd name="connsiteX126" fmla="*/ 9819360 w 12192000"/>
              <a:gd name="connsiteY126" fmla="*/ 493538 h 1015847"/>
              <a:gd name="connsiteX127" fmla="*/ 9818163 w 12192000"/>
              <a:gd name="connsiteY127" fmla="*/ 498800 h 1015847"/>
              <a:gd name="connsiteX128" fmla="*/ 9819374 w 12192000"/>
              <a:gd name="connsiteY128" fmla="*/ 493538 h 1015847"/>
              <a:gd name="connsiteX129" fmla="*/ 9817341 w 12192000"/>
              <a:gd name="connsiteY129" fmla="*/ 487809 h 1015847"/>
              <a:gd name="connsiteX130" fmla="*/ 4163301 w 12192000"/>
              <a:gd name="connsiteY130" fmla="*/ 487809 h 1015847"/>
              <a:gd name="connsiteX131" fmla="*/ 4165320 w 12192000"/>
              <a:gd name="connsiteY131" fmla="*/ 493538 h 1015847"/>
              <a:gd name="connsiteX132" fmla="*/ 4164123 w 12192000"/>
              <a:gd name="connsiteY132" fmla="*/ 498800 h 1015847"/>
              <a:gd name="connsiteX133" fmla="*/ 4165334 w 12192000"/>
              <a:gd name="connsiteY133" fmla="*/ 493538 h 1015847"/>
              <a:gd name="connsiteX134" fmla="*/ 4163301 w 12192000"/>
              <a:gd name="connsiteY134" fmla="*/ 487809 h 1015847"/>
              <a:gd name="connsiteX135" fmla="*/ 11119254 w 12192000"/>
              <a:gd name="connsiteY135" fmla="*/ 460223 h 1015847"/>
              <a:gd name="connsiteX136" fmla="*/ 11120058 w 12192000"/>
              <a:gd name="connsiteY136" fmla="*/ 460626 h 1015847"/>
              <a:gd name="connsiteX137" fmla="*/ 11119319 w 12192000"/>
              <a:gd name="connsiteY137" fmla="*/ 460223 h 1015847"/>
              <a:gd name="connsiteX138" fmla="*/ 10466041 w 12192000"/>
              <a:gd name="connsiteY138" fmla="*/ 460223 h 1015847"/>
              <a:gd name="connsiteX139" fmla="*/ 10466845 w 12192000"/>
              <a:gd name="connsiteY139" fmla="*/ 460626 h 1015847"/>
              <a:gd name="connsiteX140" fmla="*/ 10466106 w 12192000"/>
              <a:gd name="connsiteY140" fmla="*/ 460223 h 1015847"/>
              <a:gd name="connsiteX141" fmla="*/ 4812002 w 12192000"/>
              <a:gd name="connsiteY141" fmla="*/ 460223 h 1015847"/>
              <a:gd name="connsiteX142" fmla="*/ 4812806 w 12192000"/>
              <a:gd name="connsiteY142" fmla="*/ 460626 h 1015847"/>
              <a:gd name="connsiteX143" fmla="*/ 4812066 w 12192000"/>
              <a:gd name="connsiteY143" fmla="*/ 460223 h 1015847"/>
              <a:gd name="connsiteX144" fmla="*/ 11188321 w 12192000"/>
              <a:gd name="connsiteY144" fmla="*/ 453700 h 1015847"/>
              <a:gd name="connsiteX145" fmla="*/ 11186713 w 12192000"/>
              <a:gd name="connsiteY145" fmla="*/ 454520 h 1015847"/>
              <a:gd name="connsiteX146" fmla="*/ 11186739 w 12192000"/>
              <a:gd name="connsiteY146" fmla="*/ 454520 h 1015847"/>
              <a:gd name="connsiteX147" fmla="*/ 11188321 w 12192000"/>
              <a:gd name="connsiteY147" fmla="*/ 453700 h 1015847"/>
              <a:gd name="connsiteX148" fmla="*/ 10535108 w 12192000"/>
              <a:gd name="connsiteY148" fmla="*/ 453700 h 1015847"/>
              <a:gd name="connsiteX149" fmla="*/ 10533500 w 12192000"/>
              <a:gd name="connsiteY149" fmla="*/ 454520 h 1015847"/>
              <a:gd name="connsiteX150" fmla="*/ 10533526 w 12192000"/>
              <a:gd name="connsiteY150" fmla="*/ 454520 h 1015847"/>
              <a:gd name="connsiteX151" fmla="*/ 10535108 w 12192000"/>
              <a:gd name="connsiteY151" fmla="*/ 453700 h 1015847"/>
              <a:gd name="connsiteX152" fmla="*/ 4881069 w 12192000"/>
              <a:gd name="connsiteY152" fmla="*/ 453700 h 1015847"/>
              <a:gd name="connsiteX153" fmla="*/ 4879461 w 12192000"/>
              <a:gd name="connsiteY153" fmla="*/ 454520 h 1015847"/>
              <a:gd name="connsiteX154" fmla="*/ 4879487 w 12192000"/>
              <a:gd name="connsiteY154" fmla="*/ 454520 h 1015847"/>
              <a:gd name="connsiteX155" fmla="*/ 4881069 w 12192000"/>
              <a:gd name="connsiteY155" fmla="*/ 453700 h 1015847"/>
              <a:gd name="connsiteX156" fmla="*/ 9016643 w 12192000"/>
              <a:gd name="connsiteY156" fmla="*/ 417956 h 1015847"/>
              <a:gd name="connsiteX157" fmla="*/ 9004182 w 12192000"/>
              <a:gd name="connsiteY157" fmla="*/ 420320 h 1015847"/>
              <a:gd name="connsiteX158" fmla="*/ 9003764 w 12192000"/>
              <a:gd name="connsiteY158" fmla="*/ 420320 h 1015847"/>
              <a:gd name="connsiteX159" fmla="*/ 9003332 w 12192000"/>
              <a:gd name="connsiteY159" fmla="*/ 420144 h 1015847"/>
              <a:gd name="connsiteX160" fmla="*/ 9003331 w 12192000"/>
              <a:gd name="connsiteY160" fmla="*/ 420138 h 1015847"/>
              <a:gd name="connsiteX161" fmla="*/ 9003317 w 12192000"/>
              <a:gd name="connsiteY161" fmla="*/ 420127 h 1015847"/>
              <a:gd name="connsiteX162" fmla="*/ 9003317 w 12192000"/>
              <a:gd name="connsiteY162" fmla="*/ 420060 h 1015847"/>
              <a:gd name="connsiteX163" fmla="*/ 9003086 w 12192000"/>
              <a:gd name="connsiteY163" fmla="*/ 419956 h 1015847"/>
              <a:gd name="connsiteX164" fmla="*/ 9003317 w 12192000"/>
              <a:gd name="connsiteY164" fmla="*/ 420127 h 1015847"/>
              <a:gd name="connsiteX165" fmla="*/ 9003317 w 12192000"/>
              <a:gd name="connsiteY165" fmla="*/ 420138 h 1015847"/>
              <a:gd name="connsiteX166" fmla="*/ 9003332 w 12192000"/>
              <a:gd name="connsiteY166" fmla="*/ 420144 h 1015847"/>
              <a:gd name="connsiteX167" fmla="*/ 9004730 w 12192000"/>
              <a:gd name="connsiteY167" fmla="*/ 426700 h 1015847"/>
              <a:gd name="connsiteX168" fmla="*/ 9004529 w 12192000"/>
              <a:gd name="connsiteY168" fmla="*/ 420554 h 1015847"/>
              <a:gd name="connsiteX169" fmla="*/ 9016643 w 12192000"/>
              <a:gd name="connsiteY169" fmla="*/ 417956 h 1015847"/>
              <a:gd name="connsiteX170" fmla="*/ 2709390 w 12192000"/>
              <a:gd name="connsiteY170" fmla="*/ 417956 h 1015847"/>
              <a:gd name="connsiteX171" fmla="*/ 2696929 w 12192000"/>
              <a:gd name="connsiteY171" fmla="*/ 420320 h 1015847"/>
              <a:gd name="connsiteX172" fmla="*/ 2696511 w 12192000"/>
              <a:gd name="connsiteY172" fmla="*/ 420320 h 1015847"/>
              <a:gd name="connsiteX173" fmla="*/ 2696080 w 12192000"/>
              <a:gd name="connsiteY173" fmla="*/ 420144 h 1015847"/>
              <a:gd name="connsiteX174" fmla="*/ 2696078 w 12192000"/>
              <a:gd name="connsiteY174" fmla="*/ 420138 h 1015847"/>
              <a:gd name="connsiteX175" fmla="*/ 2696064 w 12192000"/>
              <a:gd name="connsiteY175" fmla="*/ 420127 h 1015847"/>
              <a:gd name="connsiteX176" fmla="*/ 2696064 w 12192000"/>
              <a:gd name="connsiteY176" fmla="*/ 420060 h 1015847"/>
              <a:gd name="connsiteX177" fmla="*/ 2695833 w 12192000"/>
              <a:gd name="connsiteY177" fmla="*/ 419956 h 1015847"/>
              <a:gd name="connsiteX178" fmla="*/ 2696064 w 12192000"/>
              <a:gd name="connsiteY178" fmla="*/ 420127 h 1015847"/>
              <a:gd name="connsiteX179" fmla="*/ 2696064 w 12192000"/>
              <a:gd name="connsiteY179" fmla="*/ 420138 h 1015847"/>
              <a:gd name="connsiteX180" fmla="*/ 2696080 w 12192000"/>
              <a:gd name="connsiteY180" fmla="*/ 420144 h 1015847"/>
              <a:gd name="connsiteX181" fmla="*/ 2697477 w 12192000"/>
              <a:gd name="connsiteY181" fmla="*/ 426700 h 1015847"/>
              <a:gd name="connsiteX182" fmla="*/ 2697276 w 12192000"/>
              <a:gd name="connsiteY182" fmla="*/ 420554 h 1015847"/>
              <a:gd name="connsiteX183" fmla="*/ 2709390 w 12192000"/>
              <a:gd name="connsiteY183" fmla="*/ 417956 h 1015847"/>
              <a:gd name="connsiteX184" fmla="*/ 8738393 w 12192000"/>
              <a:gd name="connsiteY184" fmla="*/ 352261 h 1015847"/>
              <a:gd name="connsiteX185" fmla="*/ 8732595 w 12192000"/>
              <a:gd name="connsiteY185" fmla="*/ 353521 h 1015847"/>
              <a:gd name="connsiteX186" fmla="*/ 8732595 w 12192000"/>
              <a:gd name="connsiteY186" fmla="*/ 353560 h 1015847"/>
              <a:gd name="connsiteX187" fmla="*/ 8738393 w 12192000"/>
              <a:gd name="connsiteY187" fmla="*/ 352261 h 1015847"/>
              <a:gd name="connsiteX188" fmla="*/ 2431140 w 12192000"/>
              <a:gd name="connsiteY188" fmla="*/ 352261 h 1015847"/>
              <a:gd name="connsiteX189" fmla="*/ 2425342 w 12192000"/>
              <a:gd name="connsiteY189" fmla="*/ 353521 h 1015847"/>
              <a:gd name="connsiteX190" fmla="*/ 2425342 w 12192000"/>
              <a:gd name="connsiteY190" fmla="*/ 353560 h 1015847"/>
              <a:gd name="connsiteX191" fmla="*/ 2431140 w 12192000"/>
              <a:gd name="connsiteY191" fmla="*/ 352261 h 1015847"/>
              <a:gd name="connsiteX192" fmla="*/ 8724158 w 12192000"/>
              <a:gd name="connsiteY192" fmla="*/ 335175 h 1015847"/>
              <a:gd name="connsiteX193" fmla="*/ 8729134 w 12192000"/>
              <a:gd name="connsiteY193" fmla="*/ 350285 h 1015847"/>
              <a:gd name="connsiteX194" fmla="*/ 8724158 w 12192000"/>
              <a:gd name="connsiteY194" fmla="*/ 335175 h 1015847"/>
              <a:gd name="connsiteX195" fmla="*/ 2416905 w 12192000"/>
              <a:gd name="connsiteY195" fmla="*/ 335175 h 1015847"/>
              <a:gd name="connsiteX196" fmla="*/ 2421881 w 12192000"/>
              <a:gd name="connsiteY196" fmla="*/ 350285 h 1015847"/>
              <a:gd name="connsiteX197" fmla="*/ 2416905 w 12192000"/>
              <a:gd name="connsiteY197" fmla="*/ 335175 h 1015847"/>
              <a:gd name="connsiteX198" fmla="*/ 8833676 w 12192000"/>
              <a:gd name="connsiteY198" fmla="*/ 324117 h 1015847"/>
              <a:gd name="connsiteX199" fmla="*/ 8832926 w 12192000"/>
              <a:gd name="connsiteY199" fmla="*/ 324637 h 1015847"/>
              <a:gd name="connsiteX200" fmla="*/ 8832277 w 12192000"/>
              <a:gd name="connsiteY200" fmla="*/ 324377 h 1015847"/>
              <a:gd name="connsiteX201" fmla="*/ 8832277 w 12192000"/>
              <a:gd name="connsiteY201" fmla="*/ 324312 h 1015847"/>
              <a:gd name="connsiteX202" fmla="*/ 8832191 w 12192000"/>
              <a:gd name="connsiteY202" fmla="*/ 324312 h 1015847"/>
              <a:gd name="connsiteX203" fmla="*/ 8832263 w 12192000"/>
              <a:gd name="connsiteY203" fmla="*/ 324416 h 1015847"/>
              <a:gd name="connsiteX204" fmla="*/ 8834152 w 12192000"/>
              <a:gd name="connsiteY204" fmla="*/ 337773 h 1015847"/>
              <a:gd name="connsiteX205" fmla="*/ 8833662 w 12192000"/>
              <a:gd name="connsiteY205" fmla="*/ 324780 h 1015847"/>
              <a:gd name="connsiteX206" fmla="*/ 8833662 w 12192000"/>
              <a:gd name="connsiteY206" fmla="*/ 324741 h 1015847"/>
              <a:gd name="connsiteX207" fmla="*/ 8844954 w 12192000"/>
              <a:gd name="connsiteY207" fmla="*/ 324779 h 1015847"/>
              <a:gd name="connsiteX208" fmla="*/ 8833676 w 12192000"/>
              <a:gd name="connsiteY208" fmla="*/ 324117 h 1015847"/>
              <a:gd name="connsiteX209" fmla="*/ 2526423 w 12192000"/>
              <a:gd name="connsiteY209" fmla="*/ 324117 h 1015847"/>
              <a:gd name="connsiteX210" fmla="*/ 2525673 w 12192000"/>
              <a:gd name="connsiteY210" fmla="*/ 324637 h 1015847"/>
              <a:gd name="connsiteX211" fmla="*/ 2525024 w 12192000"/>
              <a:gd name="connsiteY211" fmla="*/ 324377 h 1015847"/>
              <a:gd name="connsiteX212" fmla="*/ 2525024 w 12192000"/>
              <a:gd name="connsiteY212" fmla="*/ 324312 h 1015847"/>
              <a:gd name="connsiteX213" fmla="*/ 2524938 w 12192000"/>
              <a:gd name="connsiteY213" fmla="*/ 324312 h 1015847"/>
              <a:gd name="connsiteX214" fmla="*/ 2525010 w 12192000"/>
              <a:gd name="connsiteY214" fmla="*/ 324416 h 1015847"/>
              <a:gd name="connsiteX215" fmla="*/ 2526899 w 12192000"/>
              <a:gd name="connsiteY215" fmla="*/ 337773 h 1015847"/>
              <a:gd name="connsiteX216" fmla="*/ 2526409 w 12192000"/>
              <a:gd name="connsiteY216" fmla="*/ 324780 h 1015847"/>
              <a:gd name="connsiteX217" fmla="*/ 2526409 w 12192000"/>
              <a:gd name="connsiteY217" fmla="*/ 324741 h 1015847"/>
              <a:gd name="connsiteX218" fmla="*/ 2537701 w 12192000"/>
              <a:gd name="connsiteY218" fmla="*/ 324779 h 1015847"/>
              <a:gd name="connsiteX219" fmla="*/ 2526423 w 12192000"/>
              <a:gd name="connsiteY219" fmla="*/ 324117 h 1015847"/>
              <a:gd name="connsiteX220" fmla="*/ 8773849 w 12192000"/>
              <a:gd name="connsiteY220" fmla="*/ 309370 h 1015847"/>
              <a:gd name="connsiteX221" fmla="*/ 8773856 w 12192000"/>
              <a:gd name="connsiteY221" fmla="*/ 309370 h 1015847"/>
              <a:gd name="connsiteX222" fmla="*/ 8773856 w 12192000"/>
              <a:gd name="connsiteY222" fmla="*/ 309383 h 1015847"/>
              <a:gd name="connsiteX223" fmla="*/ 2466597 w 12192000"/>
              <a:gd name="connsiteY223" fmla="*/ 309370 h 1015847"/>
              <a:gd name="connsiteX224" fmla="*/ 2466603 w 12192000"/>
              <a:gd name="connsiteY224" fmla="*/ 309370 h 1015847"/>
              <a:gd name="connsiteX225" fmla="*/ 2466603 w 12192000"/>
              <a:gd name="connsiteY225" fmla="*/ 309383 h 1015847"/>
              <a:gd name="connsiteX226" fmla="*/ 8770077 w 12192000"/>
              <a:gd name="connsiteY226" fmla="*/ 301899 h 1015847"/>
              <a:gd name="connsiteX227" fmla="*/ 8773849 w 12192000"/>
              <a:gd name="connsiteY227" fmla="*/ 309370 h 1015847"/>
              <a:gd name="connsiteX228" fmla="*/ 8767899 w 12192000"/>
              <a:gd name="connsiteY228" fmla="*/ 309252 h 1015847"/>
              <a:gd name="connsiteX229" fmla="*/ 8773841 w 12192000"/>
              <a:gd name="connsiteY229" fmla="*/ 309799 h 1015847"/>
              <a:gd name="connsiteX230" fmla="*/ 8774620 w 12192000"/>
              <a:gd name="connsiteY230" fmla="*/ 309526 h 1015847"/>
              <a:gd name="connsiteX231" fmla="*/ 8775067 w 12192000"/>
              <a:gd name="connsiteY231" fmla="*/ 309708 h 1015847"/>
              <a:gd name="connsiteX232" fmla="*/ 8775398 w 12192000"/>
              <a:gd name="connsiteY232" fmla="*/ 309838 h 1015847"/>
              <a:gd name="connsiteX233" fmla="*/ 8775067 w 12192000"/>
              <a:gd name="connsiteY233" fmla="*/ 309695 h 1015847"/>
              <a:gd name="connsiteX234" fmla="*/ 8770077 w 12192000"/>
              <a:gd name="connsiteY234" fmla="*/ 301899 h 1015847"/>
              <a:gd name="connsiteX235" fmla="*/ 2462824 w 12192000"/>
              <a:gd name="connsiteY235" fmla="*/ 301899 h 1015847"/>
              <a:gd name="connsiteX236" fmla="*/ 2466597 w 12192000"/>
              <a:gd name="connsiteY236" fmla="*/ 309370 h 1015847"/>
              <a:gd name="connsiteX237" fmla="*/ 2460646 w 12192000"/>
              <a:gd name="connsiteY237" fmla="*/ 309252 h 1015847"/>
              <a:gd name="connsiteX238" fmla="*/ 2466588 w 12192000"/>
              <a:gd name="connsiteY238" fmla="*/ 309799 h 1015847"/>
              <a:gd name="connsiteX239" fmla="*/ 2467367 w 12192000"/>
              <a:gd name="connsiteY239" fmla="*/ 309526 h 1015847"/>
              <a:gd name="connsiteX240" fmla="*/ 2467814 w 12192000"/>
              <a:gd name="connsiteY240" fmla="*/ 309708 h 1015847"/>
              <a:gd name="connsiteX241" fmla="*/ 2468145 w 12192000"/>
              <a:gd name="connsiteY241" fmla="*/ 309838 h 1015847"/>
              <a:gd name="connsiteX242" fmla="*/ 2467814 w 12192000"/>
              <a:gd name="connsiteY242" fmla="*/ 309695 h 1015847"/>
              <a:gd name="connsiteX243" fmla="*/ 2462824 w 12192000"/>
              <a:gd name="connsiteY243" fmla="*/ 301899 h 1015847"/>
              <a:gd name="connsiteX244" fmla="*/ 1502909 w 12192000"/>
              <a:gd name="connsiteY244" fmla="*/ 288983 h 1015847"/>
              <a:gd name="connsiteX245" fmla="*/ 1499621 w 12192000"/>
              <a:gd name="connsiteY245" fmla="*/ 291685 h 1015847"/>
              <a:gd name="connsiteX246" fmla="*/ 1502909 w 12192000"/>
              <a:gd name="connsiteY246" fmla="*/ 289009 h 1015847"/>
              <a:gd name="connsiteX247" fmla="*/ 1588242 w 12192000"/>
              <a:gd name="connsiteY247" fmla="*/ 240543 h 1015847"/>
              <a:gd name="connsiteX248" fmla="*/ 1587333 w 12192000"/>
              <a:gd name="connsiteY248" fmla="*/ 240946 h 1015847"/>
              <a:gd name="connsiteX249" fmla="*/ 1586324 w 12192000"/>
              <a:gd name="connsiteY249" fmla="*/ 240946 h 1015847"/>
              <a:gd name="connsiteX250" fmla="*/ 1585545 w 12192000"/>
              <a:gd name="connsiteY250" fmla="*/ 240829 h 1015847"/>
              <a:gd name="connsiteX251" fmla="*/ 1586338 w 12192000"/>
              <a:gd name="connsiteY251" fmla="*/ 240959 h 1015847"/>
              <a:gd name="connsiteX252" fmla="*/ 1586338 w 12192000"/>
              <a:gd name="connsiteY252" fmla="*/ 240972 h 1015847"/>
              <a:gd name="connsiteX253" fmla="*/ 1584276 w 12192000"/>
              <a:gd name="connsiteY253" fmla="*/ 243727 h 1015847"/>
              <a:gd name="connsiteX254" fmla="*/ 1588170 w 12192000"/>
              <a:gd name="connsiteY254" fmla="*/ 240972 h 1015847"/>
              <a:gd name="connsiteX255" fmla="*/ 1593289 w 12192000"/>
              <a:gd name="connsiteY255" fmla="*/ 240972 h 1015847"/>
              <a:gd name="connsiteX256" fmla="*/ 1588242 w 12192000"/>
              <a:gd name="connsiteY256" fmla="*/ 240543 h 1015847"/>
              <a:gd name="connsiteX257" fmla="*/ 1585242 w 12192000"/>
              <a:gd name="connsiteY257" fmla="*/ 237944 h 1015847"/>
              <a:gd name="connsiteX258" fmla="*/ 1584824 w 12192000"/>
              <a:gd name="connsiteY258" fmla="*/ 238217 h 1015847"/>
              <a:gd name="connsiteX259" fmla="*/ 1584824 w 12192000"/>
              <a:gd name="connsiteY259" fmla="*/ 238230 h 1015847"/>
              <a:gd name="connsiteX260" fmla="*/ 1585242 w 12192000"/>
              <a:gd name="connsiteY260" fmla="*/ 237944 h 1015847"/>
              <a:gd name="connsiteX261" fmla="*/ 7250776 w 12192000"/>
              <a:gd name="connsiteY261" fmla="*/ 215505 h 1015847"/>
              <a:gd name="connsiteX262" fmla="*/ 7252752 w 12192000"/>
              <a:gd name="connsiteY262" fmla="*/ 218871 h 1015847"/>
              <a:gd name="connsiteX263" fmla="*/ 7252752 w 12192000"/>
              <a:gd name="connsiteY263" fmla="*/ 218845 h 1015847"/>
              <a:gd name="connsiteX264" fmla="*/ 7250776 w 12192000"/>
              <a:gd name="connsiteY264" fmla="*/ 215505 h 1015847"/>
              <a:gd name="connsiteX265" fmla="*/ 1596736 w 12192000"/>
              <a:gd name="connsiteY265" fmla="*/ 215505 h 1015847"/>
              <a:gd name="connsiteX266" fmla="*/ 1598712 w 12192000"/>
              <a:gd name="connsiteY266" fmla="*/ 218871 h 1015847"/>
              <a:gd name="connsiteX267" fmla="*/ 1598712 w 12192000"/>
              <a:gd name="connsiteY267" fmla="*/ 218845 h 1015847"/>
              <a:gd name="connsiteX268" fmla="*/ 1596736 w 12192000"/>
              <a:gd name="connsiteY268" fmla="*/ 215505 h 1015847"/>
              <a:gd name="connsiteX269" fmla="*/ 8450380 w 12192000"/>
              <a:gd name="connsiteY269" fmla="*/ 212776 h 1015847"/>
              <a:gd name="connsiteX270" fmla="*/ 8448389 w 12192000"/>
              <a:gd name="connsiteY270" fmla="*/ 213453 h 1015847"/>
              <a:gd name="connsiteX271" fmla="*/ 8450322 w 12192000"/>
              <a:gd name="connsiteY271" fmla="*/ 212815 h 1015847"/>
              <a:gd name="connsiteX272" fmla="*/ 2143127 w 12192000"/>
              <a:gd name="connsiteY272" fmla="*/ 212776 h 1015847"/>
              <a:gd name="connsiteX273" fmla="*/ 2141136 w 12192000"/>
              <a:gd name="connsiteY273" fmla="*/ 213453 h 1015847"/>
              <a:gd name="connsiteX274" fmla="*/ 2143069 w 12192000"/>
              <a:gd name="connsiteY274" fmla="*/ 212815 h 1015847"/>
              <a:gd name="connsiteX275" fmla="*/ 8451851 w 12192000"/>
              <a:gd name="connsiteY275" fmla="*/ 210516 h 1015847"/>
              <a:gd name="connsiteX276" fmla="*/ 8451807 w 12192000"/>
              <a:gd name="connsiteY276" fmla="*/ 210555 h 1015847"/>
              <a:gd name="connsiteX277" fmla="*/ 8450812 w 12192000"/>
              <a:gd name="connsiteY277" fmla="*/ 212633 h 1015847"/>
              <a:gd name="connsiteX278" fmla="*/ 8451851 w 12192000"/>
              <a:gd name="connsiteY278" fmla="*/ 210516 h 1015847"/>
              <a:gd name="connsiteX279" fmla="*/ 2144598 w 12192000"/>
              <a:gd name="connsiteY279" fmla="*/ 210516 h 1015847"/>
              <a:gd name="connsiteX280" fmla="*/ 2144554 w 12192000"/>
              <a:gd name="connsiteY280" fmla="*/ 210555 h 1015847"/>
              <a:gd name="connsiteX281" fmla="*/ 2143559 w 12192000"/>
              <a:gd name="connsiteY281" fmla="*/ 212633 h 1015847"/>
              <a:gd name="connsiteX282" fmla="*/ 2144598 w 12192000"/>
              <a:gd name="connsiteY282" fmla="*/ 210516 h 1015847"/>
              <a:gd name="connsiteX283" fmla="*/ 7247632 w 12192000"/>
              <a:gd name="connsiteY283" fmla="*/ 209295 h 1015847"/>
              <a:gd name="connsiteX284" fmla="*/ 7247632 w 12192000"/>
              <a:gd name="connsiteY284" fmla="*/ 209320 h 1015847"/>
              <a:gd name="connsiteX285" fmla="*/ 7250415 w 12192000"/>
              <a:gd name="connsiteY285" fmla="*/ 211711 h 1015847"/>
              <a:gd name="connsiteX286" fmla="*/ 7247632 w 12192000"/>
              <a:gd name="connsiteY286" fmla="*/ 209295 h 1015847"/>
              <a:gd name="connsiteX287" fmla="*/ 1593592 w 12192000"/>
              <a:gd name="connsiteY287" fmla="*/ 209295 h 1015847"/>
              <a:gd name="connsiteX288" fmla="*/ 1593592 w 12192000"/>
              <a:gd name="connsiteY288" fmla="*/ 209320 h 1015847"/>
              <a:gd name="connsiteX289" fmla="*/ 1596375 w 12192000"/>
              <a:gd name="connsiteY289" fmla="*/ 211711 h 1015847"/>
              <a:gd name="connsiteX290" fmla="*/ 1593592 w 12192000"/>
              <a:gd name="connsiteY290" fmla="*/ 209295 h 1015847"/>
              <a:gd name="connsiteX291" fmla="*/ 8405320 w 12192000"/>
              <a:gd name="connsiteY291" fmla="*/ 177112 h 1015847"/>
              <a:gd name="connsiteX292" fmla="*/ 8396948 w 12192000"/>
              <a:gd name="connsiteY292" fmla="*/ 180800 h 1015847"/>
              <a:gd name="connsiteX293" fmla="*/ 8414239 w 12192000"/>
              <a:gd name="connsiteY293" fmla="*/ 177590 h 1015847"/>
              <a:gd name="connsiteX294" fmla="*/ 8414297 w 12192000"/>
              <a:gd name="connsiteY294" fmla="*/ 177500 h 1015847"/>
              <a:gd name="connsiteX295" fmla="*/ 8405320 w 12192000"/>
              <a:gd name="connsiteY295" fmla="*/ 177112 h 1015847"/>
              <a:gd name="connsiteX296" fmla="*/ 2098067 w 12192000"/>
              <a:gd name="connsiteY296" fmla="*/ 177112 h 1015847"/>
              <a:gd name="connsiteX297" fmla="*/ 2089695 w 12192000"/>
              <a:gd name="connsiteY297" fmla="*/ 180800 h 1015847"/>
              <a:gd name="connsiteX298" fmla="*/ 2106986 w 12192000"/>
              <a:gd name="connsiteY298" fmla="*/ 177590 h 1015847"/>
              <a:gd name="connsiteX299" fmla="*/ 2107044 w 12192000"/>
              <a:gd name="connsiteY299" fmla="*/ 177500 h 1015847"/>
              <a:gd name="connsiteX300" fmla="*/ 2098067 w 12192000"/>
              <a:gd name="connsiteY300" fmla="*/ 177112 h 1015847"/>
              <a:gd name="connsiteX301" fmla="*/ 6876998 w 12192000"/>
              <a:gd name="connsiteY301" fmla="*/ 167924 h 1015847"/>
              <a:gd name="connsiteX302" fmla="*/ 6875008 w 12192000"/>
              <a:gd name="connsiteY302" fmla="*/ 174251 h 1015847"/>
              <a:gd name="connsiteX303" fmla="*/ 6871460 w 12192000"/>
              <a:gd name="connsiteY303" fmla="*/ 169599 h 1015847"/>
              <a:gd name="connsiteX304" fmla="*/ 6874921 w 12192000"/>
              <a:gd name="connsiteY304" fmla="*/ 174550 h 1015847"/>
              <a:gd name="connsiteX305" fmla="*/ 6875008 w 12192000"/>
              <a:gd name="connsiteY305" fmla="*/ 174251 h 1015847"/>
              <a:gd name="connsiteX306" fmla="*/ 6876579 w 12192000"/>
              <a:gd name="connsiteY306" fmla="*/ 177162 h 1015847"/>
              <a:gd name="connsiteX307" fmla="*/ 6875801 w 12192000"/>
              <a:gd name="connsiteY307" fmla="*/ 177629 h 1015847"/>
              <a:gd name="connsiteX308" fmla="*/ 6875801 w 12192000"/>
              <a:gd name="connsiteY308" fmla="*/ 178565 h 1015847"/>
              <a:gd name="connsiteX309" fmla="*/ 6876623 w 12192000"/>
              <a:gd name="connsiteY309" fmla="*/ 177162 h 1015847"/>
              <a:gd name="connsiteX310" fmla="*/ 6876623 w 12192000"/>
              <a:gd name="connsiteY310" fmla="*/ 177175 h 1015847"/>
              <a:gd name="connsiteX311" fmla="*/ 6884843 w 12192000"/>
              <a:gd name="connsiteY311" fmla="*/ 179071 h 1015847"/>
              <a:gd name="connsiteX312" fmla="*/ 6876421 w 12192000"/>
              <a:gd name="connsiteY312" fmla="*/ 174342 h 1015847"/>
              <a:gd name="connsiteX313" fmla="*/ 6876998 w 12192000"/>
              <a:gd name="connsiteY313" fmla="*/ 167924 h 1015847"/>
              <a:gd name="connsiteX314" fmla="*/ 1222958 w 12192000"/>
              <a:gd name="connsiteY314" fmla="*/ 167924 h 1015847"/>
              <a:gd name="connsiteX315" fmla="*/ 1220968 w 12192000"/>
              <a:gd name="connsiteY315" fmla="*/ 174251 h 1015847"/>
              <a:gd name="connsiteX316" fmla="*/ 1217420 w 12192000"/>
              <a:gd name="connsiteY316" fmla="*/ 169599 h 1015847"/>
              <a:gd name="connsiteX317" fmla="*/ 1220881 w 12192000"/>
              <a:gd name="connsiteY317" fmla="*/ 174550 h 1015847"/>
              <a:gd name="connsiteX318" fmla="*/ 1220968 w 12192000"/>
              <a:gd name="connsiteY318" fmla="*/ 174251 h 1015847"/>
              <a:gd name="connsiteX319" fmla="*/ 1222539 w 12192000"/>
              <a:gd name="connsiteY319" fmla="*/ 177162 h 1015847"/>
              <a:gd name="connsiteX320" fmla="*/ 1221761 w 12192000"/>
              <a:gd name="connsiteY320" fmla="*/ 177629 h 1015847"/>
              <a:gd name="connsiteX321" fmla="*/ 1221761 w 12192000"/>
              <a:gd name="connsiteY321" fmla="*/ 178565 h 1015847"/>
              <a:gd name="connsiteX322" fmla="*/ 1222583 w 12192000"/>
              <a:gd name="connsiteY322" fmla="*/ 177162 h 1015847"/>
              <a:gd name="connsiteX323" fmla="*/ 1222583 w 12192000"/>
              <a:gd name="connsiteY323" fmla="*/ 177175 h 1015847"/>
              <a:gd name="connsiteX324" fmla="*/ 1230803 w 12192000"/>
              <a:gd name="connsiteY324" fmla="*/ 179071 h 1015847"/>
              <a:gd name="connsiteX325" fmla="*/ 1222381 w 12192000"/>
              <a:gd name="connsiteY325" fmla="*/ 174342 h 1015847"/>
              <a:gd name="connsiteX326" fmla="*/ 1222958 w 12192000"/>
              <a:gd name="connsiteY326" fmla="*/ 167924 h 1015847"/>
              <a:gd name="connsiteX327" fmla="*/ 8075895 w 12192000"/>
              <a:gd name="connsiteY327" fmla="*/ 163284 h 1015847"/>
              <a:gd name="connsiteX328" fmla="*/ 8075794 w 12192000"/>
              <a:gd name="connsiteY328" fmla="*/ 163362 h 1015847"/>
              <a:gd name="connsiteX329" fmla="*/ 8075262 w 12192000"/>
              <a:gd name="connsiteY329" fmla="*/ 164701 h 1015847"/>
              <a:gd name="connsiteX330" fmla="*/ 8075216 w 12192000"/>
              <a:gd name="connsiteY330" fmla="*/ 164805 h 1015847"/>
              <a:gd name="connsiteX331" fmla="*/ 8075219 w 12192000"/>
              <a:gd name="connsiteY331" fmla="*/ 164809 h 1015847"/>
              <a:gd name="connsiteX332" fmla="*/ 8075216 w 12192000"/>
              <a:gd name="connsiteY332" fmla="*/ 164818 h 1015847"/>
              <a:gd name="connsiteX333" fmla="*/ 8078043 w 12192000"/>
              <a:gd name="connsiteY333" fmla="*/ 168377 h 1015847"/>
              <a:gd name="connsiteX334" fmla="*/ 8075219 w 12192000"/>
              <a:gd name="connsiteY334" fmla="*/ 164809 h 1015847"/>
              <a:gd name="connsiteX335" fmla="*/ 8075262 w 12192000"/>
              <a:gd name="connsiteY335" fmla="*/ 164701 h 1015847"/>
              <a:gd name="connsiteX336" fmla="*/ 1768642 w 12192000"/>
              <a:gd name="connsiteY336" fmla="*/ 163284 h 1015847"/>
              <a:gd name="connsiteX337" fmla="*/ 1768541 w 12192000"/>
              <a:gd name="connsiteY337" fmla="*/ 163362 h 1015847"/>
              <a:gd name="connsiteX338" fmla="*/ 1768010 w 12192000"/>
              <a:gd name="connsiteY338" fmla="*/ 164700 h 1015847"/>
              <a:gd name="connsiteX339" fmla="*/ 1767963 w 12192000"/>
              <a:gd name="connsiteY339" fmla="*/ 164805 h 1015847"/>
              <a:gd name="connsiteX340" fmla="*/ 1767967 w 12192000"/>
              <a:gd name="connsiteY340" fmla="*/ 164809 h 1015847"/>
              <a:gd name="connsiteX341" fmla="*/ 1767963 w 12192000"/>
              <a:gd name="connsiteY341" fmla="*/ 164818 h 1015847"/>
              <a:gd name="connsiteX342" fmla="*/ 1770790 w 12192000"/>
              <a:gd name="connsiteY342" fmla="*/ 168377 h 1015847"/>
              <a:gd name="connsiteX343" fmla="*/ 1767967 w 12192000"/>
              <a:gd name="connsiteY343" fmla="*/ 164809 h 1015847"/>
              <a:gd name="connsiteX344" fmla="*/ 1768010 w 12192000"/>
              <a:gd name="connsiteY344" fmla="*/ 164700 h 1015847"/>
              <a:gd name="connsiteX345" fmla="*/ 6898818 w 12192000"/>
              <a:gd name="connsiteY345" fmla="*/ 157399 h 1015847"/>
              <a:gd name="connsiteX346" fmla="*/ 6895443 w 12192000"/>
              <a:gd name="connsiteY346" fmla="*/ 160998 h 1015847"/>
              <a:gd name="connsiteX347" fmla="*/ 6898818 w 12192000"/>
              <a:gd name="connsiteY347" fmla="*/ 157412 h 1015847"/>
              <a:gd name="connsiteX348" fmla="*/ 6898818 w 12192000"/>
              <a:gd name="connsiteY348" fmla="*/ 157425 h 1015847"/>
              <a:gd name="connsiteX349" fmla="*/ 6901745 w 12192000"/>
              <a:gd name="connsiteY349" fmla="*/ 159620 h 1015847"/>
              <a:gd name="connsiteX350" fmla="*/ 6898818 w 12192000"/>
              <a:gd name="connsiteY350" fmla="*/ 157399 h 1015847"/>
              <a:gd name="connsiteX351" fmla="*/ 1244778 w 12192000"/>
              <a:gd name="connsiteY351" fmla="*/ 157399 h 1015847"/>
              <a:gd name="connsiteX352" fmla="*/ 1241403 w 12192000"/>
              <a:gd name="connsiteY352" fmla="*/ 160998 h 1015847"/>
              <a:gd name="connsiteX353" fmla="*/ 1244778 w 12192000"/>
              <a:gd name="connsiteY353" fmla="*/ 157412 h 1015847"/>
              <a:gd name="connsiteX354" fmla="*/ 1244778 w 12192000"/>
              <a:gd name="connsiteY354" fmla="*/ 157425 h 1015847"/>
              <a:gd name="connsiteX355" fmla="*/ 1247705 w 12192000"/>
              <a:gd name="connsiteY355" fmla="*/ 159620 h 1015847"/>
              <a:gd name="connsiteX356" fmla="*/ 1244778 w 12192000"/>
              <a:gd name="connsiteY356" fmla="*/ 157399 h 1015847"/>
              <a:gd name="connsiteX357" fmla="*/ 8243055 w 12192000"/>
              <a:gd name="connsiteY357" fmla="*/ 147472 h 1015847"/>
              <a:gd name="connsiteX358" fmla="*/ 8243055 w 12192000"/>
              <a:gd name="connsiteY358" fmla="*/ 147485 h 1015847"/>
              <a:gd name="connsiteX359" fmla="*/ 8244483 w 12192000"/>
              <a:gd name="connsiteY359" fmla="*/ 148096 h 1015847"/>
              <a:gd name="connsiteX360" fmla="*/ 1935802 w 12192000"/>
              <a:gd name="connsiteY360" fmla="*/ 147472 h 1015847"/>
              <a:gd name="connsiteX361" fmla="*/ 1935802 w 12192000"/>
              <a:gd name="connsiteY361" fmla="*/ 147485 h 1015847"/>
              <a:gd name="connsiteX362" fmla="*/ 1937230 w 12192000"/>
              <a:gd name="connsiteY362" fmla="*/ 148096 h 1015847"/>
              <a:gd name="connsiteX363" fmla="*/ 8505268 w 12192000"/>
              <a:gd name="connsiteY363" fmla="*/ 146458 h 1015847"/>
              <a:gd name="connsiteX364" fmla="*/ 8505023 w 12192000"/>
              <a:gd name="connsiteY364" fmla="*/ 146627 h 1015847"/>
              <a:gd name="connsiteX365" fmla="*/ 8505080 w 12192000"/>
              <a:gd name="connsiteY365" fmla="*/ 146588 h 1015847"/>
              <a:gd name="connsiteX366" fmla="*/ 8505268 w 12192000"/>
              <a:gd name="connsiteY366" fmla="*/ 146458 h 1015847"/>
              <a:gd name="connsiteX367" fmla="*/ 2198015 w 12192000"/>
              <a:gd name="connsiteY367" fmla="*/ 146458 h 1015847"/>
              <a:gd name="connsiteX368" fmla="*/ 2197770 w 12192000"/>
              <a:gd name="connsiteY368" fmla="*/ 146627 h 1015847"/>
              <a:gd name="connsiteX369" fmla="*/ 2197827 w 12192000"/>
              <a:gd name="connsiteY369" fmla="*/ 146588 h 1015847"/>
              <a:gd name="connsiteX370" fmla="*/ 2198015 w 12192000"/>
              <a:gd name="connsiteY370" fmla="*/ 146458 h 1015847"/>
              <a:gd name="connsiteX371" fmla="*/ 8191685 w 12192000"/>
              <a:gd name="connsiteY371" fmla="*/ 142313 h 1015847"/>
              <a:gd name="connsiteX372" fmla="*/ 8192291 w 12192000"/>
              <a:gd name="connsiteY372" fmla="*/ 142625 h 1015847"/>
              <a:gd name="connsiteX373" fmla="*/ 8191700 w 12192000"/>
              <a:gd name="connsiteY373" fmla="*/ 142313 h 1015847"/>
              <a:gd name="connsiteX374" fmla="*/ 1884432 w 12192000"/>
              <a:gd name="connsiteY374" fmla="*/ 142313 h 1015847"/>
              <a:gd name="connsiteX375" fmla="*/ 1885038 w 12192000"/>
              <a:gd name="connsiteY375" fmla="*/ 142625 h 1015847"/>
              <a:gd name="connsiteX376" fmla="*/ 1884447 w 12192000"/>
              <a:gd name="connsiteY376" fmla="*/ 142313 h 1015847"/>
              <a:gd name="connsiteX377" fmla="*/ 6716186 w 12192000"/>
              <a:gd name="connsiteY377" fmla="*/ 141819 h 1015847"/>
              <a:gd name="connsiteX378" fmla="*/ 6711553 w 12192000"/>
              <a:gd name="connsiteY378" fmla="*/ 143379 h 1015847"/>
              <a:gd name="connsiteX379" fmla="*/ 6711452 w 12192000"/>
              <a:gd name="connsiteY379" fmla="*/ 143470 h 1015847"/>
              <a:gd name="connsiteX380" fmla="*/ 6709203 w 12192000"/>
              <a:gd name="connsiteY380" fmla="*/ 148159 h 1015847"/>
              <a:gd name="connsiteX381" fmla="*/ 6716615 w 12192000"/>
              <a:gd name="connsiteY381" fmla="*/ 146758 h 1015847"/>
              <a:gd name="connsiteX382" fmla="*/ 6720625 w 12192000"/>
              <a:gd name="connsiteY382" fmla="*/ 145600 h 1015847"/>
              <a:gd name="connsiteX383" fmla="*/ 6716186 w 12192000"/>
              <a:gd name="connsiteY383" fmla="*/ 141819 h 1015847"/>
              <a:gd name="connsiteX384" fmla="*/ 1062146 w 12192000"/>
              <a:gd name="connsiteY384" fmla="*/ 141819 h 1015847"/>
              <a:gd name="connsiteX385" fmla="*/ 1057513 w 12192000"/>
              <a:gd name="connsiteY385" fmla="*/ 143379 h 1015847"/>
              <a:gd name="connsiteX386" fmla="*/ 1057412 w 12192000"/>
              <a:gd name="connsiteY386" fmla="*/ 143470 h 1015847"/>
              <a:gd name="connsiteX387" fmla="*/ 1055163 w 12192000"/>
              <a:gd name="connsiteY387" fmla="*/ 148159 h 1015847"/>
              <a:gd name="connsiteX388" fmla="*/ 1062575 w 12192000"/>
              <a:gd name="connsiteY388" fmla="*/ 146758 h 1015847"/>
              <a:gd name="connsiteX389" fmla="*/ 1066585 w 12192000"/>
              <a:gd name="connsiteY389" fmla="*/ 145600 h 1015847"/>
              <a:gd name="connsiteX390" fmla="*/ 1062146 w 12192000"/>
              <a:gd name="connsiteY390" fmla="*/ 141819 h 1015847"/>
              <a:gd name="connsiteX391" fmla="*/ 8460691 w 12192000"/>
              <a:gd name="connsiteY391" fmla="*/ 138402 h 1015847"/>
              <a:gd name="connsiteX392" fmla="*/ 8460085 w 12192000"/>
              <a:gd name="connsiteY392" fmla="*/ 138791 h 1015847"/>
              <a:gd name="connsiteX393" fmla="*/ 8460027 w 12192000"/>
              <a:gd name="connsiteY393" fmla="*/ 138882 h 1015847"/>
              <a:gd name="connsiteX394" fmla="*/ 8460691 w 12192000"/>
              <a:gd name="connsiteY394" fmla="*/ 138402 h 1015847"/>
              <a:gd name="connsiteX395" fmla="*/ 2153438 w 12192000"/>
              <a:gd name="connsiteY395" fmla="*/ 138402 h 1015847"/>
              <a:gd name="connsiteX396" fmla="*/ 2152832 w 12192000"/>
              <a:gd name="connsiteY396" fmla="*/ 138791 h 1015847"/>
              <a:gd name="connsiteX397" fmla="*/ 2152774 w 12192000"/>
              <a:gd name="connsiteY397" fmla="*/ 138882 h 1015847"/>
              <a:gd name="connsiteX398" fmla="*/ 2153438 w 12192000"/>
              <a:gd name="connsiteY398" fmla="*/ 138402 h 1015847"/>
              <a:gd name="connsiteX399" fmla="*/ 8456177 w 12192000"/>
              <a:gd name="connsiteY399" fmla="*/ 136986 h 1015847"/>
              <a:gd name="connsiteX400" fmla="*/ 8456177 w 12192000"/>
              <a:gd name="connsiteY400" fmla="*/ 137076 h 1015847"/>
              <a:gd name="connsiteX401" fmla="*/ 8456969 w 12192000"/>
              <a:gd name="connsiteY401" fmla="*/ 137949 h 1015847"/>
              <a:gd name="connsiteX402" fmla="*/ 8458513 w 12192000"/>
              <a:gd name="connsiteY402" fmla="*/ 139825 h 1015847"/>
              <a:gd name="connsiteX403" fmla="*/ 8458600 w 12192000"/>
              <a:gd name="connsiteY403" fmla="*/ 139832 h 1015847"/>
              <a:gd name="connsiteX404" fmla="*/ 8458643 w 12192000"/>
              <a:gd name="connsiteY404" fmla="*/ 139793 h 1015847"/>
              <a:gd name="connsiteX405" fmla="*/ 8456969 w 12192000"/>
              <a:gd name="connsiteY405" fmla="*/ 137949 h 1015847"/>
              <a:gd name="connsiteX406" fmla="*/ 2148924 w 12192000"/>
              <a:gd name="connsiteY406" fmla="*/ 136986 h 1015847"/>
              <a:gd name="connsiteX407" fmla="*/ 2148924 w 12192000"/>
              <a:gd name="connsiteY407" fmla="*/ 137076 h 1015847"/>
              <a:gd name="connsiteX408" fmla="*/ 2149717 w 12192000"/>
              <a:gd name="connsiteY408" fmla="*/ 137949 h 1015847"/>
              <a:gd name="connsiteX409" fmla="*/ 2151260 w 12192000"/>
              <a:gd name="connsiteY409" fmla="*/ 139825 h 1015847"/>
              <a:gd name="connsiteX410" fmla="*/ 2151347 w 12192000"/>
              <a:gd name="connsiteY410" fmla="*/ 139832 h 1015847"/>
              <a:gd name="connsiteX411" fmla="*/ 2151390 w 12192000"/>
              <a:gd name="connsiteY411" fmla="*/ 139793 h 1015847"/>
              <a:gd name="connsiteX412" fmla="*/ 2149717 w 12192000"/>
              <a:gd name="connsiteY412" fmla="*/ 137949 h 1015847"/>
              <a:gd name="connsiteX413" fmla="*/ 7134236 w 12192000"/>
              <a:gd name="connsiteY413" fmla="*/ 133594 h 1015847"/>
              <a:gd name="connsiteX414" fmla="*/ 7135851 w 12192000"/>
              <a:gd name="connsiteY414" fmla="*/ 135206 h 1015847"/>
              <a:gd name="connsiteX415" fmla="*/ 7135952 w 12192000"/>
              <a:gd name="connsiteY415" fmla="*/ 135114 h 1015847"/>
              <a:gd name="connsiteX416" fmla="*/ 7134236 w 12192000"/>
              <a:gd name="connsiteY416" fmla="*/ 133594 h 1015847"/>
              <a:gd name="connsiteX417" fmla="*/ 1480196 w 12192000"/>
              <a:gd name="connsiteY417" fmla="*/ 133594 h 1015847"/>
              <a:gd name="connsiteX418" fmla="*/ 1481811 w 12192000"/>
              <a:gd name="connsiteY418" fmla="*/ 135206 h 1015847"/>
              <a:gd name="connsiteX419" fmla="*/ 1481912 w 12192000"/>
              <a:gd name="connsiteY419" fmla="*/ 135114 h 1015847"/>
              <a:gd name="connsiteX420" fmla="*/ 1480196 w 12192000"/>
              <a:gd name="connsiteY420" fmla="*/ 133594 h 1015847"/>
              <a:gd name="connsiteX421" fmla="*/ 7012950 w 12192000"/>
              <a:gd name="connsiteY421" fmla="*/ 125681 h 1015847"/>
              <a:gd name="connsiteX422" fmla="*/ 7008623 w 12192000"/>
              <a:gd name="connsiteY422" fmla="*/ 129735 h 1015847"/>
              <a:gd name="connsiteX423" fmla="*/ 7008623 w 12192000"/>
              <a:gd name="connsiteY423" fmla="*/ 130347 h 1015847"/>
              <a:gd name="connsiteX424" fmla="*/ 7018545 w 12192000"/>
              <a:gd name="connsiteY424" fmla="*/ 133205 h 1015847"/>
              <a:gd name="connsiteX425" fmla="*/ 7012950 w 12192000"/>
              <a:gd name="connsiteY425" fmla="*/ 125681 h 1015847"/>
              <a:gd name="connsiteX426" fmla="*/ 1358910 w 12192000"/>
              <a:gd name="connsiteY426" fmla="*/ 125681 h 1015847"/>
              <a:gd name="connsiteX427" fmla="*/ 1354583 w 12192000"/>
              <a:gd name="connsiteY427" fmla="*/ 129735 h 1015847"/>
              <a:gd name="connsiteX428" fmla="*/ 1354583 w 12192000"/>
              <a:gd name="connsiteY428" fmla="*/ 130347 h 1015847"/>
              <a:gd name="connsiteX429" fmla="*/ 1364505 w 12192000"/>
              <a:gd name="connsiteY429" fmla="*/ 133205 h 1015847"/>
              <a:gd name="connsiteX430" fmla="*/ 1358910 w 12192000"/>
              <a:gd name="connsiteY430" fmla="*/ 125681 h 1015847"/>
              <a:gd name="connsiteX431" fmla="*/ 7008696 w 12192000"/>
              <a:gd name="connsiteY431" fmla="*/ 116482 h 1015847"/>
              <a:gd name="connsiteX432" fmla="*/ 7008696 w 12192000"/>
              <a:gd name="connsiteY432" fmla="*/ 117482 h 1015847"/>
              <a:gd name="connsiteX433" fmla="*/ 7008854 w 12192000"/>
              <a:gd name="connsiteY433" fmla="*/ 116703 h 1015847"/>
              <a:gd name="connsiteX434" fmla="*/ 1354656 w 12192000"/>
              <a:gd name="connsiteY434" fmla="*/ 116482 h 1015847"/>
              <a:gd name="connsiteX435" fmla="*/ 1354656 w 12192000"/>
              <a:gd name="connsiteY435" fmla="*/ 117482 h 1015847"/>
              <a:gd name="connsiteX436" fmla="*/ 1354814 w 12192000"/>
              <a:gd name="connsiteY436" fmla="*/ 116703 h 1015847"/>
              <a:gd name="connsiteX437" fmla="*/ 7018863 w 12192000"/>
              <a:gd name="connsiteY437" fmla="*/ 95602 h 1015847"/>
              <a:gd name="connsiteX438" fmla="*/ 7020637 w 12192000"/>
              <a:gd name="connsiteY438" fmla="*/ 97693 h 1015847"/>
              <a:gd name="connsiteX439" fmla="*/ 7020737 w 12192000"/>
              <a:gd name="connsiteY439" fmla="*/ 97602 h 1015847"/>
              <a:gd name="connsiteX440" fmla="*/ 7018863 w 12192000"/>
              <a:gd name="connsiteY440" fmla="*/ 95602 h 1015847"/>
              <a:gd name="connsiteX441" fmla="*/ 1364823 w 12192000"/>
              <a:gd name="connsiteY441" fmla="*/ 95602 h 1015847"/>
              <a:gd name="connsiteX442" fmla="*/ 1366597 w 12192000"/>
              <a:gd name="connsiteY442" fmla="*/ 97693 h 1015847"/>
              <a:gd name="connsiteX443" fmla="*/ 1366697 w 12192000"/>
              <a:gd name="connsiteY443" fmla="*/ 97602 h 1015847"/>
              <a:gd name="connsiteX444" fmla="*/ 1364823 w 12192000"/>
              <a:gd name="connsiteY444" fmla="*/ 95602 h 1015847"/>
              <a:gd name="connsiteX445" fmla="*/ 7442527 w 12192000"/>
              <a:gd name="connsiteY445" fmla="*/ 49267 h 1015847"/>
              <a:gd name="connsiteX446" fmla="*/ 7445743 w 12192000"/>
              <a:gd name="connsiteY446" fmla="*/ 50047 h 1015847"/>
              <a:gd name="connsiteX447" fmla="*/ 7445859 w 12192000"/>
              <a:gd name="connsiteY447" fmla="*/ 49956 h 1015847"/>
              <a:gd name="connsiteX448" fmla="*/ 7442527 w 12192000"/>
              <a:gd name="connsiteY448" fmla="*/ 49267 h 1015847"/>
              <a:gd name="connsiteX449" fmla="*/ 6789314 w 12192000"/>
              <a:gd name="connsiteY449" fmla="*/ 49267 h 1015847"/>
              <a:gd name="connsiteX450" fmla="*/ 6792530 w 12192000"/>
              <a:gd name="connsiteY450" fmla="*/ 50047 h 1015847"/>
              <a:gd name="connsiteX451" fmla="*/ 6792646 w 12192000"/>
              <a:gd name="connsiteY451" fmla="*/ 49956 h 1015847"/>
              <a:gd name="connsiteX452" fmla="*/ 6789314 w 12192000"/>
              <a:gd name="connsiteY452" fmla="*/ 49267 h 1015847"/>
              <a:gd name="connsiteX453" fmla="*/ 1135274 w 12192000"/>
              <a:gd name="connsiteY453" fmla="*/ 49267 h 1015847"/>
              <a:gd name="connsiteX454" fmla="*/ 1138490 w 12192000"/>
              <a:gd name="connsiteY454" fmla="*/ 50047 h 1015847"/>
              <a:gd name="connsiteX455" fmla="*/ 1138606 w 12192000"/>
              <a:gd name="connsiteY455" fmla="*/ 49956 h 1015847"/>
              <a:gd name="connsiteX456" fmla="*/ 1135274 w 12192000"/>
              <a:gd name="connsiteY456" fmla="*/ 49267 h 1015847"/>
              <a:gd name="connsiteX457" fmla="*/ 1382792 w 12192000"/>
              <a:gd name="connsiteY457" fmla="*/ 2024 h 1015847"/>
              <a:gd name="connsiteX458" fmla="*/ 1406371 w 12192000"/>
              <a:gd name="connsiteY458" fmla="*/ 16641 h 1015847"/>
              <a:gd name="connsiteX459" fmla="*/ 1420374 w 12192000"/>
              <a:gd name="connsiteY459" fmla="*/ 17173 h 1015847"/>
              <a:gd name="connsiteX460" fmla="*/ 1432849 w 12192000"/>
              <a:gd name="connsiteY460" fmla="*/ 20526 h 1015847"/>
              <a:gd name="connsiteX461" fmla="*/ 1461159 w 12192000"/>
              <a:gd name="connsiteY461" fmla="*/ 41315 h 1015847"/>
              <a:gd name="connsiteX462" fmla="*/ 1490132 w 12192000"/>
              <a:gd name="connsiteY462" fmla="*/ 49111 h 1015847"/>
              <a:gd name="connsiteX463" fmla="*/ 1504452 w 12192000"/>
              <a:gd name="connsiteY463" fmla="*/ 56674 h 1015847"/>
              <a:gd name="connsiteX464" fmla="*/ 1514692 w 12192000"/>
              <a:gd name="connsiteY464" fmla="*/ 62066 h 1015847"/>
              <a:gd name="connsiteX465" fmla="*/ 1518268 w 12192000"/>
              <a:gd name="connsiteY465" fmla="*/ 62287 h 1015847"/>
              <a:gd name="connsiteX466" fmla="*/ 1525436 w 12192000"/>
              <a:gd name="connsiteY466" fmla="*/ 63665 h 1015847"/>
              <a:gd name="connsiteX467" fmla="*/ 1525926 w 12192000"/>
              <a:gd name="connsiteY467" fmla="*/ 64563 h 1015847"/>
              <a:gd name="connsiteX468" fmla="*/ 1547588 w 12192000"/>
              <a:gd name="connsiteY468" fmla="*/ 70083 h 1015847"/>
              <a:gd name="connsiteX469" fmla="*/ 1556125 w 12192000"/>
              <a:gd name="connsiteY469" fmla="*/ 73617 h 1015847"/>
              <a:gd name="connsiteX470" fmla="*/ 1563422 w 12192000"/>
              <a:gd name="connsiteY470" fmla="*/ 83778 h 1015847"/>
              <a:gd name="connsiteX471" fmla="*/ 1564057 w 12192000"/>
              <a:gd name="connsiteY471" fmla="*/ 83869 h 1015847"/>
              <a:gd name="connsiteX472" fmla="*/ 1564287 w 12192000"/>
              <a:gd name="connsiteY472" fmla="*/ 84466 h 1015847"/>
              <a:gd name="connsiteX473" fmla="*/ 1592366 w 12192000"/>
              <a:gd name="connsiteY473" fmla="*/ 87896 h 1015847"/>
              <a:gd name="connsiteX474" fmla="*/ 1616537 w 12192000"/>
              <a:gd name="connsiteY474" fmla="*/ 92067 h 1015847"/>
              <a:gd name="connsiteX475" fmla="*/ 1628593 w 12192000"/>
              <a:gd name="connsiteY475" fmla="*/ 98565 h 1015847"/>
              <a:gd name="connsiteX476" fmla="*/ 1629891 w 12192000"/>
              <a:gd name="connsiteY476" fmla="*/ 99669 h 1015847"/>
              <a:gd name="connsiteX477" fmla="*/ 1655706 w 12192000"/>
              <a:gd name="connsiteY477" fmla="*/ 113104 h 1015847"/>
              <a:gd name="connsiteX478" fmla="*/ 1686395 w 12192000"/>
              <a:gd name="connsiteY478" fmla="*/ 121082 h 1015847"/>
              <a:gd name="connsiteX479" fmla="*/ 1711287 w 12192000"/>
              <a:gd name="connsiteY479" fmla="*/ 121017 h 1015847"/>
              <a:gd name="connsiteX480" fmla="*/ 1714070 w 12192000"/>
              <a:gd name="connsiteY480" fmla="*/ 119718 h 1015847"/>
              <a:gd name="connsiteX481" fmla="*/ 1728333 w 12192000"/>
              <a:gd name="connsiteY481" fmla="*/ 121718 h 1015847"/>
              <a:gd name="connsiteX482" fmla="*/ 1778001 w 12192000"/>
              <a:gd name="connsiteY482" fmla="*/ 137103 h 1015847"/>
              <a:gd name="connsiteX483" fmla="*/ 1783698 w 12192000"/>
              <a:gd name="connsiteY483" fmla="*/ 131620 h 1015847"/>
              <a:gd name="connsiteX484" fmla="*/ 1797888 w 12192000"/>
              <a:gd name="connsiteY484" fmla="*/ 113649 h 1015847"/>
              <a:gd name="connsiteX485" fmla="*/ 1817790 w 12192000"/>
              <a:gd name="connsiteY485" fmla="*/ 101617 h 1015847"/>
              <a:gd name="connsiteX486" fmla="*/ 1832327 w 12192000"/>
              <a:gd name="connsiteY486" fmla="*/ 97511 h 1015847"/>
              <a:gd name="connsiteX487" fmla="*/ 1843821 w 12192000"/>
              <a:gd name="connsiteY487" fmla="*/ 95836 h 1015847"/>
              <a:gd name="connsiteX488" fmla="*/ 1855834 w 12192000"/>
              <a:gd name="connsiteY488" fmla="*/ 96264 h 1015847"/>
              <a:gd name="connsiteX489" fmla="*/ 1857002 w 12192000"/>
              <a:gd name="connsiteY489" fmla="*/ 97199 h 1015847"/>
              <a:gd name="connsiteX490" fmla="*/ 1873818 w 12192000"/>
              <a:gd name="connsiteY490" fmla="*/ 94277 h 1015847"/>
              <a:gd name="connsiteX491" fmla="*/ 1899041 w 12192000"/>
              <a:gd name="connsiteY491" fmla="*/ 81959 h 1015847"/>
              <a:gd name="connsiteX492" fmla="*/ 1916030 w 12192000"/>
              <a:gd name="connsiteY492" fmla="*/ 87455 h 1015847"/>
              <a:gd name="connsiteX493" fmla="*/ 1919837 w 12192000"/>
              <a:gd name="connsiteY493" fmla="*/ 89247 h 1015847"/>
              <a:gd name="connsiteX494" fmla="*/ 1938167 w 12192000"/>
              <a:gd name="connsiteY494" fmla="*/ 91093 h 1015847"/>
              <a:gd name="connsiteX495" fmla="*/ 1947238 w 12192000"/>
              <a:gd name="connsiteY495" fmla="*/ 91275 h 1015847"/>
              <a:gd name="connsiteX496" fmla="*/ 1955026 w 12192000"/>
              <a:gd name="connsiteY496" fmla="*/ 82751 h 1015847"/>
              <a:gd name="connsiteX497" fmla="*/ 1973918 w 12192000"/>
              <a:gd name="connsiteY497" fmla="*/ 68459 h 1015847"/>
              <a:gd name="connsiteX498" fmla="*/ 1983970 w 12192000"/>
              <a:gd name="connsiteY498" fmla="*/ 73526 h 1015847"/>
              <a:gd name="connsiteX499" fmla="*/ 1988138 w 12192000"/>
              <a:gd name="connsiteY499" fmla="*/ 77423 h 1015847"/>
              <a:gd name="connsiteX500" fmla="*/ 1993243 w 12192000"/>
              <a:gd name="connsiteY500" fmla="*/ 80217 h 1015847"/>
              <a:gd name="connsiteX501" fmla="*/ 2031763 w 12192000"/>
              <a:gd name="connsiteY501" fmla="*/ 92483 h 1015847"/>
              <a:gd name="connsiteX502" fmla="*/ 2033421 w 12192000"/>
              <a:gd name="connsiteY502" fmla="*/ 92743 h 1015847"/>
              <a:gd name="connsiteX503" fmla="*/ 2060390 w 12192000"/>
              <a:gd name="connsiteY503" fmla="*/ 92535 h 1015847"/>
              <a:gd name="connsiteX504" fmla="*/ 2083724 w 12192000"/>
              <a:gd name="connsiteY504" fmla="*/ 99786 h 1015847"/>
              <a:gd name="connsiteX505" fmla="*/ 2087286 w 12192000"/>
              <a:gd name="connsiteY505" fmla="*/ 99877 h 1015847"/>
              <a:gd name="connsiteX506" fmla="*/ 2100511 w 12192000"/>
              <a:gd name="connsiteY506" fmla="*/ 102476 h 1015847"/>
              <a:gd name="connsiteX507" fmla="*/ 2118062 w 12192000"/>
              <a:gd name="connsiteY507" fmla="*/ 106036 h 1015847"/>
              <a:gd name="connsiteX508" fmla="*/ 2120095 w 12192000"/>
              <a:gd name="connsiteY508" fmla="*/ 105554 h 1015847"/>
              <a:gd name="connsiteX509" fmla="*/ 2129167 w 12192000"/>
              <a:gd name="connsiteY509" fmla="*/ 100994 h 1015847"/>
              <a:gd name="connsiteX510" fmla="*/ 2131705 w 12192000"/>
              <a:gd name="connsiteY510" fmla="*/ 100903 h 1015847"/>
              <a:gd name="connsiteX511" fmla="*/ 2168552 w 12192000"/>
              <a:gd name="connsiteY511" fmla="*/ 99513 h 1015847"/>
              <a:gd name="connsiteX512" fmla="*/ 2171869 w 12192000"/>
              <a:gd name="connsiteY512" fmla="*/ 99695 h 1015847"/>
              <a:gd name="connsiteX513" fmla="*/ 2210316 w 12192000"/>
              <a:gd name="connsiteY513" fmla="*/ 126305 h 1015847"/>
              <a:gd name="connsiteX514" fmla="*/ 2241871 w 12192000"/>
              <a:gd name="connsiteY514" fmla="*/ 140832 h 1015847"/>
              <a:gd name="connsiteX515" fmla="*/ 2283189 w 12192000"/>
              <a:gd name="connsiteY515" fmla="*/ 148836 h 1015847"/>
              <a:gd name="connsiteX516" fmla="*/ 2290501 w 12192000"/>
              <a:gd name="connsiteY516" fmla="*/ 150395 h 1015847"/>
              <a:gd name="connsiteX517" fmla="*/ 2309508 w 12192000"/>
              <a:gd name="connsiteY517" fmla="*/ 156189 h 1015847"/>
              <a:gd name="connsiteX518" fmla="*/ 2332294 w 12192000"/>
              <a:gd name="connsiteY518" fmla="*/ 160295 h 1015847"/>
              <a:gd name="connsiteX519" fmla="*/ 2351734 w 12192000"/>
              <a:gd name="connsiteY519" fmla="*/ 170457 h 1015847"/>
              <a:gd name="connsiteX520" fmla="*/ 2366358 w 12192000"/>
              <a:gd name="connsiteY520" fmla="*/ 191818 h 1015847"/>
              <a:gd name="connsiteX521" fmla="*/ 2385164 w 12192000"/>
              <a:gd name="connsiteY521" fmla="*/ 204915 h 1015847"/>
              <a:gd name="connsiteX522" fmla="*/ 2400148 w 12192000"/>
              <a:gd name="connsiteY522" fmla="*/ 202668 h 1015847"/>
              <a:gd name="connsiteX523" fmla="*/ 2407185 w 12192000"/>
              <a:gd name="connsiteY523" fmla="*/ 198367 h 1015847"/>
              <a:gd name="connsiteX524" fmla="*/ 2407935 w 12192000"/>
              <a:gd name="connsiteY524" fmla="*/ 198653 h 1015847"/>
              <a:gd name="connsiteX525" fmla="*/ 2407935 w 12192000"/>
              <a:gd name="connsiteY525" fmla="*/ 199861 h 1015847"/>
              <a:gd name="connsiteX526" fmla="*/ 2417684 w 12192000"/>
              <a:gd name="connsiteY526" fmla="*/ 201486 h 1015847"/>
              <a:gd name="connsiteX527" fmla="*/ 2423972 w 12192000"/>
              <a:gd name="connsiteY527" fmla="*/ 203369 h 1015847"/>
              <a:gd name="connsiteX528" fmla="*/ 2443889 w 12192000"/>
              <a:gd name="connsiteY528" fmla="*/ 214166 h 1015847"/>
              <a:gd name="connsiteX529" fmla="*/ 2455383 w 12192000"/>
              <a:gd name="connsiteY529" fmla="*/ 214075 h 1015847"/>
              <a:gd name="connsiteX530" fmla="*/ 2495229 w 12192000"/>
              <a:gd name="connsiteY530" fmla="*/ 221183 h 1015847"/>
              <a:gd name="connsiteX531" fmla="*/ 2512218 w 12192000"/>
              <a:gd name="connsiteY531" fmla="*/ 225081 h 1015847"/>
              <a:gd name="connsiteX532" fmla="*/ 2539446 w 12192000"/>
              <a:gd name="connsiteY532" fmla="*/ 228745 h 1015847"/>
              <a:gd name="connsiteX533" fmla="*/ 2547882 w 12192000"/>
              <a:gd name="connsiteY533" fmla="*/ 228602 h 1015847"/>
              <a:gd name="connsiteX534" fmla="*/ 2556305 w 12192000"/>
              <a:gd name="connsiteY534" fmla="*/ 230695 h 1015847"/>
              <a:gd name="connsiteX535" fmla="*/ 2560718 w 12192000"/>
              <a:gd name="connsiteY535" fmla="*/ 234228 h 1015847"/>
              <a:gd name="connsiteX536" fmla="*/ 2564078 w 12192000"/>
              <a:gd name="connsiteY536" fmla="*/ 234436 h 1015847"/>
              <a:gd name="connsiteX537" fmla="*/ 2570063 w 12192000"/>
              <a:gd name="connsiteY537" fmla="*/ 233981 h 1015847"/>
              <a:gd name="connsiteX538" fmla="*/ 2578658 w 12192000"/>
              <a:gd name="connsiteY538" fmla="*/ 234488 h 1015847"/>
              <a:gd name="connsiteX539" fmla="*/ 2603420 w 12192000"/>
              <a:gd name="connsiteY539" fmla="*/ 244610 h 1015847"/>
              <a:gd name="connsiteX540" fmla="*/ 2605150 w 12192000"/>
              <a:gd name="connsiteY540" fmla="*/ 244532 h 1015847"/>
              <a:gd name="connsiteX541" fmla="*/ 2611150 w 12192000"/>
              <a:gd name="connsiteY541" fmla="*/ 247781 h 1015847"/>
              <a:gd name="connsiteX542" fmla="*/ 2642445 w 12192000"/>
              <a:gd name="connsiteY542" fmla="*/ 266400 h 1015847"/>
              <a:gd name="connsiteX543" fmla="*/ 2665231 w 12192000"/>
              <a:gd name="connsiteY543" fmla="*/ 270077 h 1015847"/>
              <a:gd name="connsiteX544" fmla="*/ 2680013 w 12192000"/>
              <a:gd name="connsiteY544" fmla="*/ 273651 h 1015847"/>
              <a:gd name="connsiteX545" fmla="*/ 2691146 w 12192000"/>
              <a:gd name="connsiteY545" fmla="*/ 273482 h 1015847"/>
              <a:gd name="connsiteX546" fmla="*/ 2712822 w 12192000"/>
              <a:gd name="connsiteY546" fmla="*/ 272806 h 1015847"/>
              <a:gd name="connsiteX547" fmla="*/ 2719528 w 12192000"/>
              <a:gd name="connsiteY547" fmla="*/ 275404 h 1015847"/>
              <a:gd name="connsiteX548" fmla="*/ 2719629 w 12192000"/>
              <a:gd name="connsiteY548" fmla="*/ 275508 h 1015847"/>
              <a:gd name="connsiteX549" fmla="*/ 2725066 w 12192000"/>
              <a:gd name="connsiteY549" fmla="*/ 277874 h 1015847"/>
              <a:gd name="connsiteX550" fmla="*/ 2729868 w 12192000"/>
              <a:gd name="connsiteY550" fmla="*/ 278770 h 1015847"/>
              <a:gd name="connsiteX551" fmla="*/ 2750448 w 12192000"/>
              <a:gd name="connsiteY551" fmla="*/ 283850 h 1015847"/>
              <a:gd name="connsiteX552" fmla="*/ 2770854 w 12192000"/>
              <a:gd name="connsiteY552" fmla="*/ 292349 h 1015847"/>
              <a:gd name="connsiteX553" fmla="*/ 2781786 w 12192000"/>
              <a:gd name="connsiteY553" fmla="*/ 293921 h 1015847"/>
              <a:gd name="connsiteX554" fmla="*/ 2810499 w 12192000"/>
              <a:gd name="connsiteY554" fmla="*/ 305615 h 1015847"/>
              <a:gd name="connsiteX555" fmla="*/ 2818604 w 12192000"/>
              <a:gd name="connsiteY555" fmla="*/ 316451 h 1015847"/>
              <a:gd name="connsiteX556" fmla="*/ 2830401 w 12192000"/>
              <a:gd name="connsiteY556" fmla="*/ 322948 h 1015847"/>
              <a:gd name="connsiteX557" fmla="*/ 2852971 w 12192000"/>
              <a:gd name="connsiteY557" fmla="*/ 332874 h 1015847"/>
              <a:gd name="connsiteX558" fmla="*/ 2877156 w 12192000"/>
              <a:gd name="connsiteY558" fmla="*/ 337838 h 1015847"/>
              <a:gd name="connsiteX559" fmla="*/ 2898254 w 12192000"/>
              <a:gd name="connsiteY559" fmla="*/ 346595 h 1015847"/>
              <a:gd name="connsiteX560" fmla="*/ 2915489 w 12192000"/>
              <a:gd name="connsiteY560" fmla="*/ 362720 h 1015847"/>
              <a:gd name="connsiteX561" fmla="*/ 2929246 w 12192000"/>
              <a:gd name="connsiteY561" fmla="*/ 364644 h 1015847"/>
              <a:gd name="connsiteX562" fmla="*/ 2935635 w 12192000"/>
              <a:gd name="connsiteY562" fmla="*/ 369347 h 1015847"/>
              <a:gd name="connsiteX563" fmla="*/ 2936847 w 12192000"/>
              <a:gd name="connsiteY563" fmla="*/ 372297 h 1015847"/>
              <a:gd name="connsiteX564" fmla="*/ 2948182 w 12192000"/>
              <a:gd name="connsiteY564" fmla="*/ 376494 h 1015847"/>
              <a:gd name="connsiteX565" fmla="*/ 2958551 w 12192000"/>
              <a:gd name="connsiteY565" fmla="*/ 384784 h 1015847"/>
              <a:gd name="connsiteX566" fmla="*/ 2963988 w 12192000"/>
              <a:gd name="connsiteY566" fmla="*/ 387784 h 1015847"/>
              <a:gd name="connsiteX567" fmla="*/ 2993812 w 12192000"/>
              <a:gd name="connsiteY567" fmla="*/ 393046 h 1015847"/>
              <a:gd name="connsiteX568" fmla="*/ 3036038 w 12192000"/>
              <a:gd name="connsiteY568" fmla="*/ 413993 h 1015847"/>
              <a:gd name="connsiteX569" fmla="*/ 3038245 w 12192000"/>
              <a:gd name="connsiteY569" fmla="*/ 415084 h 1015847"/>
              <a:gd name="connsiteX570" fmla="*/ 3059315 w 12192000"/>
              <a:gd name="connsiteY570" fmla="*/ 432339 h 1015847"/>
              <a:gd name="connsiteX571" fmla="*/ 3073001 w 12192000"/>
              <a:gd name="connsiteY571" fmla="*/ 434704 h 1015847"/>
              <a:gd name="connsiteX572" fmla="*/ 3090047 w 12192000"/>
              <a:gd name="connsiteY572" fmla="*/ 436003 h 1015847"/>
              <a:gd name="connsiteX573" fmla="*/ 3090292 w 12192000"/>
              <a:gd name="connsiteY573" fmla="*/ 436895 h 1015847"/>
              <a:gd name="connsiteX574" fmla="*/ 3105954 w 12192000"/>
              <a:gd name="connsiteY574" fmla="*/ 445099 h 1015847"/>
              <a:gd name="connsiteX575" fmla="*/ 3116251 w 12192000"/>
              <a:gd name="connsiteY575" fmla="*/ 447841 h 1015847"/>
              <a:gd name="connsiteX576" fmla="*/ 3149637 w 12192000"/>
              <a:gd name="connsiteY576" fmla="*/ 439122 h 1015847"/>
              <a:gd name="connsiteX577" fmla="*/ 3153069 w 12192000"/>
              <a:gd name="connsiteY577" fmla="*/ 436770 h 1015847"/>
              <a:gd name="connsiteX578" fmla="*/ 3179346 w 12192000"/>
              <a:gd name="connsiteY578" fmla="*/ 426921 h 1015847"/>
              <a:gd name="connsiteX579" fmla="*/ 3188792 w 12192000"/>
              <a:gd name="connsiteY579" fmla="*/ 431079 h 1015847"/>
              <a:gd name="connsiteX580" fmla="*/ 3211116 w 12192000"/>
              <a:gd name="connsiteY580" fmla="*/ 433677 h 1015847"/>
              <a:gd name="connsiteX581" fmla="*/ 3234739 w 12192000"/>
              <a:gd name="connsiteY581" fmla="*/ 431742 h 1015847"/>
              <a:gd name="connsiteX582" fmla="*/ 3252131 w 12192000"/>
              <a:gd name="connsiteY582" fmla="*/ 432092 h 1015847"/>
              <a:gd name="connsiteX583" fmla="*/ 3298309 w 12192000"/>
              <a:gd name="connsiteY583" fmla="*/ 455351 h 1015847"/>
              <a:gd name="connsiteX584" fmla="*/ 3321153 w 12192000"/>
              <a:gd name="connsiteY584" fmla="*/ 473645 h 1015847"/>
              <a:gd name="connsiteX585" fmla="*/ 3348770 w 12192000"/>
              <a:gd name="connsiteY585" fmla="*/ 478959 h 1015847"/>
              <a:gd name="connsiteX586" fmla="*/ 3355620 w 12192000"/>
              <a:gd name="connsiteY586" fmla="*/ 481948 h 1015847"/>
              <a:gd name="connsiteX587" fmla="*/ 3358750 w 12192000"/>
              <a:gd name="connsiteY587" fmla="*/ 485599 h 1015847"/>
              <a:gd name="connsiteX588" fmla="*/ 3381377 w 12192000"/>
              <a:gd name="connsiteY588" fmla="*/ 491811 h 1015847"/>
              <a:gd name="connsiteX589" fmla="*/ 3392828 w 12192000"/>
              <a:gd name="connsiteY589" fmla="*/ 495930 h 1015847"/>
              <a:gd name="connsiteX590" fmla="*/ 3396361 w 12192000"/>
              <a:gd name="connsiteY590" fmla="*/ 495930 h 1015847"/>
              <a:gd name="connsiteX591" fmla="*/ 3411172 w 12192000"/>
              <a:gd name="connsiteY591" fmla="*/ 492733 h 1015847"/>
              <a:gd name="connsiteX592" fmla="*/ 3430714 w 12192000"/>
              <a:gd name="connsiteY592" fmla="*/ 495409 h 1015847"/>
              <a:gd name="connsiteX593" fmla="*/ 3453038 w 12192000"/>
              <a:gd name="connsiteY593" fmla="*/ 497372 h 1015847"/>
              <a:gd name="connsiteX594" fmla="*/ 3485054 w 12192000"/>
              <a:gd name="connsiteY594" fmla="*/ 509066 h 1015847"/>
              <a:gd name="connsiteX595" fmla="*/ 3506254 w 12192000"/>
              <a:gd name="connsiteY595" fmla="*/ 510677 h 1015847"/>
              <a:gd name="connsiteX596" fmla="*/ 3522017 w 12192000"/>
              <a:gd name="connsiteY596" fmla="*/ 510768 h 1015847"/>
              <a:gd name="connsiteX597" fmla="*/ 3552013 w 12192000"/>
              <a:gd name="connsiteY597" fmla="*/ 526750 h 1015847"/>
              <a:gd name="connsiteX598" fmla="*/ 3568858 w 12192000"/>
              <a:gd name="connsiteY598" fmla="*/ 530102 h 1015847"/>
              <a:gd name="connsiteX599" fmla="*/ 3574252 w 12192000"/>
              <a:gd name="connsiteY599" fmla="*/ 534858 h 1015847"/>
              <a:gd name="connsiteX600" fmla="*/ 3587663 w 12192000"/>
              <a:gd name="connsiteY600" fmla="*/ 550190 h 1015847"/>
              <a:gd name="connsiteX601" fmla="*/ 3617963 w 12192000"/>
              <a:gd name="connsiteY601" fmla="*/ 554361 h 1015847"/>
              <a:gd name="connsiteX602" fmla="*/ 3623573 w 12192000"/>
              <a:gd name="connsiteY602" fmla="*/ 552788 h 1015847"/>
              <a:gd name="connsiteX603" fmla="*/ 3672217 w 12192000"/>
              <a:gd name="connsiteY603" fmla="*/ 544576 h 1015847"/>
              <a:gd name="connsiteX604" fmla="*/ 3708257 w 12192000"/>
              <a:gd name="connsiteY604" fmla="*/ 538976 h 1015847"/>
              <a:gd name="connsiteX605" fmla="*/ 3716679 w 12192000"/>
              <a:gd name="connsiteY605" fmla="*/ 537405 h 1015847"/>
              <a:gd name="connsiteX606" fmla="*/ 3723414 w 12192000"/>
              <a:gd name="connsiteY606" fmla="*/ 536923 h 1015847"/>
              <a:gd name="connsiteX607" fmla="*/ 3745594 w 12192000"/>
              <a:gd name="connsiteY607" fmla="*/ 541899 h 1015847"/>
              <a:gd name="connsiteX608" fmla="*/ 3761602 w 12192000"/>
              <a:gd name="connsiteY608" fmla="*/ 541717 h 1015847"/>
              <a:gd name="connsiteX609" fmla="*/ 3775692 w 12192000"/>
              <a:gd name="connsiteY609" fmla="*/ 537689 h 1015847"/>
              <a:gd name="connsiteX610" fmla="*/ 3781288 w 12192000"/>
              <a:gd name="connsiteY610" fmla="*/ 534260 h 1015847"/>
              <a:gd name="connsiteX611" fmla="*/ 3798824 w 12192000"/>
              <a:gd name="connsiteY611" fmla="*/ 529505 h 1015847"/>
              <a:gd name="connsiteX612" fmla="*/ 3825302 w 12192000"/>
              <a:gd name="connsiteY612" fmla="*/ 519395 h 1015847"/>
              <a:gd name="connsiteX613" fmla="*/ 3850309 w 12192000"/>
              <a:gd name="connsiteY613" fmla="*/ 511534 h 1015847"/>
              <a:gd name="connsiteX614" fmla="*/ 3876398 w 12192000"/>
              <a:gd name="connsiteY614" fmla="*/ 504491 h 1015847"/>
              <a:gd name="connsiteX615" fmla="*/ 3883782 w 12192000"/>
              <a:gd name="connsiteY615" fmla="*/ 503986 h 1015847"/>
              <a:gd name="connsiteX616" fmla="*/ 3885931 w 12192000"/>
              <a:gd name="connsiteY616" fmla="*/ 505285 h 1015847"/>
              <a:gd name="connsiteX617" fmla="*/ 3917182 w 12192000"/>
              <a:gd name="connsiteY617" fmla="*/ 511964 h 1015847"/>
              <a:gd name="connsiteX618" fmla="*/ 3923254 w 12192000"/>
              <a:gd name="connsiteY618" fmla="*/ 514445 h 1015847"/>
              <a:gd name="connsiteX619" fmla="*/ 3935786 w 12192000"/>
              <a:gd name="connsiteY619" fmla="*/ 518525 h 1015847"/>
              <a:gd name="connsiteX620" fmla="*/ 3939752 w 12192000"/>
              <a:gd name="connsiteY620" fmla="*/ 519330 h 1015847"/>
              <a:gd name="connsiteX621" fmla="*/ 3960490 w 12192000"/>
              <a:gd name="connsiteY621" fmla="*/ 520071 h 1015847"/>
              <a:gd name="connsiteX622" fmla="*/ 3976657 w 12192000"/>
              <a:gd name="connsiteY622" fmla="*/ 510884 h 1015847"/>
              <a:gd name="connsiteX623" fmla="*/ 3978878 w 12192000"/>
              <a:gd name="connsiteY623" fmla="*/ 508649 h 1015847"/>
              <a:gd name="connsiteX624" fmla="*/ 3980031 w 12192000"/>
              <a:gd name="connsiteY624" fmla="*/ 507350 h 1015847"/>
              <a:gd name="connsiteX625" fmla="*/ 3990314 w 12192000"/>
              <a:gd name="connsiteY625" fmla="*/ 505025 h 1015847"/>
              <a:gd name="connsiteX626" fmla="*/ 4004231 w 12192000"/>
              <a:gd name="connsiteY626" fmla="*/ 505103 h 1015847"/>
              <a:gd name="connsiteX627" fmla="*/ 4026382 w 12192000"/>
              <a:gd name="connsiteY627" fmla="*/ 500346 h 1015847"/>
              <a:gd name="connsiteX628" fmla="*/ 4041121 w 12192000"/>
              <a:gd name="connsiteY628" fmla="*/ 494058 h 1015847"/>
              <a:gd name="connsiteX629" fmla="*/ 4043587 w 12192000"/>
              <a:gd name="connsiteY629" fmla="*/ 492186 h 1015847"/>
              <a:gd name="connsiteX630" fmla="*/ 4067844 w 12192000"/>
              <a:gd name="connsiteY630" fmla="*/ 497462 h 1015847"/>
              <a:gd name="connsiteX631" fmla="*/ 4084689 w 12192000"/>
              <a:gd name="connsiteY631" fmla="*/ 495032 h 1015847"/>
              <a:gd name="connsiteX632" fmla="*/ 4095332 w 12192000"/>
              <a:gd name="connsiteY632" fmla="*/ 491837 h 1015847"/>
              <a:gd name="connsiteX633" fmla="*/ 4140270 w 12192000"/>
              <a:gd name="connsiteY633" fmla="*/ 479779 h 1015847"/>
              <a:gd name="connsiteX634" fmla="*/ 4155427 w 12192000"/>
              <a:gd name="connsiteY634" fmla="*/ 479323 h 1015847"/>
              <a:gd name="connsiteX635" fmla="*/ 4199067 w 12192000"/>
              <a:gd name="connsiteY635" fmla="*/ 483117 h 1015847"/>
              <a:gd name="connsiteX636" fmla="*/ 4200537 w 12192000"/>
              <a:gd name="connsiteY636" fmla="*/ 482338 h 1015847"/>
              <a:gd name="connsiteX637" fmla="*/ 4243326 w 12192000"/>
              <a:gd name="connsiteY637" fmla="*/ 460717 h 1015847"/>
              <a:gd name="connsiteX638" fmla="*/ 4257489 w 12192000"/>
              <a:gd name="connsiteY638" fmla="*/ 461107 h 1015847"/>
              <a:gd name="connsiteX639" fmla="*/ 4290789 w 12192000"/>
              <a:gd name="connsiteY639" fmla="*/ 454935 h 1015847"/>
              <a:gd name="connsiteX640" fmla="*/ 4305642 w 12192000"/>
              <a:gd name="connsiteY640" fmla="*/ 454429 h 1015847"/>
              <a:gd name="connsiteX641" fmla="*/ 4333001 w 12192000"/>
              <a:gd name="connsiteY641" fmla="*/ 453609 h 1015847"/>
              <a:gd name="connsiteX642" fmla="*/ 4349930 w 12192000"/>
              <a:gd name="connsiteY642" fmla="*/ 449620 h 1015847"/>
              <a:gd name="connsiteX643" fmla="*/ 4373423 w 12192000"/>
              <a:gd name="connsiteY643" fmla="*/ 436029 h 1015847"/>
              <a:gd name="connsiteX644" fmla="*/ 4387412 w 12192000"/>
              <a:gd name="connsiteY644" fmla="*/ 435653 h 1015847"/>
              <a:gd name="connsiteX645" fmla="*/ 4387527 w 12192000"/>
              <a:gd name="connsiteY645" fmla="*/ 435717 h 1015847"/>
              <a:gd name="connsiteX646" fmla="*/ 4407602 w 12192000"/>
              <a:gd name="connsiteY646" fmla="*/ 429157 h 1015847"/>
              <a:gd name="connsiteX647" fmla="*/ 4409145 w 12192000"/>
              <a:gd name="connsiteY647" fmla="*/ 426285 h 1015847"/>
              <a:gd name="connsiteX648" fmla="*/ 4425067 w 12192000"/>
              <a:gd name="connsiteY648" fmla="*/ 397231 h 1015847"/>
              <a:gd name="connsiteX649" fmla="*/ 4443732 w 12192000"/>
              <a:gd name="connsiteY649" fmla="*/ 390539 h 1015847"/>
              <a:gd name="connsiteX650" fmla="*/ 4465904 w 12192000"/>
              <a:gd name="connsiteY650" fmla="*/ 395905 h 1015847"/>
              <a:gd name="connsiteX651" fmla="*/ 4504579 w 12192000"/>
              <a:gd name="connsiteY651" fmla="*/ 396452 h 1015847"/>
              <a:gd name="connsiteX652" fmla="*/ 4516313 w 12192000"/>
              <a:gd name="connsiteY652" fmla="*/ 393072 h 1015847"/>
              <a:gd name="connsiteX653" fmla="*/ 4541919 w 12192000"/>
              <a:gd name="connsiteY653" fmla="*/ 392215 h 1015847"/>
              <a:gd name="connsiteX654" fmla="*/ 4559786 w 12192000"/>
              <a:gd name="connsiteY654" fmla="*/ 399518 h 1015847"/>
              <a:gd name="connsiteX655" fmla="*/ 4570495 w 12192000"/>
              <a:gd name="connsiteY655" fmla="*/ 398985 h 1015847"/>
              <a:gd name="connsiteX656" fmla="*/ 4594546 w 12192000"/>
              <a:gd name="connsiteY656" fmla="*/ 388279 h 1015847"/>
              <a:gd name="connsiteX657" fmla="*/ 4597074 w 12192000"/>
              <a:gd name="connsiteY657" fmla="*/ 386135 h 1015847"/>
              <a:gd name="connsiteX658" fmla="*/ 4614655 w 12192000"/>
              <a:gd name="connsiteY658" fmla="*/ 378066 h 1015847"/>
              <a:gd name="connsiteX659" fmla="*/ 4631044 w 12192000"/>
              <a:gd name="connsiteY659" fmla="*/ 368970 h 1015847"/>
              <a:gd name="connsiteX660" fmla="*/ 4643141 w 12192000"/>
              <a:gd name="connsiteY660" fmla="*/ 378637 h 1015847"/>
              <a:gd name="connsiteX661" fmla="*/ 4656494 w 12192000"/>
              <a:gd name="connsiteY661" fmla="*/ 377338 h 1015847"/>
              <a:gd name="connsiteX662" fmla="*/ 4682426 w 12192000"/>
              <a:gd name="connsiteY662" fmla="*/ 372141 h 1015847"/>
              <a:gd name="connsiteX663" fmla="*/ 4691501 w 12192000"/>
              <a:gd name="connsiteY663" fmla="*/ 371789 h 1015847"/>
              <a:gd name="connsiteX664" fmla="*/ 4713230 w 12192000"/>
              <a:gd name="connsiteY664" fmla="*/ 363553 h 1015847"/>
              <a:gd name="connsiteX665" fmla="*/ 4736570 w 12192000"/>
              <a:gd name="connsiteY665" fmla="*/ 360226 h 1015847"/>
              <a:gd name="connsiteX666" fmla="*/ 4757457 w 12192000"/>
              <a:gd name="connsiteY666" fmla="*/ 367931 h 1015847"/>
              <a:gd name="connsiteX667" fmla="*/ 4772158 w 12192000"/>
              <a:gd name="connsiteY667" fmla="*/ 374674 h 1015847"/>
              <a:gd name="connsiteX668" fmla="*/ 4773792 w 12192000"/>
              <a:gd name="connsiteY668" fmla="*/ 374414 h 1015847"/>
              <a:gd name="connsiteX669" fmla="*/ 4774220 w 12192000"/>
              <a:gd name="connsiteY669" fmla="*/ 373960 h 1015847"/>
              <a:gd name="connsiteX670" fmla="*/ 4774832 w 12192000"/>
              <a:gd name="connsiteY670" fmla="*/ 374077 h 1015847"/>
              <a:gd name="connsiteX671" fmla="*/ 4788691 w 12192000"/>
              <a:gd name="connsiteY671" fmla="*/ 372440 h 1015847"/>
              <a:gd name="connsiteX672" fmla="*/ 4819909 w 12192000"/>
              <a:gd name="connsiteY672" fmla="*/ 376455 h 1015847"/>
              <a:gd name="connsiteX673" fmla="*/ 4844805 w 12192000"/>
              <a:gd name="connsiteY673" fmla="*/ 384615 h 1015847"/>
              <a:gd name="connsiteX674" fmla="*/ 4857574 w 12192000"/>
              <a:gd name="connsiteY674" fmla="*/ 402234 h 1015847"/>
              <a:gd name="connsiteX675" fmla="*/ 4868686 w 12192000"/>
              <a:gd name="connsiteY675" fmla="*/ 410653 h 1015847"/>
              <a:gd name="connsiteX676" fmla="*/ 4875442 w 12192000"/>
              <a:gd name="connsiteY676" fmla="*/ 415071 h 1015847"/>
              <a:gd name="connsiteX677" fmla="*/ 4877711 w 12192000"/>
              <a:gd name="connsiteY677" fmla="*/ 415214 h 1015847"/>
              <a:gd name="connsiteX678" fmla="*/ 4881289 w 12192000"/>
              <a:gd name="connsiteY678" fmla="*/ 414447 h 1015847"/>
              <a:gd name="connsiteX679" fmla="*/ 4886474 w 12192000"/>
              <a:gd name="connsiteY679" fmla="*/ 413394 h 1015847"/>
              <a:gd name="connsiteX680" fmla="*/ 4893410 w 12192000"/>
              <a:gd name="connsiteY680" fmla="*/ 414006 h 1015847"/>
              <a:gd name="connsiteX681" fmla="*/ 4900243 w 12192000"/>
              <a:gd name="connsiteY681" fmla="*/ 413603 h 1015847"/>
              <a:gd name="connsiteX682" fmla="*/ 4911369 w 12192000"/>
              <a:gd name="connsiteY682" fmla="*/ 415889 h 1015847"/>
              <a:gd name="connsiteX683" fmla="*/ 4948242 w 12192000"/>
              <a:gd name="connsiteY683" fmla="*/ 432638 h 1015847"/>
              <a:gd name="connsiteX684" fmla="*/ 4973940 w 12192000"/>
              <a:gd name="connsiteY684" fmla="*/ 423958 h 1015847"/>
              <a:gd name="connsiteX685" fmla="*/ 4988058 w 12192000"/>
              <a:gd name="connsiteY685" fmla="*/ 425153 h 1015847"/>
              <a:gd name="connsiteX686" fmla="*/ 5019721 w 12192000"/>
              <a:gd name="connsiteY686" fmla="*/ 437575 h 1015847"/>
              <a:gd name="connsiteX687" fmla="*/ 5051460 w 12192000"/>
              <a:gd name="connsiteY687" fmla="*/ 442642 h 1015847"/>
              <a:gd name="connsiteX688" fmla="*/ 5059381 w 12192000"/>
              <a:gd name="connsiteY688" fmla="*/ 441863 h 1015847"/>
              <a:gd name="connsiteX689" fmla="*/ 5088710 w 12192000"/>
              <a:gd name="connsiteY689" fmla="*/ 448542 h 1015847"/>
              <a:gd name="connsiteX690" fmla="*/ 5115938 w 12192000"/>
              <a:gd name="connsiteY690" fmla="*/ 443436 h 1015847"/>
              <a:gd name="connsiteX691" fmla="*/ 5127710 w 12192000"/>
              <a:gd name="connsiteY691" fmla="*/ 442410 h 1015847"/>
              <a:gd name="connsiteX692" fmla="*/ 5150868 w 12192000"/>
              <a:gd name="connsiteY692" fmla="*/ 455819 h 1015847"/>
              <a:gd name="connsiteX693" fmla="*/ 5187858 w 12192000"/>
              <a:gd name="connsiteY693" fmla="*/ 468734 h 1015847"/>
              <a:gd name="connsiteX694" fmla="*/ 5200717 w 12192000"/>
              <a:gd name="connsiteY694" fmla="*/ 472424 h 1015847"/>
              <a:gd name="connsiteX695" fmla="*/ 5219946 w 12192000"/>
              <a:gd name="connsiteY695" fmla="*/ 472645 h 1015847"/>
              <a:gd name="connsiteX696" fmla="*/ 5236088 w 12192000"/>
              <a:gd name="connsiteY696" fmla="*/ 473295 h 1015847"/>
              <a:gd name="connsiteX697" fmla="*/ 5265299 w 12192000"/>
              <a:gd name="connsiteY697" fmla="*/ 471996 h 1015847"/>
              <a:gd name="connsiteX698" fmla="*/ 5287988 w 12192000"/>
              <a:gd name="connsiteY698" fmla="*/ 470825 h 1015847"/>
              <a:gd name="connsiteX699" fmla="*/ 5320893 w 12192000"/>
              <a:gd name="connsiteY699" fmla="*/ 481065 h 1015847"/>
              <a:gd name="connsiteX700" fmla="*/ 5337750 w 12192000"/>
              <a:gd name="connsiteY700" fmla="*/ 480857 h 1015847"/>
              <a:gd name="connsiteX701" fmla="*/ 5358377 w 12192000"/>
              <a:gd name="connsiteY701" fmla="*/ 474736 h 1015847"/>
              <a:gd name="connsiteX702" fmla="*/ 5367142 w 12192000"/>
              <a:gd name="connsiteY702" fmla="*/ 474386 h 1015847"/>
              <a:gd name="connsiteX703" fmla="*/ 5397443 w 12192000"/>
              <a:gd name="connsiteY703" fmla="*/ 486976 h 1015847"/>
              <a:gd name="connsiteX704" fmla="*/ 5411354 w 12192000"/>
              <a:gd name="connsiteY704" fmla="*/ 483846 h 1015847"/>
              <a:gd name="connsiteX705" fmla="*/ 5421532 w 12192000"/>
              <a:gd name="connsiteY705" fmla="*/ 485781 h 1015847"/>
              <a:gd name="connsiteX706" fmla="*/ 5427885 w 12192000"/>
              <a:gd name="connsiteY706" fmla="*/ 491759 h 1015847"/>
              <a:gd name="connsiteX707" fmla="*/ 5440202 w 12192000"/>
              <a:gd name="connsiteY707" fmla="*/ 500203 h 1015847"/>
              <a:gd name="connsiteX708" fmla="*/ 5458690 w 12192000"/>
              <a:gd name="connsiteY708" fmla="*/ 522618 h 1015847"/>
              <a:gd name="connsiteX709" fmla="*/ 5480965 w 12192000"/>
              <a:gd name="connsiteY709" fmla="*/ 522813 h 1015847"/>
              <a:gd name="connsiteX710" fmla="*/ 5486748 w 12192000"/>
              <a:gd name="connsiteY710" fmla="*/ 508053 h 1015847"/>
              <a:gd name="connsiteX711" fmla="*/ 5492167 w 12192000"/>
              <a:gd name="connsiteY711" fmla="*/ 510144 h 1015847"/>
              <a:gd name="connsiteX712" fmla="*/ 5541137 w 12192000"/>
              <a:gd name="connsiteY712" fmla="*/ 534585 h 1015847"/>
              <a:gd name="connsiteX713" fmla="*/ 5553221 w 12192000"/>
              <a:gd name="connsiteY713" fmla="*/ 546617 h 1015847"/>
              <a:gd name="connsiteX714" fmla="*/ 5570350 w 12192000"/>
              <a:gd name="connsiteY714" fmla="*/ 554959 h 1015847"/>
              <a:gd name="connsiteX715" fmla="*/ 5597862 w 12192000"/>
              <a:gd name="connsiteY715" fmla="*/ 566653 h 1015847"/>
              <a:gd name="connsiteX716" fmla="*/ 5613524 w 12192000"/>
              <a:gd name="connsiteY716" fmla="*/ 581426 h 1015847"/>
              <a:gd name="connsiteX717" fmla="*/ 5621731 w 12192000"/>
              <a:gd name="connsiteY717" fmla="*/ 593367 h 1015847"/>
              <a:gd name="connsiteX718" fmla="*/ 5632388 w 12192000"/>
              <a:gd name="connsiteY718" fmla="*/ 609687 h 1015847"/>
              <a:gd name="connsiteX719" fmla="*/ 5641698 w 12192000"/>
              <a:gd name="connsiteY719" fmla="*/ 620821 h 1015847"/>
              <a:gd name="connsiteX720" fmla="*/ 5657424 w 12192000"/>
              <a:gd name="connsiteY720" fmla="*/ 640521 h 1015847"/>
              <a:gd name="connsiteX721" fmla="*/ 5665358 w 12192000"/>
              <a:gd name="connsiteY721" fmla="*/ 655878 h 1015847"/>
              <a:gd name="connsiteX722" fmla="*/ 5665449 w 12192000"/>
              <a:gd name="connsiteY722" fmla="*/ 657287 h 1015847"/>
              <a:gd name="connsiteX723" fmla="*/ 5674434 w 12192000"/>
              <a:gd name="connsiteY723" fmla="*/ 663869 h 1015847"/>
              <a:gd name="connsiteX724" fmla="*/ 5690784 w 12192000"/>
              <a:gd name="connsiteY724" fmla="*/ 668339 h 1015847"/>
              <a:gd name="connsiteX725" fmla="*/ 5708385 w 12192000"/>
              <a:gd name="connsiteY725" fmla="*/ 673567 h 1015847"/>
              <a:gd name="connsiteX726" fmla="*/ 5710272 w 12192000"/>
              <a:gd name="connsiteY726" fmla="*/ 673683 h 1015847"/>
              <a:gd name="connsiteX727" fmla="*/ 5723720 w 12192000"/>
              <a:gd name="connsiteY727" fmla="*/ 649056 h 1015847"/>
              <a:gd name="connsiteX728" fmla="*/ 5727715 w 12192000"/>
              <a:gd name="connsiteY728" fmla="*/ 639208 h 1015847"/>
              <a:gd name="connsiteX729" fmla="*/ 5729444 w 12192000"/>
              <a:gd name="connsiteY729" fmla="*/ 635569 h 1015847"/>
              <a:gd name="connsiteX730" fmla="*/ 5753788 w 12192000"/>
              <a:gd name="connsiteY730" fmla="*/ 608167 h 1015847"/>
              <a:gd name="connsiteX731" fmla="*/ 5774195 w 12192000"/>
              <a:gd name="connsiteY731" fmla="*/ 589625 h 1015847"/>
              <a:gd name="connsiteX732" fmla="*/ 5774181 w 12192000"/>
              <a:gd name="connsiteY732" fmla="*/ 589371 h 1015847"/>
              <a:gd name="connsiteX733" fmla="*/ 5775190 w 12192000"/>
              <a:gd name="connsiteY733" fmla="*/ 588520 h 1015847"/>
              <a:gd name="connsiteX734" fmla="*/ 5782343 w 12192000"/>
              <a:gd name="connsiteY734" fmla="*/ 578463 h 1015847"/>
              <a:gd name="connsiteX735" fmla="*/ 5785833 w 12192000"/>
              <a:gd name="connsiteY735" fmla="*/ 575149 h 1015847"/>
              <a:gd name="connsiteX736" fmla="*/ 5799779 w 12192000"/>
              <a:gd name="connsiteY736" fmla="*/ 551567 h 1015847"/>
              <a:gd name="connsiteX737" fmla="*/ 5816522 w 12192000"/>
              <a:gd name="connsiteY737" fmla="*/ 537014 h 1015847"/>
              <a:gd name="connsiteX738" fmla="*/ 5819709 w 12192000"/>
              <a:gd name="connsiteY738" fmla="*/ 534273 h 1015847"/>
              <a:gd name="connsiteX739" fmla="*/ 5819581 w 12192000"/>
              <a:gd name="connsiteY739" fmla="*/ 530297 h 1015847"/>
              <a:gd name="connsiteX740" fmla="*/ 5826863 w 12192000"/>
              <a:gd name="connsiteY740" fmla="*/ 520239 h 1015847"/>
              <a:gd name="connsiteX741" fmla="*/ 5833698 w 12192000"/>
              <a:gd name="connsiteY741" fmla="*/ 517927 h 1015847"/>
              <a:gd name="connsiteX742" fmla="*/ 5836626 w 12192000"/>
              <a:gd name="connsiteY742" fmla="*/ 509845 h 1015847"/>
              <a:gd name="connsiteX743" fmla="*/ 5838803 w 12192000"/>
              <a:gd name="connsiteY743" fmla="*/ 494941 h 1015847"/>
              <a:gd name="connsiteX744" fmla="*/ 5838732 w 12192000"/>
              <a:gd name="connsiteY744" fmla="*/ 494061 h 1015847"/>
              <a:gd name="connsiteX745" fmla="*/ 5845193 w 12192000"/>
              <a:gd name="connsiteY745" fmla="*/ 487366 h 1015847"/>
              <a:gd name="connsiteX746" fmla="*/ 5852532 w 12192000"/>
              <a:gd name="connsiteY746" fmla="*/ 481974 h 1015847"/>
              <a:gd name="connsiteX747" fmla="*/ 5853903 w 12192000"/>
              <a:gd name="connsiteY747" fmla="*/ 480480 h 1015847"/>
              <a:gd name="connsiteX748" fmla="*/ 5872940 w 12192000"/>
              <a:gd name="connsiteY748" fmla="*/ 467279 h 1015847"/>
              <a:gd name="connsiteX749" fmla="*/ 5875102 w 12192000"/>
              <a:gd name="connsiteY749" fmla="*/ 466135 h 1015847"/>
              <a:gd name="connsiteX750" fmla="*/ 5896173 w 12192000"/>
              <a:gd name="connsiteY750" fmla="*/ 447477 h 1015847"/>
              <a:gd name="connsiteX751" fmla="*/ 5899099 w 12192000"/>
              <a:gd name="connsiteY751" fmla="*/ 442436 h 1015847"/>
              <a:gd name="connsiteX752" fmla="*/ 5907971 w 12192000"/>
              <a:gd name="connsiteY752" fmla="*/ 412980 h 1015847"/>
              <a:gd name="connsiteX753" fmla="*/ 5925448 w 12192000"/>
              <a:gd name="connsiteY753" fmla="*/ 423153 h 1015847"/>
              <a:gd name="connsiteX754" fmla="*/ 5946907 w 12192000"/>
              <a:gd name="connsiteY754" fmla="*/ 419762 h 1015847"/>
              <a:gd name="connsiteX755" fmla="*/ 5958778 w 12192000"/>
              <a:gd name="connsiteY755" fmla="*/ 416058 h 1015847"/>
              <a:gd name="connsiteX756" fmla="*/ 5984706 w 12192000"/>
              <a:gd name="connsiteY756" fmla="*/ 400467 h 1015847"/>
              <a:gd name="connsiteX757" fmla="*/ 5987562 w 12192000"/>
              <a:gd name="connsiteY757" fmla="*/ 396569 h 1015847"/>
              <a:gd name="connsiteX758" fmla="*/ 5987418 w 12192000"/>
              <a:gd name="connsiteY758" fmla="*/ 396345 h 1015847"/>
              <a:gd name="connsiteX759" fmla="*/ 5987850 w 12192000"/>
              <a:gd name="connsiteY759" fmla="*/ 395269 h 1015847"/>
              <a:gd name="connsiteX760" fmla="*/ 5999936 w 12192000"/>
              <a:gd name="connsiteY760" fmla="*/ 387044 h 1015847"/>
              <a:gd name="connsiteX761" fmla="*/ 6015121 w 12192000"/>
              <a:gd name="connsiteY761" fmla="*/ 385537 h 1015847"/>
              <a:gd name="connsiteX762" fmla="*/ 6033481 w 12192000"/>
              <a:gd name="connsiteY762" fmla="*/ 383615 h 1015847"/>
              <a:gd name="connsiteX763" fmla="*/ 6044138 w 12192000"/>
              <a:gd name="connsiteY763" fmla="*/ 383485 h 1015847"/>
              <a:gd name="connsiteX764" fmla="*/ 6061674 w 12192000"/>
              <a:gd name="connsiteY764" fmla="*/ 381756 h 1015847"/>
              <a:gd name="connsiteX765" fmla="*/ 6093921 w 12192000"/>
              <a:gd name="connsiteY765" fmla="*/ 376481 h 1015847"/>
              <a:gd name="connsiteX766" fmla="*/ 6109179 w 12192000"/>
              <a:gd name="connsiteY766" fmla="*/ 366839 h 1015847"/>
              <a:gd name="connsiteX767" fmla="*/ 6113707 w 12192000"/>
              <a:gd name="connsiteY767" fmla="*/ 364631 h 1015847"/>
              <a:gd name="connsiteX768" fmla="*/ 6146905 w 12192000"/>
              <a:gd name="connsiteY768" fmla="*/ 348947 h 1015847"/>
              <a:gd name="connsiteX769" fmla="*/ 6167313 w 12192000"/>
              <a:gd name="connsiteY769" fmla="*/ 334446 h 1015847"/>
              <a:gd name="connsiteX770" fmla="*/ 6189565 w 12192000"/>
              <a:gd name="connsiteY770" fmla="*/ 325729 h 1015847"/>
              <a:gd name="connsiteX771" fmla="*/ 6213591 w 12192000"/>
              <a:gd name="connsiteY771" fmla="*/ 314528 h 1015847"/>
              <a:gd name="connsiteX772" fmla="*/ 6223354 w 12192000"/>
              <a:gd name="connsiteY772" fmla="*/ 290074 h 1015847"/>
              <a:gd name="connsiteX773" fmla="*/ 6226195 w 12192000"/>
              <a:gd name="connsiteY773" fmla="*/ 274092 h 1015847"/>
              <a:gd name="connsiteX774" fmla="*/ 6227263 w 12192000"/>
              <a:gd name="connsiteY774" fmla="*/ 265101 h 1015847"/>
              <a:gd name="connsiteX775" fmla="*/ 6225966 w 12192000"/>
              <a:gd name="connsiteY775" fmla="*/ 253407 h 1015847"/>
              <a:gd name="connsiteX776" fmla="*/ 6239175 w 12192000"/>
              <a:gd name="connsiteY776" fmla="*/ 242167 h 1015847"/>
              <a:gd name="connsiteX777" fmla="*/ 6259682 w 12192000"/>
              <a:gd name="connsiteY777" fmla="*/ 255602 h 1015847"/>
              <a:gd name="connsiteX778" fmla="*/ 6275560 w 12192000"/>
              <a:gd name="connsiteY778" fmla="*/ 272793 h 1015847"/>
              <a:gd name="connsiteX779" fmla="*/ 6280247 w 12192000"/>
              <a:gd name="connsiteY779" fmla="*/ 272610 h 1015847"/>
              <a:gd name="connsiteX780" fmla="*/ 6284905 w 12192000"/>
              <a:gd name="connsiteY780" fmla="*/ 272118 h 1015847"/>
              <a:gd name="connsiteX781" fmla="*/ 6313172 w 12192000"/>
              <a:gd name="connsiteY781" fmla="*/ 285501 h 1015847"/>
              <a:gd name="connsiteX782" fmla="*/ 6334012 w 12192000"/>
              <a:gd name="connsiteY782" fmla="*/ 289113 h 1015847"/>
              <a:gd name="connsiteX783" fmla="*/ 6356941 w 12192000"/>
              <a:gd name="connsiteY783" fmla="*/ 283694 h 1015847"/>
              <a:gd name="connsiteX784" fmla="*/ 6366590 w 12192000"/>
              <a:gd name="connsiteY784" fmla="*/ 274339 h 1015847"/>
              <a:gd name="connsiteX785" fmla="*/ 6370960 w 12192000"/>
              <a:gd name="connsiteY785" fmla="*/ 273040 h 1015847"/>
              <a:gd name="connsiteX786" fmla="*/ 6385006 w 12192000"/>
              <a:gd name="connsiteY786" fmla="*/ 271883 h 1015847"/>
              <a:gd name="connsiteX787" fmla="*/ 6410936 w 12192000"/>
              <a:gd name="connsiteY787" fmla="*/ 264672 h 1015847"/>
              <a:gd name="connsiteX788" fmla="*/ 6412306 w 12192000"/>
              <a:gd name="connsiteY788" fmla="*/ 263658 h 1015847"/>
              <a:gd name="connsiteX789" fmla="*/ 6427347 w 12192000"/>
              <a:gd name="connsiteY789" fmla="*/ 267103 h 1015847"/>
              <a:gd name="connsiteX790" fmla="*/ 6432108 w 12192000"/>
              <a:gd name="connsiteY790" fmla="*/ 268142 h 1015847"/>
              <a:gd name="connsiteX791" fmla="*/ 6457056 w 12192000"/>
              <a:gd name="connsiteY791" fmla="*/ 261645 h 1015847"/>
              <a:gd name="connsiteX792" fmla="*/ 6459998 w 12192000"/>
              <a:gd name="connsiteY792" fmla="*/ 260164 h 1015847"/>
              <a:gd name="connsiteX793" fmla="*/ 6490572 w 12192000"/>
              <a:gd name="connsiteY793" fmla="*/ 248132 h 1015847"/>
              <a:gd name="connsiteX794" fmla="*/ 6510791 w 12192000"/>
              <a:gd name="connsiteY794" fmla="*/ 230864 h 1015847"/>
              <a:gd name="connsiteX795" fmla="*/ 6513503 w 12192000"/>
              <a:gd name="connsiteY795" fmla="*/ 229044 h 1015847"/>
              <a:gd name="connsiteX796" fmla="*/ 6536980 w 12192000"/>
              <a:gd name="connsiteY796" fmla="*/ 228291 h 1015847"/>
              <a:gd name="connsiteX797" fmla="*/ 6547610 w 12192000"/>
              <a:gd name="connsiteY797" fmla="*/ 233059 h 1015847"/>
              <a:gd name="connsiteX798" fmla="*/ 6559550 w 12192000"/>
              <a:gd name="connsiteY798" fmla="*/ 239907 h 1015847"/>
              <a:gd name="connsiteX799" fmla="*/ 6562146 w 12192000"/>
              <a:gd name="connsiteY799" fmla="*/ 229745 h 1015847"/>
              <a:gd name="connsiteX800" fmla="*/ 6563372 w 12192000"/>
              <a:gd name="connsiteY800" fmla="*/ 228456 h 1015847"/>
              <a:gd name="connsiteX801" fmla="*/ 6571650 w 12192000"/>
              <a:gd name="connsiteY801" fmla="*/ 229525 h 1015847"/>
              <a:gd name="connsiteX802" fmla="*/ 6575385 w 12192000"/>
              <a:gd name="connsiteY802" fmla="*/ 228226 h 1015847"/>
              <a:gd name="connsiteX803" fmla="*/ 6581471 w 12192000"/>
              <a:gd name="connsiteY803" fmla="*/ 225821 h 1015847"/>
              <a:gd name="connsiteX804" fmla="*/ 6599325 w 12192000"/>
              <a:gd name="connsiteY804" fmla="*/ 224652 h 1015847"/>
              <a:gd name="connsiteX805" fmla="*/ 6608901 w 12192000"/>
              <a:gd name="connsiteY805" fmla="*/ 218611 h 1015847"/>
              <a:gd name="connsiteX806" fmla="*/ 6612391 w 12192000"/>
              <a:gd name="connsiteY806" fmla="*/ 217311 h 1015847"/>
              <a:gd name="connsiteX807" fmla="*/ 6639907 w 12192000"/>
              <a:gd name="connsiteY807" fmla="*/ 222105 h 1015847"/>
              <a:gd name="connsiteX808" fmla="*/ 6643801 w 12192000"/>
              <a:gd name="connsiteY808" fmla="*/ 217986 h 1015847"/>
              <a:gd name="connsiteX809" fmla="*/ 6638508 w 12192000"/>
              <a:gd name="connsiteY809" fmla="*/ 215388 h 1015847"/>
              <a:gd name="connsiteX810" fmla="*/ 6621174 w 12192000"/>
              <a:gd name="connsiteY810" fmla="*/ 210191 h 1015847"/>
              <a:gd name="connsiteX811" fmla="*/ 6620207 w 12192000"/>
              <a:gd name="connsiteY811" fmla="*/ 200277 h 1015847"/>
              <a:gd name="connsiteX812" fmla="*/ 6625861 w 12192000"/>
              <a:gd name="connsiteY812" fmla="*/ 195755 h 1015847"/>
              <a:gd name="connsiteX813" fmla="*/ 6639979 w 12192000"/>
              <a:gd name="connsiteY813" fmla="*/ 196171 h 1015847"/>
              <a:gd name="connsiteX814" fmla="*/ 6646656 w 12192000"/>
              <a:gd name="connsiteY814" fmla="*/ 188764 h 1015847"/>
              <a:gd name="connsiteX815" fmla="*/ 6662909 w 12192000"/>
              <a:gd name="connsiteY815" fmla="*/ 175238 h 1015847"/>
              <a:gd name="connsiteX816" fmla="*/ 6663428 w 12192000"/>
              <a:gd name="connsiteY816" fmla="*/ 175206 h 1015847"/>
              <a:gd name="connsiteX817" fmla="*/ 6665404 w 12192000"/>
              <a:gd name="connsiteY817" fmla="*/ 172405 h 1015847"/>
              <a:gd name="connsiteX818" fmla="*/ 6670942 w 12192000"/>
              <a:gd name="connsiteY818" fmla="*/ 163089 h 1015847"/>
              <a:gd name="connsiteX819" fmla="*/ 6674677 w 12192000"/>
              <a:gd name="connsiteY819" fmla="*/ 170496 h 1015847"/>
              <a:gd name="connsiteX820" fmla="*/ 6686878 w 12192000"/>
              <a:gd name="connsiteY820" fmla="*/ 173004 h 1015847"/>
              <a:gd name="connsiteX821" fmla="*/ 6690051 w 12192000"/>
              <a:gd name="connsiteY821" fmla="*/ 169548 h 1015847"/>
              <a:gd name="connsiteX822" fmla="*/ 6706304 w 12192000"/>
              <a:gd name="connsiteY822" fmla="*/ 142053 h 1015847"/>
              <a:gd name="connsiteX823" fmla="*/ 6718317 w 12192000"/>
              <a:gd name="connsiteY823" fmla="*/ 126279 h 1015847"/>
              <a:gd name="connsiteX824" fmla="*/ 6733128 w 12192000"/>
              <a:gd name="connsiteY824" fmla="*/ 126811 h 1015847"/>
              <a:gd name="connsiteX825" fmla="*/ 6739618 w 12192000"/>
              <a:gd name="connsiteY825" fmla="*/ 128488 h 1015847"/>
              <a:gd name="connsiteX826" fmla="*/ 6737642 w 12192000"/>
              <a:gd name="connsiteY826" fmla="*/ 122564 h 1015847"/>
              <a:gd name="connsiteX827" fmla="*/ 6733200 w 12192000"/>
              <a:gd name="connsiteY827" fmla="*/ 119003 h 1015847"/>
              <a:gd name="connsiteX828" fmla="*/ 6738998 w 12192000"/>
              <a:gd name="connsiteY828" fmla="*/ 109816 h 1015847"/>
              <a:gd name="connsiteX829" fmla="*/ 6746886 w 12192000"/>
              <a:gd name="connsiteY829" fmla="*/ 115443 h 1015847"/>
              <a:gd name="connsiteX830" fmla="*/ 6755583 w 12192000"/>
              <a:gd name="connsiteY830" fmla="*/ 117158 h 1015847"/>
              <a:gd name="connsiteX831" fmla="*/ 6754501 w 12192000"/>
              <a:gd name="connsiteY831" fmla="*/ 105463 h 1015847"/>
              <a:gd name="connsiteX832" fmla="*/ 6763803 w 12192000"/>
              <a:gd name="connsiteY832" fmla="*/ 91963 h 1015847"/>
              <a:gd name="connsiteX833" fmla="*/ 6775470 w 12192000"/>
              <a:gd name="connsiteY833" fmla="*/ 69706 h 1015847"/>
              <a:gd name="connsiteX834" fmla="*/ 6782637 w 12192000"/>
              <a:gd name="connsiteY834" fmla="*/ 51698 h 1015847"/>
              <a:gd name="connsiteX835" fmla="*/ 6784916 w 12192000"/>
              <a:gd name="connsiteY835" fmla="*/ 49228 h 1015847"/>
              <a:gd name="connsiteX836" fmla="*/ 6783531 w 12192000"/>
              <a:gd name="connsiteY836" fmla="*/ 46629 h 1015847"/>
              <a:gd name="connsiteX837" fmla="*/ 6786892 w 12192000"/>
              <a:gd name="connsiteY837" fmla="*/ 30803 h 1015847"/>
              <a:gd name="connsiteX838" fmla="*/ 6800058 w 12192000"/>
              <a:gd name="connsiteY838" fmla="*/ 23630 h 1015847"/>
              <a:gd name="connsiteX839" fmla="*/ 6804688 w 12192000"/>
              <a:gd name="connsiteY839" fmla="*/ 15835 h 1015847"/>
              <a:gd name="connsiteX840" fmla="*/ 6814480 w 12192000"/>
              <a:gd name="connsiteY840" fmla="*/ 8039 h 1015847"/>
              <a:gd name="connsiteX841" fmla="*/ 6847549 w 12192000"/>
              <a:gd name="connsiteY841" fmla="*/ 6518 h 1015847"/>
              <a:gd name="connsiteX842" fmla="*/ 6888881 w 12192000"/>
              <a:gd name="connsiteY842" fmla="*/ 7520 h 1015847"/>
              <a:gd name="connsiteX843" fmla="*/ 6939443 w 12192000"/>
              <a:gd name="connsiteY843" fmla="*/ 12379 h 1015847"/>
              <a:gd name="connsiteX844" fmla="*/ 6941851 w 12192000"/>
              <a:gd name="connsiteY844" fmla="*/ 13106 h 1015847"/>
              <a:gd name="connsiteX845" fmla="*/ 6988996 w 12192000"/>
              <a:gd name="connsiteY845" fmla="*/ 11600 h 1015847"/>
              <a:gd name="connsiteX846" fmla="*/ 7005855 w 12192000"/>
              <a:gd name="connsiteY846" fmla="*/ 9546 h 1015847"/>
              <a:gd name="connsiteX847" fmla="*/ 7025309 w 12192000"/>
              <a:gd name="connsiteY847" fmla="*/ 2725 h 1015847"/>
              <a:gd name="connsiteX848" fmla="*/ 7036832 w 12192000"/>
              <a:gd name="connsiteY848" fmla="*/ 2024 h 1015847"/>
              <a:gd name="connsiteX849" fmla="*/ 7060411 w 12192000"/>
              <a:gd name="connsiteY849" fmla="*/ 16641 h 1015847"/>
              <a:gd name="connsiteX850" fmla="*/ 7074414 w 12192000"/>
              <a:gd name="connsiteY850" fmla="*/ 17173 h 1015847"/>
              <a:gd name="connsiteX851" fmla="*/ 7086889 w 12192000"/>
              <a:gd name="connsiteY851" fmla="*/ 20526 h 1015847"/>
              <a:gd name="connsiteX852" fmla="*/ 7115199 w 12192000"/>
              <a:gd name="connsiteY852" fmla="*/ 41315 h 1015847"/>
              <a:gd name="connsiteX853" fmla="*/ 7144172 w 12192000"/>
              <a:gd name="connsiteY853" fmla="*/ 49111 h 1015847"/>
              <a:gd name="connsiteX854" fmla="*/ 7158492 w 12192000"/>
              <a:gd name="connsiteY854" fmla="*/ 56674 h 1015847"/>
              <a:gd name="connsiteX855" fmla="*/ 7168732 w 12192000"/>
              <a:gd name="connsiteY855" fmla="*/ 62066 h 1015847"/>
              <a:gd name="connsiteX856" fmla="*/ 7172308 w 12192000"/>
              <a:gd name="connsiteY856" fmla="*/ 62287 h 1015847"/>
              <a:gd name="connsiteX857" fmla="*/ 7179476 w 12192000"/>
              <a:gd name="connsiteY857" fmla="*/ 63665 h 1015847"/>
              <a:gd name="connsiteX858" fmla="*/ 7179966 w 12192000"/>
              <a:gd name="connsiteY858" fmla="*/ 64563 h 1015847"/>
              <a:gd name="connsiteX859" fmla="*/ 7201628 w 12192000"/>
              <a:gd name="connsiteY859" fmla="*/ 70083 h 1015847"/>
              <a:gd name="connsiteX860" fmla="*/ 7210165 w 12192000"/>
              <a:gd name="connsiteY860" fmla="*/ 73617 h 1015847"/>
              <a:gd name="connsiteX861" fmla="*/ 7217462 w 12192000"/>
              <a:gd name="connsiteY861" fmla="*/ 83778 h 1015847"/>
              <a:gd name="connsiteX862" fmla="*/ 7218097 w 12192000"/>
              <a:gd name="connsiteY862" fmla="*/ 83869 h 1015847"/>
              <a:gd name="connsiteX863" fmla="*/ 7218327 w 12192000"/>
              <a:gd name="connsiteY863" fmla="*/ 84466 h 1015847"/>
              <a:gd name="connsiteX864" fmla="*/ 7246406 w 12192000"/>
              <a:gd name="connsiteY864" fmla="*/ 87896 h 1015847"/>
              <a:gd name="connsiteX865" fmla="*/ 7270577 w 12192000"/>
              <a:gd name="connsiteY865" fmla="*/ 92067 h 1015847"/>
              <a:gd name="connsiteX866" fmla="*/ 7282633 w 12192000"/>
              <a:gd name="connsiteY866" fmla="*/ 98565 h 1015847"/>
              <a:gd name="connsiteX867" fmla="*/ 7283931 w 12192000"/>
              <a:gd name="connsiteY867" fmla="*/ 99669 h 1015847"/>
              <a:gd name="connsiteX868" fmla="*/ 7309746 w 12192000"/>
              <a:gd name="connsiteY868" fmla="*/ 113104 h 1015847"/>
              <a:gd name="connsiteX869" fmla="*/ 7340435 w 12192000"/>
              <a:gd name="connsiteY869" fmla="*/ 121082 h 1015847"/>
              <a:gd name="connsiteX870" fmla="*/ 7365327 w 12192000"/>
              <a:gd name="connsiteY870" fmla="*/ 121017 h 1015847"/>
              <a:gd name="connsiteX871" fmla="*/ 7368110 w 12192000"/>
              <a:gd name="connsiteY871" fmla="*/ 119718 h 1015847"/>
              <a:gd name="connsiteX872" fmla="*/ 7382373 w 12192000"/>
              <a:gd name="connsiteY872" fmla="*/ 121718 h 1015847"/>
              <a:gd name="connsiteX873" fmla="*/ 7391354 w 12192000"/>
              <a:gd name="connsiteY873" fmla="*/ 128106 h 1015847"/>
              <a:gd name="connsiteX874" fmla="*/ 7392831 w 12192000"/>
              <a:gd name="connsiteY874" fmla="*/ 128488 h 1015847"/>
              <a:gd name="connsiteX875" fmla="*/ 7390855 w 12192000"/>
              <a:gd name="connsiteY875" fmla="*/ 122564 h 1015847"/>
              <a:gd name="connsiteX876" fmla="*/ 7386413 w 12192000"/>
              <a:gd name="connsiteY876" fmla="*/ 119003 h 1015847"/>
              <a:gd name="connsiteX877" fmla="*/ 7392211 w 12192000"/>
              <a:gd name="connsiteY877" fmla="*/ 109816 h 1015847"/>
              <a:gd name="connsiteX878" fmla="*/ 7400099 w 12192000"/>
              <a:gd name="connsiteY878" fmla="*/ 115443 h 1015847"/>
              <a:gd name="connsiteX879" fmla="*/ 7408796 w 12192000"/>
              <a:gd name="connsiteY879" fmla="*/ 117158 h 1015847"/>
              <a:gd name="connsiteX880" fmla="*/ 7407714 w 12192000"/>
              <a:gd name="connsiteY880" fmla="*/ 105463 h 1015847"/>
              <a:gd name="connsiteX881" fmla="*/ 7417016 w 12192000"/>
              <a:gd name="connsiteY881" fmla="*/ 91963 h 1015847"/>
              <a:gd name="connsiteX882" fmla="*/ 7428683 w 12192000"/>
              <a:gd name="connsiteY882" fmla="*/ 69706 h 1015847"/>
              <a:gd name="connsiteX883" fmla="*/ 7435850 w 12192000"/>
              <a:gd name="connsiteY883" fmla="*/ 51698 h 1015847"/>
              <a:gd name="connsiteX884" fmla="*/ 7438129 w 12192000"/>
              <a:gd name="connsiteY884" fmla="*/ 49228 h 1015847"/>
              <a:gd name="connsiteX885" fmla="*/ 7436744 w 12192000"/>
              <a:gd name="connsiteY885" fmla="*/ 46629 h 1015847"/>
              <a:gd name="connsiteX886" fmla="*/ 7440105 w 12192000"/>
              <a:gd name="connsiteY886" fmla="*/ 30803 h 1015847"/>
              <a:gd name="connsiteX887" fmla="*/ 7453271 w 12192000"/>
              <a:gd name="connsiteY887" fmla="*/ 23630 h 1015847"/>
              <a:gd name="connsiteX888" fmla="*/ 7457901 w 12192000"/>
              <a:gd name="connsiteY888" fmla="*/ 15835 h 1015847"/>
              <a:gd name="connsiteX889" fmla="*/ 7467693 w 12192000"/>
              <a:gd name="connsiteY889" fmla="*/ 8039 h 1015847"/>
              <a:gd name="connsiteX890" fmla="*/ 7500762 w 12192000"/>
              <a:gd name="connsiteY890" fmla="*/ 6518 h 1015847"/>
              <a:gd name="connsiteX891" fmla="*/ 7542094 w 12192000"/>
              <a:gd name="connsiteY891" fmla="*/ 7520 h 1015847"/>
              <a:gd name="connsiteX892" fmla="*/ 7592656 w 12192000"/>
              <a:gd name="connsiteY892" fmla="*/ 12379 h 1015847"/>
              <a:gd name="connsiteX893" fmla="*/ 7595064 w 12192000"/>
              <a:gd name="connsiteY893" fmla="*/ 13106 h 1015847"/>
              <a:gd name="connsiteX894" fmla="*/ 7642209 w 12192000"/>
              <a:gd name="connsiteY894" fmla="*/ 11600 h 1015847"/>
              <a:gd name="connsiteX895" fmla="*/ 7659068 w 12192000"/>
              <a:gd name="connsiteY895" fmla="*/ 9546 h 1015847"/>
              <a:gd name="connsiteX896" fmla="*/ 7678522 w 12192000"/>
              <a:gd name="connsiteY896" fmla="*/ 2725 h 1015847"/>
              <a:gd name="connsiteX897" fmla="*/ 7690045 w 12192000"/>
              <a:gd name="connsiteY897" fmla="*/ 2024 h 1015847"/>
              <a:gd name="connsiteX898" fmla="*/ 7713624 w 12192000"/>
              <a:gd name="connsiteY898" fmla="*/ 16641 h 1015847"/>
              <a:gd name="connsiteX899" fmla="*/ 7727627 w 12192000"/>
              <a:gd name="connsiteY899" fmla="*/ 17173 h 1015847"/>
              <a:gd name="connsiteX900" fmla="*/ 7740102 w 12192000"/>
              <a:gd name="connsiteY900" fmla="*/ 20526 h 1015847"/>
              <a:gd name="connsiteX901" fmla="*/ 7768412 w 12192000"/>
              <a:gd name="connsiteY901" fmla="*/ 41315 h 1015847"/>
              <a:gd name="connsiteX902" fmla="*/ 7797385 w 12192000"/>
              <a:gd name="connsiteY902" fmla="*/ 49111 h 1015847"/>
              <a:gd name="connsiteX903" fmla="*/ 7811705 w 12192000"/>
              <a:gd name="connsiteY903" fmla="*/ 56674 h 1015847"/>
              <a:gd name="connsiteX904" fmla="*/ 7821945 w 12192000"/>
              <a:gd name="connsiteY904" fmla="*/ 62066 h 1015847"/>
              <a:gd name="connsiteX905" fmla="*/ 7825521 w 12192000"/>
              <a:gd name="connsiteY905" fmla="*/ 62287 h 1015847"/>
              <a:gd name="connsiteX906" fmla="*/ 7832689 w 12192000"/>
              <a:gd name="connsiteY906" fmla="*/ 63665 h 1015847"/>
              <a:gd name="connsiteX907" fmla="*/ 7833179 w 12192000"/>
              <a:gd name="connsiteY907" fmla="*/ 64563 h 1015847"/>
              <a:gd name="connsiteX908" fmla="*/ 7854841 w 12192000"/>
              <a:gd name="connsiteY908" fmla="*/ 70083 h 1015847"/>
              <a:gd name="connsiteX909" fmla="*/ 7863378 w 12192000"/>
              <a:gd name="connsiteY909" fmla="*/ 73617 h 1015847"/>
              <a:gd name="connsiteX910" fmla="*/ 7870675 w 12192000"/>
              <a:gd name="connsiteY910" fmla="*/ 83778 h 1015847"/>
              <a:gd name="connsiteX911" fmla="*/ 7871310 w 12192000"/>
              <a:gd name="connsiteY911" fmla="*/ 83869 h 1015847"/>
              <a:gd name="connsiteX912" fmla="*/ 7871540 w 12192000"/>
              <a:gd name="connsiteY912" fmla="*/ 84466 h 1015847"/>
              <a:gd name="connsiteX913" fmla="*/ 7899619 w 12192000"/>
              <a:gd name="connsiteY913" fmla="*/ 87896 h 1015847"/>
              <a:gd name="connsiteX914" fmla="*/ 7923790 w 12192000"/>
              <a:gd name="connsiteY914" fmla="*/ 92067 h 1015847"/>
              <a:gd name="connsiteX915" fmla="*/ 7935846 w 12192000"/>
              <a:gd name="connsiteY915" fmla="*/ 98565 h 1015847"/>
              <a:gd name="connsiteX916" fmla="*/ 7937144 w 12192000"/>
              <a:gd name="connsiteY916" fmla="*/ 99669 h 1015847"/>
              <a:gd name="connsiteX917" fmla="*/ 7962959 w 12192000"/>
              <a:gd name="connsiteY917" fmla="*/ 113104 h 1015847"/>
              <a:gd name="connsiteX918" fmla="*/ 7993648 w 12192000"/>
              <a:gd name="connsiteY918" fmla="*/ 121082 h 1015847"/>
              <a:gd name="connsiteX919" fmla="*/ 8018540 w 12192000"/>
              <a:gd name="connsiteY919" fmla="*/ 121017 h 1015847"/>
              <a:gd name="connsiteX920" fmla="*/ 8021323 w 12192000"/>
              <a:gd name="connsiteY920" fmla="*/ 119718 h 1015847"/>
              <a:gd name="connsiteX921" fmla="*/ 8035586 w 12192000"/>
              <a:gd name="connsiteY921" fmla="*/ 121718 h 1015847"/>
              <a:gd name="connsiteX922" fmla="*/ 8085254 w 12192000"/>
              <a:gd name="connsiteY922" fmla="*/ 137103 h 1015847"/>
              <a:gd name="connsiteX923" fmla="*/ 8090951 w 12192000"/>
              <a:gd name="connsiteY923" fmla="*/ 131620 h 1015847"/>
              <a:gd name="connsiteX924" fmla="*/ 8105141 w 12192000"/>
              <a:gd name="connsiteY924" fmla="*/ 113649 h 1015847"/>
              <a:gd name="connsiteX925" fmla="*/ 8125043 w 12192000"/>
              <a:gd name="connsiteY925" fmla="*/ 101617 h 1015847"/>
              <a:gd name="connsiteX926" fmla="*/ 8139580 w 12192000"/>
              <a:gd name="connsiteY926" fmla="*/ 97511 h 1015847"/>
              <a:gd name="connsiteX927" fmla="*/ 8151074 w 12192000"/>
              <a:gd name="connsiteY927" fmla="*/ 95836 h 1015847"/>
              <a:gd name="connsiteX928" fmla="*/ 8163087 w 12192000"/>
              <a:gd name="connsiteY928" fmla="*/ 96264 h 1015847"/>
              <a:gd name="connsiteX929" fmla="*/ 8164255 w 12192000"/>
              <a:gd name="connsiteY929" fmla="*/ 97199 h 1015847"/>
              <a:gd name="connsiteX930" fmla="*/ 8181071 w 12192000"/>
              <a:gd name="connsiteY930" fmla="*/ 94277 h 1015847"/>
              <a:gd name="connsiteX931" fmla="*/ 8206294 w 12192000"/>
              <a:gd name="connsiteY931" fmla="*/ 81959 h 1015847"/>
              <a:gd name="connsiteX932" fmla="*/ 8223283 w 12192000"/>
              <a:gd name="connsiteY932" fmla="*/ 87455 h 1015847"/>
              <a:gd name="connsiteX933" fmla="*/ 8227090 w 12192000"/>
              <a:gd name="connsiteY933" fmla="*/ 89247 h 1015847"/>
              <a:gd name="connsiteX934" fmla="*/ 8245420 w 12192000"/>
              <a:gd name="connsiteY934" fmla="*/ 91093 h 1015847"/>
              <a:gd name="connsiteX935" fmla="*/ 8254491 w 12192000"/>
              <a:gd name="connsiteY935" fmla="*/ 91275 h 1015847"/>
              <a:gd name="connsiteX936" fmla="*/ 8262279 w 12192000"/>
              <a:gd name="connsiteY936" fmla="*/ 82751 h 1015847"/>
              <a:gd name="connsiteX937" fmla="*/ 8281171 w 12192000"/>
              <a:gd name="connsiteY937" fmla="*/ 68459 h 1015847"/>
              <a:gd name="connsiteX938" fmla="*/ 8291223 w 12192000"/>
              <a:gd name="connsiteY938" fmla="*/ 73526 h 1015847"/>
              <a:gd name="connsiteX939" fmla="*/ 8295391 w 12192000"/>
              <a:gd name="connsiteY939" fmla="*/ 77423 h 1015847"/>
              <a:gd name="connsiteX940" fmla="*/ 8300496 w 12192000"/>
              <a:gd name="connsiteY940" fmla="*/ 80217 h 1015847"/>
              <a:gd name="connsiteX941" fmla="*/ 8339016 w 12192000"/>
              <a:gd name="connsiteY941" fmla="*/ 92483 h 1015847"/>
              <a:gd name="connsiteX942" fmla="*/ 8340674 w 12192000"/>
              <a:gd name="connsiteY942" fmla="*/ 92743 h 1015847"/>
              <a:gd name="connsiteX943" fmla="*/ 8367643 w 12192000"/>
              <a:gd name="connsiteY943" fmla="*/ 92535 h 1015847"/>
              <a:gd name="connsiteX944" fmla="*/ 8390977 w 12192000"/>
              <a:gd name="connsiteY944" fmla="*/ 99786 h 1015847"/>
              <a:gd name="connsiteX945" fmla="*/ 8394539 w 12192000"/>
              <a:gd name="connsiteY945" fmla="*/ 99877 h 1015847"/>
              <a:gd name="connsiteX946" fmla="*/ 8407764 w 12192000"/>
              <a:gd name="connsiteY946" fmla="*/ 102476 h 1015847"/>
              <a:gd name="connsiteX947" fmla="*/ 8425315 w 12192000"/>
              <a:gd name="connsiteY947" fmla="*/ 106036 h 1015847"/>
              <a:gd name="connsiteX948" fmla="*/ 8427348 w 12192000"/>
              <a:gd name="connsiteY948" fmla="*/ 105554 h 1015847"/>
              <a:gd name="connsiteX949" fmla="*/ 8436420 w 12192000"/>
              <a:gd name="connsiteY949" fmla="*/ 100994 h 1015847"/>
              <a:gd name="connsiteX950" fmla="*/ 8438958 w 12192000"/>
              <a:gd name="connsiteY950" fmla="*/ 100903 h 1015847"/>
              <a:gd name="connsiteX951" fmla="*/ 8475805 w 12192000"/>
              <a:gd name="connsiteY951" fmla="*/ 99513 h 1015847"/>
              <a:gd name="connsiteX952" fmla="*/ 8479122 w 12192000"/>
              <a:gd name="connsiteY952" fmla="*/ 99695 h 1015847"/>
              <a:gd name="connsiteX953" fmla="*/ 8517569 w 12192000"/>
              <a:gd name="connsiteY953" fmla="*/ 126305 h 1015847"/>
              <a:gd name="connsiteX954" fmla="*/ 8549124 w 12192000"/>
              <a:gd name="connsiteY954" fmla="*/ 140832 h 1015847"/>
              <a:gd name="connsiteX955" fmla="*/ 8590442 w 12192000"/>
              <a:gd name="connsiteY955" fmla="*/ 148836 h 1015847"/>
              <a:gd name="connsiteX956" fmla="*/ 8597754 w 12192000"/>
              <a:gd name="connsiteY956" fmla="*/ 150395 h 1015847"/>
              <a:gd name="connsiteX957" fmla="*/ 8616761 w 12192000"/>
              <a:gd name="connsiteY957" fmla="*/ 156189 h 1015847"/>
              <a:gd name="connsiteX958" fmla="*/ 8639547 w 12192000"/>
              <a:gd name="connsiteY958" fmla="*/ 160295 h 1015847"/>
              <a:gd name="connsiteX959" fmla="*/ 8658987 w 12192000"/>
              <a:gd name="connsiteY959" fmla="*/ 170457 h 1015847"/>
              <a:gd name="connsiteX960" fmla="*/ 8673611 w 12192000"/>
              <a:gd name="connsiteY960" fmla="*/ 191818 h 1015847"/>
              <a:gd name="connsiteX961" fmla="*/ 8692417 w 12192000"/>
              <a:gd name="connsiteY961" fmla="*/ 204915 h 1015847"/>
              <a:gd name="connsiteX962" fmla="*/ 8707401 w 12192000"/>
              <a:gd name="connsiteY962" fmla="*/ 202668 h 1015847"/>
              <a:gd name="connsiteX963" fmla="*/ 8714438 w 12192000"/>
              <a:gd name="connsiteY963" fmla="*/ 198367 h 1015847"/>
              <a:gd name="connsiteX964" fmla="*/ 8715188 w 12192000"/>
              <a:gd name="connsiteY964" fmla="*/ 198653 h 1015847"/>
              <a:gd name="connsiteX965" fmla="*/ 8715188 w 12192000"/>
              <a:gd name="connsiteY965" fmla="*/ 199861 h 1015847"/>
              <a:gd name="connsiteX966" fmla="*/ 8724937 w 12192000"/>
              <a:gd name="connsiteY966" fmla="*/ 201486 h 1015847"/>
              <a:gd name="connsiteX967" fmla="*/ 8731225 w 12192000"/>
              <a:gd name="connsiteY967" fmla="*/ 203369 h 1015847"/>
              <a:gd name="connsiteX968" fmla="*/ 8751142 w 12192000"/>
              <a:gd name="connsiteY968" fmla="*/ 214166 h 1015847"/>
              <a:gd name="connsiteX969" fmla="*/ 8762636 w 12192000"/>
              <a:gd name="connsiteY969" fmla="*/ 214075 h 1015847"/>
              <a:gd name="connsiteX970" fmla="*/ 8802482 w 12192000"/>
              <a:gd name="connsiteY970" fmla="*/ 221183 h 1015847"/>
              <a:gd name="connsiteX971" fmla="*/ 8819471 w 12192000"/>
              <a:gd name="connsiteY971" fmla="*/ 225081 h 1015847"/>
              <a:gd name="connsiteX972" fmla="*/ 8846699 w 12192000"/>
              <a:gd name="connsiteY972" fmla="*/ 228745 h 1015847"/>
              <a:gd name="connsiteX973" fmla="*/ 8855135 w 12192000"/>
              <a:gd name="connsiteY973" fmla="*/ 228602 h 1015847"/>
              <a:gd name="connsiteX974" fmla="*/ 8863558 w 12192000"/>
              <a:gd name="connsiteY974" fmla="*/ 230695 h 1015847"/>
              <a:gd name="connsiteX975" fmla="*/ 8867971 w 12192000"/>
              <a:gd name="connsiteY975" fmla="*/ 234228 h 1015847"/>
              <a:gd name="connsiteX976" fmla="*/ 8871331 w 12192000"/>
              <a:gd name="connsiteY976" fmla="*/ 234436 h 1015847"/>
              <a:gd name="connsiteX977" fmla="*/ 8877316 w 12192000"/>
              <a:gd name="connsiteY977" fmla="*/ 233981 h 1015847"/>
              <a:gd name="connsiteX978" fmla="*/ 8885911 w 12192000"/>
              <a:gd name="connsiteY978" fmla="*/ 234488 h 1015847"/>
              <a:gd name="connsiteX979" fmla="*/ 8910673 w 12192000"/>
              <a:gd name="connsiteY979" fmla="*/ 244610 h 1015847"/>
              <a:gd name="connsiteX980" fmla="*/ 8912403 w 12192000"/>
              <a:gd name="connsiteY980" fmla="*/ 244532 h 1015847"/>
              <a:gd name="connsiteX981" fmla="*/ 8918403 w 12192000"/>
              <a:gd name="connsiteY981" fmla="*/ 247781 h 1015847"/>
              <a:gd name="connsiteX982" fmla="*/ 8949698 w 12192000"/>
              <a:gd name="connsiteY982" fmla="*/ 266400 h 1015847"/>
              <a:gd name="connsiteX983" fmla="*/ 8972484 w 12192000"/>
              <a:gd name="connsiteY983" fmla="*/ 270077 h 1015847"/>
              <a:gd name="connsiteX984" fmla="*/ 8987266 w 12192000"/>
              <a:gd name="connsiteY984" fmla="*/ 273651 h 1015847"/>
              <a:gd name="connsiteX985" fmla="*/ 8998399 w 12192000"/>
              <a:gd name="connsiteY985" fmla="*/ 273482 h 1015847"/>
              <a:gd name="connsiteX986" fmla="*/ 9020075 w 12192000"/>
              <a:gd name="connsiteY986" fmla="*/ 272806 h 1015847"/>
              <a:gd name="connsiteX987" fmla="*/ 9026781 w 12192000"/>
              <a:gd name="connsiteY987" fmla="*/ 275404 h 1015847"/>
              <a:gd name="connsiteX988" fmla="*/ 9026882 w 12192000"/>
              <a:gd name="connsiteY988" fmla="*/ 275508 h 1015847"/>
              <a:gd name="connsiteX989" fmla="*/ 9032319 w 12192000"/>
              <a:gd name="connsiteY989" fmla="*/ 277874 h 1015847"/>
              <a:gd name="connsiteX990" fmla="*/ 9037121 w 12192000"/>
              <a:gd name="connsiteY990" fmla="*/ 278770 h 1015847"/>
              <a:gd name="connsiteX991" fmla="*/ 9057701 w 12192000"/>
              <a:gd name="connsiteY991" fmla="*/ 283850 h 1015847"/>
              <a:gd name="connsiteX992" fmla="*/ 9078107 w 12192000"/>
              <a:gd name="connsiteY992" fmla="*/ 292349 h 1015847"/>
              <a:gd name="connsiteX993" fmla="*/ 9089039 w 12192000"/>
              <a:gd name="connsiteY993" fmla="*/ 293921 h 1015847"/>
              <a:gd name="connsiteX994" fmla="*/ 9117752 w 12192000"/>
              <a:gd name="connsiteY994" fmla="*/ 305615 h 1015847"/>
              <a:gd name="connsiteX995" fmla="*/ 9125857 w 12192000"/>
              <a:gd name="connsiteY995" fmla="*/ 316451 h 1015847"/>
              <a:gd name="connsiteX996" fmla="*/ 9137654 w 12192000"/>
              <a:gd name="connsiteY996" fmla="*/ 322948 h 1015847"/>
              <a:gd name="connsiteX997" fmla="*/ 9160224 w 12192000"/>
              <a:gd name="connsiteY997" fmla="*/ 332874 h 1015847"/>
              <a:gd name="connsiteX998" fmla="*/ 9184409 w 12192000"/>
              <a:gd name="connsiteY998" fmla="*/ 337838 h 1015847"/>
              <a:gd name="connsiteX999" fmla="*/ 9205507 w 12192000"/>
              <a:gd name="connsiteY999" fmla="*/ 346595 h 1015847"/>
              <a:gd name="connsiteX1000" fmla="*/ 9222742 w 12192000"/>
              <a:gd name="connsiteY1000" fmla="*/ 362720 h 1015847"/>
              <a:gd name="connsiteX1001" fmla="*/ 9236499 w 12192000"/>
              <a:gd name="connsiteY1001" fmla="*/ 364644 h 1015847"/>
              <a:gd name="connsiteX1002" fmla="*/ 9242888 w 12192000"/>
              <a:gd name="connsiteY1002" fmla="*/ 369347 h 1015847"/>
              <a:gd name="connsiteX1003" fmla="*/ 9244100 w 12192000"/>
              <a:gd name="connsiteY1003" fmla="*/ 372297 h 1015847"/>
              <a:gd name="connsiteX1004" fmla="*/ 9255435 w 12192000"/>
              <a:gd name="connsiteY1004" fmla="*/ 376494 h 1015847"/>
              <a:gd name="connsiteX1005" fmla="*/ 9265804 w 12192000"/>
              <a:gd name="connsiteY1005" fmla="*/ 384784 h 1015847"/>
              <a:gd name="connsiteX1006" fmla="*/ 9271241 w 12192000"/>
              <a:gd name="connsiteY1006" fmla="*/ 387784 h 1015847"/>
              <a:gd name="connsiteX1007" fmla="*/ 9301065 w 12192000"/>
              <a:gd name="connsiteY1007" fmla="*/ 393046 h 1015847"/>
              <a:gd name="connsiteX1008" fmla="*/ 9343291 w 12192000"/>
              <a:gd name="connsiteY1008" fmla="*/ 413993 h 1015847"/>
              <a:gd name="connsiteX1009" fmla="*/ 9345498 w 12192000"/>
              <a:gd name="connsiteY1009" fmla="*/ 415084 h 1015847"/>
              <a:gd name="connsiteX1010" fmla="*/ 9366568 w 12192000"/>
              <a:gd name="connsiteY1010" fmla="*/ 432339 h 1015847"/>
              <a:gd name="connsiteX1011" fmla="*/ 9380254 w 12192000"/>
              <a:gd name="connsiteY1011" fmla="*/ 434704 h 1015847"/>
              <a:gd name="connsiteX1012" fmla="*/ 9397300 w 12192000"/>
              <a:gd name="connsiteY1012" fmla="*/ 436003 h 1015847"/>
              <a:gd name="connsiteX1013" fmla="*/ 9397545 w 12192000"/>
              <a:gd name="connsiteY1013" fmla="*/ 436895 h 1015847"/>
              <a:gd name="connsiteX1014" fmla="*/ 9413207 w 12192000"/>
              <a:gd name="connsiteY1014" fmla="*/ 445099 h 1015847"/>
              <a:gd name="connsiteX1015" fmla="*/ 9423504 w 12192000"/>
              <a:gd name="connsiteY1015" fmla="*/ 447841 h 1015847"/>
              <a:gd name="connsiteX1016" fmla="*/ 9456890 w 12192000"/>
              <a:gd name="connsiteY1016" fmla="*/ 439122 h 1015847"/>
              <a:gd name="connsiteX1017" fmla="*/ 9460322 w 12192000"/>
              <a:gd name="connsiteY1017" fmla="*/ 436770 h 1015847"/>
              <a:gd name="connsiteX1018" fmla="*/ 9486599 w 12192000"/>
              <a:gd name="connsiteY1018" fmla="*/ 426921 h 1015847"/>
              <a:gd name="connsiteX1019" fmla="*/ 9496045 w 12192000"/>
              <a:gd name="connsiteY1019" fmla="*/ 431079 h 1015847"/>
              <a:gd name="connsiteX1020" fmla="*/ 9518369 w 12192000"/>
              <a:gd name="connsiteY1020" fmla="*/ 433677 h 1015847"/>
              <a:gd name="connsiteX1021" fmla="*/ 9541992 w 12192000"/>
              <a:gd name="connsiteY1021" fmla="*/ 431742 h 1015847"/>
              <a:gd name="connsiteX1022" fmla="*/ 9559384 w 12192000"/>
              <a:gd name="connsiteY1022" fmla="*/ 432092 h 1015847"/>
              <a:gd name="connsiteX1023" fmla="*/ 9605562 w 12192000"/>
              <a:gd name="connsiteY1023" fmla="*/ 455351 h 1015847"/>
              <a:gd name="connsiteX1024" fmla="*/ 9628406 w 12192000"/>
              <a:gd name="connsiteY1024" fmla="*/ 473645 h 1015847"/>
              <a:gd name="connsiteX1025" fmla="*/ 9656023 w 12192000"/>
              <a:gd name="connsiteY1025" fmla="*/ 478959 h 1015847"/>
              <a:gd name="connsiteX1026" fmla="*/ 9662873 w 12192000"/>
              <a:gd name="connsiteY1026" fmla="*/ 481948 h 1015847"/>
              <a:gd name="connsiteX1027" fmla="*/ 9666003 w 12192000"/>
              <a:gd name="connsiteY1027" fmla="*/ 485599 h 1015847"/>
              <a:gd name="connsiteX1028" fmla="*/ 9688630 w 12192000"/>
              <a:gd name="connsiteY1028" fmla="*/ 491811 h 1015847"/>
              <a:gd name="connsiteX1029" fmla="*/ 9695076 w 12192000"/>
              <a:gd name="connsiteY1029" fmla="*/ 494130 h 1015847"/>
              <a:gd name="connsiteX1030" fmla="*/ 9695161 w 12192000"/>
              <a:gd name="connsiteY1030" fmla="*/ 494058 h 1015847"/>
              <a:gd name="connsiteX1031" fmla="*/ 9697627 w 12192000"/>
              <a:gd name="connsiteY1031" fmla="*/ 492186 h 1015847"/>
              <a:gd name="connsiteX1032" fmla="*/ 9707838 w 12192000"/>
              <a:gd name="connsiteY1032" fmla="*/ 495018 h 1015847"/>
              <a:gd name="connsiteX1033" fmla="*/ 9718425 w 12192000"/>
              <a:gd name="connsiteY1033" fmla="*/ 492733 h 1015847"/>
              <a:gd name="connsiteX1034" fmla="*/ 9737017 w 12192000"/>
              <a:gd name="connsiteY1034" fmla="*/ 495279 h 1015847"/>
              <a:gd name="connsiteX1035" fmla="*/ 9738729 w 12192000"/>
              <a:gd name="connsiteY1035" fmla="*/ 495032 h 1015847"/>
              <a:gd name="connsiteX1036" fmla="*/ 9749372 w 12192000"/>
              <a:gd name="connsiteY1036" fmla="*/ 491837 h 1015847"/>
              <a:gd name="connsiteX1037" fmla="*/ 9794310 w 12192000"/>
              <a:gd name="connsiteY1037" fmla="*/ 479779 h 1015847"/>
              <a:gd name="connsiteX1038" fmla="*/ 9809467 w 12192000"/>
              <a:gd name="connsiteY1038" fmla="*/ 479323 h 1015847"/>
              <a:gd name="connsiteX1039" fmla="*/ 9853106 w 12192000"/>
              <a:gd name="connsiteY1039" fmla="*/ 483117 h 1015847"/>
              <a:gd name="connsiteX1040" fmla="*/ 9854577 w 12192000"/>
              <a:gd name="connsiteY1040" fmla="*/ 482338 h 1015847"/>
              <a:gd name="connsiteX1041" fmla="*/ 9897366 w 12192000"/>
              <a:gd name="connsiteY1041" fmla="*/ 460717 h 1015847"/>
              <a:gd name="connsiteX1042" fmla="*/ 9911528 w 12192000"/>
              <a:gd name="connsiteY1042" fmla="*/ 461107 h 1015847"/>
              <a:gd name="connsiteX1043" fmla="*/ 9944828 w 12192000"/>
              <a:gd name="connsiteY1043" fmla="*/ 454935 h 1015847"/>
              <a:gd name="connsiteX1044" fmla="*/ 9959682 w 12192000"/>
              <a:gd name="connsiteY1044" fmla="*/ 454429 h 1015847"/>
              <a:gd name="connsiteX1045" fmla="*/ 9987040 w 12192000"/>
              <a:gd name="connsiteY1045" fmla="*/ 453609 h 1015847"/>
              <a:gd name="connsiteX1046" fmla="*/ 10003970 w 12192000"/>
              <a:gd name="connsiteY1046" fmla="*/ 449620 h 1015847"/>
              <a:gd name="connsiteX1047" fmla="*/ 10027463 w 12192000"/>
              <a:gd name="connsiteY1047" fmla="*/ 436029 h 1015847"/>
              <a:gd name="connsiteX1048" fmla="*/ 10041452 w 12192000"/>
              <a:gd name="connsiteY1048" fmla="*/ 435653 h 1015847"/>
              <a:gd name="connsiteX1049" fmla="*/ 10041567 w 12192000"/>
              <a:gd name="connsiteY1049" fmla="*/ 435717 h 1015847"/>
              <a:gd name="connsiteX1050" fmla="*/ 10061642 w 12192000"/>
              <a:gd name="connsiteY1050" fmla="*/ 429157 h 1015847"/>
              <a:gd name="connsiteX1051" fmla="*/ 10063185 w 12192000"/>
              <a:gd name="connsiteY1051" fmla="*/ 426285 h 1015847"/>
              <a:gd name="connsiteX1052" fmla="*/ 10079107 w 12192000"/>
              <a:gd name="connsiteY1052" fmla="*/ 397231 h 1015847"/>
              <a:gd name="connsiteX1053" fmla="*/ 10097771 w 12192000"/>
              <a:gd name="connsiteY1053" fmla="*/ 390539 h 1015847"/>
              <a:gd name="connsiteX1054" fmla="*/ 10119943 w 12192000"/>
              <a:gd name="connsiteY1054" fmla="*/ 395905 h 1015847"/>
              <a:gd name="connsiteX1055" fmla="*/ 10158619 w 12192000"/>
              <a:gd name="connsiteY1055" fmla="*/ 396452 h 1015847"/>
              <a:gd name="connsiteX1056" fmla="*/ 10170352 w 12192000"/>
              <a:gd name="connsiteY1056" fmla="*/ 393072 h 1015847"/>
              <a:gd name="connsiteX1057" fmla="*/ 10195959 w 12192000"/>
              <a:gd name="connsiteY1057" fmla="*/ 392215 h 1015847"/>
              <a:gd name="connsiteX1058" fmla="*/ 10213825 w 12192000"/>
              <a:gd name="connsiteY1058" fmla="*/ 399518 h 1015847"/>
              <a:gd name="connsiteX1059" fmla="*/ 10224534 w 12192000"/>
              <a:gd name="connsiteY1059" fmla="*/ 398985 h 1015847"/>
              <a:gd name="connsiteX1060" fmla="*/ 10248585 w 12192000"/>
              <a:gd name="connsiteY1060" fmla="*/ 388279 h 1015847"/>
              <a:gd name="connsiteX1061" fmla="*/ 10251113 w 12192000"/>
              <a:gd name="connsiteY1061" fmla="*/ 386135 h 1015847"/>
              <a:gd name="connsiteX1062" fmla="*/ 10268694 w 12192000"/>
              <a:gd name="connsiteY1062" fmla="*/ 378066 h 1015847"/>
              <a:gd name="connsiteX1063" fmla="*/ 10285083 w 12192000"/>
              <a:gd name="connsiteY1063" fmla="*/ 368970 h 1015847"/>
              <a:gd name="connsiteX1064" fmla="*/ 10297180 w 12192000"/>
              <a:gd name="connsiteY1064" fmla="*/ 378637 h 1015847"/>
              <a:gd name="connsiteX1065" fmla="*/ 10310534 w 12192000"/>
              <a:gd name="connsiteY1065" fmla="*/ 377338 h 1015847"/>
              <a:gd name="connsiteX1066" fmla="*/ 10336464 w 12192000"/>
              <a:gd name="connsiteY1066" fmla="*/ 372141 h 1015847"/>
              <a:gd name="connsiteX1067" fmla="*/ 10345540 w 12192000"/>
              <a:gd name="connsiteY1067" fmla="*/ 371789 h 1015847"/>
              <a:gd name="connsiteX1068" fmla="*/ 10367270 w 12192000"/>
              <a:gd name="connsiteY1068" fmla="*/ 363553 h 1015847"/>
              <a:gd name="connsiteX1069" fmla="*/ 10390609 w 12192000"/>
              <a:gd name="connsiteY1069" fmla="*/ 360226 h 1015847"/>
              <a:gd name="connsiteX1070" fmla="*/ 10411495 w 12192000"/>
              <a:gd name="connsiteY1070" fmla="*/ 367931 h 1015847"/>
              <a:gd name="connsiteX1071" fmla="*/ 10426198 w 12192000"/>
              <a:gd name="connsiteY1071" fmla="*/ 374674 h 1015847"/>
              <a:gd name="connsiteX1072" fmla="*/ 10427832 w 12192000"/>
              <a:gd name="connsiteY1072" fmla="*/ 374414 h 1015847"/>
              <a:gd name="connsiteX1073" fmla="*/ 10428260 w 12192000"/>
              <a:gd name="connsiteY1073" fmla="*/ 373960 h 1015847"/>
              <a:gd name="connsiteX1074" fmla="*/ 10428869 w 12192000"/>
              <a:gd name="connsiteY1074" fmla="*/ 374077 h 1015847"/>
              <a:gd name="connsiteX1075" fmla="*/ 10442730 w 12192000"/>
              <a:gd name="connsiteY1075" fmla="*/ 372440 h 1015847"/>
              <a:gd name="connsiteX1076" fmla="*/ 10473949 w 12192000"/>
              <a:gd name="connsiteY1076" fmla="*/ 376455 h 1015847"/>
              <a:gd name="connsiteX1077" fmla="*/ 10498844 w 12192000"/>
              <a:gd name="connsiteY1077" fmla="*/ 384615 h 1015847"/>
              <a:gd name="connsiteX1078" fmla="*/ 10511614 w 12192000"/>
              <a:gd name="connsiteY1078" fmla="*/ 402234 h 1015847"/>
              <a:gd name="connsiteX1079" fmla="*/ 10522726 w 12192000"/>
              <a:gd name="connsiteY1079" fmla="*/ 410653 h 1015847"/>
              <a:gd name="connsiteX1080" fmla="*/ 10529481 w 12192000"/>
              <a:gd name="connsiteY1080" fmla="*/ 415071 h 1015847"/>
              <a:gd name="connsiteX1081" fmla="*/ 10531750 w 12192000"/>
              <a:gd name="connsiteY1081" fmla="*/ 415214 h 1015847"/>
              <a:gd name="connsiteX1082" fmla="*/ 10535328 w 12192000"/>
              <a:gd name="connsiteY1082" fmla="*/ 414447 h 1015847"/>
              <a:gd name="connsiteX1083" fmla="*/ 10540514 w 12192000"/>
              <a:gd name="connsiteY1083" fmla="*/ 413394 h 1015847"/>
              <a:gd name="connsiteX1084" fmla="*/ 10547450 w 12192000"/>
              <a:gd name="connsiteY1084" fmla="*/ 414006 h 1015847"/>
              <a:gd name="connsiteX1085" fmla="*/ 10554283 w 12192000"/>
              <a:gd name="connsiteY1085" fmla="*/ 413603 h 1015847"/>
              <a:gd name="connsiteX1086" fmla="*/ 10565408 w 12192000"/>
              <a:gd name="connsiteY1086" fmla="*/ 415889 h 1015847"/>
              <a:gd name="connsiteX1087" fmla="*/ 10602281 w 12192000"/>
              <a:gd name="connsiteY1087" fmla="*/ 432638 h 1015847"/>
              <a:gd name="connsiteX1088" fmla="*/ 10627979 w 12192000"/>
              <a:gd name="connsiteY1088" fmla="*/ 423958 h 1015847"/>
              <a:gd name="connsiteX1089" fmla="*/ 10642098 w 12192000"/>
              <a:gd name="connsiteY1089" fmla="*/ 425153 h 1015847"/>
              <a:gd name="connsiteX1090" fmla="*/ 10673760 w 12192000"/>
              <a:gd name="connsiteY1090" fmla="*/ 437575 h 1015847"/>
              <a:gd name="connsiteX1091" fmla="*/ 10675921 w 12192000"/>
              <a:gd name="connsiteY1091" fmla="*/ 438779 h 1015847"/>
              <a:gd name="connsiteX1092" fmla="*/ 10680676 w 12192000"/>
              <a:gd name="connsiteY1092" fmla="*/ 436029 h 1015847"/>
              <a:gd name="connsiteX1093" fmla="*/ 10694665 w 12192000"/>
              <a:gd name="connsiteY1093" fmla="*/ 435653 h 1015847"/>
              <a:gd name="connsiteX1094" fmla="*/ 10694780 w 12192000"/>
              <a:gd name="connsiteY1094" fmla="*/ 435717 h 1015847"/>
              <a:gd name="connsiteX1095" fmla="*/ 10714855 w 12192000"/>
              <a:gd name="connsiteY1095" fmla="*/ 429157 h 1015847"/>
              <a:gd name="connsiteX1096" fmla="*/ 10716398 w 12192000"/>
              <a:gd name="connsiteY1096" fmla="*/ 426285 h 1015847"/>
              <a:gd name="connsiteX1097" fmla="*/ 10732320 w 12192000"/>
              <a:gd name="connsiteY1097" fmla="*/ 397231 h 1015847"/>
              <a:gd name="connsiteX1098" fmla="*/ 10750984 w 12192000"/>
              <a:gd name="connsiteY1098" fmla="*/ 390539 h 1015847"/>
              <a:gd name="connsiteX1099" fmla="*/ 10773156 w 12192000"/>
              <a:gd name="connsiteY1099" fmla="*/ 395905 h 1015847"/>
              <a:gd name="connsiteX1100" fmla="*/ 10811832 w 12192000"/>
              <a:gd name="connsiteY1100" fmla="*/ 396452 h 1015847"/>
              <a:gd name="connsiteX1101" fmla="*/ 10823565 w 12192000"/>
              <a:gd name="connsiteY1101" fmla="*/ 393072 h 1015847"/>
              <a:gd name="connsiteX1102" fmla="*/ 10849172 w 12192000"/>
              <a:gd name="connsiteY1102" fmla="*/ 392215 h 1015847"/>
              <a:gd name="connsiteX1103" fmla="*/ 10867038 w 12192000"/>
              <a:gd name="connsiteY1103" fmla="*/ 399518 h 1015847"/>
              <a:gd name="connsiteX1104" fmla="*/ 10877747 w 12192000"/>
              <a:gd name="connsiteY1104" fmla="*/ 398985 h 1015847"/>
              <a:gd name="connsiteX1105" fmla="*/ 10901798 w 12192000"/>
              <a:gd name="connsiteY1105" fmla="*/ 388279 h 1015847"/>
              <a:gd name="connsiteX1106" fmla="*/ 10904326 w 12192000"/>
              <a:gd name="connsiteY1106" fmla="*/ 386135 h 1015847"/>
              <a:gd name="connsiteX1107" fmla="*/ 10921907 w 12192000"/>
              <a:gd name="connsiteY1107" fmla="*/ 378066 h 1015847"/>
              <a:gd name="connsiteX1108" fmla="*/ 10938296 w 12192000"/>
              <a:gd name="connsiteY1108" fmla="*/ 368970 h 1015847"/>
              <a:gd name="connsiteX1109" fmla="*/ 10950393 w 12192000"/>
              <a:gd name="connsiteY1109" fmla="*/ 378637 h 1015847"/>
              <a:gd name="connsiteX1110" fmla="*/ 10963747 w 12192000"/>
              <a:gd name="connsiteY1110" fmla="*/ 377338 h 1015847"/>
              <a:gd name="connsiteX1111" fmla="*/ 10989677 w 12192000"/>
              <a:gd name="connsiteY1111" fmla="*/ 372141 h 1015847"/>
              <a:gd name="connsiteX1112" fmla="*/ 10998753 w 12192000"/>
              <a:gd name="connsiteY1112" fmla="*/ 371789 h 1015847"/>
              <a:gd name="connsiteX1113" fmla="*/ 11020483 w 12192000"/>
              <a:gd name="connsiteY1113" fmla="*/ 363553 h 1015847"/>
              <a:gd name="connsiteX1114" fmla="*/ 11043822 w 12192000"/>
              <a:gd name="connsiteY1114" fmla="*/ 360226 h 1015847"/>
              <a:gd name="connsiteX1115" fmla="*/ 11064708 w 12192000"/>
              <a:gd name="connsiteY1115" fmla="*/ 367931 h 1015847"/>
              <a:gd name="connsiteX1116" fmla="*/ 11079411 w 12192000"/>
              <a:gd name="connsiteY1116" fmla="*/ 374674 h 1015847"/>
              <a:gd name="connsiteX1117" fmla="*/ 11081045 w 12192000"/>
              <a:gd name="connsiteY1117" fmla="*/ 374414 h 1015847"/>
              <a:gd name="connsiteX1118" fmla="*/ 11081473 w 12192000"/>
              <a:gd name="connsiteY1118" fmla="*/ 373960 h 1015847"/>
              <a:gd name="connsiteX1119" fmla="*/ 11082082 w 12192000"/>
              <a:gd name="connsiteY1119" fmla="*/ 374077 h 1015847"/>
              <a:gd name="connsiteX1120" fmla="*/ 11095943 w 12192000"/>
              <a:gd name="connsiteY1120" fmla="*/ 372440 h 1015847"/>
              <a:gd name="connsiteX1121" fmla="*/ 11127162 w 12192000"/>
              <a:gd name="connsiteY1121" fmla="*/ 376455 h 1015847"/>
              <a:gd name="connsiteX1122" fmla="*/ 11152057 w 12192000"/>
              <a:gd name="connsiteY1122" fmla="*/ 384615 h 1015847"/>
              <a:gd name="connsiteX1123" fmla="*/ 11164827 w 12192000"/>
              <a:gd name="connsiteY1123" fmla="*/ 402234 h 1015847"/>
              <a:gd name="connsiteX1124" fmla="*/ 11175939 w 12192000"/>
              <a:gd name="connsiteY1124" fmla="*/ 410653 h 1015847"/>
              <a:gd name="connsiteX1125" fmla="*/ 11182694 w 12192000"/>
              <a:gd name="connsiteY1125" fmla="*/ 415071 h 1015847"/>
              <a:gd name="connsiteX1126" fmla="*/ 11184963 w 12192000"/>
              <a:gd name="connsiteY1126" fmla="*/ 415214 h 1015847"/>
              <a:gd name="connsiteX1127" fmla="*/ 11188541 w 12192000"/>
              <a:gd name="connsiteY1127" fmla="*/ 414447 h 1015847"/>
              <a:gd name="connsiteX1128" fmla="*/ 11193727 w 12192000"/>
              <a:gd name="connsiteY1128" fmla="*/ 413394 h 1015847"/>
              <a:gd name="connsiteX1129" fmla="*/ 11200663 w 12192000"/>
              <a:gd name="connsiteY1129" fmla="*/ 414006 h 1015847"/>
              <a:gd name="connsiteX1130" fmla="*/ 11207496 w 12192000"/>
              <a:gd name="connsiteY1130" fmla="*/ 413603 h 1015847"/>
              <a:gd name="connsiteX1131" fmla="*/ 11218621 w 12192000"/>
              <a:gd name="connsiteY1131" fmla="*/ 415889 h 1015847"/>
              <a:gd name="connsiteX1132" fmla="*/ 11255494 w 12192000"/>
              <a:gd name="connsiteY1132" fmla="*/ 432638 h 1015847"/>
              <a:gd name="connsiteX1133" fmla="*/ 11281192 w 12192000"/>
              <a:gd name="connsiteY1133" fmla="*/ 423958 h 1015847"/>
              <a:gd name="connsiteX1134" fmla="*/ 11295311 w 12192000"/>
              <a:gd name="connsiteY1134" fmla="*/ 425153 h 1015847"/>
              <a:gd name="connsiteX1135" fmla="*/ 11326973 w 12192000"/>
              <a:gd name="connsiteY1135" fmla="*/ 437575 h 1015847"/>
              <a:gd name="connsiteX1136" fmla="*/ 11358712 w 12192000"/>
              <a:gd name="connsiteY1136" fmla="*/ 442642 h 1015847"/>
              <a:gd name="connsiteX1137" fmla="*/ 11366634 w 12192000"/>
              <a:gd name="connsiteY1137" fmla="*/ 441863 h 1015847"/>
              <a:gd name="connsiteX1138" fmla="*/ 11395962 w 12192000"/>
              <a:gd name="connsiteY1138" fmla="*/ 448542 h 1015847"/>
              <a:gd name="connsiteX1139" fmla="*/ 11423190 w 12192000"/>
              <a:gd name="connsiteY1139" fmla="*/ 443436 h 1015847"/>
              <a:gd name="connsiteX1140" fmla="*/ 11434962 w 12192000"/>
              <a:gd name="connsiteY1140" fmla="*/ 442410 h 1015847"/>
              <a:gd name="connsiteX1141" fmla="*/ 11458119 w 12192000"/>
              <a:gd name="connsiteY1141" fmla="*/ 455819 h 1015847"/>
              <a:gd name="connsiteX1142" fmla="*/ 11495109 w 12192000"/>
              <a:gd name="connsiteY1142" fmla="*/ 468734 h 1015847"/>
              <a:gd name="connsiteX1143" fmla="*/ 11507970 w 12192000"/>
              <a:gd name="connsiteY1143" fmla="*/ 472424 h 1015847"/>
              <a:gd name="connsiteX1144" fmla="*/ 11527198 w 12192000"/>
              <a:gd name="connsiteY1144" fmla="*/ 472645 h 1015847"/>
              <a:gd name="connsiteX1145" fmla="*/ 11543340 w 12192000"/>
              <a:gd name="connsiteY1145" fmla="*/ 473295 h 1015847"/>
              <a:gd name="connsiteX1146" fmla="*/ 11572551 w 12192000"/>
              <a:gd name="connsiteY1146" fmla="*/ 471996 h 1015847"/>
              <a:gd name="connsiteX1147" fmla="*/ 11595241 w 12192000"/>
              <a:gd name="connsiteY1147" fmla="*/ 470825 h 1015847"/>
              <a:gd name="connsiteX1148" fmla="*/ 11628146 w 12192000"/>
              <a:gd name="connsiteY1148" fmla="*/ 481065 h 1015847"/>
              <a:gd name="connsiteX1149" fmla="*/ 11645002 w 12192000"/>
              <a:gd name="connsiteY1149" fmla="*/ 480857 h 1015847"/>
              <a:gd name="connsiteX1150" fmla="*/ 11665629 w 12192000"/>
              <a:gd name="connsiteY1150" fmla="*/ 474736 h 1015847"/>
              <a:gd name="connsiteX1151" fmla="*/ 11674395 w 12192000"/>
              <a:gd name="connsiteY1151" fmla="*/ 474386 h 1015847"/>
              <a:gd name="connsiteX1152" fmla="*/ 11704695 w 12192000"/>
              <a:gd name="connsiteY1152" fmla="*/ 486976 h 1015847"/>
              <a:gd name="connsiteX1153" fmla="*/ 11718606 w 12192000"/>
              <a:gd name="connsiteY1153" fmla="*/ 483846 h 1015847"/>
              <a:gd name="connsiteX1154" fmla="*/ 11728784 w 12192000"/>
              <a:gd name="connsiteY1154" fmla="*/ 485781 h 1015847"/>
              <a:gd name="connsiteX1155" fmla="*/ 11735137 w 12192000"/>
              <a:gd name="connsiteY1155" fmla="*/ 491759 h 1015847"/>
              <a:gd name="connsiteX1156" fmla="*/ 11747455 w 12192000"/>
              <a:gd name="connsiteY1156" fmla="*/ 500203 h 1015847"/>
              <a:gd name="connsiteX1157" fmla="*/ 11765943 w 12192000"/>
              <a:gd name="connsiteY1157" fmla="*/ 522618 h 1015847"/>
              <a:gd name="connsiteX1158" fmla="*/ 11788217 w 12192000"/>
              <a:gd name="connsiteY1158" fmla="*/ 522813 h 1015847"/>
              <a:gd name="connsiteX1159" fmla="*/ 11794000 w 12192000"/>
              <a:gd name="connsiteY1159" fmla="*/ 508053 h 1015847"/>
              <a:gd name="connsiteX1160" fmla="*/ 11799420 w 12192000"/>
              <a:gd name="connsiteY1160" fmla="*/ 510144 h 1015847"/>
              <a:gd name="connsiteX1161" fmla="*/ 11848390 w 12192000"/>
              <a:gd name="connsiteY1161" fmla="*/ 534585 h 1015847"/>
              <a:gd name="connsiteX1162" fmla="*/ 11860474 w 12192000"/>
              <a:gd name="connsiteY1162" fmla="*/ 546617 h 1015847"/>
              <a:gd name="connsiteX1163" fmla="*/ 11877601 w 12192000"/>
              <a:gd name="connsiteY1163" fmla="*/ 554959 h 1015847"/>
              <a:gd name="connsiteX1164" fmla="*/ 11905114 w 12192000"/>
              <a:gd name="connsiteY1164" fmla="*/ 566653 h 1015847"/>
              <a:gd name="connsiteX1165" fmla="*/ 11920776 w 12192000"/>
              <a:gd name="connsiteY1165" fmla="*/ 581426 h 1015847"/>
              <a:gd name="connsiteX1166" fmla="*/ 11928983 w 12192000"/>
              <a:gd name="connsiteY1166" fmla="*/ 593367 h 1015847"/>
              <a:gd name="connsiteX1167" fmla="*/ 11939641 w 12192000"/>
              <a:gd name="connsiteY1167" fmla="*/ 609687 h 1015847"/>
              <a:gd name="connsiteX1168" fmla="*/ 11948950 w 12192000"/>
              <a:gd name="connsiteY1168" fmla="*/ 620821 h 1015847"/>
              <a:gd name="connsiteX1169" fmla="*/ 11964677 w 12192000"/>
              <a:gd name="connsiteY1169" fmla="*/ 640521 h 1015847"/>
              <a:gd name="connsiteX1170" fmla="*/ 11972611 w 12192000"/>
              <a:gd name="connsiteY1170" fmla="*/ 655878 h 1015847"/>
              <a:gd name="connsiteX1171" fmla="*/ 11972702 w 12192000"/>
              <a:gd name="connsiteY1171" fmla="*/ 657287 h 1015847"/>
              <a:gd name="connsiteX1172" fmla="*/ 11981687 w 12192000"/>
              <a:gd name="connsiteY1172" fmla="*/ 663869 h 1015847"/>
              <a:gd name="connsiteX1173" fmla="*/ 11998037 w 12192000"/>
              <a:gd name="connsiteY1173" fmla="*/ 668339 h 1015847"/>
              <a:gd name="connsiteX1174" fmla="*/ 12033938 w 12192000"/>
              <a:gd name="connsiteY1174" fmla="*/ 674693 h 1015847"/>
              <a:gd name="connsiteX1175" fmla="*/ 12042223 w 12192000"/>
              <a:gd name="connsiteY1175" fmla="*/ 678486 h 1015847"/>
              <a:gd name="connsiteX1176" fmla="*/ 12065250 w 12192000"/>
              <a:gd name="connsiteY1176" fmla="*/ 698912 h 1015847"/>
              <a:gd name="connsiteX1177" fmla="*/ 12093112 w 12192000"/>
              <a:gd name="connsiteY1177" fmla="*/ 699523 h 1015847"/>
              <a:gd name="connsiteX1178" fmla="*/ 12114907 w 12192000"/>
              <a:gd name="connsiteY1178" fmla="*/ 699328 h 1015847"/>
              <a:gd name="connsiteX1179" fmla="*/ 12145687 w 12192000"/>
              <a:gd name="connsiteY1179" fmla="*/ 706721 h 1015847"/>
              <a:gd name="connsiteX1180" fmla="*/ 12168545 w 12192000"/>
              <a:gd name="connsiteY1180" fmla="*/ 707787 h 1015847"/>
              <a:gd name="connsiteX1181" fmla="*/ 12172668 w 12192000"/>
              <a:gd name="connsiteY1181" fmla="*/ 705344 h 1015847"/>
              <a:gd name="connsiteX1182" fmla="*/ 12187021 w 12192000"/>
              <a:gd name="connsiteY1182" fmla="*/ 703200 h 1015847"/>
              <a:gd name="connsiteX1183" fmla="*/ 12191857 w 12192000"/>
              <a:gd name="connsiteY1183" fmla="*/ 704149 h 1015847"/>
              <a:gd name="connsiteX1184" fmla="*/ 12191857 w 12192000"/>
              <a:gd name="connsiteY1184" fmla="*/ 712698 h 1015847"/>
              <a:gd name="connsiteX1185" fmla="*/ 12191968 w 12192000"/>
              <a:gd name="connsiteY1185" fmla="*/ 797255 h 1015847"/>
              <a:gd name="connsiteX1186" fmla="*/ 12192000 w 12192000"/>
              <a:gd name="connsiteY1186" fmla="*/ 797255 h 1015847"/>
              <a:gd name="connsiteX1187" fmla="*/ 12192000 w 12192000"/>
              <a:gd name="connsiteY1187" fmla="*/ 821726 h 1015847"/>
              <a:gd name="connsiteX1188" fmla="*/ 12192000 w 12192000"/>
              <a:gd name="connsiteY1188" fmla="*/ 1015847 h 1015847"/>
              <a:gd name="connsiteX1189" fmla="*/ 0 w 12192000"/>
              <a:gd name="connsiteY1189" fmla="*/ 1015847 h 1015847"/>
              <a:gd name="connsiteX1190" fmla="*/ 0 w 12192000"/>
              <a:gd name="connsiteY1190" fmla="*/ 827196 h 1015847"/>
              <a:gd name="connsiteX1191" fmla="*/ 0 w 12192000"/>
              <a:gd name="connsiteY1191" fmla="*/ 754816 h 1015847"/>
              <a:gd name="connsiteX1192" fmla="*/ 1234 w 12192000"/>
              <a:gd name="connsiteY1192" fmla="*/ 753186 h 1015847"/>
              <a:gd name="connsiteX1193" fmla="*/ 8603 w 12192000"/>
              <a:gd name="connsiteY1193" fmla="*/ 745299 h 1015847"/>
              <a:gd name="connsiteX1194" fmla="*/ 29342 w 12192000"/>
              <a:gd name="connsiteY1194" fmla="*/ 726796 h 1015847"/>
              <a:gd name="connsiteX1195" fmla="*/ 39581 w 12192000"/>
              <a:gd name="connsiteY1195" fmla="*/ 698847 h 1015847"/>
              <a:gd name="connsiteX1196" fmla="*/ 43100 w 12192000"/>
              <a:gd name="connsiteY1196" fmla="*/ 694469 h 1015847"/>
              <a:gd name="connsiteX1197" fmla="*/ 45667 w 12192000"/>
              <a:gd name="connsiteY1197" fmla="*/ 694246 h 1015847"/>
              <a:gd name="connsiteX1198" fmla="*/ 50152 w 12192000"/>
              <a:gd name="connsiteY1198" fmla="*/ 686062 h 1015847"/>
              <a:gd name="connsiteX1199" fmla="*/ 55574 w 12192000"/>
              <a:gd name="connsiteY1199" fmla="*/ 674888 h 1015847"/>
              <a:gd name="connsiteX1200" fmla="*/ 69679 w 12192000"/>
              <a:gd name="connsiteY1200" fmla="*/ 649056 h 1015847"/>
              <a:gd name="connsiteX1201" fmla="*/ 73674 w 12192000"/>
              <a:gd name="connsiteY1201" fmla="*/ 639208 h 1015847"/>
              <a:gd name="connsiteX1202" fmla="*/ 75404 w 12192000"/>
              <a:gd name="connsiteY1202" fmla="*/ 635569 h 1015847"/>
              <a:gd name="connsiteX1203" fmla="*/ 99748 w 12192000"/>
              <a:gd name="connsiteY1203" fmla="*/ 608167 h 1015847"/>
              <a:gd name="connsiteX1204" fmla="*/ 120154 w 12192000"/>
              <a:gd name="connsiteY1204" fmla="*/ 589625 h 1015847"/>
              <a:gd name="connsiteX1205" fmla="*/ 120140 w 12192000"/>
              <a:gd name="connsiteY1205" fmla="*/ 589371 h 1015847"/>
              <a:gd name="connsiteX1206" fmla="*/ 121149 w 12192000"/>
              <a:gd name="connsiteY1206" fmla="*/ 588520 h 1015847"/>
              <a:gd name="connsiteX1207" fmla="*/ 128302 w 12192000"/>
              <a:gd name="connsiteY1207" fmla="*/ 578463 h 1015847"/>
              <a:gd name="connsiteX1208" fmla="*/ 131793 w 12192000"/>
              <a:gd name="connsiteY1208" fmla="*/ 575149 h 1015847"/>
              <a:gd name="connsiteX1209" fmla="*/ 145738 w 12192000"/>
              <a:gd name="connsiteY1209" fmla="*/ 551567 h 1015847"/>
              <a:gd name="connsiteX1210" fmla="*/ 162481 w 12192000"/>
              <a:gd name="connsiteY1210" fmla="*/ 537014 h 1015847"/>
              <a:gd name="connsiteX1211" fmla="*/ 165669 w 12192000"/>
              <a:gd name="connsiteY1211" fmla="*/ 534273 h 1015847"/>
              <a:gd name="connsiteX1212" fmla="*/ 165539 w 12192000"/>
              <a:gd name="connsiteY1212" fmla="*/ 530297 h 1015847"/>
              <a:gd name="connsiteX1213" fmla="*/ 172822 w 12192000"/>
              <a:gd name="connsiteY1213" fmla="*/ 520239 h 1015847"/>
              <a:gd name="connsiteX1214" fmla="*/ 179658 w 12192000"/>
              <a:gd name="connsiteY1214" fmla="*/ 517927 h 1015847"/>
              <a:gd name="connsiteX1215" fmla="*/ 182585 w 12192000"/>
              <a:gd name="connsiteY1215" fmla="*/ 509845 h 1015847"/>
              <a:gd name="connsiteX1216" fmla="*/ 184763 w 12192000"/>
              <a:gd name="connsiteY1216" fmla="*/ 494941 h 1015847"/>
              <a:gd name="connsiteX1217" fmla="*/ 184691 w 12192000"/>
              <a:gd name="connsiteY1217" fmla="*/ 494061 h 1015847"/>
              <a:gd name="connsiteX1218" fmla="*/ 191152 w 12192000"/>
              <a:gd name="connsiteY1218" fmla="*/ 487366 h 1015847"/>
              <a:gd name="connsiteX1219" fmla="*/ 198492 w 12192000"/>
              <a:gd name="connsiteY1219" fmla="*/ 481974 h 1015847"/>
              <a:gd name="connsiteX1220" fmla="*/ 199862 w 12192000"/>
              <a:gd name="connsiteY1220" fmla="*/ 480480 h 1015847"/>
              <a:gd name="connsiteX1221" fmla="*/ 218899 w 12192000"/>
              <a:gd name="connsiteY1221" fmla="*/ 467279 h 1015847"/>
              <a:gd name="connsiteX1222" fmla="*/ 221062 w 12192000"/>
              <a:gd name="connsiteY1222" fmla="*/ 466135 h 1015847"/>
              <a:gd name="connsiteX1223" fmla="*/ 242132 w 12192000"/>
              <a:gd name="connsiteY1223" fmla="*/ 447477 h 1015847"/>
              <a:gd name="connsiteX1224" fmla="*/ 245059 w 12192000"/>
              <a:gd name="connsiteY1224" fmla="*/ 442436 h 1015847"/>
              <a:gd name="connsiteX1225" fmla="*/ 253929 w 12192000"/>
              <a:gd name="connsiteY1225" fmla="*/ 412980 h 1015847"/>
              <a:gd name="connsiteX1226" fmla="*/ 271408 w 12192000"/>
              <a:gd name="connsiteY1226" fmla="*/ 423153 h 1015847"/>
              <a:gd name="connsiteX1227" fmla="*/ 292867 w 12192000"/>
              <a:gd name="connsiteY1227" fmla="*/ 419762 h 1015847"/>
              <a:gd name="connsiteX1228" fmla="*/ 304736 w 12192000"/>
              <a:gd name="connsiteY1228" fmla="*/ 416058 h 1015847"/>
              <a:gd name="connsiteX1229" fmla="*/ 330666 w 12192000"/>
              <a:gd name="connsiteY1229" fmla="*/ 400467 h 1015847"/>
              <a:gd name="connsiteX1230" fmla="*/ 333521 w 12192000"/>
              <a:gd name="connsiteY1230" fmla="*/ 396569 h 1015847"/>
              <a:gd name="connsiteX1231" fmla="*/ 333377 w 12192000"/>
              <a:gd name="connsiteY1231" fmla="*/ 396345 h 1015847"/>
              <a:gd name="connsiteX1232" fmla="*/ 333810 w 12192000"/>
              <a:gd name="connsiteY1232" fmla="*/ 395269 h 1015847"/>
              <a:gd name="connsiteX1233" fmla="*/ 345895 w 12192000"/>
              <a:gd name="connsiteY1233" fmla="*/ 387044 h 1015847"/>
              <a:gd name="connsiteX1234" fmla="*/ 361081 w 12192000"/>
              <a:gd name="connsiteY1234" fmla="*/ 385537 h 1015847"/>
              <a:gd name="connsiteX1235" fmla="*/ 379440 w 12192000"/>
              <a:gd name="connsiteY1235" fmla="*/ 383615 h 1015847"/>
              <a:gd name="connsiteX1236" fmla="*/ 390097 w 12192000"/>
              <a:gd name="connsiteY1236" fmla="*/ 383485 h 1015847"/>
              <a:gd name="connsiteX1237" fmla="*/ 407634 w 12192000"/>
              <a:gd name="connsiteY1237" fmla="*/ 381756 h 1015847"/>
              <a:gd name="connsiteX1238" fmla="*/ 439881 w 12192000"/>
              <a:gd name="connsiteY1238" fmla="*/ 376481 h 1015847"/>
              <a:gd name="connsiteX1239" fmla="*/ 455139 w 12192000"/>
              <a:gd name="connsiteY1239" fmla="*/ 366839 h 1015847"/>
              <a:gd name="connsiteX1240" fmla="*/ 459667 w 12192000"/>
              <a:gd name="connsiteY1240" fmla="*/ 364631 h 1015847"/>
              <a:gd name="connsiteX1241" fmla="*/ 492865 w 12192000"/>
              <a:gd name="connsiteY1241" fmla="*/ 348947 h 1015847"/>
              <a:gd name="connsiteX1242" fmla="*/ 513272 w 12192000"/>
              <a:gd name="connsiteY1242" fmla="*/ 334446 h 1015847"/>
              <a:gd name="connsiteX1243" fmla="*/ 535525 w 12192000"/>
              <a:gd name="connsiteY1243" fmla="*/ 325729 h 1015847"/>
              <a:gd name="connsiteX1244" fmla="*/ 559551 w 12192000"/>
              <a:gd name="connsiteY1244" fmla="*/ 314528 h 1015847"/>
              <a:gd name="connsiteX1245" fmla="*/ 569314 w 12192000"/>
              <a:gd name="connsiteY1245" fmla="*/ 290074 h 1015847"/>
              <a:gd name="connsiteX1246" fmla="*/ 572155 w 12192000"/>
              <a:gd name="connsiteY1246" fmla="*/ 274092 h 1015847"/>
              <a:gd name="connsiteX1247" fmla="*/ 573222 w 12192000"/>
              <a:gd name="connsiteY1247" fmla="*/ 265101 h 1015847"/>
              <a:gd name="connsiteX1248" fmla="*/ 571925 w 12192000"/>
              <a:gd name="connsiteY1248" fmla="*/ 253407 h 1015847"/>
              <a:gd name="connsiteX1249" fmla="*/ 585135 w 12192000"/>
              <a:gd name="connsiteY1249" fmla="*/ 242167 h 1015847"/>
              <a:gd name="connsiteX1250" fmla="*/ 605642 w 12192000"/>
              <a:gd name="connsiteY1250" fmla="*/ 255602 h 1015847"/>
              <a:gd name="connsiteX1251" fmla="*/ 621520 w 12192000"/>
              <a:gd name="connsiteY1251" fmla="*/ 272793 h 1015847"/>
              <a:gd name="connsiteX1252" fmla="*/ 626207 w 12192000"/>
              <a:gd name="connsiteY1252" fmla="*/ 272610 h 1015847"/>
              <a:gd name="connsiteX1253" fmla="*/ 630865 w 12192000"/>
              <a:gd name="connsiteY1253" fmla="*/ 272118 h 1015847"/>
              <a:gd name="connsiteX1254" fmla="*/ 659132 w 12192000"/>
              <a:gd name="connsiteY1254" fmla="*/ 285501 h 1015847"/>
              <a:gd name="connsiteX1255" fmla="*/ 679971 w 12192000"/>
              <a:gd name="connsiteY1255" fmla="*/ 289113 h 1015847"/>
              <a:gd name="connsiteX1256" fmla="*/ 702901 w 12192000"/>
              <a:gd name="connsiteY1256" fmla="*/ 283694 h 1015847"/>
              <a:gd name="connsiteX1257" fmla="*/ 712549 w 12192000"/>
              <a:gd name="connsiteY1257" fmla="*/ 274339 h 1015847"/>
              <a:gd name="connsiteX1258" fmla="*/ 716919 w 12192000"/>
              <a:gd name="connsiteY1258" fmla="*/ 273040 h 1015847"/>
              <a:gd name="connsiteX1259" fmla="*/ 730966 w 12192000"/>
              <a:gd name="connsiteY1259" fmla="*/ 271883 h 1015847"/>
              <a:gd name="connsiteX1260" fmla="*/ 756896 w 12192000"/>
              <a:gd name="connsiteY1260" fmla="*/ 264672 h 1015847"/>
              <a:gd name="connsiteX1261" fmla="*/ 758266 w 12192000"/>
              <a:gd name="connsiteY1261" fmla="*/ 263658 h 1015847"/>
              <a:gd name="connsiteX1262" fmla="*/ 773307 w 12192000"/>
              <a:gd name="connsiteY1262" fmla="*/ 267103 h 1015847"/>
              <a:gd name="connsiteX1263" fmla="*/ 778067 w 12192000"/>
              <a:gd name="connsiteY1263" fmla="*/ 268142 h 1015847"/>
              <a:gd name="connsiteX1264" fmla="*/ 803016 w 12192000"/>
              <a:gd name="connsiteY1264" fmla="*/ 261645 h 1015847"/>
              <a:gd name="connsiteX1265" fmla="*/ 805958 w 12192000"/>
              <a:gd name="connsiteY1265" fmla="*/ 260164 h 1015847"/>
              <a:gd name="connsiteX1266" fmla="*/ 836532 w 12192000"/>
              <a:gd name="connsiteY1266" fmla="*/ 248132 h 1015847"/>
              <a:gd name="connsiteX1267" fmla="*/ 856751 w 12192000"/>
              <a:gd name="connsiteY1267" fmla="*/ 230864 h 1015847"/>
              <a:gd name="connsiteX1268" fmla="*/ 859462 w 12192000"/>
              <a:gd name="connsiteY1268" fmla="*/ 229044 h 1015847"/>
              <a:gd name="connsiteX1269" fmla="*/ 882940 w 12192000"/>
              <a:gd name="connsiteY1269" fmla="*/ 228291 h 1015847"/>
              <a:gd name="connsiteX1270" fmla="*/ 893569 w 12192000"/>
              <a:gd name="connsiteY1270" fmla="*/ 233059 h 1015847"/>
              <a:gd name="connsiteX1271" fmla="*/ 905510 w 12192000"/>
              <a:gd name="connsiteY1271" fmla="*/ 239907 h 1015847"/>
              <a:gd name="connsiteX1272" fmla="*/ 908106 w 12192000"/>
              <a:gd name="connsiteY1272" fmla="*/ 229745 h 1015847"/>
              <a:gd name="connsiteX1273" fmla="*/ 909332 w 12192000"/>
              <a:gd name="connsiteY1273" fmla="*/ 228456 h 1015847"/>
              <a:gd name="connsiteX1274" fmla="*/ 917610 w 12192000"/>
              <a:gd name="connsiteY1274" fmla="*/ 229525 h 1015847"/>
              <a:gd name="connsiteX1275" fmla="*/ 921345 w 12192000"/>
              <a:gd name="connsiteY1275" fmla="*/ 228226 h 1015847"/>
              <a:gd name="connsiteX1276" fmla="*/ 927431 w 12192000"/>
              <a:gd name="connsiteY1276" fmla="*/ 225821 h 1015847"/>
              <a:gd name="connsiteX1277" fmla="*/ 945285 w 12192000"/>
              <a:gd name="connsiteY1277" fmla="*/ 224652 h 1015847"/>
              <a:gd name="connsiteX1278" fmla="*/ 954861 w 12192000"/>
              <a:gd name="connsiteY1278" fmla="*/ 218611 h 1015847"/>
              <a:gd name="connsiteX1279" fmla="*/ 958351 w 12192000"/>
              <a:gd name="connsiteY1279" fmla="*/ 217311 h 1015847"/>
              <a:gd name="connsiteX1280" fmla="*/ 985867 w 12192000"/>
              <a:gd name="connsiteY1280" fmla="*/ 222105 h 1015847"/>
              <a:gd name="connsiteX1281" fmla="*/ 989761 w 12192000"/>
              <a:gd name="connsiteY1281" fmla="*/ 217986 h 1015847"/>
              <a:gd name="connsiteX1282" fmla="*/ 984468 w 12192000"/>
              <a:gd name="connsiteY1282" fmla="*/ 215388 h 1015847"/>
              <a:gd name="connsiteX1283" fmla="*/ 967134 w 12192000"/>
              <a:gd name="connsiteY1283" fmla="*/ 210191 h 1015847"/>
              <a:gd name="connsiteX1284" fmla="*/ 966167 w 12192000"/>
              <a:gd name="connsiteY1284" fmla="*/ 200277 h 1015847"/>
              <a:gd name="connsiteX1285" fmla="*/ 971821 w 12192000"/>
              <a:gd name="connsiteY1285" fmla="*/ 195755 h 1015847"/>
              <a:gd name="connsiteX1286" fmla="*/ 985939 w 12192000"/>
              <a:gd name="connsiteY1286" fmla="*/ 196171 h 1015847"/>
              <a:gd name="connsiteX1287" fmla="*/ 992616 w 12192000"/>
              <a:gd name="connsiteY1287" fmla="*/ 188764 h 1015847"/>
              <a:gd name="connsiteX1288" fmla="*/ 1008869 w 12192000"/>
              <a:gd name="connsiteY1288" fmla="*/ 175238 h 1015847"/>
              <a:gd name="connsiteX1289" fmla="*/ 1009388 w 12192000"/>
              <a:gd name="connsiteY1289" fmla="*/ 175206 h 1015847"/>
              <a:gd name="connsiteX1290" fmla="*/ 1011364 w 12192000"/>
              <a:gd name="connsiteY1290" fmla="*/ 172405 h 1015847"/>
              <a:gd name="connsiteX1291" fmla="*/ 1016902 w 12192000"/>
              <a:gd name="connsiteY1291" fmla="*/ 163089 h 1015847"/>
              <a:gd name="connsiteX1292" fmla="*/ 1020637 w 12192000"/>
              <a:gd name="connsiteY1292" fmla="*/ 170496 h 1015847"/>
              <a:gd name="connsiteX1293" fmla="*/ 1032838 w 12192000"/>
              <a:gd name="connsiteY1293" fmla="*/ 173004 h 1015847"/>
              <a:gd name="connsiteX1294" fmla="*/ 1036011 w 12192000"/>
              <a:gd name="connsiteY1294" fmla="*/ 169548 h 1015847"/>
              <a:gd name="connsiteX1295" fmla="*/ 1052264 w 12192000"/>
              <a:gd name="connsiteY1295" fmla="*/ 142053 h 1015847"/>
              <a:gd name="connsiteX1296" fmla="*/ 1064277 w 12192000"/>
              <a:gd name="connsiteY1296" fmla="*/ 126279 h 1015847"/>
              <a:gd name="connsiteX1297" fmla="*/ 1079088 w 12192000"/>
              <a:gd name="connsiteY1297" fmla="*/ 126811 h 1015847"/>
              <a:gd name="connsiteX1298" fmla="*/ 1085578 w 12192000"/>
              <a:gd name="connsiteY1298" fmla="*/ 128488 h 1015847"/>
              <a:gd name="connsiteX1299" fmla="*/ 1083602 w 12192000"/>
              <a:gd name="connsiteY1299" fmla="*/ 122564 h 1015847"/>
              <a:gd name="connsiteX1300" fmla="*/ 1079160 w 12192000"/>
              <a:gd name="connsiteY1300" fmla="*/ 119003 h 1015847"/>
              <a:gd name="connsiteX1301" fmla="*/ 1084958 w 12192000"/>
              <a:gd name="connsiteY1301" fmla="*/ 109816 h 1015847"/>
              <a:gd name="connsiteX1302" fmla="*/ 1092846 w 12192000"/>
              <a:gd name="connsiteY1302" fmla="*/ 115443 h 1015847"/>
              <a:gd name="connsiteX1303" fmla="*/ 1101543 w 12192000"/>
              <a:gd name="connsiteY1303" fmla="*/ 117158 h 1015847"/>
              <a:gd name="connsiteX1304" fmla="*/ 1100461 w 12192000"/>
              <a:gd name="connsiteY1304" fmla="*/ 105463 h 1015847"/>
              <a:gd name="connsiteX1305" fmla="*/ 1109763 w 12192000"/>
              <a:gd name="connsiteY1305" fmla="*/ 91963 h 1015847"/>
              <a:gd name="connsiteX1306" fmla="*/ 1121430 w 12192000"/>
              <a:gd name="connsiteY1306" fmla="*/ 69706 h 1015847"/>
              <a:gd name="connsiteX1307" fmla="*/ 1128597 w 12192000"/>
              <a:gd name="connsiteY1307" fmla="*/ 51698 h 1015847"/>
              <a:gd name="connsiteX1308" fmla="*/ 1130876 w 12192000"/>
              <a:gd name="connsiteY1308" fmla="*/ 49228 h 1015847"/>
              <a:gd name="connsiteX1309" fmla="*/ 1129491 w 12192000"/>
              <a:gd name="connsiteY1309" fmla="*/ 46629 h 1015847"/>
              <a:gd name="connsiteX1310" fmla="*/ 1132852 w 12192000"/>
              <a:gd name="connsiteY1310" fmla="*/ 30803 h 1015847"/>
              <a:gd name="connsiteX1311" fmla="*/ 1146018 w 12192000"/>
              <a:gd name="connsiteY1311" fmla="*/ 23630 h 1015847"/>
              <a:gd name="connsiteX1312" fmla="*/ 1150648 w 12192000"/>
              <a:gd name="connsiteY1312" fmla="*/ 15835 h 1015847"/>
              <a:gd name="connsiteX1313" fmla="*/ 1160440 w 12192000"/>
              <a:gd name="connsiteY1313" fmla="*/ 8039 h 1015847"/>
              <a:gd name="connsiteX1314" fmla="*/ 1193509 w 12192000"/>
              <a:gd name="connsiteY1314" fmla="*/ 6518 h 1015847"/>
              <a:gd name="connsiteX1315" fmla="*/ 1234841 w 12192000"/>
              <a:gd name="connsiteY1315" fmla="*/ 7520 h 1015847"/>
              <a:gd name="connsiteX1316" fmla="*/ 1285403 w 12192000"/>
              <a:gd name="connsiteY1316" fmla="*/ 12379 h 1015847"/>
              <a:gd name="connsiteX1317" fmla="*/ 1287811 w 12192000"/>
              <a:gd name="connsiteY1317" fmla="*/ 13106 h 1015847"/>
              <a:gd name="connsiteX1318" fmla="*/ 1334956 w 12192000"/>
              <a:gd name="connsiteY1318" fmla="*/ 11600 h 1015847"/>
              <a:gd name="connsiteX1319" fmla="*/ 1351815 w 12192000"/>
              <a:gd name="connsiteY1319" fmla="*/ 9546 h 1015847"/>
              <a:gd name="connsiteX1320" fmla="*/ 1371269 w 12192000"/>
              <a:gd name="connsiteY1320" fmla="*/ 2725 h 1015847"/>
              <a:gd name="connsiteX1321" fmla="*/ 1382792 w 12192000"/>
              <a:gd name="connsiteY1321" fmla="*/ 2024 h 1015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</a:cxnLst>
            <a:rect l="l" t="t" r="r" b="b"/>
            <a:pathLst>
              <a:path w="12192000" h="1015847">
                <a:moveTo>
                  <a:pt x="11962772" y="725731"/>
                </a:moveTo>
                <a:cubicBezTo>
                  <a:pt x="11959452" y="726952"/>
                  <a:pt x="11955303" y="728641"/>
                  <a:pt x="11949896" y="731136"/>
                </a:cubicBezTo>
                <a:cubicBezTo>
                  <a:pt x="11955848" y="730967"/>
                  <a:pt x="11962071" y="726900"/>
                  <a:pt x="11966622" y="734319"/>
                </a:cubicBezTo>
                <a:cubicBezTo>
                  <a:pt x="11962512" y="727524"/>
                  <a:pt x="11957015" y="730265"/>
                  <a:pt x="11962772" y="725731"/>
                </a:cubicBezTo>
                <a:close/>
                <a:moveTo>
                  <a:pt x="5655519" y="725731"/>
                </a:moveTo>
                <a:cubicBezTo>
                  <a:pt x="5652201" y="726952"/>
                  <a:pt x="5648051" y="728641"/>
                  <a:pt x="5642643" y="731136"/>
                </a:cubicBezTo>
                <a:cubicBezTo>
                  <a:pt x="5648595" y="730967"/>
                  <a:pt x="5654819" y="726900"/>
                  <a:pt x="5659370" y="734319"/>
                </a:cubicBezTo>
                <a:cubicBezTo>
                  <a:pt x="5655260" y="727524"/>
                  <a:pt x="5649763" y="730265"/>
                  <a:pt x="5655519" y="725731"/>
                </a:cubicBezTo>
                <a:close/>
                <a:moveTo>
                  <a:pt x="3747642" y="695274"/>
                </a:moveTo>
                <a:lnTo>
                  <a:pt x="3747613" y="695300"/>
                </a:lnTo>
                <a:cubicBezTo>
                  <a:pt x="3747743" y="695638"/>
                  <a:pt x="3747282" y="696210"/>
                  <a:pt x="3747080" y="696690"/>
                </a:cubicBezTo>
                <a:cubicBezTo>
                  <a:pt x="3747310" y="696184"/>
                  <a:pt x="3747772" y="695612"/>
                  <a:pt x="3747642" y="695274"/>
                </a:cubicBezTo>
                <a:close/>
                <a:moveTo>
                  <a:pt x="3903424" y="690337"/>
                </a:moveTo>
                <a:cubicBezTo>
                  <a:pt x="3902934" y="690816"/>
                  <a:pt x="3902689" y="691499"/>
                  <a:pt x="3902775" y="692182"/>
                </a:cubicBezTo>
                <a:cubicBezTo>
                  <a:pt x="3902689" y="691497"/>
                  <a:pt x="3902934" y="690814"/>
                  <a:pt x="3903438" y="690337"/>
                </a:cubicBezTo>
                <a:close/>
                <a:moveTo>
                  <a:pt x="5852216" y="687790"/>
                </a:moveTo>
                <a:cubicBezTo>
                  <a:pt x="5851754" y="688125"/>
                  <a:pt x="5851466" y="688640"/>
                  <a:pt x="5851408" y="689206"/>
                </a:cubicBezTo>
                <a:lnTo>
                  <a:pt x="5851409" y="689216"/>
                </a:lnTo>
                <a:lnTo>
                  <a:pt x="5851408" y="689219"/>
                </a:lnTo>
                <a:lnTo>
                  <a:pt x="5851475" y="689628"/>
                </a:lnTo>
                <a:lnTo>
                  <a:pt x="5851683" y="690895"/>
                </a:lnTo>
                <a:lnTo>
                  <a:pt x="5851683" y="690856"/>
                </a:lnTo>
                <a:lnTo>
                  <a:pt x="5851475" y="689628"/>
                </a:lnTo>
                <a:lnTo>
                  <a:pt x="5851409" y="689216"/>
                </a:lnTo>
                <a:close/>
                <a:moveTo>
                  <a:pt x="198175" y="687790"/>
                </a:moveTo>
                <a:cubicBezTo>
                  <a:pt x="197714" y="688125"/>
                  <a:pt x="197425" y="688640"/>
                  <a:pt x="197367" y="689206"/>
                </a:cubicBezTo>
                <a:lnTo>
                  <a:pt x="197369" y="689216"/>
                </a:lnTo>
                <a:lnTo>
                  <a:pt x="197367" y="689219"/>
                </a:lnTo>
                <a:lnTo>
                  <a:pt x="197436" y="689628"/>
                </a:lnTo>
                <a:lnTo>
                  <a:pt x="197641" y="690895"/>
                </a:lnTo>
                <a:lnTo>
                  <a:pt x="197641" y="690856"/>
                </a:lnTo>
                <a:lnTo>
                  <a:pt x="197436" y="689628"/>
                </a:lnTo>
                <a:lnTo>
                  <a:pt x="197369" y="689216"/>
                </a:lnTo>
                <a:close/>
                <a:moveTo>
                  <a:pt x="3690489" y="683606"/>
                </a:moveTo>
                <a:lnTo>
                  <a:pt x="3690792" y="684158"/>
                </a:lnTo>
                <a:lnTo>
                  <a:pt x="3691614" y="685815"/>
                </a:lnTo>
                <a:lnTo>
                  <a:pt x="3691701" y="685815"/>
                </a:lnTo>
                <a:lnTo>
                  <a:pt x="3690792" y="684158"/>
                </a:lnTo>
                <a:lnTo>
                  <a:pt x="3690518" y="683606"/>
                </a:lnTo>
                <a:close/>
                <a:moveTo>
                  <a:pt x="3690662" y="680345"/>
                </a:moveTo>
                <a:cubicBezTo>
                  <a:pt x="3691398" y="682011"/>
                  <a:pt x="3691946" y="683755"/>
                  <a:pt x="3692292" y="685542"/>
                </a:cubicBezTo>
                <a:cubicBezTo>
                  <a:pt x="3696186" y="682293"/>
                  <a:pt x="3698421" y="683073"/>
                  <a:pt x="3700080" y="685373"/>
                </a:cubicBezTo>
                <a:cubicBezTo>
                  <a:pt x="3698190" y="681988"/>
                  <a:pt x="3694513" y="680020"/>
                  <a:pt x="3690662" y="680345"/>
                </a:cubicBezTo>
                <a:close/>
                <a:moveTo>
                  <a:pt x="3674150" y="670105"/>
                </a:moveTo>
                <a:lnTo>
                  <a:pt x="3674150" y="670131"/>
                </a:lnTo>
                <a:lnTo>
                  <a:pt x="3674564" y="670254"/>
                </a:lnTo>
                <a:lnTo>
                  <a:pt x="3682133" y="672977"/>
                </a:lnTo>
                <a:cubicBezTo>
                  <a:pt x="3685010" y="673835"/>
                  <a:pt x="3687865" y="675226"/>
                  <a:pt x="3689985" y="679046"/>
                </a:cubicBezTo>
                <a:cubicBezTo>
                  <a:pt x="3689105" y="674796"/>
                  <a:pt x="3686441" y="673543"/>
                  <a:pt x="3683349" y="672864"/>
                </a:cubicBezTo>
                <a:lnTo>
                  <a:pt x="3674564" y="670254"/>
                </a:lnTo>
                <a:close/>
                <a:moveTo>
                  <a:pt x="11855807" y="646015"/>
                </a:moveTo>
                <a:cubicBezTo>
                  <a:pt x="11855373" y="646553"/>
                  <a:pt x="11854742" y="646894"/>
                  <a:pt x="11854056" y="646965"/>
                </a:cubicBezTo>
                <a:lnTo>
                  <a:pt x="11854082" y="646965"/>
                </a:lnTo>
                <a:cubicBezTo>
                  <a:pt x="11854758" y="646888"/>
                  <a:pt x="11855378" y="646547"/>
                  <a:pt x="11855807" y="646015"/>
                </a:cubicBezTo>
                <a:close/>
                <a:moveTo>
                  <a:pt x="5548554" y="646015"/>
                </a:moveTo>
                <a:cubicBezTo>
                  <a:pt x="5548122" y="646553"/>
                  <a:pt x="5547490" y="646894"/>
                  <a:pt x="5546804" y="646965"/>
                </a:cubicBezTo>
                <a:lnTo>
                  <a:pt x="5546830" y="646965"/>
                </a:lnTo>
                <a:cubicBezTo>
                  <a:pt x="5547505" y="646888"/>
                  <a:pt x="5548127" y="646547"/>
                  <a:pt x="5548554" y="646015"/>
                </a:cubicBezTo>
                <a:close/>
                <a:moveTo>
                  <a:pt x="3314187" y="612351"/>
                </a:moveTo>
                <a:cubicBezTo>
                  <a:pt x="3314692" y="612844"/>
                  <a:pt x="3315428" y="613023"/>
                  <a:pt x="3316105" y="612818"/>
                </a:cubicBezTo>
                <a:cubicBezTo>
                  <a:pt x="3315428" y="613018"/>
                  <a:pt x="3314706" y="612839"/>
                  <a:pt x="3314202" y="612351"/>
                </a:cubicBezTo>
                <a:close/>
                <a:moveTo>
                  <a:pt x="3313149" y="610583"/>
                </a:moveTo>
                <a:lnTo>
                  <a:pt x="3313149" y="610596"/>
                </a:lnTo>
                <a:cubicBezTo>
                  <a:pt x="3313365" y="611205"/>
                  <a:pt x="3313711" y="611765"/>
                  <a:pt x="3314144" y="612247"/>
                </a:cubicBezTo>
                <a:cubicBezTo>
                  <a:pt x="3313711" y="611762"/>
                  <a:pt x="3313365" y="611197"/>
                  <a:pt x="3313149" y="610583"/>
                </a:cubicBezTo>
                <a:close/>
                <a:moveTo>
                  <a:pt x="3419854" y="610076"/>
                </a:moveTo>
                <a:cubicBezTo>
                  <a:pt x="3420013" y="610596"/>
                  <a:pt x="3420013" y="611155"/>
                  <a:pt x="3419854" y="611674"/>
                </a:cubicBezTo>
                <a:lnTo>
                  <a:pt x="3419883" y="611635"/>
                </a:lnTo>
                <a:cubicBezTo>
                  <a:pt x="3420027" y="611125"/>
                  <a:pt x="3420013" y="610582"/>
                  <a:pt x="3419854" y="610076"/>
                </a:cubicBezTo>
                <a:close/>
                <a:moveTo>
                  <a:pt x="6041975" y="592198"/>
                </a:moveTo>
                <a:cubicBezTo>
                  <a:pt x="6051594" y="594179"/>
                  <a:pt x="6061313" y="595612"/>
                  <a:pt x="6071092" y="596485"/>
                </a:cubicBezTo>
                <a:cubicBezTo>
                  <a:pt x="6071264" y="596485"/>
                  <a:pt x="6071351" y="596485"/>
                  <a:pt x="6071509" y="596485"/>
                </a:cubicBezTo>
                <a:cubicBezTo>
                  <a:pt x="6061588" y="595643"/>
                  <a:pt x="6051724" y="594211"/>
                  <a:pt x="6041975" y="592198"/>
                </a:cubicBezTo>
                <a:close/>
                <a:moveTo>
                  <a:pt x="387934" y="592198"/>
                </a:moveTo>
                <a:cubicBezTo>
                  <a:pt x="397553" y="594179"/>
                  <a:pt x="407273" y="595612"/>
                  <a:pt x="417051" y="596485"/>
                </a:cubicBezTo>
                <a:cubicBezTo>
                  <a:pt x="417224" y="596485"/>
                  <a:pt x="417311" y="596485"/>
                  <a:pt x="417469" y="596485"/>
                </a:cubicBezTo>
                <a:cubicBezTo>
                  <a:pt x="407548" y="595643"/>
                  <a:pt x="397683" y="594211"/>
                  <a:pt x="387934" y="592198"/>
                </a:cubicBezTo>
                <a:close/>
                <a:moveTo>
                  <a:pt x="3498394" y="586597"/>
                </a:moveTo>
                <a:cubicBezTo>
                  <a:pt x="3498625" y="586878"/>
                  <a:pt x="3498985" y="587012"/>
                  <a:pt x="3499331" y="586949"/>
                </a:cubicBezTo>
                <a:lnTo>
                  <a:pt x="3499331" y="586910"/>
                </a:lnTo>
                <a:cubicBezTo>
                  <a:pt x="3498985" y="586982"/>
                  <a:pt x="3498625" y="586863"/>
                  <a:pt x="3498394" y="586597"/>
                </a:cubicBezTo>
                <a:close/>
                <a:moveTo>
                  <a:pt x="4327592" y="569705"/>
                </a:moveTo>
                <a:cubicBezTo>
                  <a:pt x="4328256" y="570198"/>
                  <a:pt x="4329048" y="570475"/>
                  <a:pt x="4329871" y="570499"/>
                </a:cubicBezTo>
                <a:cubicBezTo>
                  <a:pt x="4329048" y="570472"/>
                  <a:pt x="4328256" y="570196"/>
                  <a:pt x="4327608" y="569705"/>
                </a:cubicBezTo>
                <a:close/>
                <a:moveTo>
                  <a:pt x="4320611" y="554452"/>
                </a:moveTo>
                <a:cubicBezTo>
                  <a:pt x="4320510" y="555361"/>
                  <a:pt x="4320309" y="556154"/>
                  <a:pt x="4320309" y="557310"/>
                </a:cubicBezTo>
                <a:cubicBezTo>
                  <a:pt x="4319300" y="563317"/>
                  <a:pt x="4318967" y="569420"/>
                  <a:pt x="4319342" y="575501"/>
                </a:cubicBezTo>
                <a:cubicBezTo>
                  <a:pt x="4319385" y="570668"/>
                  <a:pt x="4319227" y="566067"/>
                  <a:pt x="4324274" y="564534"/>
                </a:cubicBezTo>
                <a:cubicBezTo>
                  <a:pt x="4323294" y="562638"/>
                  <a:pt x="4322127" y="560402"/>
                  <a:pt x="4320309" y="557310"/>
                </a:cubicBezTo>
                <a:cubicBezTo>
                  <a:pt x="4319776" y="554543"/>
                  <a:pt x="4322443" y="555192"/>
                  <a:pt x="4324375" y="558232"/>
                </a:cubicBezTo>
                <a:cubicBezTo>
                  <a:pt x="4323368" y="556753"/>
                  <a:pt x="4322082" y="555471"/>
                  <a:pt x="4320611" y="554452"/>
                </a:cubicBezTo>
                <a:close/>
                <a:moveTo>
                  <a:pt x="2750260" y="529959"/>
                </a:moveTo>
                <a:cubicBezTo>
                  <a:pt x="2751904" y="532544"/>
                  <a:pt x="2753520" y="535260"/>
                  <a:pt x="2755135" y="537976"/>
                </a:cubicBezTo>
                <a:lnTo>
                  <a:pt x="2750361" y="529959"/>
                </a:lnTo>
                <a:close/>
                <a:moveTo>
                  <a:pt x="3455475" y="525983"/>
                </a:moveTo>
                <a:lnTo>
                  <a:pt x="3454855" y="527399"/>
                </a:lnTo>
                <a:lnTo>
                  <a:pt x="3454870" y="527399"/>
                </a:lnTo>
                <a:close/>
                <a:moveTo>
                  <a:pt x="11310143" y="516315"/>
                </a:moveTo>
                <a:cubicBezTo>
                  <a:pt x="11309992" y="517779"/>
                  <a:pt x="11311035" y="519096"/>
                  <a:pt x="11312491" y="519278"/>
                </a:cubicBezTo>
                <a:cubicBezTo>
                  <a:pt x="11312659" y="519281"/>
                  <a:pt x="11312827" y="519265"/>
                  <a:pt x="11312992" y="519232"/>
                </a:cubicBezTo>
                <a:lnTo>
                  <a:pt x="11313769" y="518053"/>
                </a:lnTo>
                <a:lnTo>
                  <a:pt x="11314861" y="517018"/>
                </a:lnTo>
                <a:cubicBezTo>
                  <a:pt x="11314866" y="516834"/>
                  <a:pt x="11314849" y="516651"/>
                  <a:pt x="11314812" y="516471"/>
                </a:cubicBezTo>
                <a:lnTo>
                  <a:pt x="11313769" y="518053"/>
                </a:lnTo>
                <a:lnTo>
                  <a:pt x="11312491" y="519265"/>
                </a:lnTo>
                <a:cubicBezTo>
                  <a:pt x="11311036" y="519089"/>
                  <a:pt x="11309992" y="517776"/>
                  <a:pt x="11310143" y="516315"/>
                </a:cubicBezTo>
                <a:close/>
                <a:moveTo>
                  <a:pt x="5002891" y="516315"/>
                </a:moveTo>
                <a:cubicBezTo>
                  <a:pt x="5002740" y="517779"/>
                  <a:pt x="5003782" y="519096"/>
                  <a:pt x="5005238" y="519278"/>
                </a:cubicBezTo>
                <a:cubicBezTo>
                  <a:pt x="5005407" y="519281"/>
                  <a:pt x="5005574" y="519265"/>
                  <a:pt x="5005740" y="519232"/>
                </a:cubicBezTo>
                <a:lnTo>
                  <a:pt x="5006516" y="518053"/>
                </a:lnTo>
                <a:lnTo>
                  <a:pt x="5007610" y="517018"/>
                </a:lnTo>
                <a:cubicBezTo>
                  <a:pt x="5007614" y="516834"/>
                  <a:pt x="5007598" y="516651"/>
                  <a:pt x="5007560" y="516471"/>
                </a:cubicBezTo>
                <a:lnTo>
                  <a:pt x="5006516" y="518053"/>
                </a:lnTo>
                <a:lnTo>
                  <a:pt x="5005238" y="519265"/>
                </a:lnTo>
                <a:cubicBezTo>
                  <a:pt x="5003783" y="519089"/>
                  <a:pt x="5002740" y="517776"/>
                  <a:pt x="5002891" y="516315"/>
                </a:cubicBezTo>
                <a:close/>
                <a:moveTo>
                  <a:pt x="6209639" y="514523"/>
                </a:moveTo>
                <a:cubicBezTo>
                  <a:pt x="6209711" y="514873"/>
                  <a:pt x="6209683" y="515146"/>
                  <a:pt x="6209798" y="515510"/>
                </a:cubicBezTo>
                <a:lnTo>
                  <a:pt x="6209655" y="515601"/>
                </a:lnTo>
                <a:cubicBezTo>
                  <a:pt x="6211384" y="516406"/>
                  <a:pt x="6213057" y="516783"/>
                  <a:pt x="6214456" y="517356"/>
                </a:cubicBezTo>
                <a:cubicBezTo>
                  <a:pt x="6213360" y="516588"/>
                  <a:pt x="6211775" y="515705"/>
                  <a:pt x="6209639" y="514523"/>
                </a:cubicBezTo>
                <a:close/>
                <a:moveTo>
                  <a:pt x="555599" y="514523"/>
                </a:moveTo>
                <a:cubicBezTo>
                  <a:pt x="555671" y="514873"/>
                  <a:pt x="555643" y="515146"/>
                  <a:pt x="555758" y="515510"/>
                </a:cubicBezTo>
                <a:lnTo>
                  <a:pt x="555614" y="515601"/>
                </a:lnTo>
                <a:cubicBezTo>
                  <a:pt x="557344" y="516406"/>
                  <a:pt x="559017" y="516783"/>
                  <a:pt x="560416" y="517356"/>
                </a:cubicBezTo>
                <a:cubicBezTo>
                  <a:pt x="559320" y="516588"/>
                  <a:pt x="557734" y="515705"/>
                  <a:pt x="555599" y="514523"/>
                </a:cubicBezTo>
                <a:close/>
                <a:moveTo>
                  <a:pt x="9817341" y="487809"/>
                </a:moveTo>
                <a:cubicBezTo>
                  <a:pt x="9818956" y="488653"/>
                  <a:pt x="9819360" y="491316"/>
                  <a:pt x="9819360" y="493538"/>
                </a:cubicBezTo>
                <a:cubicBezTo>
                  <a:pt x="9819562" y="495379"/>
                  <a:pt x="9819143" y="497233"/>
                  <a:pt x="9818163" y="498800"/>
                </a:cubicBezTo>
                <a:cubicBezTo>
                  <a:pt x="9819143" y="497233"/>
                  <a:pt x="9819576" y="495379"/>
                  <a:pt x="9819374" y="493538"/>
                </a:cubicBezTo>
                <a:cubicBezTo>
                  <a:pt x="9819345" y="491316"/>
                  <a:pt x="9818956" y="488653"/>
                  <a:pt x="9817341" y="487809"/>
                </a:cubicBezTo>
                <a:close/>
                <a:moveTo>
                  <a:pt x="4163301" y="487809"/>
                </a:moveTo>
                <a:cubicBezTo>
                  <a:pt x="4164916" y="488653"/>
                  <a:pt x="4165320" y="491316"/>
                  <a:pt x="4165320" y="493538"/>
                </a:cubicBezTo>
                <a:cubicBezTo>
                  <a:pt x="4165522" y="495379"/>
                  <a:pt x="4165103" y="497233"/>
                  <a:pt x="4164123" y="498800"/>
                </a:cubicBezTo>
                <a:cubicBezTo>
                  <a:pt x="4165103" y="497233"/>
                  <a:pt x="4165536" y="495379"/>
                  <a:pt x="4165334" y="493538"/>
                </a:cubicBezTo>
                <a:cubicBezTo>
                  <a:pt x="4165305" y="491316"/>
                  <a:pt x="4164916" y="488653"/>
                  <a:pt x="4163301" y="487809"/>
                </a:cubicBezTo>
                <a:close/>
                <a:moveTo>
                  <a:pt x="11119254" y="460223"/>
                </a:moveTo>
                <a:cubicBezTo>
                  <a:pt x="11119487" y="460327"/>
                  <a:pt x="11119760" y="460496"/>
                  <a:pt x="11120058" y="460626"/>
                </a:cubicBezTo>
                <a:cubicBezTo>
                  <a:pt x="11119825" y="460496"/>
                  <a:pt x="11119552" y="460327"/>
                  <a:pt x="11119319" y="460223"/>
                </a:cubicBezTo>
                <a:close/>
                <a:moveTo>
                  <a:pt x="10466041" y="460223"/>
                </a:moveTo>
                <a:cubicBezTo>
                  <a:pt x="10466274" y="460327"/>
                  <a:pt x="10466547" y="460496"/>
                  <a:pt x="10466845" y="460626"/>
                </a:cubicBezTo>
                <a:cubicBezTo>
                  <a:pt x="10466612" y="460496"/>
                  <a:pt x="10466339" y="460327"/>
                  <a:pt x="10466106" y="460223"/>
                </a:cubicBezTo>
                <a:close/>
                <a:moveTo>
                  <a:pt x="4812002" y="460223"/>
                </a:moveTo>
                <a:cubicBezTo>
                  <a:pt x="4812234" y="460327"/>
                  <a:pt x="4812507" y="460496"/>
                  <a:pt x="4812806" y="460626"/>
                </a:cubicBezTo>
                <a:cubicBezTo>
                  <a:pt x="4812573" y="460496"/>
                  <a:pt x="4812300" y="460327"/>
                  <a:pt x="4812066" y="460223"/>
                </a:cubicBezTo>
                <a:close/>
                <a:moveTo>
                  <a:pt x="11188321" y="453700"/>
                </a:moveTo>
                <a:cubicBezTo>
                  <a:pt x="11187736" y="453864"/>
                  <a:pt x="11187189" y="454142"/>
                  <a:pt x="11186713" y="454520"/>
                </a:cubicBezTo>
                <a:lnTo>
                  <a:pt x="11186739" y="454520"/>
                </a:lnTo>
                <a:cubicBezTo>
                  <a:pt x="11187135" y="454043"/>
                  <a:pt x="11187704" y="453748"/>
                  <a:pt x="11188321" y="453700"/>
                </a:cubicBezTo>
                <a:close/>
                <a:moveTo>
                  <a:pt x="10535108" y="453700"/>
                </a:moveTo>
                <a:cubicBezTo>
                  <a:pt x="10534523" y="453864"/>
                  <a:pt x="10533976" y="454142"/>
                  <a:pt x="10533500" y="454520"/>
                </a:cubicBezTo>
                <a:lnTo>
                  <a:pt x="10533526" y="454520"/>
                </a:lnTo>
                <a:cubicBezTo>
                  <a:pt x="10533922" y="454043"/>
                  <a:pt x="10534491" y="453748"/>
                  <a:pt x="10535108" y="453700"/>
                </a:cubicBezTo>
                <a:close/>
                <a:moveTo>
                  <a:pt x="4881069" y="453700"/>
                </a:moveTo>
                <a:cubicBezTo>
                  <a:pt x="4880484" y="453864"/>
                  <a:pt x="4879937" y="454142"/>
                  <a:pt x="4879461" y="454520"/>
                </a:cubicBezTo>
                <a:lnTo>
                  <a:pt x="4879487" y="454520"/>
                </a:lnTo>
                <a:cubicBezTo>
                  <a:pt x="4879883" y="454043"/>
                  <a:pt x="4880451" y="453748"/>
                  <a:pt x="4881069" y="453700"/>
                </a:cubicBezTo>
                <a:close/>
                <a:moveTo>
                  <a:pt x="9016643" y="417956"/>
                </a:moveTo>
                <a:cubicBezTo>
                  <a:pt x="9012879" y="417383"/>
                  <a:pt x="9008667" y="422283"/>
                  <a:pt x="9004182" y="420320"/>
                </a:cubicBezTo>
                <a:cubicBezTo>
                  <a:pt x="9004038" y="420345"/>
                  <a:pt x="9003909" y="420345"/>
                  <a:pt x="9003764" y="420320"/>
                </a:cubicBezTo>
                <a:lnTo>
                  <a:pt x="9003332" y="420144"/>
                </a:lnTo>
                <a:lnTo>
                  <a:pt x="9003331" y="420138"/>
                </a:lnTo>
                <a:lnTo>
                  <a:pt x="9003317" y="420127"/>
                </a:lnTo>
                <a:lnTo>
                  <a:pt x="9003317" y="420060"/>
                </a:lnTo>
                <a:lnTo>
                  <a:pt x="9003086" y="419956"/>
                </a:lnTo>
                <a:lnTo>
                  <a:pt x="9003317" y="420127"/>
                </a:lnTo>
                <a:lnTo>
                  <a:pt x="9003317" y="420138"/>
                </a:lnTo>
                <a:lnTo>
                  <a:pt x="9003332" y="420144"/>
                </a:lnTo>
                <a:lnTo>
                  <a:pt x="9004730" y="426700"/>
                </a:lnTo>
                <a:cubicBezTo>
                  <a:pt x="9007196" y="424712"/>
                  <a:pt x="9004024" y="422581"/>
                  <a:pt x="9004529" y="420554"/>
                </a:cubicBezTo>
                <a:cubicBezTo>
                  <a:pt x="9008393" y="423335"/>
                  <a:pt x="9012677" y="417396"/>
                  <a:pt x="9016643" y="417956"/>
                </a:cubicBezTo>
                <a:close/>
                <a:moveTo>
                  <a:pt x="2709390" y="417956"/>
                </a:moveTo>
                <a:cubicBezTo>
                  <a:pt x="2705626" y="417383"/>
                  <a:pt x="2701414" y="422283"/>
                  <a:pt x="2696929" y="420320"/>
                </a:cubicBezTo>
                <a:cubicBezTo>
                  <a:pt x="2696785" y="420345"/>
                  <a:pt x="2696656" y="420345"/>
                  <a:pt x="2696511" y="420320"/>
                </a:cubicBezTo>
                <a:lnTo>
                  <a:pt x="2696080" y="420144"/>
                </a:lnTo>
                <a:lnTo>
                  <a:pt x="2696078" y="420138"/>
                </a:lnTo>
                <a:lnTo>
                  <a:pt x="2696064" y="420127"/>
                </a:lnTo>
                <a:lnTo>
                  <a:pt x="2696064" y="420060"/>
                </a:lnTo>
                <a:lnTo>
                  <a:pt x="2695833" y="419956"/>
                </a:lnTo>
                <a:lnTo>
                  <a:pt x="2696064" y="420127"/>
                </a:lnTo>
                <a:lnTo>
                  <a:pt x="2696064" y="420138"/>
                </a:lnTo>
                <a:lnTo>
                  <a:pt x="2696080" y="420144"/>
                </a:lnTo>
                <a:lnTo>
                  <a:pt x="2697477" y="426700"/>
                </a:lnTo>
                <a:cubicBezTo>
                  <a:pt x="2699943" y="424712"/>
                  <a:pt x="2696771" y="422581"/>
                  <a:pt x="2697276" y="420554"/>
                </a:cubicBezTo>
                <a:cubicBezTo>
                  <a:pt x="2701140" y="423335"/>
                  <a:pt x="2705424" y="417396"/>
                  <a:pt x="2709390" y="417956"/>
                </a:cubicBezTo>
                <a:close/>
                <a:moveTo>
                  <a:pt x="8738393" y="352261"/>
                </a:moveTo>
                <a:cubicBezTo>
                  <a:pt x="8736633" y="353262"/>
                  <a:pt x="8734614" y="353702"/>
                  <a:pt x="8732595" y="353521"/>
                </a:cubicBezTo>
                <a:lnTo>
                  <a:pt x="8732595" y="353560"/>
                </a:lnTo>
                <a:cubicBezTo>
                  <a:pt x="8734614" y="353721"/>
                  <a:pt x="8736633" y="353268"/>
                  <a:pt x="8738393" y="352261"/>
                </a:cubicBezTo>
                <a:close/>
                <a:moveTo>
                  <a:pt x="2431140" y="352261"/>
                </a:moveTo>
                <a:cubicBezTo>
                  <a:pt x="2429380" y="353262"/>
                  <a:pt x="2427361" y="353702"/>
                  <a:pt x="2425342" y="353521"/>
                </a:cubicBezTo>
                <a:lnTo>
                  <a:pt x="2425342" y="353560"/>
                </a:lnTo>
                <a:cubicBezTo>
                  <a:pt x="2427361" y="353721"/>
                  <a:pt x="2429380" y="353268"/>
                  <a:pt x="2431140" y="352261"/>
                </a:cubicBezTo>
                <a:close/>
                <a:moveTo>
                  <a:pt x="8724158" y="335175"/>
                </a:moveTo>
                <a:cubicBezTo>
                  <a:pt x="8723986" y="340826"/>
                  <a:pt x="8719327" y="348155"/>
                  <a:pt x="8729134" y="350285"/>
                </a:cubicBezTo>
                <a:cubicBezTo>
                  <a:pt x="8719414" y="348064"/>
                  <a:pt x="8723986" y="340788"/>
                  <a:pt x="8724158" y="335175"/>
                </a:cubicBezTo>
                <a:close/>
                <a:moveTo>
                  <a:pt x="2416905" y="335175"/>
                </a:moveTo>
                <a:cubicBezTo>
                  <a:pt x="2416733" y="340826"/>
                  <a:pt x="2412074" y="348155"/>
                  <a:pt x="2421881" y="350285"/>
                </a:cubicBezTo>
                <a:cubicBezTo>
                  <a:pt x="2412161" y="348064"/>
                  <a:pt x="2416733" y="340788"/>
                  <a:pt x="2416905" y="335175"/>
                </a:cubicBezTo>
                <a:close/>
                <a:moveTo>
                  <a:pt x="8833676" y="324117"/>
                </a:moveTo>
                <a:cubicBezTo>
                  <a:pt x="8833835" y="324468"/>
                  <a:pt x="8833849" y="324741"/>
                  <a:pt x="8832926" y="324637"/>
                </a:cubicBezTo>
                <a:cubicBezTo>
                  <a:pt x="8832695" y="324597"/>
                  <a:pt x="8832479" y="324509"/>
                  <a:pt x="8832277" y="324377"/>
                </a:cubicBezTo>
                <a:lnTo>
                  <a:pt x="8832277" y="324312"/>
                </a:lnTo>
                <a:lnTo>
                  <a:pt x="8832191" y="324312"/>
                </a:lnTo>
                <a:cubicBezTo>
                  <a:pt x="8832176" y="324351"/>
                  <a:pt x="8832133" y="324338"/>
                  <a:pt x="8832263" y="324416"/>
                </a:cubicBezTo>
                <a:cubicBezTo>
                  <a:pt x="8829609" y="330327"/>
                  <a:pt x="8827330" y="335422"/>
                  <a:pt x="8834152" y="337773"/>
                </a:cubicBezTo>
                <a:cubicBezTo>
                  <a:pt x="8827273" y="335383"/>
                  <a:pt x="8829768" y="330275"/>
                  <a:pt x="8833662" y="324780"/>
                </a:cubicBezTo>
                <a:lnTo>
                  <a:pt x="8833662" y="324741"/>
                </a:lnTo>
                <a:cubicBezTo>
                  <a:pt x="8837339" y="323604"/>
                  <a:pt x="8841276" y="323617"/>
                  <a:pt x="8844954" y="324779"/>
                </a:cubicBezTo>
                <a:cubicBezTo>
                  <a:pt x="8841305" y="323607"/>
                  <a:pt x="8837426" y="323380"/>
                  <a:pt x="8833676" y="324117"/>
                </a:cubicBezTo>
                <a:close/>
                <a:moveTo>
                  <a:pt x="2526423" y="324117"/>
                </a:moveTo>
                <a:cubicBezTo>
                  <a:pt x="2526582" y="324468"/>
                  <a:pt x="2526596" y="324741"/>
                  <a:pt x="2525673" y="324637"/>
                </a:cubicBezTo>
                <a:cubicBezTo>
                  <a:pt x="2525442" y="324597"/>
                  <a:pt x="2525226" y="324509"/>
                  <a:pt x="2525024" y="324377"/>
                </a:cubicBezTo>
                <a:lnTo>
                  <a:pt x="2525024" y="324312"/>
                </a:lnTo>
                <a:lnTo>
                  <a:pt x="2524938" y="324312"/>
                </a:lnTo>
                <a:cubicBezTo>
                  <a:pt x="2524923" y="324351"/>
                  <a:pt x="2524880" y="324338"/>
                  <a:pt x="2525010" y="324416"/>
                </a:cubicBezTo>
                <a:cubicBezTo>
                  <a:pt x="2522356" y="330327"/>
                  <a:pt x="2520077" y="335422"/>
                  <a:pt x="2526899" y="337773"/>
                </a:cubicBezTo>
                <a:cubicBezTo>
                  <a:pt x="2520020" y="335383"/>
                  <a:pt x="2522515" y="330275"/>
                  <a:pt x="2526409" y="324780"/>
                </a:cubicBezTo>
                <a:lnTo>
                  <a:pt x="2526409" y="324741"/>
                </a:lnTo>
                <a:cubicBezTo>
                  <a:pt x="2530086" y="323604"/>
                  <a:pt x="2534023" y="323617"/>
                  <a:pt x="2537701" y="324779"/>
                </a:cubicBezTo>
                <a:cubicBezTo>
                  <a:pt x="2534052" y="323607"/>
                  <a:pt x="2530173" y="323380"/>
                  <a:pt x="2526423" y="324117"/>
                </a:cubicBezTo>
                <a:close/>
                <a:moveTo>
                  <a:pt x="8773849" y="309370"/>
                </a:moveTo>
                <a:lnTo>
                  <a:pt x="8773856" y="309370"/>
                </a:lnTo>
                <a:lnTo>
                  <a:pt x="8773856" y="309383"/>
                </a:lnTo>
                <a:close/>
                <a:moveTo>
                  <a:pt x="2466597" y="309370"/>
                </a:moveTo>
                <a:lnTo>
                  <a:pt x="2466603" y="309370"/>
                </a:lnTo>
                <a:lnTo>
                  <a:pt x="2466603" y="309383"/>
                </a:lnTo>
                <a:close/>
                <a:moveTo>
                  <a:pt x="8770077" y="301899"/>
                </a:moveTo>
                <a:lnTo>
                  <a:pt x="8773849" y="309370"/>
                </a:lnTo>
                <a:lnTo>
                  <a:pt x="8767899" y="309252"/>
                </a:lnTo>
                <a:cubicBezTo>
                  <a:pt x="8769543" y="309448"/>
                  <a:pt x="8771389" y="309461"/>
                  <a:pt x="8773841" y="309799"/>
                </a:cubicBezTo>
                <a:cubicBezTo>
                  <a:pt x="8773827" y="309604"/>
                  <a:pt x="8773956" y="309526"/>
                  <a:pt x="8774620" y="309526"/>
                </a:cubicBezTo>
                <a:cubicBezTo>
                  <a:pt x="8774778" y="309560"/>
                  <a:pt x="8774923" y="309621"/>
                  <a:pt x="8775067" y="309708"/>
                </a:cubicBezTo>
                <a:cubicBezTo>
                  <a:pt x="8775182" y="309737"/>
                  <a:pt x="8775298" y="309780"/>
                  <a:pt x="8775398" y="309838"/>
                </a:cubicBezTo>
                <a:cubicBezTo>
                  <a:pt x="8775355" y="309786"/>
                  <a:pt x="8775182" y="309695"/>
                  <a:pt x="8775067" y="309695"/>
                </a:cubicBezTo>
                <a:cubicBezTo>
                  <a:pt x="8773856" y="306134"/>
                  <a:pt x="8771216" y="304380"/>
                  <a:pt x="8770077" y="301899"/>
                </a:cubicBezTo>
                <a:close/>
                <a:moveTo>
                  <a:pt x="2462824" y="301899"/>
                </a:moveTo>
                <a:lnTo>
                  <a:pt x="2466597" y="309370"/>
                </a:lnTo>
                <a:lnTo>
                  <a:pt x="2460646" y="309252"/>
                </a:lnTo>
                <a:cubicBezTo>
                  <a:pt x="2462290" y="309448"/>
                  <a:pt x="2464136" y="309461"/>
                  <a:pt x="2466588" y="309799"/>
                </a:cubicBezTo>
                <a:cubicBezTo>
                  <a:pt x="2466574" y="309604"/>
                  <a:pt x="2466703" y="309526"/>
                  <a:pt x="2467367" y="309526"/>
                </a:cubicBezTo>
                <a:cubicBezTo>
                  <a:pt x="2467525" y="309560"/>
                  <a:pt x="2467670" y="309621"/>
                  <a:pt x="2467814" y="309708"/>
                </a:cubicBezTo>
                <a:cubicBezTo>
                  <a:pt x="2467929" y="309737"/>
                  <a:pt x="2468045" y="309780"/>
                  <a:pt x="2468145" y="309838"/>
                </a:cubicBezTo>
                <a:cubicBezTo>
                  <a:pt x="2468102" y="309786"/>
                  <a:pt x="2467929" y="309695"/>
                  <a:pt x="2467814" y="309695"/>
                </a:cubicBezTo>
                <a:cubicBezTo>
                  <a:pt x="2466603" y="306134"/>
                  <a:pt x="2463963" y="304380"/>
                  <a:pt x="2462824" y="301899"/>
                </a:cubicBezTo>
                <a:close/>
                <a:moveTo>
                  <a:pt x="1502909" y="288983"/>
                </a:moveTo>
                <a:cubicBezTo>
                  <a:pt x="1501135" y="288996"/>
                  <a:pt x="1499564" y="289399"/>
                  <a:pt x="1499621" y="291685"/>
                </a:cubicBezTo>
                <a:cubicBezTo>
                  <a:pt x="1499564" y="289477"/>
                  <a:pt x="1501107" y="289009"/>
                  <a:pt x="1502909" y="289009"/>
                </a:cubicBezTo>
                <a:close/>
                <a:moveTo>
                  <a:pt x="1588242" y="240543"/>
                </a:moveTo>
                <a:cubicBezTo>
                  <a:pt x="1588213" y="240777"/>
                  <a:pt x="1588040" y="240946"/>
                  <a:pt x="1587333" y="240946"/>
                </a:cubicBezTo>
                <a:lnTo>
                  <a:pt x="1586324" y="240946"/>
                </a:lnTo>
                <a:cubicBezTo>
                  <a:pt x="1586064" y="240926"/>
                  <a:pt x="1585805" y="240887"/>
                  <a:pt x="1585545" y="240829"/>
                </a:cubicBezTo>
                <a:cubicBezTo>
                  <a:pt x="1585790" y="240932"/>
                  <a:pt x="1586064" y="240975"/>
                  <a:pt x="1586338" y="240959"/>
                </a:cubicBezTo>
                <a:lnTo>
                  <a:pt x="1586338" y="240972"/>
                </a:lnTo>
                <a:cubicBezTo>
                  <a:pt x="1587636" y="243662"/>
                  <a:pt x="1586367" y="244130"/>
                  <a:pt x="1584276" y="243727"/>
                </a:cubicBezTo>
                <a:cubicBezTo>
                  <a:pt x="1586612" y="244143"/>
                  <a:pt x="1588083" y="243675"/>
                  <a:pt x="1588170" y="240972"/>
                </a:cubicBezTo>
                <a:lnTo>
                  <a:pt x="1593289" y="240972"/>
                </a:lnTo>
                <a:cubicBezTo>
                  <a:pt x="1591588" y="240997"/>
                  <a:pt x="1589900" y="240853"/>
                  <a:pt x="1588242" y="240543"/>
                </a:cubicBezTo>
                <a:close/>
                <a:moveTo>
                  <a:pt x="1585242" y="237944"/>
                </a:moveTo>
                <a:cubicBezTo>
                  <a:pt x="1585084" y="237990"/>
                  <a:pt x="1584939" y="238086"/>
                  <a:pt x="1584824" y="238217"/>
                </a:cubicBezTo>
                <a:lnTo>
                  <a:pt x="1584824" y="238230"/>
                </a:lnTo>
                <a:cubicBezTo>
                  <a:pt x="1584968" y="238139"/>
                  <a:pt x="1585084" y="237996"/>
                  <a:pt x="1585242" y="237944"/>
                </a:cubicBezTo>
                <a:close/>
                <a:moveTo>
                  <a:pt x="7250776" y="215505"/>
                </a:moveTo>
                <a:cubicBezTo>
                  <a:pt x="7250819" y="216894"/>
                  <a:pt x="7251569" y="218163"/>
                  <a:pt x="7252752" y="218871"/>
                </a:cubicBezTo>
                <a:lnTo>
                  <a:pt x="7252752" y="218845"/>
                </a:lnTo>
                <a:cubicBezTo>
                  <a:pt x="7251584" y="218137"/>
                  <a:pt x="7250834" y="216882"/>
                  <a:pt x="7250776" y="215505"/>
                </a:cubicBezTo>
                <a:close/>
                <a:moveTo>
                  <a:pt x="1596736" y="215505"/>
                </a:moveTo>
                <a:cubicBezTo>
                  <a:pt x="1596779" y="216894"/>
                  <a:pt x="1597529" y="218163"/>
                  <a:pt x="1598712" y="218871"/>
                </a:cubicBezTo>
                <a:lnTo>
                  <a:pt x="1598712" y="218845"/>
                </a:lnTo>
                <a:cubicBezTo>
                  <a:pt x="1597544" y="218137"/>
                  <a:pt x="1596794" y="216882"/>
                  <a:pt x="1596736" y="215505"/>
                </a:cubicBezTo>
                <a:close/>
                <a:moveTo>
                  <a:pt x="8450380" y="212776"/>
                </a:moveTo>
                <a:cubicBezTo>
                  <a:pt x="8449759" y="213109"/>
                  <a:pt x="8449081" y="213335"/>
                  <a:pt x="8448389" y="213453"/>
                </a:cubicBezTo>
                <a:cubicBezTo>
                  <a:pt x="8449067" y="213348"/>
                  <a:pt x="8449716" y="213133"/>
                  <a:pt x="8450322" y="212815"/>
                </a:cubicBezTo>
                <a:close/>
                <a:moveTo>
                  <a:pt x="2143127" y="212776"/>
                </a:moveTo>
                <a:cubicBezTo>
                  <a:pt x="2142506" y="213109"/>
                  <a:pt x="2141828" y="213335"/>
                  <a:pt x="2141136" y="213453"/>
                </a:cubicBezTo>
                <a:cubicBezTo>
                  <a:pt x="2141814" y="213348"/>
                  <a:pt x="2142463" y="213133"/>
                  <a:pt x="2143069" y="212815"/>
                </a:cubicBezTo>
                <a:close/>
                <a:moveTo>
                  <a:pt x="8451851" y="210516"/>
                </a:moveTo>
                <a:lnTo>
                  <a:pt x="8451807" y="210555"/>
                </a:lnTo>
                <a:cubicBezTo>
                  <a:pt x="8451865" y="211373"/>
                  <a:pt x="8451490" y="212163"/>
                  <a:pt x="8450812" y="212633"/>
                </a:cubicBezTo>
                <a:cubicBezTo>
                  <a:pt x="8451519" y="212169"/>
                  <a:pt x="8451923" y="211358"/>
                  <a:pt x="8451851" y="210516"/>
                </a:cubicBezTo>
                <a:close/>
                <a:moveTo>
                  <a:pt x="2144598" y="210516"/>
                </a:moveTo>
                <a:lnTo>
                  <a:pt x="2144554" y="210555"/>
                </a:lnTo>
                <a:cubicBezTo>
                  <a:pt x="2144612" y="211373"/>
                  <a:pt x="2144237" y="212163"/>
                  <a:pt x="2143559" y="212633"/>
                </a:cubicBezTo>
                <a:cubicBezTo>
                  <a:pt x="2144266" y="212169"/>
                  <a:pt x="2144670" y="211358"/>
                  <a:pt x="2144598" y="210516"/>
                </a:cubicBezTo>
                <a:close/>
                <a:moveTo>
                  <a:pt x="7247632" y="209295"/>
                </a:moveTo>
                <a:lnTo>
                  <a:pt x="7247632" y="209320"/>
                </a:lnTo>
                <a:cubicBezTo>
                  <a:pt x="7248959" y="209471"/>
                  <a:pt x="7250055" y="210419"/>
                  <a:pt x="7250415" y="211711"/>
                </a:cubicBezTo>
                <a:cubicBezTo>
                  <a:pt x="7250069" y="210413"/>
                  <a:pt x="7248959" y="209456"/>
                  <a:pt x="7247632" y="209295"/>
                </a:cubicBezTo>
                <a:close/>
                <a:moveTo>
                  <a:pt x="1593592" y="209295"/>
                </a:moveTo>
                <a:lnTo>
                  <a:pt x="1593592" y="209320"/>
                </a:lnTo>
                <a:cubicBezTo>
                  <a:pt x="1594919" y="209471"/>
                  <a:pt x="1596015" y="210419"/>
                  <a:pt x="1596375" y="211711"/>
                </a:cubicBezTo>
                <a:cubicBezTo>
                  <a:pt x="1596029" y="210413"/>
                  <a:pt x="1594919" y="209456"/>
                  <a:pt x="1593592" y="209295"/>
                </a:cubicBezTo>
                <a:close/>
                <a:moveTo>
                  <a:pt x="8405320" y="177112"/>
                </a:moveTo>
                <a:cubicBezTo>
                  <a:pt x="8402504" y="178152"/>
                  <a:pt x="8399789" y="179870"/>
                  <a:pt x="8396948" y="180800"/>
                </a:cubicBezTo>
                <a:cubicBezTo>
                  <a:pt x="8402572" y="179045"/>
                  <a:pt x="8407735" y="174030"/>
                  <a:pt x="8414239" y="177590"/>
                </a:cubicBezTo>
                <a:lnTo>
                  <a:pt x="8414297" y="177500"/>
                </a:lnTo>
                <a:cubicBezTo>
                  <a:pt x="8411052" y="175713"/>
                  <a:pt x="8408135" y="176073"/>
                  <a:pt x="8405320" y="177112"/>
                </a:cubicBezTo>
                <a:close/>
                <a:moveTo>
                  <a:pt x="2098067" y="177112"/>
                </a:moveTo>
                <a:cubicBezTo>
                  <a:pt x="2095251" y="178152"/>
                  <a:pt x="2092536" y="179870"/>
                  <a:pt x="2089695" y="180800"/>
                </a:cubicBezTo>
                <a:cubicBezTo>
                  <a:pt x="2095319" y="179045"/>
                  <a:pt x="2100482" y="174030"/>
                  <a:pt x="2106986" y="177590"/>
                </a:cubicBezTo>
                <a:lnTo>
                  <a:pt x="2107044" y="177500"/>
                </a:lnTo>
                <a:cubicBezTo>
                  <a:pt x="2103799" y="175713"/>
                  <a:pt x="2100883" y="176073"/>
                  <a:pt x="2098067" y="177112"/>
                </a:cubicBezTo>
                <a:close/>
                <a:moveTo>
                  <a:pt x="6876998" y="167924"/>
                </a:moveTo>
                <a:cubicBezTo>
                  <a:pt x="6876075" y="169941"/>
                  <a:pt x="6875397" y="172067"/>
                  <a:pt x="6875008" y="174251"/>
                </a:cubicBezTo>
                <a:cubicBezTo>
                  <a:pt x="6873941" y="172848"/>
                  <a:pt x="6872570" y="171262"/>
                  <a:pt x="6871460" y="169599"/>
                </a:cubicBezTo>
                <a:cubicBezTo>
                  <a:pt x="6872599" y="171288"/>
                  <a:pt x="6873983" y="172913"/>
                  <a:pt x="6874921" y="174550"/>
                </a:cubicBezTo>
                <a:lnTo>
                  <a:pt x="6875008" y="174251"/>
                </a:lnTo>
                <a:cubicBezTo>
                  <a:pt x="6875743" y="175091"/>
                  <a:pt x="6876277" y="176085"/>
                  <a:pt x="6876579" y="177162"/>
                </a:cubicBezTo>
                <a:cubicBezTo>
                  <a:pt x="6876334" y="177292"/>
                  <a:pt x="6876060" y="177474"/>
                  <a:pt x="6875801" y="177629"/>
                </a:cubicBezTo>
                <a:cubicBezTo>
                  <a:pt x="6875844" y="177939"/>
                  <a:pt x="6875844" y="178254"/>
                  <a:pt x="6875801" y="178565"/>
                </a:cubicBezTo>
                <a:cubicBezTo>
                  <a:pt x="6876378" y="178351"/>
                  <a:pt x="6876724" y="177767"/>
                  <a:pt x="6876623" y="177162"/>
                </a:cubicBezTo>
                <a:lnTo>
                  <a:pt x="6876623" y="177175"/>
                </a:lnTo>
                <a:cubicBezTo>
                  <a:pt x="6881454" y="174550"/>
                  <a:pt x="6884468" y="174706"/>
                  <a:pt x="6884843" y="179071"/>
                </a:cubicBezTo>
                <a:cubicBezTo>
                  <a:pt x="6884310" y="173718"/>
                  <a:pt x="6880084" y="174433"/>
                  <a:pt x="6876421" y="174342"/>
                </a:cubicBezTo>
                <a:cubicBezTo>
                  <a:pt x="6876810" y="172444"/>
                  <a:pt x="6876161" y="169509"/>
                  <a:pt x="6876998" y="167924"/>
                </a:cubicBezTo>
                <a:close/>
                <a:moveTo>
                  <a:pt x="1222958" y="167924"/>
                </a:moveTo>
                <a:cubicBezTo>
                  <a:pt x="1222035" y="169941"/>
                  <a:pt x="1221357" y="172067"/>
                  <a:pt x="1220968" y="174251"/>
                </a:cubicBezTo>
                <a:cubicBezTo>
                  <a:pt x="1219901" y="172848"/>
                  <a:pt x="1218530" y="171262"/>
                  <a:pt x="1217420" y="169599"/>
                </a:cubicBezTo>
                <a:cubicBezTo>
                  <a:pt x="1218559" y="171288"/>
                  <a:pt x="1219943" y="172913"/>
                  <a:pt x="1220881" y="174550"/>
                </a:cubicBezTo>
                <a:lnTo>
                  <a:pt x="1220968" y="174251"/>
                </a:lnTo>
                <a:cubicBezTo>
                  <a:pt x="1221703" y="175091"/>
                  <a:pt x="1222237" y="176085"/>
                  <a:pt x="1222539" y="177162"/>
                </a:cubicBezTo>
                <a:cubicBezTo>
                  <a:pt x="1222294" y="177292"/>
                  <a:pt x="1222020" y="177474"/>
                  <a:pt x="1221761" y="177629"/>
                </a:cubicBezTo>
                <a:cubicBezTo>
                  <a:pt x="1221804" y="177939"/>
                  <a:pt x="1221804" y="178254"/>
                  <a:pt x="1221761" y="178565"/>
                </a:cubicBezTo>
                <a:cubicBezTo>
                  <a:pt x="1222338" y="178351"/>
                  <a:pt x="1222684" y="177767"/>
                  <a:pt x="1222583" y="177162"/>
                </a:cubicBezTo>
                <a:lnTo>
                  <a:pt x="1222583" y="177175"/>
                </a:lnTo>
                <a:cubicBezTo>
                  <a:pt x="1227414" y="174550"/>
                  <a:pt x="1230428" y="174706"/>
                  <a:pt x="1230803" y="179071"/>
                </a:cubicBezTo>
                <a:cubicBezTo>
                  <a:pt x="1230270" y="173718"/>
                  <a:pt x="1226044" y="174433"/>
                  <a:pt x="1222381" y="174342"/>
                </a:cubicBezTo>
                <a:cubicBezTo>
                  <a:pt x="1222770" y="172444"/>
                  <a:pt x="1222121" y="169509"/>
                  <a:pt x="1222958" y="167924"/>
                </a:cubicBezTo>
                <a:close/>
                <a:moveTo>
                  <a:pt x="8075895" y="163284"/>
                </a:moveTo>
                <a:lnTo>
                  <a:pt x="8075794" y="163362"/>
                </a:lnTo>
                <a:lnTo>
                  <a:pt x="8075262" y="164701"/>
                </a:lnTo>
                <a:lnTo>
                  <a:pt x="8075216" y="164805"/>
                </a:lnTo>
                <a:lnTo>
                  <a:pt x="8075219" y="164809"/>
                </a:lnTo>
                <a:lnTo>
                  <a:pt x="8075216" y="164818"/>
                </a:lnTo>
                <a:cubicBezTo>
                  <a:pt x="8075346" y="166650"/>
                  <a:pt x="8076082" y="168158"/>
                  <a:pt x="8078043" y="168377"/>
                </a:cubicBezTo>
                <a:lnTo>
                  <a:pt x="8075219" y="164809"/>
                </a:lnTo>
                <a:lnTo>
                  <a:pt x="8075262" y="164701"/>
                </a:lnTo>
                <a:close/>
                <a:moveTo>
                  <a:pt x="1768642" y="163284"/>
                </a:moveTo>
                <a:lnTo>
                  <a:pt x="1768541" y="163362"/>
                </a:lnTo>
                <a:lnTo>
                  <a:pt x="1768010" y="164700"/>
                </a:lnTo>
                <a:lnTo>
                  <a:pt x="1767963" y="164805"/>
                </a:lnTo>
                <a:lnTo>
                  <a:pt x="1767967" y="164809"/>
                </a:lnTo>
                <a:lnTo>
                  <a:pt x="1767963" y="164818"/>
                </a:lnTo>
                <a:cubicBezTo>
                  <a:pt x="1768093" y="166650"/>
                  <a:pt x="1768829" y="168158"/>
                  <a:pt x="1770790" y="168377"/>
                </a:cubicBezTo>
                <a:lnTo>
                  <a:pt x="1767967" y="164809"/>
                </a:lnTo>
                <a:lnTo>
                  <a:pt x="1768010" y="164700"/>
                </a:lnTo>
                <a:close/>
                <a:moveTo>
                  <a:pt x="6898818" y="157399"/>
                </a:moveTo>
                <a:cubicBezTo>
                  <a:pt x="6896366" y="157347"/>
                  <a:pt x="6895299" y="158698"/>
                  <a:pt x="6895443" y="160998"/>
                </a:cubicBezTo>
                <a:cubicBezTo>
                  <a:pt x="6895299" y="158711"/>
                  <a:pt x="6896366" y="157412"/>
                  <a:pt x="6898818" y="157412"/>
                </a:cubicBezTo>
                <a:lnTo>
                  <a:pt x="6898818" y="157425"/>
                </a:lnTo>
                <a:cubicBezTo>
                  <a:pt x="6900389" y="157386"/>
                  <a:pt x="6901673" y="158048"/>
                  <a:pt x="6901745" y="159620"/>
                </a:cubicBezTo>
                <a:cubicBezTo>
                  <a:pt x="6901673" y="158035"/>
                  <a:pt x="6900389" y="157399"/>
                  <a:pt x="6898818" y="157399"/>
                </a:cubicBezTo>
                <a:close/>
                <a:moveTo>
                  <a:pt x="1244778" y="157399"/>
                </a:moveTo>
                <a:cubicBezTo>
                  <a:pt x="1242326" y="157347"/>
                  <a:pt x="1241259" y="158698"/>
                  <a:pt x="1241403" y="160998"/>
                </a:cubicBezTo>
                <a:cubicBezTo>
                  <a:pt x="1241259" y="158711"/>
                  <a:pt x="1242326" y="157412"/>
                  <a:pt x="1244778" y="157412"/>
                </a:cubicBezTo>
                <a:lnTo>
                  <a:pt x="1244778" y="157425"/>
                </a:lnTo>
                <a:cubicBezTo>
                  <a:pt x="1246349" y="157386"/>
                  <a:pt x="1247633" y="158048"/>
                  <a:pt x="1247705" y="159620"/>
                </a:cubicBezTo>
                <a:cubicBezTo>
                  <a:pt x="1247633" y="158035"/>
                  <a:pt x="1246349" y="157399"/>
                  <a:pt x="1244778" y="157399"/>
                </a:cubicBezTo>
                <a:close/>
                <a:moveTo>
                  <a:pt x="8243055" y="147472"/>
                </a:moveTo>
                <a:lnTo>
                  <a:pt x="8243055" y="147485"/>
                </a:lnTo>
                <a:lnTo>
                  <a:pt x="8244483" y="148096"/>
                </a:lnTo>
                <a:close/>
                <a:moveTo>
                  <a:pt x="1935802" y="147472"/>
                </a:moveTo>
                <a:lnTo>
                  <a:pt x="1935802" y="147485"/>
                </a:lnTo>
                <a:lnTo>
                  <a:pt x="1937230" y="148096"/>
                </a:lnTo>
                <a:close/>
                <a:moveTo>
                  <a:pt x="8505268" y="146458"/>
                </a:moveTo>
                <a:cubicBezTo>
                  <a:pt x="8505225" y="146552"/>
                  <a:pt x="8505124" y="146616"/>
                  <a:pt x="8505023" y="146627"/>
                </a:cubicBezTo>
                <a:lnTo>
                  <a:pt x="8505080" y="146588"/>
                </a:lnTo>
                <a:cubicBezTo>
                  <a:pt x="8505153" y="146588"/>
                  <a:pt x="8505210" y="146497"/>
                  <a:pt x="8505268" y="146458"/>
                </a:cubicBezTo>
                <a:close/>
                <a:moveTo>
                  <a:pt x="2198015" y="146458"/>
                </a:moveTo>
                <a:cubicBezTo>
                  <a:pt x="2197972" y="146552"/>
                  <a:pt x="2197871" y="146616"/>
                  <a:pt x="2197770" y="146627"/>
                </a:cubicBezTo>
                <a:lnTo>
                  <a:pt x="2197827" y="146588"/>
                </a:lnTo>
                <a:cubicBezTo>
                  <a:pt x="2197900" y="146588"/>
                  <a:pt x="2197957" y="146497"/>
                  <a:pt x="2198015" y="146458"/>
                </a:cubicBezTo>
                <a:close/>
                <a:moveTo>
                  <a:pt x="8191685" y="142313"/>
                </a:moveTo>
                <a:cubicBezTo>
                  <a:pt x="8191887" y="142407"/>
                  <a:pt x="8192089" y="142511"/>
                  <a:pt x="8192291" y="142625"/>
                </a:cubicBezTo>
                <a:cubicBezTo>
                  <a:pt x="8192103" y="142508"/>
                  <a:pt x="8191902" y="142404"/>
                  <a:pt x="8191700" y="142313"/>
                </a:cubicBezTo>
                <a:close/>
                <a:moveTo>
                  <a:pt x="1884432" y="142313"/>
                </a:moveTo>
                <a:cubicBezTo>
                  <a:pt x="1884634" y="142407"/>
                  <a:pt x="1884836" y="142511"/>
                  <a:pt x="1885038" y="142625"/>
                </a:cubicBezTo>
                <a:cubicBezTo>
                  <a:pt x="1884850" y="142508"/>
                  <a:pt x="1884649" y="142404"/>
                  <a:pt x="1884447" y="142313"/>
                </a:cubicBezTo>
                <a:close/>
                <a:moveTo>
                  <a:pt x="6716186" y="141819"/>
                </a:moveTo>
                <a:cubicBezTo>
                  <a:pt x="6714751" y="141254"/>
                  <a:pt x="6713283" y="141579"/>
                  <a:pt x="6711553" y="143379"/>
                </a:cubicBezTo>
                <a:lnTo>
                  <a:pt x="6711452" y="143470"/>
                </a:lnTo>
                <a:cubicBezTo>
                  <a:pt x="6710097" y="144873"/>
                  <a:pt x="6707645" y="146471"/>
                  <a:pt x="6709203" y="148159"/>
                </a:cubicBezTo>
                <a:cubicBezTo>
                  <a:pt x="6711813" y="151161"/>
                  <a:pt x="6713918" y="146562"/>
                  <a:pt x="6716615" y="146758"/>
                </a:cubicBezTo>
                <a:cubicBezTo>
                  <a:pt x="6718000" y="146561"/>
                  <a:pt x="6719355" y="146172"/>
                  <a:pt x="6720625" y="145600"/>
                </a:cubicBezTo>
                <a:cubicBezTo>
                  <a:pt x="6719024" y="143839"/>
                  <a:pt x="6717621" y="142384"/>
                  <a:pt x="6716186" y="141819"/>
                </a:cubicBezTo>
                <a:close/>
                <a:moveTo>
                  <a:pt x="1062146" y="141819"/>
                </a:moveTo>
                <a:cubicBezTo>
                  <a:pt x="1060711" y="141254"/>
                  <a:pt x="1059244" y="141579"/>
                  <a:pt x="1057513" y="143379"/>
                </a:cubicBezTo>
                <a:lnTo>
                  <a:pt x="1057412" y="143470"/>
                </a:lnTo>
                <a:cubicBezTo>
                  <a:pt x="1056057" y="144873"/>
                  <a:pt x="1053605" y="146471"/>
                  <a:pt x="1055163" y="148159"/>
                </a:cubicBezTo>
                <a:cubicBezTo>
                  <a:pt x="1057773" y="151161"/>
                  <a:pt x="1059878" y="146562"/>
                  <a:pt x="1062575" y="146758"/>
                </a:cubicBezTo>
                <a:cubicBezTo>
                  <a:pt x="1063960" y="146561"/>
                  <a:pt x="1065315" y="146172"/>
                  <a:pt x="1066585" y="145600"/>
                </a:cubicBezTo>
                <a:cubicBezTo>
                  <a:pt x="1064984" y="143839"/>
                  <a:pt x="1063581" y="142384"/>
                  <a:pt x="1062146" y="141819"/>
                </a:cubicBezTo>
                <a:close/>
                <a:moveTo>
                  <a:pt x="8460691" y="138402"/>
                </a:moveTo>
                <a:cubicBezTo>
                  <a:pt x="8460604" y="138598"/>
                  <a:pt x="8460244" y="138637"/>
                  <a:pt x="8460085" y="138791"/>
                </a:cubicBezTo>
                <a:lnTo>
                  <a:pt x="8460027" y="138882"/>
                </a:lnTo>
                <a:cubicBezTo>
                  <a:pt x="8460186" y="138676"/>
                  <a:pt x="8460547" y="138676"/>
                  <a:pt x="8460691" y="138402"/>
                </a:cubicBezTo>
                <a:close/>
                <a:moveTo>
                  <a:pt x="2153438" y="138402"/>
                </a:moveTo>
                <a:cubicBezTo>
                  <a:pt x="2153351" y="138598"/>
                  <a:pt x="2152991" y="138637"/>
                  <a:pt x="2152832" y="138791"/>
                </a:cubicBezTo>
                <a:lnTo>
                  <a:pt x="2152774" y="138882"/>
                </a:lnTo>
                <a:cubicBezTo>
                  <a:pt x="2152933" y="138676"/>
                  <a:pt x="2153294" y="138676"/>
                  <a:pt x="2153438" y="138402"/>
                </a:cubicBezTo>
                <a:close/>
                <a:moveTo>
                  <a:pt x="8456177" y="136986"/>
                </a:moveTo>
                <a:cubicBezTo>
                  <a:pt x="8456177" y="137015"/>
                  <a:pt x="8456177" y="137045"/>
                  <a:pt x="8456177" y="137076"/>
                </a:cubicBezTo>
                <a:lnTo>
                  <a:pt x="8456969" y="137949"/>
                </a:lnTo>
                <a:lnTo>
                  <a:pt x="8458513" y="139825"/>
                </a:lnTo>
                <a:cubicBezTo>
                  <a:pt x="8458542" y="139827"/>
                  <a:pt x="8458571" y="139829"/>
                  <a:pt x="8458600" y="139832"/>
                </a:cubicBezTo>
                <a:lnTo>
                  <a:pt x="8458643" y="139793"/>
                </a:lnTo>
                <a:lnTo>
                  <a:pt x="8456969" y="137949"/>
                </a:lnTo>
                <a:close/>
                <a:moveTo>
                  <a:pt x="2148924" y="136986"/>
                </a:moveTo>
                <a:cubicBezTo>
                  <a:pt x="2148924" y="137015"/>
                  <a:pt x="2148924" y="137045"/>
                  <a:pt x="2148924" y="137076"/>
                </a:cubicBezTo>
                <a:lnTo>
                  <a:pt x="2149717" y="137949"/>
                </a:lnTo>
                <a:lnTo>
                  <a:pt x="2151260" y="139825"/>
                </a:lnTo>
                <a:cubicBezTo>
                  <a:pt x="2151289" y="139827"/>
                  <a:pt x="2151318" y="139829"/>
                  <a:pt x="2151347" y="139832"/>
                </a:cubicBezTo>
                <a:lnTo>
                  <a:pt x="2151390" y="139793"/>
                </a:lnTo>
                <a:lnTo>
                  <a:pt x="2149717" y="137949"/>
                </a:lnTo>
                <a:close/>
                <a:moveTo>
                  <a:pt x="7134236" y="133594"/>
                </a:moveTo>
                <a:cubicBezTo>
                  <a:pt x="7134178" y="133412"/>
                  <a:pt x="7135014" y="133828"/>
                  <a:pt x="7135851" y="135206"/>
                </a:cubicBezTo>
                <a:lnTo>
                  <a:pt x="7135952" y="135114"/>
                </a:lnTo>
                <a:cubicBezTo>
                  <a:pt x="7135577" y="134422"/>
                  <a:pt x="7134971" y="133883"/>
                  <a:pt x="7134236" y="133594"/>
                </a:cubicBezTo>
                <a:close/>
                <a:moveTo>
                  <a:pt x="1480196" y="133594"/>
                </a:moveTo>
                <a:cubicBezTo>
                  <a:pt x="1480138" y="133412"/>
                  <a:pt x="1480974" y="133828"/>
                  <a:pt x="1481811" y="135206"/>
                </a:cubicBezTo>
                <a:lnTo>
                  <a:pt x="1481912" y="135114"/>
                </a:lnTo>
                <a:cubicBezTo>
                  <a:pt x="1481537" y="134422"/>
                  <a:pt x="1480931" y="133883"/>
                  <a:pt x="1480196" y="133594"/>
                </a:cubicBezTo>
                <a:close/>
                <a:moveTo>
                  <a:pt x="7012950" y="125681"/>
                </a:moveTo>
                <a:cubicBezTo>
                  <a:pt x="7011839" y="127350"/>
                  <a:pt x="7010354" y="128738"/>
                  <a:pt x="7008623" y="129735"/>
                </a:cubicBezTo>
                <a:lnTo>
                  <a:pt x="7008623" y="130347"/>
                </a:lnTo>
                <a:cubicBezTo>
                  <a:pt x="7013743" y="129307"/>
                  <a:pt x="7015748" y="131906"/>
                  <a:pt x="7018545" y="133205"/>
                </a:cubicBezTo>
                <a:cubicBezTo>
                  <a:pt x="7017089" y="132542"/>
                  <a:pt x="7015776" y="131386"/>
                  <a:pt x="7012950" y="125681"/>
                </a:cubicBezTo>
                <a:close/>
                <a:moveTo>
                  <a:pt x="1358910" y="125681"/>
                </a:moveTo>
                <a:cubicBezTo>
                  <a:pt x="1357799" y="127350"/>
                  <a:pt x="1356314" y="128738"/>
                  <a:pt x="1354583" y="129735"/>
                </a:cubicBezTo>
                <a:lnTo>
                  <a:pt x="1354583" y="130347"/>
                </a:lnTo>
                <a:cubicBezTo>
                  <a:pt x="1359703" y="129307"/>
                  <a:pt x="1361708" y="131906"/>
                  <a:pt x="1364505" y="133205"/>
                </a:cubicBezTo>
                <a:cubicBezTo>
                  <a:pt x="1363049" y="132542"/>
                  <a:pt x="1361736" y="131386"/>
                  <a:pt x="1358910" y="125681"/>
                </a:cubicBezTo>
                <a:close/>
                <a:moveTo>
                  <a:pt x="7008696" y="116482"/>
                </a:moveTo>
                <a:cubicBezTo>
                  <a:pt x="7008696" y="116820"/>
                  <a:pt x="7008696" y="117132"/>
                  <a:pt x="7008696" y="117482"/>
                </a:cubicBezTo>
                <a:cubicBezTo>
                  <a:pt x="7008796" y="117223"/>
                  <a:pt x="7008854" y="116963"/>
                  <a:pt x="7008854" y="116703"/>
                </a:cubicBezTo>
                <a:close/>
                <a:moveTo>
                  <a:pt x="1354656" y="116482"/>
                </a:moveTo>
                <a:cubicBezTo>
                  <a:pt x="1354656" y="116820"/>
                  <a:pt x="1354656" y="117132"/>
                  <a:pt x="1354656" y="117482"/>
                </a:cubicBezTo>
                <a:cubicBezTo>
                  <a:pt x="1354756" y="117223"/>
                  <a:pt x="1354814" y="116963"/>
                  <a:pt x="1354814" y="116703"/>
                </a:cubicBezTo>
                <a:close/>
                <a:moveTo>
                  <a:pt x="7018863" y="95602"/>
                </a:moveTo>
                <a:cubicBezTo>
                  <a:pt x="7019526" y="96229"/>
                  <a:pt x="7020132" y="96932"/>
                  <a:pt x="7020637" y="97693"/>
                </a:cubicBezTo>
                <a:lnTo>
                  <a:pt x="7020737" y="97602"/>
                </a:lnTo>
                <a:cubicBezTo>
                  <a:pt x="7020175" y="96878"/>
                  <a:pt x="7019555" y="96209"/>
                  <a:pt x="7018863" y="95602"/>
                </a:cubicBezTo>
                <a:close/>
                <a:moveTo>
                  <a:pt x="1364823" y="95602"/>
                </a:moveTo>
                <a:cubicBezTo>
                  <a:pt x="1365486" y="96229"/>
                  <a:pt x="1366092" y="96932"/>
                  <a:pt x="1366597" y="97693"/>
                </a:cubicBezTo>
                <a:lnTo>
                  <a:pt x="1366697" y="97602"/>
                </a:lnTo>
                <a:cubicBezTo>
                  <a:pt x="1366135" y="96878"/>
                  <a:pt x="1365515" y="96209"/>
                  <a:pt x="1364823" y="95602"/>
                </a:cubicBezTo>
                <a:close/>
                <a:moveTo>
                  <a:pt x="7442527" y="49267"/>
                </a:moveTo>
                <a:cubicBezTo>
                  <a:pt x="7443652" y="49144"/>
                  <a:pt x="7444792" y="49420"/>
                  <a:pt x="7445743" y="50047"/>
                </a:cubicBezTo>
                <a:lnTo>
                  <a:pt x="7445859" y="49956"/>
                </a:lnTo>
                <a:cubicBezTo>
                  <a:pt x="7444705" y="50053"/>
                  <a:pt x="7443537" y="49814"/>
                  <a:pt x="7442527" y="49267"/>
                </a:cubicBezTo>
                <a:close/>
                <a:moveTo>
                  <a:pt x="6789314" y="49267"/>
                </a:moveTo>
                <a:cubicBezTo>
                  <a:pt x="6790439" y="49144"/>
                  <a:pt x="6791579" y="49420"/>
                  <a:pt x="6792530" y="50047"/>
                </a:cubicBezTo>
                <a:lnTo>
                  <a:pt x="6792646" y="49956"/>
                </a:lnTo>
                <a:cubicBezTo>
                  <a:pt x="6791492" y="50053"/>
                  <a:pt x="6790324" y="49814"/>
                  <a:pt x="6789314" y="49267"/>
                </a:cubicBezTo>
                <a:close/>
                <a:moveTo>
                  <a:pt x="1135274" y="49267"/>
                </a:moveTo>
                <a:cubicBezTo>
                  <a:pt x="1136399" y="49144"/>
                  <a:pt x="1137539" y="49420"/>
                  <a:pt x="1138490" y="50047"/>
                </a:cubicBezTo>
                <a:lnTo>
                  <a:pt x="1138606" y="49956"/>
                </a:lnTo>
                <a:cubicBezTo>
                  <a:pt x="1137452" y="50053"/>
                  <a:pt x="1136284" y="49814"/>
                  <a:pt x="1135274" y="49267"/>
                </a:cubicBezTo>
                <a:close/>
                <a:moveTo>
                  <a:pt x="1382792" y="2024"/>
                </a:moveTo>
                <a:cubicBezTo>
                  <a:pt x="1391012" y="6290"/>
                  <a:pt x="1398901" y="11177"/>
                  <a:pt x="1406371" y="16641"/>
                </a:cubicBezTo>
                <a:cubicBezTo>
                  <a:pt x="1410179" y="20331"/>
                  <a:pt x="1415687" y="17355"/>
                  <a:pt x="1420374" y="17173"/>
                </a:cubicBezTo>
                <a:cubicBezTo>
                  <a:pt x="1425076" y="16991"/>
                  <a:pt x="1430398" y="16342"/>
                  <a:pt x="1432849" y="20526"/>
                </a:cubicBezTo>
                <a:cubicBezTo>
                  <a:pt x="1439411" y="31662"/>
                  <a:pt x="1451670" y="34493"/>
                  <a:pt x="1461159" y="41315"/>
                </a:cubicBezTo>
                <a:cubicBezTo>
                  <a:pt x="1469004" y="48420"/>
                  <a:pt x="1479777" y="51319"/>
                  <a:pt x="1490132" y="49111"/>
                </a:cubicBezTo>
                <a:cubicBezTo>
                  <a:pt x="1496131" y="47579"/>
                  <a:pt x="1499823" y="53932"/>
                  <a:pt x="1504452" y="56674"/>
                </a:cubicBezTo>
                <a:cubicBezTo>
                  <a:pt x="1507741" y="58706"/>
                  <a:pt x="1511159" y="60507"/>
                  <a:pt x="1514692" y="62066"/>
                </a:cubicBezTo>
                <a:lnTo>
                  <a:pt x="1518268" y="62287"/>
                </a:lnTo>
                <a:cubicBezTo>
                  <a:pt x="1520792" y="62014"/>
                  <a:pt x="1523575" y="60455"/>
                  <a:pt x="1525436" y="63665"/>
                </a:cubicBezTo>
                <a:cubicBezTo>
                  <a:pt x="1525595" y="63969"/>
                  <a:pt x="1525753" y="64270"/>
                  <a:pt x="1525926" y="64563"/>
                </a:cubicBezTo>
                <a:cubicBezTo>
                  <a:pt x="1530397" y="72083"/>
                  <a:pt x="1540088" y="74553"/>
                  <a:pt x="1547588" y="70083"/>
                </a:cubicBezTo>
                <a:cubicBezTo>
                  <a:pt x="1551712" y="67951"/>
                  <a:pt x="1553529" y="70745"/>
                  <a:pt x="1556125" y="73617"/>
                </a:cubicBezTo>
                <a:cubicBezTo>
                  <a:pt x="1559009" y="76788"/>
                  <a:pt x="1560740" y="80581"/>
                  <a:pt x="1563422" y="83778"/>
                </a:cubicBezTo>
                <a:lnTo>
                  <a:pt x="1564057" y="83869"/>
                </a:lnTo>
                <a:lnTo>
                  <a:pt x="1564287" y="84466"/>
                </a:lnTo>
                <a:cubicBezTo>
                  <a:pt x="1573763" y="84261"/>
                  <a:pt x="1583209" y="85416"/>
                  <a:pt x="1592366" y="87896"/>
                </a:cubicBezTo>
                <a:cubicBezTo>
                  <a:pt x="1600010" y="91086"/>
                  <a:pt x="1608259" y="92511"/>
                  <a:pt x="1616537" y="92067"/>
                </a:cubicBezTo>
                <a:cubicBezTo>
                  <a:pt x="1621513" y="91511"/>
                  <a:pt x="1626315" y="94098"/>
                  <a:pt x="1628593" y="98565"/>
                </a:cubicBezTo>
                <a:cubicBezTo>
                  <a:pt x="1628867" y="99032"/>
                  <a:pt x="1629430" y="99669"/>
                  <a:pt x="1629891" y="99669"/>
                </a:cubicBezTo>
                <a:cubicBezTo>
                  <a:pt x="1639640" y="101457"/>
                  <a:pt x="1648625" y="106138"/>
                  <a:pt x="1655706" y="113104"/>
                </a:cubicBezTo>
                <a:cubicBezTo>
                  <a:pt x="1665296" y="117809"/>
                  <a:pt x="1675737" y="120523"/>
                  <a:pt x="1686395" y="121082"/>
                </a:cubicBezTo>
                <a:cubicBezTo>
                  <a:pt x="1694659" y="122100"/>
                  <a:pt x="1703023" y="122078"/>
                  <a:pt x="1711287" y="121017"/>
                </a:cubicBezTo>
                <a:lnTo>
                  <a:pt x="1714070" y="119718"/>
                </a:lnTo>
                <a:cubicBezTo>
                  <a:pt x="1720069" y="113260"/>
                  <a:pt x="1721396" y="113454"/>
                  <a:pt x="1728333" y="121718"/>
                </a:cubicBezTo>
                <a:cubicBezTo>
                  <a:pt x="1740779" y="140156"/>
                  <a:pt x="1758806" y="140455"/>
                  <a:pt x="1778001" y="137103"/>
                </a:cubicBezTo>
                <a:cubicBezTo>
                  <a:pt x="1781289" y="136531"/>
                  <a:pt x="1783856" y="134088"/>
                  <a:pt x="1783698" y="131620"/>
                </a:cubicBezTo>
                <a:cubicBezTo>
                  <a:pt x="1782977" y="121134"/>
                  <a:pt x="1792077" y="118523"/>
                  <a:pt x="1797888" y="113649"/>
                </a:cubicBezTo>
                <a:cubicBezTo>
                  <a:pt x="1803700" y="108777"/>
                  <a:pt x="1812238" y="108283"/>
                  <a:pt x="1817790" y="101617"/>
                </a:cubicBezTo>
                <a:cubicBezTo>
                  <a:pt x="1821525" y="97695"/>
                  <a:pt x="1827092" y="96121"/>
                  <a:pt x="1832327" y="97511"/>
                </a:cubicBezTo>
                <a:cubicBezTo>
                  <a:pt x="1836235" y="98303"/>
                  <a:pt x="1840302" y="97711"/>
                  <a:pt x="1843821" y="95836"/>
                </a:cubicBezTo>
                <a:cubicBezTo>
                  <a:pt x="1847528" y="93498"/>
                  <a:pt x="1852301" y="93668"/>
                  <a:pt x="1855834" y="96264"/>
                </a:cubicBezTo>
                <a:cubicBezTo>
                  <a:pt x="1856209" y="96599"/>
                  <a:pt x="1856584" y="96912"/>
                  <a:pt x="1857002" y="97199"/>
                </a:cubicBezTo>
                <a:cubicBezTo>
                  <a:pt x="1862454" y="101046"/>
                  <a:pt x="1869982" y="99739"/>
                  <a:pt x="1873818" y="94277"/>
                </a:cubicBezTo>
                <a:cubicBezTo>
                  <a:pt x="1880394" y="86039"/>
                  <a:pt x="1890965" y="86909"/>
                  <a:pt x="1899041" y="81959"/>
                </a:cubicBezTo>
                <a:cubicBezTo>
                  <a:pt x="1902344" y="79931"/>
                  <a:pt x="1910233" y="85362"/>
                  <a:pt x="1916030" y="87455"/>
                </a:cubicBezTo>
                <a:cubicBezTo>
                  <a:pt x="1917342" y="87948"/>
                  <a:pt x="1918554" y="88650"/>
                  <a:pt x="1919837" y="89247"/>
                </a:cubicBezTo>
                <a:cubicBezTo>
                  <a:pt x="1926125" y="88195"/>
                  <a:pt x="1932730" y="83791"/>
                  <a:pt x="1938167" y="91093"/>
                </a:cubicBezTo>
                <a:lnTo>
                  <a:pt x="1947238" y="91275"/>
                </a:lnTo>
                <a:cubicBezTo>
                  <a:pt x="1951305" y="89807"/>
                  <a:pt x="1952920" y="85870"/>
                  <a:pt x="1955026" y="82751"/>
                </a:cubicBezTo>
                <a:cubicBezTo>
                  <a:pt x="1959655" y="75826"/>
                  <a:pt x="1969534" y="76566"/>
                  <a:pt x="1973918" y="68459"/>
                </a:cubicBezTo>
                <a:cubicBezTo>
                  <a:pt x="1975533" y="65496"/>
                  <a:pt x="1981908" y="68836"/>
                  <a:pt x="1983970" y="73526"/>
                </a:cubicBezTo>
                <a:cubicBezTo>
                  <a:pt x="1985816" y="74222"/>
                  <a:pt x="1987316" y="75624"/>
                  <a:pt x="1988138" y="77423"/>
                </a:cubicBezTo>
                <a:cubicBezTo>
                  <a:pt x="1989840" y="78412"/>
                  <a:pt x="1991671" y="80399"/>
                  <a:pt x="1993243" y="80217"/>
                </a:cubicBezTo>
                <a:cubicBezTo>
                  <a:pt x="2008025" y="78399"/>
                  <a:pt x="2018625" y="89403"/>
                  <a:pt x="2031763" y="92483"/>
                </a:cubicBezTo>
                <a:cubicBezTo>
                  <a:pt x="2032282" y="92704"/>
                  <a:pt x="2032859" y="92793"/>
                  <a:pt x="2033421" y="92743"/>
                </a:cubicBezTo>
                <a:cubicBezTo>
                  <a:pt x="2042319" y="90979"/>
                  <a:pt x="2051463" y="90908"/>
                  <a:pt x="2060390" y="92535"/>
                </a:cubicBezTo>
                <a:cubicBezTo>
                  <a:pt x="2068754" y="92253"/>
                  <a:pt x="2076989" y="94807"/>
                  <a:pt x="2083724" y="99786"/>
                </a:cubicBezTo>
                <a:lnTo>
                  <a:pt x="2087286" y="99877"/>
                </a:lnTo>
                <a:cubicBezTo>
                  <a:pt x="2091858" y="98397"/>
                  <a:pt x="2096848" y="99380"/>
                  <a:pt x="2100511" y="102476"/>
                </a:cubicBezTo>
                <a:cubicBezTo>
                  <a:pt x="2105789" y="105640"/>
                  <a:pt x="2111976" y="106897"/>
                  <a:pt x="2118062" y="106036"/>
                </a:cubicBezTo>
                <a:lnTo>
                  <a:pt x="2120095" y="105554"/>
                </a:lnTo>
                <a:cubicBezTo>
                  <a:pt x="2122244" y="102294"/>
                  <a:pt x="2124753" y="99799"/>
                  <a:pt x="2129167" y="100994"/>
                </a:cubicBezTo>
                <a:cubicBezTo>
                  <a:pt x="2130003" y="101253"/>
                  <a:pt x="2130897" y="101221"/>
                  <a:pt x="2131705" y="100903"/>
                </a:cubicBezTo>
                <a:cubicBezTo>
                  <a:pt x="2143775" y="94316"/>
                  <a:pt x="2156264" y="99786"/>
                  <a:pt x="2168552" y="99513"/>
                </a:cubicBezTo>
                <a:cubicBezTo>
                  <a:pt x="2169677" y="99487"/>
                  <a:pt x="2171364" y="99110"/>
                  <a:pt x="2171869" y="99695"/>
                </a:cubicBezTo>
                <a:cubicBezTo>
                  <a:pt x="2182209" y="111909"/>
                  <a:pt x="2198650" y="114910"/>
                  <a:pt x="2210316" y="126305"/>
                </a:cubicBezTo>
                <a:cubicBezTo>
                  <a:pt x="2218710" y="134856"/>
                  <a:pt x="2229930" y="140024"/>
                  <a:pt x="2241871" y="140832"/>
                </a:cubicBezTo>
                <a:cubicBezTo>
                  <a:pt x="2256105" y="139719"/>
                  <a:pt x="2270382" y="142485"/>
                  <a:pt x="2283189" y="148836"/>
                </a:cubicBezTo>
                <a:cubicBezTo>
                  <a:pt x="2285323" y="150304"/>
                  <a:pt x="2287948" y="150865"/>
                  <a:pt x="2290501" y="150395"/>
                </a:cubicBezTo>
                <a:cubicBezTo>
                  <a:pt x="2297409" y="148829"/>
                  <a:pt x="2304634" y="151031"/>
                  <a:pt x="2309508" y="156189"/>
                </a:cubicBezTo>
                <a:cubicBezTo>
                  <a:pt x="2316099" y="160907"/>
                  <a:pt x="2324463" y="162413"/>
                  <a:pt x="2332294" y="160295"/>
                </a:cubicBezTo>
                <a:cubicBezTo>
                  <a:pt x="2342115" y="158269"/>
                  <a:pt x="2347047" y="163961"/>
                  <a:pt x="2351734" y="170457"/>
                </a:cubicBezTo>
                <a:cubicBezTo>
                  <a:pt x="2356768" y="177461"/>
                  <a:pt x="2360791" y="185127"/>
                  <a:pt x="2366358" y="191818"/>
                </a:cubicBezTo>
                <a:cubicBezTo>
                  <a:pt x="2372069" y="196936"/>
                  <a:pt x="2378386" y="201335"/>
                  <a:pt x="2385164" y="204915"/>
                </a:cubicBezTo>
                <a:cubicBezTo>
                  <a:pt x="2390082" y="207670"/>
                  <a:pt x="2396240" y="206747"/>
                  <a:pt x="2400148" y="202668"/>
                </a:cubicBezTo>
                <a:cubicBezTo>
                  <a:pt x="2402383" y="200965"/>
                  <a:pt x="2404128" y="198627"/>
                  <a:pt x="2407185" y="198367"/>
                </a:cubicBezTo>
                <a:cubicBezTo>
                  <a:pt x="2407445" y="198341"/>
                  <a:pt x="2407935" y="198497"/>
                  <a:pt x="2407935" y="198653"/>
                </a:cubicBezTo>
                <a:cubicBezTo>
                  <a:pt x="2407993" y="199053"/>
                  <a:pt x="2407993" y="199461"/>
                  <a:pt x="2407935" y="199861"/>
                </a:cubicBezTo>
                <a:cubicBezTo>
                  <a:pt x="2412031" y="195313"/>
                  <a:pt x="2414598" y="200043"/>
                  <a:pt x="2417684" y="201486"/>
                </a:cubicBezTo>
                <a:cubicBezTo>
                  <a:pt x="2420525" y="199562"/>
                  <a:pt x="2422299" y="202070"/>
                  <a:pt x="2423972" y="203369"/>
                </a:cubicBezTo>
                <a:cubicBezTo>
                  <a:pt x="2430044" y="208021"/>
                  <a:pt x="2438077" y="208813"/>
                  <a:pt x="2443889" y="214166"/>
                </a:cubicBezTo>
                <a:cubicBezTo>
                  <a:pt x="2447047" y="217064"/>
                  <a:pt x="2451878" y="215245"/>
                  <a:pt x="2455383" y="214075"/>
                </a:cubicBezTo>
                <a:cubicBezTo>
                  <a:pt x="2470064" y="209151"/>
                  <a:pt x="2482596" y="216466"/>
                  <a:pt x="2495229" y="221183"/>
                </a:cubicBezTo>
                <a:cubicBezTo>
                  <a:pt x="2500623" y="223452"/>
                  <a:pt x="2506377" y="224770"/>
                  <a:pt x="2512218" y="225081"/>
                </a:cubicBezTo>
                <a:cubicBezTo>
                  <a:pt x="2521419" y="225083"/>
                  <a:pt x="2530576" y="226314"/>
                  <a:pt x="2539446" y="228745"/>
                </a:cubicBezTo>
                <a:cubicBezTo>
                  <a:pt x="2542258" y="229099"/>
                  <a:pt x="2545099" y="229051"/>
                  <a:pt x="2547882" y="228602"/>
                </a:cubicBezTo>
                <a:cubicBezTo>
                  <a:pt x="2550882" y="228537"/>
                  <a:pt x="2554199" y="227173"/>
                  <a:pt x="2556305" y="230695"/>
                </a:cubicBezTo>
                <a:lnTo>
                  <a:pt x="2560718" y="234228"/>
                </a:lnTo>
                <a:lnTo>
                  <a:pt x="2564078" y="234436"/>
                </a:lnTo>
                <a:lnTo>
                  <a:pt x="2570063" y="233981"/>
                </a:lnTo>
                <a:cubicBezTo>
                  <a:pt x="2573207" y="230083"/>
                  <a:pt x="2575629" y="233189"/>
                  <a:pt x="2578658" y="234488"/>
                </a:cubicBezTo>
                <a:cubicBezTo>
                  <a:pt x="2586302" y="239194"/>
                  <a:pt x="2594666" y="242612"/>
                  <a:pt x="2603420" y="244610"/>
                </a:cubicBezTo>
                <a:lnTo>
                  <a:pt x="2605150" y="244532"/>
                </a:lnTo>
                <a:cubicBezTo>
                  <a:pt x="2607862" y="244299"/>
                  <a:pt x="2609376" y="246286"/>
                  <a:pt x="2611150" y="247781"/>
                </a:cubicBezTo>
                <a:cubicBezTo>
                  <a:pt x="2619932" y="256426"/>
                  <a:pt x="2630662" y="262816"/>
                  <a:pt x="2642445" y="266400"/>
                </a:cubicBezTo>
                <a:cubicBezTo>
                  <a:pt x="2649641" y="269416"/>
                  <a:pt x="2657443" y="270677"/>
                  <a:pt x="2665231" y="270077"/>
                </a:cubicBezTo>
                <a:cubicBezTo>
                  <a:pt x="2670552" y="269753"/>
                  <a:pt x="2675542" y="268739"/>
                  <a:pt x="2680013" y="273651"/>
                </a:cubicBezTo>
                <a:cubicBezTo>
                  <a:pt x="2682926" y="276847"/>
                  <a:pt x="2687253" y="274521"/>
                  <a:pt x="2691146" y="273482"/>
                </a:cubicBezTo>
                <a:cubicBezTo>
                  <a:pt x="2698069" y="270690"/>
                  <a:pt x="2705741" y="270451"/>
                  <a:pt x="2712822" y="272806"/>
                </a:cubicBezTo>
                <a:cubicBezTo>
                  <a:pt x="2715043" y="273690"/>
                  <a:pt x="2718071" y="272521"/>
                  <a:pt x="2719528" y="275404"/>
                </a:cubicBezTo>
                <a:lnTo>
                  <a:pt x="2719629" y="275508"/>
                </a:lnTo>
                <a:lnTo>
                  <a:pt x="2725066" y="277874"/>
                </a:lnTo>
                <a:lnTo>
                  <a:pt x="2729868" y="278770"/>
                </a:lnTo>
                <a:cubicBezTo>
                  <a:pt x="2737137" y="277415"/>
                  <a:pt x="2744636" y="279266"/>
                  <a:pt x="2750448" y="283850"/>
                </a:cubicBezTo>
                <a:cubicBezTo>
                  <a:pt x="2755438" y="291049"/>
                  <a:pt x="2764249" y="289048"/>
                  <a:pt x="2770854" y="292349"/>
                </a:cubicBezTo>
                <a:cubicBezTo>
                  <a:pt x="2774777" y="291036"/>
                  <a:pt x="2778685" y="289607"/>
                  <a:pt x="2781786" y="293921"/>
                </a:cubicBezTo>
                <a:cubicBezTo>
                  <a:pt x="2790944" y="298755"/>
                  <a:pt x="2800577" y="302674"/>
                  <a:pt x="2810499" y="305615"/>
                </a:cubicBezTo>
                <a:cubicBezTo>
                  <a:pt x="2814335" y="308330"/>
                  <a:pt x="2818172" y="310096"/>
                  <a:pt x="2818604" y="316451"/>
                </a:cubicBezTo>
                <a:cubicBezTo>
                  <a:pt x="2818936" y="320959"/>
                  <a:pt x="2825729" y="323039"/>
                  <a:pt x="2830401" y="322948"/>
                </a:cubicBezTo>
                <a:cubicBezTo>
                  <a:pt x="2838910" y="323299"/>
                  <a:pt x="2846957" y="326843"/>
                  <a:pt x="2852971" y="332874"/>
                </a:cubicBezTo>
                <a:cubicBezTo>
                  <a:pt x="2859359" y="339149"/>
                  <a:pt x="2868820" y="341092"/>
                  <a:pt x="2877156" y="337838"/>
                </a:cubicBezTo>
                <a:cubicBezTo>
                  <a:pt x="2886342" y="334472"/>
                  <a:pt x="2893063" y="340099"/>
                  <a:pt x="2898254" y="346595"/>
                </a:cubicBezTo>
                <a:cubicBezTo>
                  <a:pt x="2903288" y="352807"/>
                  <a:pt x="2910527" y="356315"/>
                  <a:pt x="2915489" y="362720"/>
                </a:cubicBezTo>
                <a:cubicBezTo>
                  <a:pt x="2918373" y="366449"/>
                  <a:pt x="2924488" y="364644"/>
                  <a:pt x="2929246" y="364644"/>
                </a:cubicBezTo>
                <a:cubicBezTo>
                  <a:pt x="2932419" y="364644"/>
                  <a:pt x="2936731" y="363384"/>
                  <a:pt x="2935635" y="369347"/>
                </a:cubicBezTo>
                <a:lnTo>
                  <a:pt x="2936847" y="372297"/>
                </a:lnTo>
                <a:cubicBezTo>
                  <a:pt x="2940106" y="374832"/>
                  <a:pt x="2944072" y="376297"/>
                  <a:pt x="2948182" y="376494"/>
                </a:cubicBezTo>
                <a:cubicBezTo>
                  <a:pt x="2953706" y="376390"/>
                  <a:pt x="2956157" y="380691"/>
                  <a:pt x="2958551" y="384784"/>
                </a:cubicBezTo>
                <a:lnTo>
                  <a:pt x="2963988" y="387784"/>
                </a:lnTo>
                <a:cubicBezTo>
                  <a:pt x="2973247" y="392723"/>
                  <a:pt x="2983818" y="390254"/>
                  <a:pt x="2993812" y="393046"/>
                </a:cubicBezTo>
                <a:cubicBezTo>
                  <a:pt x="3009517" y="397426"/>
                  <a:pt x="3019295" y="412615"/>
                  <a:pt x="3036038" y="413993"/>
                </a:cubicBezTo>
                <a:cubicBezTo>
                  <a:pt x="3036831" y="414058"/>
                  <a:pt x="3038086" y="414538"/>
                  <a:pt x="3038245" y="415084"/>
                </a:cubicBezTo>
                <a:cubicBezTo>
                  <a:pt x="3041360" y="425556"/>
                  <a:pt x="3053128" y="425452"/>
                  <a:pt x="3059315" y="432339"/>
                </a:cubicBezTo>
                <a:cubicBezTo>
                  <a:pt x="3062718" y="436159"/>
                  <a:pt x="3068170" y="435250"/>
                  <a:pt x="3073001" y="434704"/>
                </a:cubicBezTo>
                <a:cubicBezTo>
                  <a:pt x="3078683" y="433292"/>
                  <a:pt x="3084653" y="433747"/>
                  <a:pt x="3090047" y="436003"/>
                </a:cubicBezTo>
                <a:cubicBezTo>
                  <a:pt x="3090119" y="436303"/>
                  <a:pt x="3090206" y="436600"/>
                  <a:pt x="3090292" y="436895"/>
                </a:cubicBezTo>
                <a:cubicBezTo>
                  <a:pt x="3092355" y="443495"/>
                  <a:pt x="3099378" y="447169"/>
                  <a:pt x="3105954" y="445099"/>
                </a:cubicBezTo>
                <a:cubicBezTo>
                  <a:pt x="3110281" y="443942"/>
                  <a:pt x="3112776" y="447841"/>
                  <a:pt x="3116251" y="447841"/>
                </a:cubicBezTo>
                <a:cubicBezTo>
                  <a:pt x="3127990" y="448279"/>
                  <a:pt x="3139600" y="445247"/>
                  <a:pt x="3149637" y="439122"/>
                </a:cubicBezTo>
                <a:cubicBezTo>
                  <a:pt x="3150834" y="438369"/>
                  <a:pt x="3151945" y="436770"/>
                  <a:pt x="3153069" y="436770"/>
                </a:cubicBezTo>
                <a:cubicBezTo>
                  <a:pt x="3162472" y="435569"/>
                  <a:pt x="3171471" y="432197"/>
                  <a:pt x="3179346" y="426921"/>
                </a:cubicBezTo>
                <a:cubicBezTo>
                  <a:pt x="3183225" y="425192"/>
                  <a:pt x="3186109" y="429207"/>
                  <a:pt x="3188792" y="431079"/>
                </a:cubicBezTo>
                <a:cubicBezTo>
                  <a:pt x="3195411" y="435431"/>
                  <a:pt x="3203675" y="436393"/>
                  <a:pt x="3211116" y="433677"/>
                </a:cubicBezTo>
                <a:cubicBezTo>
                  <a:pt x="3218471" y="430106"/>
                  <a:pt x="3226893" y="429417"/>
                  <a:pt x="3234739" y="431742"/>
                </a:cubicBezTo>
                <a:cubicBezTo>
                  <a:pt x="3240435" y="433108"/>
                  <a:pt x="3246377" y="433228"/>
                  <a:pt x="3252131" y="432092"/>
                </a:cubicBezTo>
                <a:cubicBezTo>
                  <a:pt x="3270749" y="430060"/>
                  <a:pt x="3288834" y="439164"/>
                  <a:pt x="3298309" y="455351"/>
                </a:cubicBezTo>
                <a:cubicBezTo>
                  <a:pt x="3304280" y="463268"/>
                  <a:pt x="3312139" y="469558"/>
                  <a:pt x="3321153" y="473645"/>
                </a:cubicBezTo>
                <a:cubicBezTo>
                  <a:pt x="3329214" y="481247"/>
                  <a:pt x="3339584" y="477102"/>
                  <a:pt x="3348770" y="478959"/>
                </a:cubicBezTo>
                <a:cubicBezTo>
                  <a:pt x="3351409" y="479506"/>
                  <a:pt x="3354510" y="478180"/>
                  <a:pt x="3355620" y="481948"/>
                </a:cubicBezTo>
                <a:lnTo>
                  <a:pt x="3358750" y="485599"/>
                </a:lnTo>
                <a:cubicBezTo>
                  <a:pt x="3365384" y="490157"/>
                  <a:pt x="3373359" y="492345"/>
                  <a:pt x="3381377" y="491811"/>
                </a:cubicBezTo>
                <a:cubicBezTo>
                  <a:pt x="3385588" y="491676"/>
                  <a:pt x="3389670" y="493149"/>
                  <a:pt x="3392828" y="495930"/>
                </a:cubicBezTo>
                <a:lnTo>
                  <a:pt x="3396361" y="495930"/>
                </a:lnTo>
                <a:cubicBezTo>
                  <a:pt x="3401236" y="494584"/>
                  <a:pt x="3406168" y="493517"/>
                  <a:pt x="3411172" y="492733"/>
                </a:cubicBezTo>
                <a:cubicBezTo>
                  <a:pt x="3417792" y="491157"/>
                  <a:pt x="3424757" y="492111"/>
                  <a:pt x="3430714" y="495409"/>
                </a:cubicBezTo>
                <a:cubicBezTo>
                  <a:pt x="3437492" y="499971"/>
                  <a:pt x="3445698" y="494604"/>
                  <a:pt x="3453038" y="497372"/>
                </a:cubicBezTo>
                <a:cubicBezTo>
                  <a:pt x="3463681" y="501400"/>
                  <a:pt x="3474469" y="504960"/>
                  <a:pt x="3485054" y="509066"/>
                </a:cubicBezTo>
                <a:cubicBezTo>
                  <a:pt x="3491630" y="512368"/>
                  <a:pt x="3499245" y="512948"/>
                  <a:pt x="3506254" y="510677"/>
                </a:cubicBezTo>
                <a:cubicBezTo>
                  <a:pt x="3511172" y="507950"/>
                  <a:pt x="3517142" y="507985"/>
                  <a:pt x="3522017" y="510768"/>
                </a:cubicBezTo>
                <a:cubicBezTo>
                  <a:pt x="3529963" y="519282"/>
                  <a:pt x="3540519" y="524904"/>
                  <a:pt x="3552013" y="526750"/>
                </a:cubicBezTo>
                <a:cubicBezTo>
                  <a:pt x="3557551" y="527672"/>
                  <a:pt x="3562556" y="532116"/>
                  <a:pt x="3568858" y="530102"/>
                </a:cubicBezTo>
                <a:cubicBezTo>
                  <a:pt x="3573228" y="528724"/>
                  <a:pt x="3574021" y="532700"/>
                  <a:pt x="3574252" y="534858"/>
                </a:cubicBezTo>
                <a:cubicBezTo>
                  <a:pt x="3575131" y="543446"/>
                  <a:pt x="3578982" y="546967"/>
                  <a:pt x="3587663" y="550190"/>
                </a:cubicBezTo>
                <a:cubicBezTo>
                  <a:pt x="3597268" y="554027"/>
                  <a:pt x="3607681" y="555459"/>
                  <a:pt x="3617963" y="554361"/>
                </a:cubicBezTo>
                <a:cubicBezTo>
                  <a:pt x="3619939" y="554284"/>
                  <a:pt x="3621857" y="553745"/>
                  <a:pt x="3623573" y="552788"/>
                </a:cubicBezTo>
                <a:cubicBezTo>
                  <a:pt x="3637966" y="543452"/>
                  <a:pt x="3655575" y="540482"/>
                  <a:pt x="3672217" y="544576"/>
                </a:cubicBezTo>
                <a:cubicBezTo>
                  <a:pt x="3684504" y="545687"/>
                  <a:pt x="3696878" y="543765"/>
                  <a:pt x="3708257" y="538976"/>
                </a:cubicBezTo>
                <a:cubicBezTo>
                  <a:pt x="3710867" y="537688"/>
                  <a:pt x="3713780" y="537143"/>
                  <a:pt x="3716679" y="537405"/>
                </a:cubicBezTo>
                <a:cubicBezTo>
                  <a:pt x="3718914" y="537947"/>
                  <a:pt x="3721279" y="537779"/>
                  <a:pt x="3723414" y="536923"/>
                </a:cubicBezTo>
                <a:cubicBezTo>
                  <a:pt x="3732211" y="532726"/>
                  <a:pt x="3739306" y="530830"/>
                  <a:pt x="3745594" y="541899"/>
                </a:cubicBezTo>
                <a:cubicBezTo>
                  <a:pt x="3748132" y="546357"/>
                  <a:pt x="3756756" y="543810"/>
                  <a:pt x="3761602" y="541717"/>
                </a:cubicBezTo>
                <a:cubicBezTo>
                  <a:pt x="3766087" y="539701"/>
                  <a:pt x="3770832" y="538346"/>
                  <a:pt x="3775692" y="537689"/>
                </a:cubicBezTo>
                <a:cubicBezTo>
                  <a:pt x="3777942" y="537355"/>
                  <a:pt x="3779961" y="536117"/>
                  <a:pt x="3781288" y="534260"/>
                </a:cubicBezTo>
                <a:cubicBezTo>
                  <a:pt x="3785167" y="528565"/>
                  <a:pt x="3792609" y="526549"/>
                  <a:pt x="3798824" y="529505"/>
                </a:cubicBezTo>
                <a:cubicBezTo>
                  <a:pt x="3808891" y="531868"/>
                  <a:pt x="3819375" y="527866"/>
                  <a:pt x="3825302" y="519395"/>
                </a:cubicBezTo>
                <a:cubicBezTo>
                  <a:pt x="3831287" y="511945"/>
                  <a:pt x="3841152" y="508842"/>
                  <a:pt x="3850309" y="511534"/>
                </a:cubicBezTo>
                <a:cubicBezTo>
                  <a:pt x="3859626" y="514772"/>
                  <a:pt x="3869966" y="511979"/>
                  <a:pt x="3876398" y="504491"/>
                </a:cubicBezTo>
                <a:cubicBezTo>
                  <a:pt x="3879023" y="501490"/>
                  <a:pt x="3881027" y="500711"/>
                  <a:pt x="3883782" y="503986"/>
                </a:cubicBezTo>
                <a:cubicBezTo>
                  <a:pt x="3884301" y="504648"/>
                  <a:pt x="3885310" y="505402"/>
                  <a:pt x="3885931" y="505285"/>
                </a:cubicBezTo>
                <a:cubicBezTo>
                  <a:pt x="3897295" y="503231"/>
                  <a:pt x="3905905" y="513938"/>
                  <a:pt x="3917182" y="511964"/>
                </a:cubicBezTo>
                <a:cubicBezTo>
                  <a:pt x="3919793" y="511495"/>
                  <a:pt x="3921336" y="513263"/>
                  <a:pt x="3923254" y="514445"/>
                </a:cubicBezTo>
                <a:cubicBezTo>
                  <a:pt x="3926672" y="517496"/>
                  <a:pt x="3931214" y="518975"/>
                  <a:pt x="3935786" y="518525"/>
                </a:cubicBezTo>
                <a:cubicBezTo>
                  <a:pt x="3937156" y="518203"/>
                  <a:pt x="3938613" y="518496"/>
                  <a:pt x="3939752" y="519330"/>
                </a:cubicBezTo>
                <a:cubicBezTo>
                  <a:pt x="3946487" y="527204"/>
                  <a:pt x="3953150" y="525269"/>
                  <a:pt x="3960490" y="520071"/>
                </a:cubicBezTo>
                <a:cubicBezTo>
                  <a:pt x="3965711" y="516724"/>
                  <a:pt x="3971104" y="513657"/>
                  <a:pt x="3976657" y="510884"/>
                </a:cubicBezTo>
                <a:lnTo>
                  <a:pt x="3978878" y="508649"/>
                </a:lnTo>
                <a:lnTo>
                  <a:pt x="3980031" y="507350"/>
                </a:lnTo>
                <a:cubicBezTo>
                  <a:pt x="3982599" y="502828"/>
                  <a:pt x="3986579" y="503257"/>
                  <a:pt x="3990314" y="505025"/>
                </a:cubicBezTo>
                <a:cubicBezTo>
                  <a:pt x="3994669" y="507304"/>
                  <a:pt x="3999847" y="507333"/>
                  <a:pt x="4004231" y="505103"/>
                </a:cubicBezTo>
                <a:cubicBezTo>
                  <a:pt x="4011096" y="501672"/>
                  <a:pt x="4018724" y="500036"/>
                  <a:pt x="4026382" y="500346"/>
                </a:cubicBezTo>
                <a:cubicBezTo>
                  <a:pt x="4032036" y="500346"/>
                  <a:pt x="4037905" y="500242"/>
                  <a:pt x="4041121" y="494058"/>
                </a:cubicBezTo>
                <a:cubicBezTo>
                  <a:pt x="4041727" y="493188"/>
                  <a:pt x="4042592" y="492533"/>
                  <a:pt x="4043587" y="492186"/>
                </a:cubicBezTo>
                <a:cubicBezTo>
                  <a:pt x="4050625" y="498645"/>
                  <a:pt x="4060201" y="492772"/>
                  <a:pt x="4067844" y="497462"/>
                </a:cubicBezTo>
                <a:cubicBezTo>
                  <a:pt x="4073209" y="501260"/>
                  <a:pt x="4080608" y="500195"/>
                  <a:pt x="4084689" y="495032"/>
                </a:cubicBezTo>
                <a:cubicBezTo>
                  <a:pt x="4087530" y="492338"/>
                  <a:pt x="4091481" y="491153"/>
                  <a:pt x="4095332" y="491837"/>
                </a:cubicBezTo>
                <a:cubicBezTo>
                  <a:pt x="4111282" y="493363"/>
                  <a:pt x="4127232" y="489082"/>
                  <a:pt x="4140270" y="479779"/>
                </a:cubicBezTo>
                <a:cubicBezTo>
                  <a:pt x="4144582" y="476061"/>
                  <a:pt x="4150898" y="475871"/>
                  <a:pt x="4155427" y="479323"/>
                </a:cubicBezTo>
                <a:cubicBezTo>
                  <a:pt x="4169084" y="485625"/>
                  <a:pt x="4184515" y="486966"/>
                  <a:pt x="4199067" y="483117"/>
                </a:cubicBezTo>
                <a:cubicBezTo>
                  <a:pt x="4199629" y="483036"/>
                  <a:pt x="4200150" y="482760"/>
                  <a:pt x="4200537" y="482338"/>
                </a:cubicBezTo>
                <a:cubicBezTo>
                  <a:pt x="4211108" y="467851"/>
                  <a:pt x="4229670" y="469163"/>
                  <a:pt x="4243326" y="460717"/>
                </a:cubicBezTo>
                <a:cubicBezTo>
                  <a:pt x="4247740" y="457975"/>
                  <a:pt x="4252645" y="461756"/>
                  <a:pt x="4257489" y="461107"/>
                </a:cubicBezTo>
                <a:cubicBezTo>
                  <a:pt x="4268695" y="459655"/>
                  <a:pt x="4279814" y="457595"/>
                  <a:pt x="4290789" y="454935"/>
                </a:cubicBezTo>
                <a:cubicBezTo>
                  <a:pt x="4295590" y="453739"/>
                  <a:pt x="4301460" y="451323"/>
                  <a:pt x="4305642" y="454429"/>
                </a:cubicBezTo>
                <a:cubicBezTo>
                  <a:pt x="4315246" y="461535"/>
                  <a:pt x="4324851" y="456507"/>
                  <a:pt x="4333001" y="453609"/>
                </a:cubicBezTo>
                <a:cubicBezTo>
                  <a:pt x="4338307" y="451115"/>
                  <a:pt x="4344075" y="449756"/>
                  <a:pt x="4349930" y="449620"/>
                </a:cubicBezTo>
                <a:cubicBezTo>
                  <a:pt x="4357113" y="444047"/>
                  <a:pt x="4365018" y="439474"/>
                  <a:pt x="4373423" y="436029"/>
                </a:cubicBezTo>
                <a:cubicBezTo>
                  <a:pt x="4377793" y="433838"/>
                  <a:pt x="4382927" y="433701"/>
                  <a:pt x="4387412" y="435653"/>
                </a:cubicBezTo>
                <a:cubicBezTo>
                  <a:pt x="4387456" y="435673"/>
                  <a:pt x="4387501" y="435695"/>
                  <a:pt x="4387527" y="435717"/>
                </a:cubicBezTo>
                <a:cubicBezTo>
                  <a:pt x="4394883" y="439457"/>
                  <a:pt x="4403869" y="436520"/>
                  <a:pt x="4407602" y="429157"/>
                </a:cubicBezTo>
                <a:cubicBezTo>
                  <a:pt x="4408150" y="428207"/>
                  <a:pt x="4408352" y="426791"/>
                  <a:pt x="4409145" y="426285"/>
                </a:cubicBezTo>
                <a:cubicBezTo>
                  <a:pt x="4418030" y="419048"/>
                  <a:pt x="4423740" y="408624"/>
                  <a:pt x="4425067" y="397231"/>
                </a:cubicBezTo>
                <a:cubicBezTo>
                  <a:pt x="4428024" y="387044"/>
                  <a:pt x="4436099" y="383782"/>
                  <a:pt x="4443732" y="390539"/>
                </a:cubicBezTo>
                <a:cubicBezTo>
                  <a:pt x="4450345" y="396360"/>
                  <a:pt x="4458707" y="394671"/>
                  <a:pt x="4465904" y="395905"/>
                </a:cubicBezTo>
                <a:cubicBezTo>
                  <a:pt x="4478754" y="397246"/>
                  <a:pt x="4491698" y="397429"/>
                  <a:pt x="4504579" y="396452"/>
                </a:cubicBezTo>
                <a:cubicBezTo>
                  <a:pt x="4508722" y="396398"/>
                  <a:pt x="4512773" y="395232"/>
                  <a:pt x="4516313" y="393072"/>
                </a:cubicBezTo>
                <a:cubicBezTo>
                  <a:pt x="4524022" y="388031"/>
                  <a:pt x="4533891" y="387702"/>
                  <a:pt x="4541919" y="392215"/>
                </a:cubicBezTo>
                <a:cubicBezTo>
                  <a:pt x="4547722" y="395006"/>
                  <a:pt x="4553690" y="397444"/>
                  <a:pt x="4559786" y="399518"/>
                </a:cubicBezTo>
                <a:cubicBezTo>
                  <a:pt x="4563201" y="401244"/>
                  <a:pt x="4567269" y="401042"/>
                  <a:pt x="4570495" y="398985"/>
                </a:cubicBezTo>
                <a:cubicBezTo>
                  <a:pt x="4577444" y="392502"/>
                  <a:pt x="4587026" y="392853"/>
                  <a:pt x="4594546" y="388279"/>
                </a:cubicBezTo>
                <a:cubicBezTo>
                  <a:pt x="4595491" y="387706"/>
                  <a:pt x="4596761" y="387044"/>
                  <a:pt x="4597074" y="386135"/>
                </a:cubicBezTo>
                <a:cubicBezTo>
                  <a:pt x="4600159" y="377286"/>
                  <a:pt x="4607577" y="377897"/>
                  <a:pt x="4614655" y="378066"/>
                </a:cubicBezTo>
                <a:cubicBezTo>
                  <a:pt x="4621564" y="379225"/>
                  <a:pt x="4628358" y="375455"/>
                  <a:pt x="4631044" y="368970"/>
                </a:cubicBezTo>
                <a:cubicBezTo>
                  <a:pt x="4634079" y="373277"/>
                  <a:pt x="4638274" y="376630"/>
                  <a:pt x="4643141" y="378637"/>
                </a:cubicBezTo>
                <a:cubicBezTo>
                  <a:pt x="4647436" y="380984"/>
                  <a:pt x="4652728" y="380470"/>
                  <a:pt x="4656494" y="377338"/>
                </a:cubicBezTo>
                <a:cubicBezTo>
                  <a:pt x="4664273" y="370919"/>
                  <a:pt x="4671923" y="365774"/>
                  <a:pt x="4682426" y="372141"/>
                </a:cubicBezTo>
                <a:cubicBezTo>
                  <a:pt x="4685346" y="373417"/>
                  <a:pt x="4688687" y="373287"/>
                  <a:pt x="4691501" y="371789"/>
                </a:cubicBezTo>
                <a:cubicBezTo>
                  <a:pt x="4698321" y="367451"/>
                  <a:pt x="4706851" y="367451"/>
                  <a:pt x="4713230" y="363553"/>
                </a:cubicBezTo>
                <a:cubicBezTo>
                  <a:pt x="4721087" y="358679"/>
                  <a:pt x="4728791" y="361070"/>
                  <a:pt x="4736570" y="360226"/>
                </a:cubicBezTo>
                <a:cubicBezTo>
                  <a:pt x="4744424" y="358639"/>
                  <a:pt x="4752502" y="361619"/>
                  <a:pt x="4757457" y="367931"/>
                </a:cubicBezTo>
                <a:cubicBezTo>
                  <a:pt x="4760627" y="372857"/>
                  <a:pt x="4766366" y="375489"/>
                  <a:pt x="4772158" y="374674"/>
                </a:cubicBezTo>
                <a:lnTo>
                  <a:pt x="4773792" y="374414"/>
                </a:lnTo>
                <a:lnTo>
                  <a:pt x="4774220" y="373960"/>
                </a:lnTo>
                <a:lnTo>
                  <a:pt x="4774832" y="374077"/>
                </a:lnTo>
                <a:cubicBezTo>
                  <a:pt x="4778391" y="370133"/>
                  <a:pt x="4784312" y="369434"/>
                  <a:pt x="4788691" y="372440"/>
                </a:cubicBezTo>
                <a:cubicBezTo>
                  <a:pt x="4798358" y="377231"/>
                  <a:pt x="4809347" y="378644"/>
                  <a:pt x="4819909" y="376455"/>
                </a:cubicBezTo>
                <a:cubicBezTo>
                  <a:pt x="4829064" y="374587"/>
                  <a:pt x="4838520" y="377688"/>
                  <a:pt x="4844805" y="384615"/>
                </a:cubicBezTo>
                <a:cubicBezTo>
                  <a:pt x="4850311" y="389468"/>
                  <a:pt x="4854671" y="395485"/>
                  <a:pt x="4857574" y="402234"/>
                </a:cubicBezTo>
                <a:cubicBezTo>
                  <a:pt x="4859675" y="406699"/>
                  <a:pt x="4863828" y="409845"/>
                  <a:pt x="4868686" y="410653"/>
                </a:cubicBezTo>
                <a:cubicBezTo>
                  <a:pt x="4871504" y="410987"/>
                  <a:pt x="4874002" y="412621"/>
                  <a:pt x="4875442" y="415071"/>
                </a:cubicBezTo>
                <a:lnTo>
                  <a:pt x="4877711" y="415214"/>
                </a:lnTo>
                <a:lnTo>
                  <a:pt x="4881289" y="414447"/>
                </a:lnTo>
                <a:lnTo>
                  <a:pt x="4886474" y="413394"/>
                </a:lnTo>
                <a:cubicBezTo>
                  <a:pt x="4889158" y="409366"/>
                  <a:pt x="4891091" y="413915"/>
                  <a:pt x="4893410" y="414006"/>
                </a:cubicBezTo>
                <a:lnTo>
                  <a:pt x="4900243" y="413603"/>
                </a:lnTo>
                <a:cubicBezTo>
                  <a:pt x="4904989" y="409393"/>
                  <a:pt x="4908049" y="412173"/>
                  <a:pt x="4911369" y="415889"/>
                </a:cubicBezTo>
                <a:cubicBezTo>
                  <a:pt x="4920088" y="427307"/>
                  <a:pt x="4933930" y="433592"/>
                  <a:pt x="4948242" y="432638"/>
                </a:cubicBezTo>
                <a:cubicBezTo>
                  <a:pt x="4954984" y="424361"/>
                  <a:pt x="4962595" y="418761"/>
                  <a:pt x="4973940" y="423958"/>
                </a:cubicBezTo>
                <a:cubicBezTo>
                  <a:pt x="4978505" y="426064"/>
                  <a:pt x="4983625" y="424010"/>
                  <a:pt x="4988058" y="425153"/>
                </a:cubicBezTo>
                <a:cubicBezTo>
                  <a:pt x="4999587" y="426152"/>
                  <a:pt x="5010581" y="430465"/>
                  <a:pt x="5019721" y="437575"/>
                </a:cubicBezTo>
                <a:cubicBezTo>
                  <a:pt x="5027666" y="446770"/>
                  <a:pt x="5041058" y="448908"/>
                  <a:pt x="5051460" y="442642"/>
                </a:cubicBezTo>
                <a:cubicBezTo>
                  <a:pt x="5053876" y="441290"/>
                  <a:pt x="5056748" y="441006"/>
                  <a:pt x="5059381" y="441863"/>
                </a:cubicBezTo>
                <a:cubicBezTo>
                  <a:pt x="5068937" y="444774"/>
                  <a:pt x="5079063" y="444969"/>
                  <a:pt x="5088710" y="448542"/>
                </a:cubicBezTo>
                <a:cubicBezTo>
                  <a:pt x="5098103" y="450554"/>
                  <a:pt x="5107906" y="448715"/>
                  <a:pt x="5115938" y="443436"/>
                </a:cubicBezTo>
                <a:cubicBezTo>
                  <a:pt x="5120254" y="441447"/>
                  <a:pt x="5124520" y="440187"/>
                  <a:pt x="5127710" y="442410"/>
                </a:cubicBezTo>
                <a:cubicBezTo>
                  <a:pt x="5134598" y="448185"/>
                  <a:pt x="5142433" y="452722"/>
                  <a:pt x="5150868" y="455819"/>
                </a:cubicBezTo>
                <a:cubicBezTo>
                  <a:pt x="5163494" y="459249"/>
                  <a:pt x="5173813" y="468968"/>
                  <a:pt x="5187858" y="468734"/>
                </a:cubicBezTo>
                <a:cubicBezTo>
                  <a:pt x="5192428" y="468561"/>
                  <a:pt x="5196931" y="469854"/>
                  <a:pt x="5200717" y="472424"/>
                </a:cubicBezTo>
                <a:cubicBezTo>
                  <a:pt x="5206529" y="476273"/>
                  <a:pt x="5214048" y="476358"/>
                  <a:pt x="5219946" y="472645"/>
                </a:cubicBezTo>
                <a:cubicBezTo>
                  <a:pt x="5224896" y="469322"/>
                  <a:pt x="5231419" y="469585"/>
                  <a:pt x="5236088" y="473295"/>
                </a:cubicBezTo>
                <a:cubicBezTo>
                  <a:pt x="5244669" y="480574"/>
                  <a:pt x="5257394" y="480007"/>
                  <a:pt x="5265299" y="471996"/>
                </a:cubicBezTo>
                <a:cubicBezTo>
                  <a:pt x="5272315" y="464979"/>
                  <a:pt x="5278913" y="467993"/>
                  <a:pt x="5287988" y="470825"/>
                </a:cubicBezTo>
                <a:cubicBezTo>
                  <a:pt x="5298854" y="474230"/>
                  <a:pt x="5308473" y="482364"/>
                  <a:pt x="5320893" y="481065"/>
                </a:cubicBezTo>
                <a:cubicBezTo>
                  <a:pt x="5326473" y="480181"/>
                  <a:pt x="5332149" y="480111"/>
                  <a:pt x="5337750" y="480857"/>
                </a:cubicBezTo>
                <a:cubicBezTo>
                  <a:pt x="5345088" y="480986"/>
                  <a:pt x="5352291" y="478849"/>
                  <a:pt x="5358377" y="474736"/>
                </a:cubicBezTo>
                <a:cubicBezTo>
                  <a:pt x="5361490" y="473359"/>
                  <a:pt x="5365159" y="472203"/>
                  <a:pt x="5367142" y="474386"/>
                </a:cubicBezTo>
                <a:cubicBezTo>
                  <a:pt x="5375297" y="483364"/>
                  <a:pt x="5388095" y="480584"/>
                  <a:pt x="5397443" y="486976"/>
                </a:cubicBezTo>
                <a:cubicBezTo>
                  <a:pt x="5402237" y="489338"/>
                  <a:pt x="5408026" y="488036"/>
                  <a:pt x="5411354" y="483846"/>
                </a:cubicBezTo>
                <a:cubicBezTo>
                  <a:pt x="5415634" y="478725"/>
                  <a:pt x="5419329" y="480389"/>
                  <a:pt x="5421532" y="485781"/>
                </a:cubicBezTo>
                <a:cubicBezTo>
                  <a:pt x="5422843" y="489004"/>
                  <a:pt x="5425187" y="492251"/>
                  <a:pt x="5427885" y="491759"/>
                </a:cubicBezTo>
                <a:cubicBezTo>
                  <a:pt x="5435495" y="490368"/>
                  <a:pt x="5436533" y="496305"/>
                  <a:pt x="5440202" y="500203"/>
                </a:cubicBezTo>
                <a:cubicBezTo>
                  <a:pt x="5446854" y="507350"/>
                  <a:pt x="5452637" y="515042"/>
                  <a:pt x="5458690" y="522618"/>
                </a:cubicBezTo>
                <a:cubicBezTo>
                  <a:pt x="5465005" y="530531"/>
                  <a:pt x="5473639" y="524579"/>
                  <a:pt x="5480965" y="522813"/>
                </a:cubicBezTo>
                <a:cubicBezTo>
                  <a:pt x="5488290" y="521046"/>
                  <a:pt x="5486851" y="513678"/>
                  <a:pt x="5486748" y="508053"/>
                </a:cubicBezTo>
                <a:cubicBezTo>
                  <a:pt x="5489575" y="506882"/>
                  <a:pt x="5491026" y="508845"/>
                  <a:pt x="5492167" y="510144"/>
                </a:cubicBezTo>
                <a:cubicBezTo>
                  <a:pt x="5504989" y="525308"/>
                  <a:pt x="5524283" y="527633"/>
                  <a:pt x="5541137" y="534585"/>
                </a:cubicBezTo>
                <a:cubicBezTo>
                  <a:pt x="5546517" y="536949"/>
                  <a:pt x="5550829" y="541239"/>
                  <a:pt x="5553221" y="546617"/>
                </a:cubicBezTo>
                <a:cubicBezTo>
                  <a:pt x="5557475" y="552359"/>
                  <a:pt x="5564852" y="551736"/>
                  <a:pt x="5570350" y="554959"/>
                </a:cubicBezTo>
                <a:cubicBezTo>
                  <a:pt x="5580534" y="555800"/>
                  <a:pt x="5590180" y="559899"/>
                  <a:pt x="5597862" y="566653"/>
                </a:cubicBezTo>
                <a:cubicBezTo>
                  <a:pt x="5601828" y="572762"/>
                  <a:pt x="5607198" y="577827"/>
                  <a:pt x="5613524" y="581426"/>
                </a:cubicBezTo>
                <a:cubicBezTo>
                  <a:pt x="5618285" y="583539"/>
                  <a:pt x="5621458" y="588155"/>
                  <a:pt x="5621731" y="593367"/>
                </a:cubicBezTo>
                <a:cubicBezTo>
                  <a:pt x="5622705" y="600116"/>
                  <a:pt x="5626605" y="606091"/>
                  <a:pt x="5632388" y="609687"/>
                </a:cubicBezTo>
                <a:cubicBezTo>
                  <a:pt x="5636571" y="612341"/>
                  <a:pt x="5639823" y="616233"/>
                  <a:pt x="5641698" y="620821"/>
                </a:cubicBezTo>
                <a:cubicBezTo>
                  <a:pt x="5645636" y="628335"/>
                  <a:pt x="5650973" y="635023"/>
                  <a:pt x="5657424" y="640521"/>
                </a:cubicBezTo>
                <a:cubicBezTo>
                  <a:pt x="5661910" y="644450"/>
                  <a:pt x="5664747" y="649938"/>
                  <a:pt x="5665358" y="655878"/>
                </a:cubicBezTo>
                <a:cubicBezTo>
                  <a:pt x="5665348" y="656349"/>
                  <a:pt x="5665377" y="656820"/>
                  <a:pt x="5665449" y="657287"/>
                </a:cubicBezTo>
                <a:cubicBezTo>
                  <a:pt x="5666119" y="661591"/>
                  <a:pt x="5670140" y="664538"/>
                  <a:pt x="5674434" y="663869"/>
                </a:cubicBezTo>
                <a:cubicBezTo>
                  <a:pt x="5680263" y="663116"/>
                  <a:pt x="5686147" y="664724"/>
                  <a:pt x="5690784" y="668339"/>
                </a:cubicBezTo>
                <a:cubicBezTo>
                  <a:pt x="5696316" y="671964"/>
                  <a:pt x="5702291" y="673107"/>
                  <a:pt x="5708385" y="673567"/>
                </a:cubicBezTo>
                <a:lnTo>
                  <a:pt x="5710272" y="673683"/>
                </a:lnTo>
                <a:lnTo>
                  <a:pt x="5723720" y="649056"/>
                </a:lnTo>
                <a:cubicBezTo>
                  <a:pt x="5726706" y="646719"/>
                  <a:pt x="5728218" y="642969"/>
                  <a:pt x="5727715" y="639208"/>
                </a:cubicBezTo>
                <a:cubicBezTo>
                  <a:pt x="5727699" y="637792"/>
                  <a:pt x="5728348" y="636449"/>
                  <a:pt x="5729444" y="635569"/>
                </a:cubicBezTo>
                <a:cubicBezTo>
                  <a:pt x="5739655" y="628267"/>
                  <a:pt x="5743534" y="615364"/>
                  <a:pt x="5753788" y="608167"/>
                </a:cubicBezTo>
                <a:cubicBezTo>
                  <a:pt x="5761461" y="603020"/>
                  <a:pt x="5768340" y="596774"/>
                  <a:pt x="5774195" y="589625"/>
                </a:cubicBezTo>
                <a:cubicBezTo>
                  <a:pt x="5774181" y="589541"/>
                  <a:pt x="5774181" y="589456"/>
                  <a:pt x="5774181" y="589371"/>
                </a:cubicBezTo>
                <a:cubicBezTo>
                  <a:pt x="5774224" y="588856"/>
                  <a:pt x="5774684" y="588475"/>
                  <a:pt x="5775190" y="588520"/>
                </a:cubicBezTo>
                <a:cubicBezTo>
                  <a:pt x="5775148" y="583465"/>
                  <a:pt x="5775738" y="579036"/>
                  <a:pt x="5782343" y="578463"/>
                </a:cubicBezTo>
                <a:cubicBezTo>
                  <a:pt x="5783987" y="578027"/>
                  <a:pt x="5785314" y="576778"/>
                  <a:pt x="5785833" y="575149"/>
                </a:cubicBezTo>
                <a:cubicBezTo>
                  <a:pt x="5786396" y="564885"/>
                  <a:pt x="5795322" y="559506"/>
                  <a:pt x="5799779" y="551567"/>
                </a:cubicBezTo>
                <a:cubicBezTo>
                  <a:pt x="5803168" y="545487"/>
                  <a:pt x="5810797" y="541769"/>
                  <a:pt x="5816522" y="537014"/>
                </a:cubicBezTo>
                <a:cubicBezTo>
                  <a:pt x="5816652" y="535383"/>
                  <a:pt x="5818079" y="534160"/>
                  <a:pt x="5819709" y="534273"/>
                </a:cubicBezTo>
                <a:lnTo>
                  <a:pt x="5819581" y="530297"/>
                </a:lnTo>
                <a:cubicBezTo>
                  <a:pt x="5817013" y="523332"/>
                  <a:pt x="5818398" y="519239"/>
                  <a:pt x="5826863" y="520239"/>
                </a:cubicBezTo>
                <a:cubicBezTo>
                  <a:pt x="5829358" y="520475"/>
                  <a:pt x="5831853" y="519635"/>
                  <a:pt x="5833698" y="517927"/>
                </a:cubicBezTo>
                <a:cubicBezTo>
                  <a:pt x="5834404" y="515133"/>
                  <a:pt x="5837131" y="513068"/>
                  <a:pt x="5836626" y="509845"/>
                </a:cubicBezTo>
                <a:cubicBezTo>
                  <a:pt x="5837664" y="504929"/>
                  <a:pt x="5838399" y="499952"/>
                  <a:pt x="5838803" y="494941"/>
                </a:cubicBezTo>
                <a:cubicBezTo>
                  <a:pt x="5838760" y="494651"/>
                  <a:pt x="5838732" y="494356"/>
                  <a:pt x="5838732" y="494061"/>
                </a:cubicBezTo>
                <a:cubicBezTo>
                  <a:pt x="5838673" y="490423"/>
                  <a:pt x="5841557" y="487426"/>
                  <a:pt x="5845193" y="487366"/>
                </a:cubicBezTo>
                <a:cubicBezTo>
                  <a:pt x="5848813" y="487314"/>
                  <a:pt x="5849648" y="483195"/>
                  <a:pt x="5852532" y="481974"/>
                </a:cubicBezTo>
                <a:lnTo>
                  <a:pt x="5853903" y="480480"/>
                </a:lnTo>
                <a:cubicBezTo>
                  <a:pt x="5858517" y="473606"/>
                  <a:pt x="5863449" y="467188"/>
                  <a:pt x="5872940" y="467279"/>
                </a:cubicBezTo>
                <a:cubicBezTo>
                  <a:pt x="5873791" y="467251"/>
                  <a:pt x="5874598" y="466829"/>
                  <a:pt x="5875102" y="466135"/>
                </a:cubicBezTo>
                <a:cubicBezTo>
                  <a:pt x="5879517" y="456923"/>
                  <a:pt x="5889884" y="454494"/>
                  <a:pt x="5896173" y="447477"/>
                </a:cubicBezTo>
                <a:cubicBezTo>
                  <a:pt x="5897571" y="446082"/>
                  <a:pt x="5898580" y="444344"/>
                  <a:pt x="5899099" y="442436"/>
                </a:cubicBezTo>
                <a:cubicBezTo>
                  <a:pt x="5900441" y="432199"/>
                  <a:pt x="5903441" y="422251"/>
                  <a:pt x="5907971" y="412980"/>
                </a:cubicBezTo>
                <a:cubicBezTo>
                  <a:pt x="5911199" y="419608"/>
                  <a:pt x="5918107" y="423627"/>
                  <a:pt x="5925448" y="423153"/>
                </a:cubicBezTo>
                <a:cubicBezTo>
                  <a:pt x="5932774" y="424134"/>
                  <a:pt x="5940231" y="422955"/>
                  <a:pt x="5946907" y="419762"/>
                </a:cubicBezTo>
                <a:cubicBezTo>
                  <a:pt x="5950659" y="417946"/>
                  <a:pt x="5954651" y="416697"/>
                  <a:pt x="5958778" y="416058"/>
                </a:cubicBezTo>
                <a:cubicBezTo>
                  <a:pt x="5969145" y="413629"/>
                  <a:pt x="5975621" y="404898"/>
                  <a:pt x="5984706" y="400467"/>
                </a:cubicBezTo>
                <a:lnTo>
                  <a:pt x="5987562" y="396569"/>
                </a:lnTo>
                <a:cubicBezTo>
                  <a:pt x="5987506" y="396502"/>
                  <a:pt x="5987461" y="396426"/>
                  <a:pt x="5987418" y="396345"/>
                </a:cubicBezTo>
                <a:cubicBezTo>
                  <a:pt x="5987244" y="395928"/>
                  <a:pt x="5987432" y="395447"/>
                  <a:pt x="5987850" y="395269"/>
                </a:cubicBezTo>
                <a:cubicBezTo>
                  <a:pt x="5989739" y="389422"/>
                  <a:pt x="5995133" y="388213"/>
                  <a:pt x="5999936" y="387044"/>
                </a:cubicBezTo>
                <a:cubicBezTo>
                  <a:pt x="6004954" y="386160"/>
                  <a:pt x="6010031" y="385655"/>
                  <a:pt x="6015121" y="385537"/>
                </a:cubicBezTo>
                <a:cubicBezTo>
                  <a:pt x="6020516" y="378871"/>
                  <a:pt x="6027394" y="382314"/>
                  <a:pt x="6033481" y="383615"/>
                </a:cubicBezTo>
                <a:cubicBezTo>
                  <a:pt x="6037287" y="384381"/>
                  <a:pt x="6041975" y="385381"/>
                  <a:pt x="6044138" y="383485"/>
                </a:cubicBezTo>
                <a:cubicBezTo>
                  <a:pt x="6050007" y="378313"/>
                  <a:pt x="6055646" y="380976"/>
                  <a:pt x="6061674" y="381756"/>
                </a:cubicBezTo>
                <a:cubicBezTo>
                  <a:pt x="6072707" y="383229"/>
                  <a:pt x="6083927" y="381393"/>
                  <a:pt x="6093921" y="376481"/>
                </a:cubicBezTo>
                <a:cubicBezTo>
                  <a:pt x="6097152" y="370989"/>
                  <a:pt x="6102847" y="367399"/>
                  <a:pt x="6109179" y="366839"/>
                </a:cubicBezTo>
                <a:cubicBezTo>
                  <a:pt x="6110896" y="366620"/>
                  <a:pt x="6112481" y="365844"/>
                  <a:pt x="6113707" y="364631"/>
                </a:cubicBezTo>
                <a:cubicBezTo>
                  <a:pt x="6123168" y="355964"/>
                  <a:pt x="6131561" y="345140"/>
                  <a:pt x="6146905" y="348947"/>
                </a:cubicBezTo>
                <a:cubicBezTo>
                  <a:pt x="6150842" y="340424"/>
                  <a:pt x="6161356" y="341463"/>
                  <a:pt x="6167313" y="334446"/>
                </a:cubicBezTo>
                <a:cubicBezTo>
                  <a:pt x="6171855" y="329106"/>
                  <a:pt x="6182094" y="328820"/>
                  <a:pt x="6189565" y="325729"/>
                </a:cubicBezTo>
                <a:cubicBezTo>
                  <a:pt x="6197727" y="322324"/>
                  <a:pt x="6205674" y="318426"/>
                  <a:pt x="6213591" y="314528"/>
                </a:cubicBezTo>
                <a:cubicBezTo>
                  <a:pt x="6224090" y="309370"/>
                  <a:pt x="6224653" y="299676"/>
                  <a:pt x="6223354" y="290074"/>
                </a:cubicBezTo>
                <a:cubicBezTo>
                  <a:pt x="6221753" y="284595"/>
                  <a:pt x="6222806" y="278683"/>
                  <a:pt x="6226195" y="274092"/>
                </a:cubicBezTo>
                <a:cubicBezTo>
                  <a:pt x="6228374" y="271597"/>
                  <a:pt x="6227652" y="268298"/>
                  <a:pt x="6227263" y="265101"/>
                </a:cubicBezTo>
                <a:cubicBezTo>
                  <a:pt x="6226527" y="261242"/>
                  <a:pt x="6226094" y="257332"/>
                  <a:pt x="6225966" y="253407"/>
                </a:cubicBezTo>
                <a:cubicBezTo>
                  <a:pt x="6226210" y="244195"/>
                  <a:pt x="6229787" y="239569"/>
                  <a:pt x="6239175" y="242167"/>
                </a:cubicBezTo>
                <a:cubicBezTo>
                  <a:pt x="6247353" y="244364"/>
                  <a:pt x="6258990" y="241816"/>
                  <a:pt x="6259682" y="255602"/>
                </a:cubicBezTo>
                <a:cubicBezTo>
                  <a:pt x="6268494" y="258097"/>
                  <a:pt x="6270945" y="266413"/>
                  <a:pt x="6275560" y="272793"/>
                </a:cubicBezTo>
                <a:cubicBezTo>
                  <a:pt x="6276700" y="274365"/>
                  <a:pt x="6278762" y="273417"/>
                  <a:pt x="6280247" y="272610"/>
                </a:cubicBezTo>
                <a:cubicBezTo>
                  <a:pt x="6281733" y="271805"/>
                  <a:pt x="6283954" y="270506"/>
                  <a:pt x="6284905" y="272118"/>
                </a:cubicBezTo>
                <a:cubicBezTo>
                  <a:pt x="6291324" y="283019"/>
                  <a:pt x="6303381" y="282135"/>
                  <a:pt x="6313172" y="285501"/>
                </a:cubicBezTo>
                <a:cubicBezTo>
                  <a:pt x="6319749" y="287748"/>
                  <a:pt x="6327680" y="285449"/>
                  <a:pt x="6334012" y="289113"/>
                </a:cubicBezTo>
                <a:cubicBezTo>
                  <a:pt x="6343688" y="294726"/>
                  <a:pt x="6351158" y="296611"/>
                  <a:pt x="6356941" y="283694"/>
                </a:cubicBezTo>
                <a:cubicBezTo>
                  <a:pt x="6358254" y="280718"/>
                  <a:pt x="6365307" y="279913"/>
                  <a:pt x="6366590" y="274339"/>
                </a:cubicBezTo>
                <a:cubicBezTo>
                  <a:pt x="6367065" y="272443"/>
                  <a:pt x="6369316" y="272365"/>
                  <a:pt x="6370960" y="273040"/>
                </a:cubicBezTo>
                <a:cubicBezTo>
                  <a:pt x="6375936" y="275041"/>
                  <a:pt x="6380334" y="272430"/>
                  <a:pt x="6385006" y="271883"/>
                </a:cubicBezTo>
                <a:cubicBezTo>
                  <a:pt x="6394077" y="271422"/>
                  <a:pt x="6402932" y="268960"/>
                  <a:pt x="6410936" y="264672"/>
                </a:cubicBezTo>
                <a:cubicBezTo>
                  <a:pt x="6411368" y="264299"/>
                  <a:pt x="6411816" y="263960"/>
                  <a:pt x="6412306" y="263658"/>
                </a:cubicBezTo>
                <a:cubicBezTo>
                  <a:pt x="6417412" y="260444"/>
                  <a:pt x="6424147" y="261986"/>
                  <a:pt x="6427347" y="267103"/>
                </a:cubicBezTo>
                <a:cubicBezTo>
                  <a:pt x="6428314" y="268726"/>
                  <a:pt x="6430419" y="268142"/>
                  <a:pt x="6432108" y="268142"/>
                </a:cubicBezTo>
                <a:cubicBezTo>
                  <a:pt x="6440876" y="268468"/>
                  <a:pt x="6449557" y="266209"/>
                  <a:pt x="6457056" y="261645"/>
                </a:cubicBezTo>
                <a:cubicBezTo>
                  <a:pt x="6458008" y="261047"/>
                  <a:pt x="6459190" y="259956"/>
                  <a:pt x="6459998" y="260164"/>
                </a:cubicBezTo>
                <a:cubicBezTo>
                  <a:pt x="6473195" y="263580"/>
                  <a:pt x="6481024" y="253991"/>
                  <a:pt x="6490572" y="248132"/>
                </a:cubicBezTo>
                <a:cubicBezTo>
                  <a:pt x="6498301" y="243388"/>
                  <a:pt x="6501474" y="233579"/>
                  <a:pt x="6510791" y="230864"/>
                </a:cubicBezTo>
                <a:cubicBezTo>
                  <a:pt x="6511829" y="230565"/>
                  <a:pt x="6513258" y="228849"/>
                  <a:pt x="6513503" y="229044"/>
                </a:cubicBezTo>
                <a:cubicBezTo>
                  <a:pt x="6521549" y="235580"/>
                  <a:pt x="6529093" y="227225"/>
                  <a:pt x="6536980" y="228291"/>
                </a:cubicBezTo>
                <a:cubicBezTo>
                  <a:pt x="6541120" y="228862"/>
                  <a:pt x="6545157" y="227862"/>
                  <a:pt x="6547610" y="233059"/>
                </a:cubicBezTo>
                <a:cubicBezTo>
                  <a:pt x="6549499" y="237139"/>
                  <a:pt x="6555354" y="236100"/>
                  <a:pt x="6559550" y="239907"/>
                </a:cubicBezTo>
                <a:cubicBezTo>
                  <a:pt x="6558498" y="236299"/>
                  <a:pt x="6559493" y="232406"/>
                  <a:pt x="6562146" y="229745"/>
                </a:cubicBezTo>
                <a:cubicBezTo>
                  <a:pt x="6562478" y="229255"/>
                  <a:pt x="6562896" y="228820"/>
                  <a:pt x="6563372" y="228456"/>
                </a:cubicBezTo>
                <a:cubicBezTo>
                  <a:pt x="6565954" y="226461"/>
                  <a:pt x="6569659" y="226940"/>
                  <a:pt x="6571650" y="229525"/>
                </a:cubicBezTo>
                <a:cubicBezTo>
                  <a:pt x="6572789" y="230500"/>
                  <a:pt x="6574145" y="228823"/>
                  <a:pt x="6575385" y="228226"/>
                </a:cubicBezTo>
                <a:cubicBezTo>
                  <a:pt x="6577418" y="227225"/>
                  <a:pt x="6580894" y="225211"/>
                  <a:pt x="6581471" y="225821"/>
                </a:cubicBezTo>
                <a:cubicBezTo>
                  <a:pt x="6588090" y="232747"/>
                  <a:pt x="6593383" y="224185"/>
                  <a:pt x="6599325" y="224652"/>
                </a:cubicBezTo>
                <a:cubicBezTo>
                  <a:pt x="6603983" y="225029"/>
                  <a:pt x="6607862" y="224146"/>
                  <a:pt x="6608901" y="218611"/>
                </a:cubicBezTo>
                <a:cubicBezTo>
                  <a:pt x="6609276" y="216609"/>
                  <a:pt x="6610083" y="216427"/>
                  <a:pt x="6612391" y="217311"/>
                </a:cubicBezTo>
                <a:cubicBezTo>
                  <a:pt x="6620986" y="221282"/>
                  <a:pt x="6630475" y="222935"/>
                  <a:pt x="6639907" y="222105"/>
                </a:cubicBezTo>
                <a:cubicBezTo>
                  <a:pt x="6643527" y="221600"/>
                  <a:pt x="6644262" y="221417"/>
                  <a:pt x="6643801" y="217986"/>
                </a:cubicBezTo>
                <a:cubicBezTo>
                  <a:pt x="6643253" y="213945"/>
                  <a:pt x="6641393" y="214362"/>
                  <a:pt x="6638508" y="215388"/>
                </a:cubicBezTo>
                <a:cubicBezTo>
                  <a:pt x="6631543" y="217986"/>
                  <a:pt x="6626495" y="213763"/>
                  <a:pt x="6621174" y="210191"/>
                </a:cubicBezTo>
                <a:cubicBezTo>
                  <a:pt x="6616587" y="207111"/>
                  <a:pt x="6620063" y="203720"/>
                  <a:pt x="6620207" y="200277"/>
                </a:cubicBezTo>
                <a:cubicBezTo>
                  <a:pt x="6620351" y="196833"/>
                  <a:pt x="6622918" y="194456"/>
                  <a:pt x="6625861" y="195755"/>
                </a:cubicBezTo>
                <a:cubicBezTo>
                  <a:pt x="6630749" y="198016"/>
                  <a:pt x="6635638" y="188621"/>
                  <a:pt x="6639979" y="196171"/>
                </a:cubicBezTo>
                <a:cubicBezTo>
                  <a:pt x="6642878" y="194395"/>
                  <a:pt x="6645185" y="191824"/>
                  <a:pt x="6646656" y="188764"/>
                </a:cubicBezTo>
                <a:cubicBezTo>
                  <a:pt x="6649944" y="181800"/>
                  <a:pt x="6652295" y="173588"/>
                  <a:pt x="6662909" y="175238"/>
                </a:cubicBezTo>
                <a:cubicBezTo>
                  <a:pt x="6663082" y="175247"/>
                  <a:pt x="6663256" y="175235"/>
                  <a:pt x="6663428" y="175206"/>
                </a:cubicBezTo>
                <a:cubicBezTo>
                  <a:pt x="6664741" y="174984"/>
                  <a:pt x="6665635" y="173729"/>
                  <a:pt x="6665404" y="172405"/>
                </a:cubicBezTo>
                <a:cubicBezTo>
                  <a:pt x="6664885" y="167273"/>
                  <a:pt x="6670264" y="166857"/>
                  <a:pt x="6670942" y="163089"/>
                </a:cubicBezTo>
                <a:cubicBezTo>
                  <a:pt x="6675456" y="165143"/>
                  <a:pt x="6671216" y="170600"/>
                  <a:pt x="6674677" y="170496"/>
                </a:cubicBezTo>
                <a:cubicBezTo>
                  <a:pt x="6679177" y="170405"/>
                  <a:pt x="6682653" y="173381"/>
                  <a:pt x="6686878" y="173004"/>
                </a:cubicBezTo>
                <a:cubicBezTo>
                  <a:pt x="6688753" y="172835"/>
                  <a:pt x="6689589" y="171457"/>
                  <a:pt x="6690051" y="169548"/>
                </a:cubicBezTo>
                <a:cubicBezTo>
                  <a:pt x="6693584" y="159392"/>
                  <a:pt x="6699122" y="150047"/>
                  <a:pt x="6706304" y="142053"/>
                </a:cubicBezTo>
                <a:cubicBezTo>
                  <a:pt x="6709823" y="136446"/>
                  <a:pt x="6713847" y="131166"/>
                  <a:pt x="6718317" y="126279"/>
                </a:cubicBezTo>
                <a:cubicBezTo>
                  <a:pt x="6726148" y="118614"/>
                  <a:pt x="6726422" y="118028"/>
                  <a:pt x="6733128" y="126811"/>
                </a:cubicBezTo>
                <a:cubicBezTo>
                  <a:pt x="6735522" y="130021"/>
                  <a:pt x="6737238" y="130607"/>
                  <a:pt x="6739618" y="128488"/>
                </a:cubicBezTo>
                <a:cubicBezTo>
                  <a:pt x="6742747" y="125720"/>
                  <a:pt x="6739344" y="124161"/>
                  <a:pt x="6737642" y="122564"/>
                </a:cubicBezTo>
                <a:cubicBezTo>
                  <a:pt x="6736257" y="121264"/>
                  <a:pt x="6734123" y="120523"/>
                  <a:pt x="6733200" y="119003"/>
                </a:cubicBezTo>
                <a:cubicBezTo>
                  <a:pt x="6730359" y="114417"/>
                  <a:pt x="6733503" y="111831"/>
                  <a:pt x="6738998" y="109816"/>
                </a:cubicBezTo>
                <a:cubicBezTo>
                  <a:pt x="6746180" y="107166"/>
                  <a:pt x="6748790" y="107725"/>
                  <a:pt x="6746886" y="115443"/>
                </a:cubicBezTo>
                <a:cubicBezTo>
                  <a:pt x="6750030" y="118315"/>
                  <a:pt x="6752482" y="107426"/>
                  <a:pt x="6755583" y="117158"/>
                </a:cubicBezTo>
                <a:cubicBezTo>
                  <a:pt x="6755712" y="113229"/>
                  <a:pt x="6755352" y="109300"/>
                  <a:pt x="6754501" y="105463"/>
                </a:cubicBezTo>
                <a:cubicBezTo>
                  <a:pt x="6752972" y="98565"/>
                  <a:pt x="6760803" y="96654"/>
                  <a:pt x="6763803" y="91963"/>
                </a:cubicBezTo>
                <a:cubicBezTo>
                  <a:pt x="6768850" y="85212"/>
                  <a:pt x="6772787" y="77698"/>
                  <a:pt x="6775470" y="69706"/>
                </a:cubicBezTo>
                <a:cubicBezTo>
                  <a:pt x="6777474" y="63556"/>
                  <a:pt x="6779868" y="57541"/>
                  <a:pt x="6782637" y="51698"/>
                </a:cubicBezTo>
                <a:cubicBezTo>
                  <a:pt x="6782984" y="50573"/>
                  <a:pt x="6783820" y="49666"/>
                  <a:pt x="6784916" y="49228"/>
                </a:cubicBezTo>
                <a:cubicBezTo>
                  <a:pt x="6784007" y="48680"/>
                  <a:pt x="6783474" y="47684"/>
                  <a:pt x="6783531" y="46629"/>
                </a:cubicBezTo>
                <a:cubicBezTo>
                  <a:pt x="6783185" y="41445"/>
                  <a:pt x="6781830" y="34195"/>
                  <a:pt x="6786892" y="30803"/>
                </a:cubicBezTo>
                <a:cubicBezTo>
                  <a:pt x="6790785" y="28205"/>
                  <a:pt x="6792098" y="19396"/>
                  <a:pt x="6800058" y="23630"/>
                </a:cubicBezTo>
                <a:cubicBezTo>
                  <a:pt x="6802063" y="21338"/>
                  <a:pt x="6803635" y="18696"/>
                  <a:pt x="6804688" y="15835"/>
                </a:cubicBezTo>
                <a:cubicBezTo>
                  <a:pt x="6805784" y="11295"/>
                  <a:pt x="6809822" y="8085"/>
                  <a:pt x="6814480" y="8039"/>
                </a:cubicBezTo>
                <a:cubicBezTo>
                  <a:pt x="6825441" y="6555"/>
                  <a:pt x="6836502" y="6046"/>
                  <a:pt x="6847549" y="6518"/>
                </a:cubicBezTo>
                <a:cubicBezTo>
                  <a:pt x="6861134" y="8819"/>
                  <a:pt x="6875051" y="6143"/>
                  <a:pt x="6888881" y="7520"/>
                </a:cubicBezTo>
                <a:cubicBezTo>
                  <a:pt x="6905841" y="7748"/>
                  <a:pt x="6922757" y="9373"/>
                  <a:pt x="6939443" y="12379"/>
                </a:cubicBezTo>
                <a:cubicBezTo>
                  <a:pt x="6940251" y="12639"/>
                  <a:pt x="6941145" y="13275"/>
                  <a:pt x="6941851" y="13106"/>
                </a:cubicBezTo>
                <a:cubicBezTo>
                  <a:pt x="6957441" y="9273"/>
                  <a:pt x="6973334" y="16719"/>
                  <a:pt x="6988996" y="11600"/>
                </a:cubicBezTo>
                <a:cubicBezTo>
                  <a:pt x="6994461" y="9926"/>
                  <a:pt x="7000158" y="9231"/>
                  <a:pt x="7005855" y="9546"/>
                </a:cubicBezTo>
                <a:cubicBezTo>
                  <a:pt x="7013037" y="10348"/>
                  <a:pt x="7020190" y="7838"/>
                  <a:pt x="7025309" y="2725"/>
                </a:cubicBezTo>
                <a:cubicBezTo>
                  <a:pt x="7028309" y="-615"/>
                  <a:pt x="7033443" y="-928"/>
                  <a:pt x="7036832" y="2024"/>
                </a:cubicBezTo>
                <a:cubicBezTo>
                  <a:pt x="7045052" y="6290"/>
                  <a:pt x="7052941" y="11177"/>
                  <a:pt x="7060411" y="16641"/>
                </a:cubicBezTo>
                <a:cubicBezTo>
                  <a:pt x="7064219" y="20331"/>
                  <a:pt x="7069727" y="17355"/>
                  <a:pt x="7074414" y="17173"/>
                </a:cubicBezTo>
                <a:cubicBezTo>
                  <a:pt x="7079116" y="16991"/>
                  <a:pt x="7084438" y="16342"/>
                  <a:pt x="7086889" y="20526"/>
                </a:cubicBezTo>
                <a:cubicBezTo>
                  <a:pt x="7093451" y="31662"/>
                  <a:pt x="7105710" y="34493"/>
                  <a:pt x="7115199" y="41315"/>
                </a:cubicBezTo>
                <a:cubicBezTo>
                  <a:pt x="7123044" y="48420"/>
                  <a:pt x="7133817" y="51319"/>
                  <a:pt x="7144172" y="49111"/>
                </a:cubicBezTo>
                <a:cubicBezTo>
                  <a:pt x="7150171" y="47579"/>
                  <a:pt x="7153863" y="53932"/>
                  <a:pt x="7158492" y="56674"/>
                </a:cubicBezTo>
                <a:cubicBezTo>
                  <a:pt x="7161781" y="58706"/>
                  <a:pt x="7165199" y="60507"/>
                  <a:pt x="7168732" y="62066"/>
                </a:cubicBezTo>
                <a:lnTo>
                  <a:pt x="7172308" y="62287"/>
                </a:lnTo>
                <a:cubicBezTo>
                  <a:pt x="7174832" y="62014"/>
                  <a:pt x="7177615" y="60455"/>
                  <a:pt x="7179476" y="63665"/>
                </a:cubicBezTo>
                <a:cubicBezTo>
                  <a:pt x="7179635" y="63969"/>
                  <a:pt x="7179793" y="64270"/>
                  <a:pt x="7179966" y="64563"/>
                </a:cubicBezTo>
                <a:cubicBezTo>
                  <a:pt x="7184437" y="72083"/>
                  <a:pt x="7194128" y="74553"/>
                  <a:pt x="7201628" y="70083"/>
                </a:cubicBezTo>
                <a:cubicBezTo>
                  <a:pt x="7205752" y="67951"/>
                  <a:pt x="7207569" y="70745"/>
                  <a:pt x="7210165" y="73617"/>
                </a:cubicBezTo>
                <a:cubicBezTo>
                  <a:pt x="7213049" y="76788"/>
                  <a:pt x="7214780" y="80581"/>
                  <a:pt x="7217462" y="83778"/>
                </a:cubicBezTo>
                <a:lnTo>
                  <a:pt x="7218097" y="83869"/>
                </a:lnTo>
                <a:lnTo>
                  <a:pt x="7218327" y="84466"/>
                </a:lnTo>
                <a:cubicBezTo>
                  <a:pt x="7227803" y="84261"/>
                  <a:pt x="7237249" y="85416"/>
                  <a:pt x="7246406" y="87896"/>
                </a:cubicBezTo>
                <a:cubicBezTo>
                  <a:pt x="7254050" y="91086"/>
                  <a:pt x="7262299" y="92511"/>
                  <a:pt x="7270577" y="92067"/>
                </a:cubicBezTo>
                <a:cubicBezTo>
                  <a:pt x="7275553" y="91511"/>
                  <a:pt x="7280355" y="94098"/>
                  <a:pt x="7282633" y="98565"/>
                </a:cubicBezTo>
                <a:cubicBezTo>
                  <a:pt x="7282907" y="99032"/>
                  <a:pt x="7283470" y="99669"/>
                  <a:pt x="7283931" y="99669"/>
                </a:cubicBezTo>
                <a:cubicBezTo>
                  <a:pt x="7293680" y="101457"/>
                  <a:pt x="7302665" y="106138"/>
                  <a:pt x="7309746" y="113104"/>
                </a:cubicBezTo>
                <a:cubicBezTo>
                  <a:pt x="7319336" y="117809"/>
                  <a:pt x="7329777" y="120523"/>
                  <a:pt x="7340435" y="121082"/>
                </a:cubicBezTo>
                <a:cubicBezTo>
                  <a:pt x="7348699" y="122100"/>
                  <a:pt x="7357063" y="122078"/>
                  <a:pt x="7365327" y="121017"/>
                </a:cubicBezTo>
                <a:lnTo>
                  <a:pt x="7368110" y="119718"/>
                </a:lnTo>
                <a:cubicBezTo>
                  <a:pt x="7374109" y="113260"/>
                  <a:pt x="7375436" y="113454"/>
                  <a:pt x="7382373" y="121718"/>
                </a:cubicBezTo>
                <a:lnTo>
                  <a:pt x="7391354" y="128106"/>
                </a:lnTo>
                <a:lnTo>
                  <a:pt x="7392831" y="128488"/>
                </a:lnTo>
                <a:cubicBezTo>
                  <a:pt x="7395960" y="125720"/>
                  <a:pt x="7392557" y="124161"/>
                  <a:pt x="7390855" y="122564"/>
                </a:cubicBezTo>
                <a:cubicBezTo>
                  <a:pt x="7389470" y="121264"/>
                  <a:pt x="7387336" y="120523"/>
                  <a:pt x="7386413" y="119003"/>
                </a:cubicBezTo>
                <a:cubicBezTo>
                  <a:pt x="7383572" y="114417"/>
                  <a:pt x="7386716" y="111831"/>
                  <a:pt x="7392211" y="109816"/>
                </a:cubicBezTo>
                <a:cubicBezTo>
                  <a:pt x="7399393" y="107166"/>
                  <a:pt x="7402003" y="107725"/>
                  <a:pt x="7400099" y="115443"/>
                </a:cubicBezTo>
                <a:cubicBezTo>
                  <a:pt x="7403243" y="118315"/>
                  <a:pt x="7405695" y="107426"/>
                  <a:pt x="7408796" y="117158"/>
                </a:cubicBezTo>
                <a:cubicBezTo>
                  <a:pt x="7408925" y="113229"/>
                  <a:pt x="7408565" y="109300"/>
                  <a:pt x="7407714" y="105463"/>
                </a:cubicBezTo>
                <a:cubicBezTo>
                  <a:pt x="7406185" y="98565"/>
                  <a:pt x="7414016" y="96654"/>
                  <a:pt x="7417016" y="91963"/>
                </a:cubicBezTo>
                <a:cubicBezTo>
                  <a:pt x="7422063" y="85212"/>
                  <a:pt x="7426000" y="77698"/>
                  <a:pt x="7428683" y="69706"/>
                </a:cubicBezTo>
                <a:cubicBezTo>
                  <a:pt x="7430687" y="63556"/>
                  <a:pt x="7433081" y="57541"/>
                  <a:pt x="7435850" y="51698"/>
                </a:cubicBezTo>
                <a:cubicBezTo>
                  <a:pt x="7436197" y="50573"/>
                  <a:pt x="7437033" y="49666"/>
                  <a:pt x="7438129" y="49228"/>
                </a:cubicBezTo>
                <a:cubicBezTo>
                  <a:pt x="7437220" y="48680"/>
                  <a:pt x="7436687" y="47684"/>
                  <a:pt x="7436744" y="46629"/>
                </a:cubicBezTo>
                <a:cubicBezTo>
                  <a:pt x="7436398" y="41445"/>
                  <a:pt x="7435043" y="34195"/>
                  <a:pt x="7440105" y="30803"/>
                </a:cubicBezTo>
                <a:cubicBezTo>
                  <a:pt x="7443998" y="28205"/>
                  <a:pt x="7445311" y="19396"/>
                  <a:pt x="7453271" y="23630"/>
                </a:cubicBezTo>
                <a:cubicBezTo>
                  <a:pt x="7455276" y="21338"/>
                  <a:pt x="7456848" y="18696"/>
                  <a:pt x="7457901" y="15835"/>
                </a:cubicBezTo>
                <a:cubicBezTo>
                  <a:pt x="7458997" y="11295"/>
                  <a:pt x="7463035" y="8085"/>
                  <a:pt x="7467693" y="8039"/>
                </a:cubicBezTo>
                <a:cubicBezTo>
                  <a:pt x="7478654" y="6555"/>
                  <a:pt x="7489715" y="6046"/>
                  <a:pt x="7500762" y="6518"/>
                </a:cubicBezTo>
                <a:cubicBezTo>
                  <a:pt x="7514347" y="8819"/>
                  <a:pt x="7528264" y="6143"/>
                  <a:pt x="7542094" y="7520"/>
                </a:cubicBezTo>
                <a:cubicBezTo>
                  <a:pt x="7559054" y="7748"/>
                  <a:pt x="7575970" y="9373"/>
                  <a:pt x="7592656" y="12379"/>
                </a:cubicBezTo>
                <a:cubicBezTo>
                  <a:pt x="7593464" y="12639"/>
                  <a:pt x="7594358" y="13275"/>
                  <a:pt x="7595064" y="13106"/>
                </a:cubicBezTo>
                <a:cubicBezTo>
                  <a:pt x="7610654" y="9273"/>
                  <a:pt x="7626547" y="16719"/>
                  <a:pt x="7642209" y="11600"/>
                </a:cubicBezTo>
                <a:cubicBezTo>
                  <a:pt x="7647674" y="9926"/>
                  <a:pt x="7653371" y="9231"/>
                  <a:pt x="7659068" y="9546"/>
                </a:cubicBezTo>
                <a:cubicBezTo>
                  <a:pt x="7666250" y="10348"/>
                  <a:pt x="7673403" y="7838"/>
                  <a:pt x="7678522" y="2725"/>
                </a:cubicBezTo>
                <a:cubicBezTo>
                  <a:pt x="7681522" y="-615"/>
                  <a:pt x="7686656" y="-928"/>
                  <a:pt x="7690045" y="2024"/>
                </a:cubicBezTo>
                <a:cubicBezTo>
                  <a:pt x="7698265" y="6290"/>
                  <a:pt x="7706154" y="11177"/>
                  <a:pt x="7713624" y="16641"/>
                </a:cubicBezTo>
                <a:cubicBezTo>
                  <a:pt x="7717432" y="20331"/>
                  <a:pt x="7722940" y="17355"/>
                  <a:pt x="7727627" y="17173"/>
                </a:cubicBezTo>
                <a:cubicBezTo>
                  <a:pt x="7732329" y="16991"/>
                  <a:pt x="7737651" y="16342"/>
                  <a:pt x="7740102" y="20526"/>
                </a:cubicBezTo>
                <a:cubicBezTo>
                  <a:pt x="7746664" y="31662"/>
                  <a:pt x="7758923" y="34493"/>
                  <a:pt x="7768412" y="41315"/>
                </a:cubicBezTo>
                <a:cubicBezTo>
                  <a:pt x="7776257" y="48420"/>
                  <a:pt x="7787030" y="51319"/>
                  <a:pt x="7797385" y="49111"/>
                </a:cubicBezTo>
                <a:cubicBezTo>
                  <a:pt x="7803384" y="47579"/>
                  <a:pt x="7807076" y="53932"/>
                  <a:pt x="7811705" y="56674"/>
                </a:cubicBezTo>
                <a:cubicBezTo>
                  <a:pt x="7814994" y="58706"/>
                  <a:pt x="7818412" y="60507"/>
                  <a:pt x="7821945" y="62066"/>
                </a:cubicBezTo>
                <a:lnTo>
                  <a:pt x="7825521" y="62287"/>
                </a:lnTo>
                <a:cubicBezTo>
                  <a:pt x="7828045" y="62014"/>
                  <a:pt x="7830828" y="60455"/>
                  <a:pt x="7832689" y="63665"/>
                </a:cubicBezTo>
                <a:cubicBezTo>
                  <a:pt x="7832848" y="63969"/>
                  <a:pt x="7833006" y="64270"/>
                  <a:pt x="7833179" y="64563"/>
                </a:cubicBezTo>
                <a:cubicBezTo>
                  <a:pt x="7837650" y="72083"/>
                  <a:pt x="7847341" y="74553"/>
                  <a:pt x="7854841" y="70083"/>
                </a:cubicBezTo>
                <a:cubicBezTo>
                  <a:pt x="7858965" y="67951"/>
                  <a:pt x="7860782" y="70745"/>
                  <a:pt x="7863378" y="73617"/>
                </a:cubicBezTo>
                <a:cubicBezTo>
                  <a:pt x="7866262" y="76788"/>
                  <a:pt x="7867993" y="80581"/>
                  <a:pt x="7870675" y="83778"/>
                </a:cubicBezTo>
                <a:lnTo>
                  <a:pt x="7871310" y="83869"/>
                </a:lnTo>
                <a:lnTo>
                  <a:pt x="7871540" y="84466"/>
                </a:lnTo>
                <a:cubicBezTo>
                  <a:pt x="7881016" y="84261"/>
                  <a:pt x="7890462" y="85416"/>
                  <a:pt x="7899619" y="87896"/>
                </a:cubicBezTo>
                <a:cubicBezTo>
                  <a:pt x="7907263" y="91086"/>
                  <a:pt x="7915512" y="92511"/>
                  <a:pt x="7923790" y="92067"/>
                </a:cubicBezTo>
                <a:cubicBezTo>
                  <a:pt x="7928766" y="91511"/>
                  <a:pt x="7933568" y="94098"/>
                  <a:pt x="7935846" y="98565"/>
                </a:cubicBezTo>
                <a:cubicBezTo>
                  <a:pt x="7936120" y="99032"/>
                  <a:pt x="7936683" y="99669"/>
                  <a:pt x="7937144" y="99669"/>
                </a:cubicBezTo>
                <a:cubicBezTo>
                  <a:pt x="7946893" y="101457"/>
                  <a:pt x="7955878" y="106138"/>
                  <a:pt x="7962959" y="113104"/>
                </a:cubicBezTo>
                <a:cubicBezTo>
                  <a:pt x="7972549" y="117809"/>
                  <a:pt x="7982990" y="120523"/>
                  <a:pt x="7993648" y="121082"/>
                </a:cubicBezTo>
                <a:cubicBezTo>
                  <a:pt x="8001912" y="122100"/>
                  <a:pt x="8010276" y="122078"/>
                  <a:pt x="8018540" y="121017"/>
                </a:cubicBezTo>
                <a:lnTo>
                  <a:pt x="8021323" y="119718"/>
                </a:lnTo>
                <a:cubicBezTo>
                  <a:pt x="8027322" y="113260"/>
                  <a:pt x="8028649" y="113454"/>
                  <a:pt x="8035586" y="121718"/>
                </a:cubicBezTo>
                <a:cubicBezTo>
                  <a:pt x="8048032" y="140156"/>
                  <a:pt x="8066059" y="140455"/>
                  <a:pt x="8085254" y="137103"/>
                </a:cubicBezTo>
                <a:cubicBezTo>
                  <a:pt x="8088542" y="136531"/>
                  <a:pt x="8091109" y="134088"/>
                  <a:pt x="8090951" y="131620"/>
                </a:cubicBezTo>
                <a:cubicBezTo>
                  <a:pt x="8090230" y="121134"/>
                  <a:pt x="8099330" y="118523"/>
                  <a:pt x="8105141" y="113649"/>
                </a:cubicBezTo>
                <a:cubicBezTo>
                  <a:pt x="8110953" y="108777"/>
                  <a:pt x="8119491" y="108283"/>
                  <a:pt x="8125043" y="101617"/>
                </a:cubicBezTo>
                <a:cubicBezTo>
                  <a:pt x="8128778" y="97695"/>
                  <a:pt x="8134345" y="96121"/>
                  <a:pt x="8139580" y="97511"/>
                </a:cubicBezTo>
                <a:cubicBezTo>
                  <a:pt x="8143488" y="98303"/>
                  <a:pt x="8147555" y="97711"/>
                  <a:pt x="8151074" y="95836"/>
                </a:cubicBezTo>
                <a:cubicBezTo>
                  <a:pt x="8154781" y="93498"/>
                  <a:pt x="8159554" y="93668"/>
                  <a:pt x="8163087" y="96264"/>
                </a:cubicBezTo>
                <a:cubicBezTo>
                  <a:pt x="8163462" y="96599"/>
                  <a:pt x="8163837" y="96912"/>
                  <a:pt x="8164255" y="97199"/>
                </a:cubicBezTo>
                <a:cubicBezTo>
                  <a:pt x="8169707" y="101046"/>
                  <a:pt x="8177235" y="99739"/>
                  <a:pt x="8181071" y="94277"/>
                </a:cubicBezTo>
                <a:cubicBezTo>
                  <a:pt x="8187647" y="86039"/>
                  <a:pt x="8198218" y="86909"/>
                  <a:pt x="8206294" y="81959"/>
                </a:cubicBezTo>
                <a:cubicBezTo>
                  <a:pt x="8209597" y="79931"/>
                  <a:pt x="8217486" y="85362"/>
                  <a:pt x="8223283" y="87455"/>
                </a:cubicBezTo>
                <a:cubicBezTo>
                  <a:pt x="8224595" y="87948"/>
                  <a:pt x="8225807" y="88650"/>
                  <a:pt x="8227090" y="89247"/>
                </a:cubicBezTo>
                <a:cubicBezTo>
                  <a:pt x="8233378" y="88195"/>
                  <a:pt x="8239983" y="83791"/>
                  <a:pt x="8245420" y="91093"/>
                </a:cubicBezTo>
                <a:lnTo>
                  <a:pt x="8254491" y="91275"/>
                </a:lnTo>
                <a:cubicBezTo>
                  <a:pt x="8258558" y="89807"/>
                  <a:pt x="8260173" y="85870"/>
                  <a:pt x="8262279" y="82751"/>
                </a:cubicBezTo>
                <a:cubicBezTo>
                  <a:pt x="8266908" y="75826"/>
                  <a:pt x="8276787" y="76566"/>
                  <a:pt x="8281171" y="68459"/>
                </a:cubicBezTo>
                <a:cubicBezTo>
                  <a:pt x="8282786" y="65496"/>
                  <a:pt x="8289161" y="68836"/>
                  <a:pt x="8291223" y="73526"/>
                </a:cubicBezTo>
                <a:cubicBezTo>
                  <a:pt x="8293069" y="74222"/>
                  <a:pt x="8294569" y="75624"/>
                  <a:pt x="8295391" y="77423"/>
                </a:cubicBezTo>
                <a:cubicBezTo>
                  <a:pt x="8297093" y="78412"/>
                  <a:pt x="8298924" y="80399"/>
                  <a:pt x="8300496" y="80217"/>
                </a:cubicBezTo>
                <a:cubicBezTo>
                  <a:pt x="8315278" y="78399"/>
                  <a:pt x="8325878" y="89403"/>
                  <a:pt x="8339016" y="92483"/>
                </a:cubicBezTo>
                <a:cubicBezTo>
                  <a:pt x="8339535" y="92704"/>
                  <a:pt x="8340112" y="92793"/>
                  <a:pt x="8340674" y="92743"/>
                </a:cubicBezTo>
                <a:cubicBezTo>
                  <a:pt x="8349572" y="90979"/>
                  <a:pt x="8358716" y="90908"/>
                  <a:pt x="8367643" y="92535"/>
                </a:cubicBezTo>
                <a:cubicBezTo>
                  <a:pt x="8376007" y="92253"/>
                  <a:pt x="8384242" y="94807"/>
                  <a:pt x="8390977" y="99786"/>
                </a:cubicBezTo>
                <a:lnTo>
                  <a:pt x="8394539" y="99877"/>
                </a:lnTo>
                <a:cubicBezTo>
                  <a:pt x="8399111" y="98397"/>
                  <a:pt x="8404101" y="99380"/>
                  <a:pt x="8407764" y="102476"/>
                </a:cubicBezTo>
                <a:cubicBezTo>
                  <a:pt x="8413042" y="105640"/>
                  <a:pt x="8419229" y="106897"/>
                  <a:pt x="8425315" y="106036"/>
                </a:cubicBezTo>
                <a:lnTo>
                  <a:pt x="8427348" y="105554"/>
                </a:lnTo>
                <a:cubicBezTo>
                  <a:pt x="8429497" y="102294"/>
                  <a:pt x="8432006" y="99799"/>
                  <a:pt x="8436420" y="100994"/>
                </a:cubicBezTo>
                <a:cubicBezTo>
                  <a:pt x="8437256" y="101253"/>
                  <a:pt x="8438150" y="101221"/>
                  <a:pt x="8438958" y="100903"/>
                </a:cubicBezTo>
                <a:cubicBezTo>
                  <a:pt x="8451028" y="94316"/>
                  <a:pt x="8463517" y="99786"/>
                  <a:pt x="8475805" y="99513"/>
                </a:cubicBezTo>
                <a:cubicBezTo>
                  <a:pt x="8476930" y="99487"/>
                  <a:pt x="8478617" y="99110"/>
                  <a:pt x="8479122" y="99695"/>
                </a:cubicBezTo>
                <a:cubicBezTo>
                  <a:pt x="8489462" y="111909"/>
                  <a:pt x="8505903" y="114910"/>
                  <a:pt x="8517569" y="126305"/>
                </a:cubicBezTo>
                <a:cubicBezTo>
                  <a:pt x="8525963" y="134856"/>
                  <a:pt x="8537183" y="140024"/>
                  <a:pt x="8549124" y="140832"/>
                </a:cubicBezTo>
                <a:cubicBezTo>
                  <a:pt x="8563358" y="139719"/>
                  <a:pt x="8577635" y="142485"/>
                  <a:pt x="8590442" y="148836"/>
                </a:cubicBezTo>
                <a:cubicBezTo>
                  <a:pt x="8592576" y="150304"/>
                  <a:pt x="8595201" y="150865"/>
                  <a:pt x="8597754" y="150395"/>
                </a:cubicBezTo>
                <a:cubicBezTo>
                  <a:pt x="8604662" y="148829"/>
                  <a:pt x="8611887" y="151031"/>
                  <a:pt x="8616761" y="156189"/>
                </a:cubicBezTo>
                <a:cubicBezTo>
                  <a:pt x="8623352" y="160907"/>
                  <a:pt x="8631716" y="162413"/>
                  <a:pt x="8639547" y="160295"/>
                </a:cubicBezTo>
                <a:cubicBezTo>
                  <a:pt x="8649368" y="158269"/>
                  <a:pt x="8654300" y="163961"/>
                  <a:pt x="8658987" y="170457"/>
                </a:cubicBezTo>
                <a:cubicBezTo>
                  <a:pt x="8664021" y="177461"/>
                  <a:pt x="8668044" y="185127"/>
                  <a:pt x="8673611" y="191818"/>
                </a:cubicBezTo>
                <a:cubicBezTo>
                  <a:pt x="8679322" y="196936"/>
                  <a:pt x="8685639" y="201335"/>
                  <a:pt x="8692417" y="204915"/>
                </a:cubicBezTo>
                <a:cubicBezTo>
                  <a:pt x="8697335" y="207670"/>
                  <a:pt x="8703493" y="206747"/>
                  <a:pt x="8707401" y="202668"/>
                </a:cubicBezTo>
                <a:cubicBezTo>
                  <a:pt x="8709636" y="200965"/>
                  <a:pt x="8711381" y="198627"/>
                  <a:pt x="8714438" y="198367"/>
                </a:cubicBezTo>
                <a:cubicBezTo>
                  <a:pt x="8714698" y="198341"/>
                  <a:pt x="8715188" y="198497"/>
                  <a:pt x="8715188" y="198653"/>
                </a:cubicBezTo>
                <a:cubicBezTo>
                  <a:pt x="8715246" y="199053"/>
                  <a:pt x="8715246" y="199461"/>
                  <a:pt x="8715188" y="199861"/>
                </a:cubicBezTo>
                <a:cubicBezTo>
                  <a:pt x="8719284" y="195313"/>
                  <a:pt x="8721851" y="200043"/>
                  <a:pt x="8724937" y="201486"/>
                </a:cubicBezTo>
                <a:cubicBezTo>
                  <a:pt x="8727778" y="199562"/>
                  <a:pt x="8729552" y="202070"/>
                  <a:pt x="8731225" y="203369"/>
                </a:cubicBezTo>
                <a:cubicBezTo>
                  <a:pt x="8737297" y="208021"/>
                  <a:pt x="8745330" y="208813"/>
                  <a:pt x="8751142" y="214166"/>
                </a:cubicBezTo>
                <a:cubicBezTo>
                  <a:pt x="8754300" y="217064"/>
                  <a:pt x="8759131" y="215245"/>
                  <a:pt x="8762636" y="214075"/>
                </a:cubicBezTo>
                <a:cubicBezTo>
                  <a:pt x="8777317" y="209151"/>
                  <a:pt x="8789849" y="216466"/>
                  <a:pt x="8802482" y="221183"/>
                </a:cubicBezTo>
                <a:cubicBezTo>
                  <a:pt x="8807876" y="223452"/>
                  <a:pt x="8813630" y="224770"/>
                  <a:pt x="8819471" y="225081"/>
                </a:cubicBezTo>
                <a:cubicBezTo>
                  <a:pt x="8828672" y="225083"/>
                  <a:pt x="8837829" y="226314"/>
                  <a:pt x="8846699" y="228745"/>
                </a:cubicBezTo>
                <a:cubicBezTo>
                  <a:pt x="8849511" y="229099"/>
                  <a:pt x="8852352" y="229051"/>
                  <a:pt x="8855135" y="228602"/>
                </a:cubicBezTo>
                <a:cubicBezTo>
                  <a:pt x="8858135" y="228537"/>
                  <a:pt x="8861452" y="227173"/>
                  <a:pt x="8863558" y="230695"/>
                </a:cubicBezTo>
                <a:lnTo>
                  <a:pt x="8867971" y="234228"/>
                </a:lnTo>
                <a:lnTo>
                  <a:pt x="8871331" y="234436"/>
                </a:lnTo>
                <a:lnTo>
                  <a:pt x="8877316" y="233981"/>
                </a:lnTo>
                <a:cubicBezTo>
                  <a:pt x="8880460" y="230083"/>
                  <a:pt x="8882882" y="233189"/>
                  <a:pt x="8885911" y="234488"/>
                </a:cubicBezTo>
                <a:cubicBezTo>
                  <a:pt x="8893555" y="239194"/>
                  <a:pt x="8901919" y="242612"/>
                  <a:pt x="8910673" y="244610"/>
                </a:cubicBezTo>
                <a:lnTo>
                  <a:pt x="8912403" y="244532"/>
                </a:lnTo>
                <a:cubicBezTo>
                  <a:pt x="8915115" y="244299"/>
                  <a:pt x="8916629" y="246286"/>
                  <a:pt x="8918403" y="247781"/>
                </a:cubicBezTo>
                <a:cubicBezTo>
                  <a:pt x="8927185" y="256426"/>
                  <a:pt x="8937915" y="262816"/>
                  <a:pt x="8949698" y="266400"/>
                </a:cubicBezTo>
                <a:cubicBezTo>
                  <a:pt x="8956894" y="269416"/>
                  <a:pt x="8964696" y="270677"/>
                  <a:pt x="8972484" y="270077"/>
                </a:cubicBezTo>
                <a:cubicBezTo>
                  <a:pt x="8977805" y="269753"/>
                  <a:pt x="8982795" y="268739"/>
                  <a:pt x="8987266" y="273651"/>
                </a:cubicBezTo>
                <a:cubicBezTo>
                  <a:pt x="8990179" y="276847"/>
                  <a:pt x="8994506" y="274521"/>
                  <a:pt x="8998399" y="273482"/>
                </a:cubicBezTo>
                <a:cubicBezTo>
                  <a:pt x="9005322" y="270690"/>
                  <a:pt x="9012994" y="270451"/>
                  <a:pt x="9020075" y="272806"/>
                </a:cubicBezTo>
                <a:cubicBezTo>
                  <a:pt x="9022296" y="273690"/>
                  <a:pt x="9025324" y="272521"/>
                  <a:pt x="9026781" y="275404"/>
                </a:cubicBezTo>
                <a:lnTo>
                  <a:pt x="9026882" y="275508"/>
                </a:lnTo>
                <a:lnTo>
                  <a:pt x="9032319" y="277874"/>
                </a:lnTo>
                <a:lnTo>
                  <a:pt x="9037121" y="278770"/>
                </a:lnTo>
                <a:cubicBezTo>
                  <a:pt x="9044390" y="277415"/>
                  <a:pt x="9051889" y="279266"/>
                  <a:pt x="9057701" y="283850"/>
                </a:cubicBezTo>
                <a:cubicBezTo>
                  <a:pt x="9062691" y="291049"/>
                  <a:pt x="9071502" y="289048"/>
                  <a:pt x="9078107" y="292349"/>
                </a:cubicBezTo>
                <a:cubicBezTo>
                  <a:pt x="9082030" y="291036"/>
                  <a:pt x="9085938" y="289607"/>
                  <a:pt x="9089039" y="293921"/>
                </a:cubicBezTo>
                <a:cubicBezTo>
                  <a:pt x="9098197" y="298755"/>
                  <a:pt x="9107830" y="302674"/>
                  <a:pt x="9117752" y="305615"/>
                </a:cubicBezTo>
                <a:cubicBezTo>
                  <a:pt x="9121588" y="308330"/>
                  <a:pt x="9125425" y="310096"/>
                  <a:pt x="9125857" y="316451"/>
                </a:cubicBezTo>
                <a:cubicBezTo>
                  <a:pt x="9126189" y="320959"/>
                  <a:pt x="9132982" y="323039"/>
                  <a:pt x="9137654" y="322948"/>
                </a:cubicBezTo>
                <a:cubicBezTo>
                  <a:pt x="9146163" y="323299"/>
                  <a:pt x="9154210" y="326843"/>
                  <a:pt x="9160224" y="332874"/>
                </a:cubicBezTo>
                <a:cubicBezTo>
                  <a:pt x="9166612" y="339149"/>
                  <a:pt x="9176073" y="341092"/>
                  <a:pt x="9184409" y="337838"/>
                </a:cubicBezTo>
                <a:cubicBezTo>
                  <a:pt x="9193595" y="334472"/>
                  <a:pt x="9200316" y="340099"/>
                  <a:pt x="9205507" y="346595"/>
                </a:cubicBezTo>
                <a:cubicBezTo>
                  <a:pt x="9210541" y="352807"/>
                  <a:pt x="9217780" y="356315"/>
                  <a:pt x="9222742" y="362720"/>
                </a:cubicBezTo>
                <a:cubicBezTo>
                  <a:pt x="9225626" y="366449"/>
                  <a:pt x="9231741" y="364644"/>
                  <a:pt x="9236499" y="364644"/>
                </a:cubicBezTo>
                <a:cubicBezTo>
                  <a:pt x="9239672" y="364644"/>
                  <a:pt x="9243984" y="363384"/>
                  <a:pt x="9242888" y="369347"/>
                </a:cubicBezTo>
                <a:lnTo>
                  <a:pt x="9244100" y="372297"/>
                </a:lnTo>
                <a:cubicBezTo>
                  <a:pt x="9247359" y="374832"/>
                  <a:pt x="9251325" y="376297"/>
                  <a:pt x="9255435" y="376494"/>
                </a:cubicBezTo>
                <a:cubicBezTo>
                  <a:pt x="9260959" y="376390"/>
                  <a:pt x="9263410" y="380691"/>
                  <a:pt x="9265804" y="384784"/>
                </a:cubicBezTo>
                <a:lnTo>
                  <a:pt x="9271241" y="387784"/>
                </a:lnTo>
                <a:cubicBezTo>
                  <a:pt x="9280500" y="392723"/>
                  <a:pt x="9291071" y="390254"/>
                  <a:pt x="9301065" y="393046"/>
                </a:cubicBezTo>
                <a:cubicBezTo>
                  <a:pt x="9316770" y="397426"/>
                  <a:pt x="9326548" y="412615"/>
                  <a:pt x="9343291" y="413993"/>
                </a:cubicBezTo>
                <a:cubicBezTo>
                  <a:pt x="9344084" y="414058"/>
                  <a:pt x="9345339" y="414538"/>
                  <a:pt x="9345498" y="415084"/>
                </a:cubicBezTo>
                <a:cubicBezTo>
                  <a:pt x="9348613" y="425556"/>
                  <a:pt x="9360381" y="425452"/>
                  <a:pt x="9366568" y="432339"/>
                </a:cubicBezTo>
                <a:cubicBezTo>
                  <a:pt x="9369971" y="436159"/>
                  <a:pt x="9375423" y="435250"/>
                  <a:pt x="9380254" y="434704"/>
                </a:cubicBezTo>
                <a:cubicBezTo>
                  <a:pt x="9385936" y="433292"/>
                  <a:pt x="9391906" y="433747"/>
                  <a:pt x="9397300" y="436003"/>
                </a:cubicBezTo>
                <a:cubicBezTo>
                  <a:pt x="9397372" y="436303"/>
                  <a:pt x="9397459" y="436600"/>
                  <a:pt x="9397545" y="436895"/>
                </a:cubicBezTo>
                <a:cubicBezTo>
                  <a:pt x="9399608" y="443495"/>
                  <a:pt x="9406631" y="447169"/>
                  <a:pt x="9413207" y="445099"/>
                </a:cubicBezTo>
                <a:cubicBezTo>
                  <a:pt x="9417534" y="443942"/>
                  <a:pt x="9420029" y="447841"/>
                  <a:pt x="9423504" y="447841"/>
                </a:cubicBezTo>
                <a:cubicBezTo>
                  <a:pt x="9435243" y="448279"/>
                  <a:pt x="9446853" y="445247"/>
                  <a:pt x="9456890" y="439122"/>
                </a:cubicBezTo>
                <a:cubicBezTo>
                  <a:pt x="9458087" y="438369"/>
                  <a:pt x="9459198" y="436770"/>
                  <a:pt x="9460322" y="436770"/>
                </a:cubicBezTo>
                <a:cubicBezTo>
                  <a:pt x="9469725" y="435569"/>
                  <a:pt x="9478724" y="432197"/>
                  <a:pt x="9486599" y="426921"/>
                </a:cubicBezTo>
                <a:cubicBezTo>
                  <a:pt x="9490478" y="425192"/>
                  <a:pt x="9493362" y="429207"/>
                  <a:pt x="9496045" y="431079"/>
                </a:cubicBezTo>
                <a:cubicBezTo>
                  <a:pt x="9502664" y="435431"/>
                  <a:pt x="9510928" y="436393"/>
                  <a:pt x="9518369" y="433677"/>
                </a:cubicBezTo>
                <a:cubicBezTo>
                  <a:pt x="9525724" y="430106"/>
                  <a:pt x="9534146" y="429417"/>
                  <a:pt x="9541992" y="431742"/>
                </a:cubicBezTo>
                <a:cubicBezTo>
                  <a:pt x="9547688" y="433108"/>
                  <a:pt x="9553630" y="433228"/>
                  <a:pt x="9559384" y="432092"/>
                </a:cubicBezTo>
                <a:cubicBezTo>
                  <a:pt x="9578002" y="430060"/>
                  <a:pt x="9596087" y="439164"/>
                  <a:pt x="9605562" y="455351"/>
                </a:cubicBezTo>
                <a:cubicBezTo>
                  <a:pt x="9611533" y="463268"/>
                  <a:pt x="9619392" y="469558"/>
                  <a:pt x="9628406" y="473645"/>
                </a:cubicBezTo>
                <a:cubicBezTo>
                  <a:pt x="9636467" y="481247"/>
                  <a:pt x="9646837" y="477102"/>
                  <a:pt x="9656023" y="478959"/>
                </a:cubicBezTo>
                <a:cubicBezTo>
                  <a:pt x="9658662" y="479506"/>
                  <a:pt x="9661763" y="478180"/>
                  <a:pt x="9662873" y="481948"/>
                </a:cubicBezTo>
                <a:lnTo>
                  <a:pt x="9666003" y="485599"/>
                </a:lnTo>
                <a:cubicBezTo>
                  <a:pt x="9672637" y="490157"/>
                  <a:pt x="9680612" y="492345"/>
                  <a:pt x="9688630" y="491811"/>
                </a:cubicBezTo>
                <a:lnTo>
                  <a:pt x="9695076" y="494130"/>
                </a:lnTo>
                <a:lnTo>
                  <a:pt x="9695161" y="494058"/>
                </a:lnTo>
                <a:cubicBezTo>
                  <a:pt x="9695767" y="493188"/>
                  <a:pt x="9696632" y="492533"/>
                  <a:pt x="9697627" y="492186"/>
                </a:cubicBezTo>
                <a:lnTo>
                  <a:pt x="9707838" y="495018"/>
                </a:lnTo>
                <a:lnTo>
                  <a:pt x="9718425" y="492733"/>
                </a:lnTo>
                <a:lnTo>
                  <a:pt x="9737017" y="495279"/>
                </a:lnTo>
                <a:lnTo>
                  <a:pt x="9738729" y="495032"/>
                </a:lnTo>
                <a:cubicBezTo>
                  <a:pt x="9741570" y="492338"/>
                  <a:pt x="9745521" y="491153"/>
                  <a:pt x="9749372" y="491837"/>
                </a:cubicBezTo>
                <a:cubicBezTo>
                  <a:pt x="9765322" y="493363"/>
                  <a:pt x="9781272" y="489082"/>
                  <a:pt x="9794310" y="479779"/>
                </a:cubicBezTo>
                <a:cubicBezTo>
                  <a:pt x="9798622" y="476061"/>
                  <a:pt x="9804938" y="475871"/>
                  <a:pt x="9809467" y="479323"/>
                </a:cubicBezTo>
                <a:cubicBezTo>
                  <a:pt x="9823124" y="485625"/>
                  <a:pt x="9838555" y="486966"/>
                  <a:pt x="9853106" y="483117"/>
                </a:cubicBezTo>
                <a:cubicBezTo>
                  <a:pt x="9853669" y="483036"/>
                  <a:pt x="9854188" y="482760"/>
                  <a:pt x="9854577" y="482338"/>
                </a:cubicBezTo>
                <a:cubicBezTo>
                  <a:pt x="9865148" y="467851"/>
                  <a:pt x="9883709" y="469163"/>
                  <a:pt x="9897366" y="460717"/>
                </a:cubicBezTo>
                <a:cubicBezTo>
                  <a:pt x="9901779" y="457975"/>
                  <a:pt x="9906683" y="461756"/>
                  <a:pt x="9911528" y="461107"/>
                </a:cubicBezTo>
                <a:cubicBezTo>
                  <a:pt x="9922734" y="459655"/>
                  <a:pt x="9933853" y="457595"/>
                  <a:pt x="9944828" y="454935"/>
                </a:cubicBezTo>
                <a:cubicBezTo>
                  <a:pt x="9949630" y="453739"/>
                  <a:pt x="9955500" y="451323"/>
                  <a:pt x="9959682" y="454429"/>
                </a:cubicBezTo>
                <a:cubicBezTo>
                  <a:pt x="9969286" y="461535"/>
                  <a:pt x="9978891" y="456507"/>
                  <a:pt x="9987040" y="453609"/>
                </a:cubicBezTo>
                <a:cubicBezTo>
                  <a:pt x="9992347" y="451115"/>
                  <a:pt x="9998115" y="449756"/>
                  <a:pt x="10003970" y="449620"/>
                </a:cubicBezTo>
                <a:cubicBezTo>
                  <a:pt x="10011152" y="444047"/>
                  <a:pt x="10019055" y="439474"/>
                  <a:pt x="10027463" y="436029"/>
                </a:cubicBezTo>
                <a:cubicBezTo>
                  <a:pt x="10031833" y="433838"/>
                  <a:pt x="10036967" y="433701"/>
                  <a:pt x="10041452" y="435653"/>
                </a:cubicBezTo>
                <a:cubicBezTo>
                  <a:pt x="10041495" y="435673"/>
                  <a:pt x="10041539" y="435695"/>
                  <a:pt x="10041567" y="435717"/>
                </a:cubicBezTo>
                <a:cubicBezTo>
                  <a:pt x="10048923" y="439457"/>
                  <a:pt x="10057907" y="436520"/>
                  <a:pt x="10061642" y="429157"/>
                </a:cubicBezTo>
                <a:cubicBezTo>
                  <a:pt x="10062190" y="428207"/>
                  <a:pt x="10062392" y="426791"/>
                  <a:pt x="10063185" y="426285"/>
                </a:cubicBezTo>
                <a:cubicBezTo>
                  <a:pt x="10072069" y="419048"/>
                  <a:pt x="10077780" y="408624"/>
                  <a:pt x="10079107" y="397231"/>
                </a:cubicBezTo>
                <a:cubicBezTo>
                  <a:pt x="10082063" y="387044"/>
                  <a:pt x="10090139" y="383782"/>
                  <a:pt x="10097771" y="390539"/>
                </a:cubicBezTo>
                <a:cubicBezTo>
                  <a:pt x="10104384" y="396360"/>
                  <a:pt x="10112747" y="394671"/>
                  <a:pt x="10119943" y="395905"/>
                </a:cubicBezTo>
                <a:cubicBezTo>
                  <a:pt x="10132793" y="397246"/>
                  <a:pt x="10145736" y="397429"/>
                  <a:pt x="10158619" y="396452"/>
                </a:cubicBezTo>
                <a:cubicBezTo>
                  <a:pt x="10162761" y="396398"/>
                  <a:pt x="10166813" y="395232"/>
                  <a:pt x="10170352" y="393072"/>
                </a:cubicBezTo>
                <a:cubicBezTo>
                  <a:pt x="10178062" y="388031"/>
                  <a:pt x="10187929" y="387702"/>
                  <a:pt x="10195959" y="392215"/>
                </a:cubicBezTo>
                <a:cubicBezTo>
                  <a:pt x="10201762" y="395006"/>
                  <a:pt x="10207729" y="397444"/>
                  <a:pt x="10213825" y="399518"/>
                </a:cubicBezTo>
                <a:cubicBezTo>
                  <a:pt x="10217240" y="401244"/>
                  <a:pt x="10221308" y="401042"/>
                  <a:pt x="10224534" y="398985"/>
                </a:cubicBezTo>
                <a:cubicBezTo>
                  <a:pt x="10231484" y="392502"/>
                  <a:pt x="10241065" y="392853"/>
                  <a:pt x="10248585" y="388279"/>
                </a:cubicBezTo>
                <a:cubicBezTo>
                  <a:pt x="10249531" y="387706"/>
                  <a:pt x="10250801" y="387044"/>
                  <a:pt x="10251113" y="386135"/>
                </a:cubicBezTo>
                <a:cubicBezTo>
                  <a:pt x="10254199" y="377286"/>
                  <a:pt x="10261615" y="377897"/>
                  <a:pt x="10268694" y="378066"/>
                </a:cubicBezTo>
                <a:cubicBezTo>
                  <a:pt x="10275604" y="379225"/>
                  <a:pt x="10282398" y="375455"/>
                  <a:pt x="10285083" y="368970"/>
                </a:cubicBezTo>
                <a:cubicBezTo>
                  <a:pt x="10288119" y="373277"/>
                  <a:pt x="10292314" y="376630"/>
                  <a:pt x="10297180" y="378637"/>
                </a:cubicBezTo>
                <a:cubicBezTo>
                  <a:pt x="10301476" y="380984"/>
                  <a:pt x="10306767" y="380470"/>
                  <a:pt x="10310534" y="377338"/>
                </a:cubicBezTo>
                <a:cubicBezTo>
                  <a:pt x="10318313" y="370919"/>
                  <a:pt x="10325962" y="365774"/>
                  <a:pt x="10336464" y="372141"/>
                </a:cubicBezTo>
                <a:cubicBezTo>
                  <a:pt x="10339385" y="373417"/>
                  <a:pt x="10342726" y="373287"/>
                  <a:pt x="10345540" y="371789"/>
                </a:cubicBezTo>
                <a:cubicBezTo>
                  <a:pt x="10352360" y="367451"/>
                  <a:pt x="10360891" y="367451"/>
                  <a:pt x="10367270" y="363553"/>
                </a:cubicBezTo>
                <a:cubicBezTo>
                  <a:pt x="10375127" y="358679"/>
                  <a:pt x="10382830" y="361070"/>
                  <a:pt x="10390609" y="360226"/>
                </a:cubicBezTo>
                <a:cubicBezTo>
                  <a:pt x="10398464" y="358639"/>
                  <a:pt x="10406542" y="361619"/>
                  <a:pt x="10411495" y="367931"/>
                </a:cubicBezTo>
                <a:cubicBezTo>
                  <a:pt x="10414667" y="372857"/>
                  <a:pt x="10420405" y="375489"/>
                  <a:pt x="10426198" y="374674"/>
                </a:cubicBezTo>
                <a:lnTo>
                  <a:pt x="10427832" y="374414"/>
                </a:lnTo>
                <a:lnTo>
                  <a:pt x="10428260" y="373960"/>
                </a:lnTo>
                <a:lnTo>
                  <a:pt x="10428869" y="374077"/>
                </a:lnTo>
                <a:cubicBezTo>
                  <a:pt x="10432430" y="370133"/>
                  <a:pt x="10438351" y="369434"/>
                  <a:pt x="10442730" y="372440"/>
                </a:cubicBezTo>
                <a:cubicBezTo>
                  <a:pt x="10452398" y="377231"/>
                  <a:pt x="10463387" y="378644"/>
                  <a:pt x="10473949" y="376455"/>
                </a:cubicBezTo>
                <a:cubicBezTo>
                  <a:pt x="10483103" y="374587"/>
                  <a:pt x="10492560" y="377688"/>
                  <a:pt x="10498844" y="384615"/>
                </a:cubicBezTo>
                <a:cubicBezTo>
                  <a:pt x="10504350" y="389468"/>
                  <a:pt x="10508711" y="395485"/>
                  <a:pt x="10511614" y="402234"/>
                </a:cubicBezTo>
                <a:cubicBezTo>
                  <a:pt x="10513714" y="406699"/>
                  <a:pt x="10517867" y="409845"/>
                  <a:pt x="10522726" y="410653"/>
                </a:cubicBezTo>
                <a:cubicBezTo>
                  <a:pt x="10525543" y="410987"/>
                  <a:pt x="10528042" y="412621"/>
                  <a:pt x="10529481" y="415071"/>
                </a:cubicBezTo>
                <a:lnTo>
                  <a:pt x="10531750" y="415214"/>
                </a:lnTo>
                <a:lnTo>
                  <a:pt x="10535328" y="414447"/>
                </a:lnTo>
                <a:lnTo>
                  <a:pt x="10540514" y="413394"/>
                </a:lnTo>
                <a:cubicBezTo>
                  <a:pt x="10543198" y="409366"/>
                  <a:pt x="10545130" y="413915"/>
                  <a:pt x="10547450" y="414006"/>
                </a:cubicBezTo>
                <a:lnTo>
                  <a:pt x="10554283" y="413603"/>
                </a:lnTo>
                <a:cubicBezTo>
                  <a:pt x="10559029" y="409393"/>
                  <a:pt x="10562088" y="412173"/>
                  <a:pt x="10565408" y="415889"/>
                </a:cubicBezTo>
                <a:cubicBezTo>
                  <a:pt x="10574127" y="427307"/>
                  <a:pt x="10587968" y="433592"/>
                  <a:pt x="10602281" y="432638"/>
                </a:cubicBezTo>
                <a:cubicBezTo>
                  <a:pt x="10609023" y="424361"/>
                  <a:pt x="10616635" y="418761"/>
                  <a:pt x="10627979" y="423958"/>
                </a:cubicBezTo>
                <a:cubicBezTo>
                  <a:pt x="10632544" y="426064"/>
                  <a:pt x="10637665" y="424010"/>
                  <a:pt x="10642098" y="425153"/>
                </a:cubicBezTo>
                <a:cubicBezTo>
                  <a:pt x="10653626" y="426152"/>
                  <a:pt x="10664620" y="430465"/>
                  <a:pt x="10673760" y="437575"/>
                </a:cubicBezTo>
                <a:lnTo>
                  <a:pt x="10675921" y="438779"/>
                </a:lnTo>
                <a:lnTo>
                  <a:pt x="10680676" y="436029"/>
                </a:lnTo>
                <a:cubicBezTo>
                  <a:pt x="10685046" y="433838"/>
                  <a:pt x="10690180" y="433701"/>
                  <a:pt x="10694665" y="435653"/>
                </a:cubicBezTo>
                <a:cubicBezTo>
                  <a:pt x="10694708" y="435673"/>
                  <a:pt x="10694752" y="435695"/>
                  <a:pt x="10694780" y="435717"/>
                </a:cubicBezTo>
                <a:cubicBezTo>
                  <a:pt x="10702136" y="439457"/>
                  <a:pt x="10711120" y="436520"/>
                  <a:pt x="10714855" y="429157"/>
                </a:cubicBezTo>
                <a:cubicBezTo>
                  <a:pt x="10715403" y="428207"/>
                  <a:pt x="10715605" y="426791"/>
                  <a:pt x="10716398" y="426285"/>
                </a:cubicBezTo>
                <a:cubicBezTo>
                  <a:pt x="10725282" y="419048"/>
                  <a:pt x="10730993" y="408624"/>
                  <a:pt x="10732320" y="397231"/>
                </a:cubicBezTo>
                <a:cubicBezTo>
                  <a:pt x="10735276" y="387044"/>
                  <a:pt x="10743352" y="383782"/>
                  <a:pt x="10750984" y="390539"/>
                </a:cubicBezTo>
                <a:cubicBezTo>
                  <a:pt x="10757597" y="396360"/>
                  <a:pt x="10765960" y="394671"/>
                  <a:pt x="10773156" y="395905"/>
                </a:cubicBezTo>
                <a:cubicBezTo>
                  <a:pt x="10786006" y="397246"/>
                  <a:pt x="10798949" y="397429"/>
                  <a:pt x="10811832" y="396452"/>
                </a:cubicBezTo>
                <a:cubicBezTo>
                  <a:pt x="10815974" y="396398"/>
                  <a:pt x="10820026" y="395232"/>
                  <a:pt x="10823565" y="393072"/>
                </a:cubicBezTo>
                <a:cubicBezTo>
                  <a:pt x="10831275" y="388031"/>
                  <a:pt x="10841142" y="387702"/>
                  <a:pt x="10849172" y="392215"/>
                </a:cubicBezTo>
                <a:cubicBezTo>
                  <a:pt x="10854975" y="395006"/>
                  <a:pt x="10860942" y="397444"/>
                  <a:pt x="10867038" y="399518"/>
                </a:cubicBezTo>
                <a:cubicBezTo>
                  <a:pt x="10870453" y="401244"/>
                  <a:pt x="10874521" y="401042"/>
                  <a:pt x="10877747" y="398985"/>
                </a:cubicBezTo>
                <a:cubicBezTo>
                  <a:pt x="10884697" y="392502"/>
                  <a:pt x="10894278" y="392853"/>
                  <a:pt x="10901798" y="388279"/>
                </a:cubicBezTo>
                <a:cubicBezTo>
                  <a:pt x="10902744" y="387706"/>
                  <a:pt x="10904014" y="387044"/>
                  <a:pt x="10904326" y="386135"/>
                </a:cubicBezTo>
                <a:cubicBezTo>
                  <a:pt x="10907412" y="377286"/>
                  <a:pt x="10914828" y="377897"/>
                  <a:pt x="10921907" y="378066"/>
                </a:cubicBezTo>
                <a:cubicBezTo>
                  <a:pt x="10928817" y="379225"/>
                  <a:pt x="10935611" y="375455"/>
                  <a:pt x="10938296" y="368970"/>
                </a:cubicBezTo>
                <a:cubicBezTo>
                  <a:pt x="10941332" y="373277"/>
                  <a:pt x="10945527" y="376630"/>
                  <a:pt x="10950393" y="378637"/>
                </a:cubicBezTo>
                <a:cubicBezTo>
                  <a:pt x="10954689" y="380984"/>
                  <a:pt x="10959980" y="380470"/>
                  <a:pt x="10963747" y="377338"/>
                </a:cubicBezTo>
                <a:cubicBezTo>
                  <a:pt x="10971526" y="370919"/>
                  <a:pt x="10979175" y="365774"/>
                  <a:pt x="10989677" y="372141"/>
                </a:cubicBezTo>
                <a:cubicBezTo>
                  <a:pt x="10992598" y="373417"/>
                  <a:pt x="10995939" y="373287"/>
                  <a:pt x="10998753" y="371789"/>
                </a:cubicBezTo>
                <a:cubicBezTo>
                  <a:pt x="11005573" y="367451"/>
                  <a:pt x="11014104" y="367451"/>
                  <a:pt x="11020483" y="363553"/>
                </a:cubicBezTo>
                <a:cubicBezTo>
                  <a:pt x="11028340" y="358679"/>
                  <a:pt x="11036043" y="361070"/>
                  <a:pt x="11043822" y="360226"/>
                </a:cubicBezTo>
                <a:cubicBezTo>
                  <a:pt x="11051677" y="358639"/>
                  <a:pt x="11059755" y="361619"/>
                  <a:pt x="11064708" y="367931"/>
                </a:cubicBezTo>
                <a:cubicBezTo>
                  <a:pt x="11067880" y="372857"/>
                  <a:pt x="11073618" y="375489"/>
                  <a:pt x="11079411" y="374674"/>
                </a:cubicBezTo>
                <a:lnTo>
                  <a:pt x="11081045" y="374414"/>
                </a:lnTo>
                <a:lnTo>
                  <a:pt x="11081473" y="373960"/>
                </a:lnTo>
                <a:lnTo>
                  <a:pt x="11082082" y="374077"/>
                </a:lnTo>
                <a:cubicBezTo>
                  <a:pt x="11085643" y="370133"/>
                  <a:pt x="11091564" y="369434"/>
                  <a:pt x="11095943" y="372440"/>
                </a:cubicBezTo>
                <a:cubicBezTo>
                  <a:pt x="11105611" y="377231"/>
                  <a:pt x="11116600" y="378644"/>
                  <a:pt x="11127162" y="376455"/>
                </a:cubicBezTo>
                <a:cubicBezTo>
                  <a:pt x="11136316" y="374587"/>
                  <a:pt x="11145773" y="377688"/>
                  <a:pt x="11152057" y="384615"/>
                </a:cubicBezTo>
                <a:cubicBezTo>
                  <a:pt x="11157563" y="389468"/>
                  <a:pt x="11161924" y="395485"/>
                  <a:pt x="11164827" y="402234"/>
                </a:cubicBezTo>
                <a:cubicBezTo>
                  <a:pt x="11166927" y="406699"/>
                  <a:pt x="11171080" y="409845"/>
                  <a:pt x="11175939" y="410653"/>
                </a:cubicBezTo>
                <a:cubicBezTo>
                  <a:pt x="11178756" y="410987"/>
                  <a:pt x="11181255" y="412621"/>
                  <a:pt x="11182694" y="415071"/>
                </a:cubicBezTo>
                <a:lnTo>
                  <a:pt x="11184963" y="415214"/>
                </a:lnTo>
                <a:lnTo>
                  <a:pt x="11188541" y="414447"/>
                </a:lnTo>
                <a:lnTo>
                  <a:pt x="11193727" y="413394"/>
                </a:lnTo>
                <a:cubicBezTo>
                  <a:pt x="11196411" y="409366"/>
                  <a:pt x="11198343" y="413915"/>
                  <a:pt x="11200663" y="414006"/>
                </a:cubicBezTo>
                <a:lnTo>
                  <a:pt x="11207496" y="413603"/>
                </a:lnTo>
                <a:cubicBezTo>
                  <a:pt x="11212242" y="409393"/>
                  <a:pt x="11215301" y="412173"/>
                  <a:pt x="11218621" y="415889"/>
                </a:cubicBezTo>
                <a:cubicBezTo>
                  <a:pt x="11227340" y="427307"/>
                  <a:pt x="11241181" y="433592"/>
                  <a:pt x="11255494" y="432638"/>
                </a:cubicBezTo>
                <a:cubicBezTo>
                  <a:pt x="11262236" y="424361"/>
                  <a:pt x="11269848" y="418761"/>
                  <a:pt x="11281192" y="423958"/>
                </a:cubicBezTo>
                <a:cubicBezTo>
                  <a:pt x="11285757" y="426064"/>
                  <a:pt x="11290878" y="424010"/>
                  <a:pt x="11295311" y="425153"/>
                </a:cubicBezTo>
                <a:cubicBezTo>
                  <a:pt x="11306839" y="426152"/>
                  <a:pt x="11317833" y="430465"/>
                  <a:pt x="11326973" y="437575"/>
                </a:cubicBezTo>
                <a:cubicBezTo>
                  <a:pt x="11334918" y="446770"/>
                  <a:pt x="11348310" y="448908"/>
                  <a:pt x="11358712" y="442642"/>
                </a:cubicBezTo>
                <a:cubicBezTo>
                  <a:pt x="11361129" y="441290"/>
                  <a:pt x="11364001" y="441006"/>
                  <a:pt x="11366634" y="441863"/>
                </a:cubicBezTo>
                <a:cubicBezTo>
                  <a:pt x="11376190" y="444774"/>
                  <a:pt x="11386315" y="444969"/>
                  <a:pt x="11395962" y="448542"/>
                </a:cubicBezTo>
                <a:cubicBezTo>
                  <a:pt x="11405355" y="450554"/>
                  <a:pt x="11415158" y="448715"/>
                  <a:pt x="11423190" y="443436"/>
                </a:cubicBezTo>
                <a:cubicBezTo>
                  <a:pt x="11427506" y="441447"/>
                  <a:pt x="11431772" y="440187"/>
                  <a:pt x="11434962" y="442410"/>
                </a:cubicBezTo>
                <a:cubicBezTo>
                  <a:pt x="11441850" y="448185"/>
                  <a:pt x="11449685" y="452722"/>
                  <a:pt x="11458119" y="455819"/>
                </a:cubicBezTo>
                <a:cubicBezTo>
                  <a:pt x="11470746" y="459249"/>
                  <a:pt x="11481066" y="468968"/>
                  <a:pt x="11495109" y="468734"/>
                </a:cubicBezTo>
                <a:cubicBezTo>
                  <a:pt x="11499679" y="468561"/>
                  <a:pt x="11504184" y="469854"/>
                  <a:pt x="11507970" y="472424"/>
                </a:cubicBezTo>
                <a:cubicBezTo>
                  <a:pt x="11513782" y="476273"/>
                  <a:pt x="11521301" y="476358"/>
                  <a:pt x="11527198" y="472645"/>
                </a:cubicBezTo>
                <a:cubicBezTo>
                  <a:pt x="11532148" y="469322"/>
                  <a:pt x="11538672" y="469585"/>
                  <a:pt x="11543340" y="473295"/>
                </a:cubicBezTo>
                <a:cubicBezTo>
                  <a:pt x="11551921" y="480574"/>
                  <a:pt x="11564647" y="480007"/>
                  <a:pt x="11572551" y="471996"/>
                </a:cubicBezTo>
                <a:cubicBezTo>
                  <a:pt x="11579566" y="464979"/>
                  <a:pt x="11586165" y="467993"/>
                  <a:pt x="11595241" y="470825"/>
                </a:cubicBezTo>
                <a:cubicBezTo>
                  <a:pt x="11606106" y="474230"/>
                  <a:pt x="11615726" y="482364"/>
                  <a:pt x="11628146" y="481065"/>
                </a:cubicBezTo>
                <a:cubicBezTo>
                  <a:pt x="11633726" y="480181"/>
                  <a:pt x="11639402" y="480111"/>
                  <a:pt x="11645002" y="480857"/>
                </a:cubicBezTo>
                <a:cubicBezTo>
                  <a:pt x="11652341" y="480986"/>
                  <a:pt x="11659544" y="478849"/>
                  <a:pt x="11665629" y="474736"/>
                </a:cubicBezTo>
                <a:cubicBezTo>
                  <a:pt x="11668742" y="473359"/>
                  <a:pt x="11672410" y="472203"/>
                  <a:pt x="11674395" y="474386"/>
                </a:cubicBezTo>
                <a:cubicBezTo>
                  <a:pt x="11682549" y="483364"/>
                  <a:pt x="11695347" y="480584"/>
                  <a:pt x="11704695" y="486976"/>
                </a:cubicBezTo>
                <a:cubicBezTo>
                  <a:pt x="11709490" y="489338"/>
                  <a:pt x="11715279" y="488036"/>
                  <a:pt x="11718606" y="483846"/>
                </a:cubicBezTo>
                <a:cubicBezTo>
                  <a:pt x="11722885" y="478725"/>
                  <a:pt x="11726581" y="480389"/>
                  <a:pt x="11728784" y="485781"/>
                </a:cubicBezTo>
                <a:cubicBezTo>
                  <a:pt x="11730094" y="489004"/>
                  <a:pt x="11732440" y="492251"/>
                  <a:pt x="11735137" y="491759"/>
                </a:cubicBezTo>
                <a:cubicBezTo>
                  <a:pt x="11742747" y="490368"/>
                  <a:pt x="11743786" y="496305"/>
                  <a:pt x="11747455" y="500203"/>
                </a:cubicBezTo>
                <a:cubicBezTo>
                  <a:pt x="11754106" y="507350"/>
                  <a:pt x="11759889" y="515042"/>
                  <a:pt x="11765943" y="522618"/>
                </a:cubicBezTo>
                <a:cubicBezTo>
                  <a:pt x="11772257" y="530531"/>
                  <a:pt x="11780892" y="524579"/>
                  <a:pt x="11788217" y="522813"/>
                </a:cubicBezTo>
                <a:cubicBezTo>
                  <a:pt x="11795543" y="521046"/>
                  <a:pt x="11794104" y="513678"/>
                  <a:pt x="11794000" y="508053"/>
                </a:cubicBezTo>
                <a:cubicBezTo>
                  <a:pt x="11796827" y="506882"/>
                  <a:pt x="11798279" y="508845"/>
                  <a:pt x="11799420" y="510144"/>
                </a:cubicBezTo>
                <a:cubicBezTo>
                  <a:pt x="11812242" y="525308"/>
                  <a:pt x="11831535" y="527633"/>
                  <a:pt x="11848390" y="534585"/>
                </a:cubicBezTo>
                <a:cubicBezTo>
                  <a:pt x="11853770" y="536949"/>
                  <a:pt x="11858080" y="541239"/>
                  <a:pt x="11860474" y="546617"/>
                </a:cubicBezTo>
                <a:cubicBezTo>
                  <a:pt x="11864727" y="552359"/>
                  <a:pt x="11872105" y="551736"/>
                  <a:pt x="11877601" y="554959"/>
                </a:cubicBezTo>
                <a:cubicBezTo>
                  <a:pt x="11887787" y="555800"/>
                  <a:pt x="11897432" y="559899"/>
                  <a:pt x="11905114" y="566653"/>
                </a:cubicBezTo>
                <a:cubicBezTo>
                  <a:pt x="11909080" y="572762"/>
                  <a:pt x="11914451" y="577827"/>
                  <a:pt x="11920776" y="581426"/>
                </a:cubicBezTo>
                <a:cubicBezTo>
                  <a:pt x="11925538" y="583539"/>
                  <a:pt x="11928711" y="588155"/>
                  <a:pt x="11928983" y="593367"/>
                </a:cubicBezTo>
                <a:cubicBezTo>
                  <a:pt x="11929957" y="600116"/>
                  <a:pt x="11933858" y="606091"/>
                  <a:pt x="11939641" y="609687"/>
                </a:cubicBezTo>
                <a:cubicBezTo>
                  <a:pt x="11943822" y="612341"/>
                  <a:pt x="11947075" y="616233"/>
                  <a:pt x="11948950" y="620821"/>
                </a:cubicBezTo>
                <a:cubicBezTo>
                  <a:pt x="11952887" y="628335"/>
                  <a:pt x="11958226" y="635023"/>
                  <a:pt x="11964677" y="640521"/>
                </a:cubicBezTo>
                <a:cubicBezTo>
                  <a:pt x="11969163" y="644450"/>
                  <a:pt x="11971999" y="649938"/>
                  <a:pt x="11972611" y="655878"/>
                </a:cubicBezTo>
                <a:cubicBezTo>
                  <a:pt x="11972600" y="656349"/>
                  <a:pt x="11972630" y="656820"/>
                  <a:pt x="11972702" y="657287"/>
                </a:cubicBezTo>
                <a:cubicBezTo>
                  <a:pt x="11973370" y="661591"/>
                  <a:pt x="11977392" y="664538"/>
                  <a:pt x="11981687" y="663869"/>
                </a:cubicBezTo>
                <a:cubicBezTo>
                  <a:pt x="11987515" y="663116"/>
                  <a:pt x="11993399" y="664724"/>
                  <a:pt x="11998037" y="668339"/>
                </a:cubicBezTo>
                <a:cubicBezTo>
                  <a:pt x="12009097" y="675589"/>
                  <a:pt x="12021945" y="672912"/>
                  <a:pt x="12033938" y="674693"/>
                </a:cubicBezTo>
                <a:cubicBezTo>
                  <a:pt x="12037106" y="674746"/>
                  <a:pt x="12040109" y="676122"/>
                  <a:pt x="12042223" y="678486"/>
                </a:cubicBezTo>
                <a:cubicBezTo>
                  <a:pt x="12049095" y="686114"/>
                  <a:pt x="12054346" y="695625"/>
                  <a:pt x="12065250" y="698912"/>
                </a:cubicBezTo>
                <a:cubicBezTo>
                  <a:pt x="12074167" y="702440"/>
                  <a:pt x="12084049" y="702656"/>
                  <a:pt x="12093112" y="699523"/>
                </a:cubicBezTo>
                <a:cubicBezTo>
                  <a:pt x="12100277" y="697874"/>
                  <a:pt x="12107714" y="697807"/>
                  <a:pt x="12114907" y="699328"/>
                </a:cubicBezTo>
                <a:cubicBezTo>
                  <a:pt x="12125370" y="699731"/>
                  <a:pt x="12137428" y="696249"/>
                  <a:pt x="12145687" y="706721"/>
                </a:cubicBezTo>
                <a:cubicBezTo>
                  <a:pt x="12153007" y="709465"/>
                  <a:pt x="12161002" y="709838"/>
                  <a:pt x="12168545" y="707787"/>
                </a:cubicBezTo>
                <a:cubicBezTo>
                  <a:pt x="12170278" y="707850"/>
                  <a:pt x="12171889" y="706896"/>
                  <a:pt x="12172668" y="705344"/>
                </a:cubicBezTo>
                <a:cubicBezTo>
                  <a:pt x="12176195" y="695508"/>
                  <a:pt x="12181524" y="699770"/>
                  <a:pt x="12187021" y="703200"/>
                </a:cubicBezTo>
                <a:cubicBezTo>
                  <a:pt x="12188566" y="703795"/>
                  <a:pt x="12190202" y="704116"/>
                  <a:pt x="12191857" y="704149"/>
                </a:cubicBezTo>
                <a:lnTo>
                  <a:pt x="12191857" y="712698"/>
                </a:lnTo>
                <a:lnTo>
                  <a:pt x="12191968" y="797255"/>
                </a:lnTo>
                <a:lnTo>
                  <a:pt x="12192000" y="797255"/>
                </a:lnTo>
                <a:lnTo>
                  <a:pt x="12192000" y="821726"/>
                </a:lnTo>
                <a:lnTo>
                  <a:pt x="12192000" y="1015847"/>
                </a:lnTo>
                <a:lnTo>
                  <a:pt x="0" y="1015847"/>
                </a:lnTo>
                <a:lnTo>
                  <a:pt x="0" y="827196"/>
                </a:lnTo>
                <a:lnTo>
                  <a:pt x="0" y="754816"/>
                </a:lnTo>
                <a:lnTo>
                  <a:pt x="1234" y="753186"/>
                </a:lnTo>
                <a:cubicBezTo>
                  <a:pt x="2864" y="749888"/>
                  <a:pt x="5416" y="747144"/>
                  <a:pt x="8603" y="745299"/>
                </a:cubicBezTo>
                <a:cubicBezTo>
                  <a:pt x="16232" y="740000"/>
                  <a:pt x="23198" y="733786"/>
                  <a:pt x="29342" y="726796"/>
                </a:cubicBezTo>
                <a:cubicBezTo>
                  <a:pt x="36956" y="719612"/>
                  <a:pt x="40749" y="709259"/>
                  <a:pt x="39581" y="698847"/>
                </a:cubicBezTo>
                <a:cubicBezTo>
                  <a:pt x="39393" y="696249"/>
                  <a:pt x="39841" y="694469"/>
                  <a:pt x="43100" y="694469"/>
                </a:cubicBezTo>
                <a:cubicBezTo>
                  <a:pt x="43965" y="694565"/>
                  <a:pt x="44845" y="694489"/>
                  <a:pt x="45667" y="694246"/>
                </a:cubicBezTo>
                <a:cubicBezTo>
                  <a:pt x="49171" y="693226"/>
                  <a:pt x="51176" y="689562"/>
                  <a:pt x="50152" y="686062"/>
                </a:cubicBezTo>
                <a:cubicBezTo>
                  <a:pt x="49517" y="681007"/>
                  <a:pt x="53584" y="678499"/>
                  <a:pt x="55574" y="674888"/>
                </a:cubicBezTo>
                <a:cubicBezTo>
                  <a:pt x="60276" y="666337"/>
                  <a:pt x="61026" y="655761"/>
                  <a:pt x="69679" y="649056"/>
                </a:cubicBezTo>
                <a:cubicBezTo>
                  <a:pt x="72664" y="646719"/>
                  <a:pt x="74178" y="642969"/>
                  <a:pt x="73674" y="639208"/>
                </a:cubicBezTo>
                <a:cubicBezTo>
                  <a:pt x="73659" y="637792"/>
                  <a:pt x="74308" y="636449"/>
                  <a:pt x="75404" y="635569"/>
                </a:cubicBezTo>
                <a:cubicBezTo>
                  <a:pt x="85615" y="628267"/>
                  <a:pt x="89494" y="615364"/>
                  <a:pt x="99748" y="608167"/>
                </a:cubicBezTo>
                <a:cubicBezTo>
                  <a:pt x="107420" y="603020"/>
                  <a:pt x="114299" y="596774"/>
                  <a:pt x="120154" y="589625"/>
                </a:cubicBezTo>
                <a:cubicBezTo>
                  <a:pt x="120140" y="589541"/>
                  <a:pt x="120140" y="589456"/>
                  <a:pt x="120140" y="589371"/>
                </a:cubicBezTo>
                <a:cubicBezTo>
                  <a:pt x="120183" y="588856"/>
                  <a:pt x="120644" y="588475"/>
                  <a:pt x="121149" y="588520"/>
                </a:cubicBezTo>
                <a:cubicBezTo>
                  <a:pt x="121106" y="583465"/>
                  <a:pt x="121698" y="579036"/>
                  <a:pt x="128302" y="578463"/>
                </a:cubicBezTo>
                <a:cubicBezTo>
                  <a:pt x="129947" y="578027"/>
                  <a:pt x="131273" y="576778"/>
                  <a:pt x="131793" y="575149"/>
                </a:cubicBezTo>
                <a:cubicBezTo>
                  <a:pt x="132355" y="564885"/>
                  <a:pt x="141282" y="559506"/>
                  <a:pt x="145738" y="551567"/>
                </a:cubicBezTo>
                <a:cubicBezTo>
                  <a:pt x="149127" y="545487"/>
                  <a:pt x="156756" y="541769"/>
                  <a:pt x="162481" y="537014"/>
                </a:cubicBezTo>
                <a:cubicBezTo>
                  <a:pt x="162611" y="535383"/>
                  <a:pt x="164039" y="534160"/>
                  <a:pt x="165669" y="534273"/>
                </a:cubicBezTo>
                <a:lnTo>
                  <a:pt x="165539" y="530297"/>
                </a:lnTo>
                <a:cubicBezTo>
                  <a:pt x="162972" y="523332"/>
                  <a:pt x="164356" y="519239"/>
                  <a:pt x="172822" y="520239"/>
                </a:cubicBezTo>
                <a:cubicBezTo>
                  <a:pt x="175317" y="520475"/>
                  <a:pt x="177812" y="519635"/>
                  <a:pt x="179658" y="517927"/>
                </a:cubicBezTo>
                <a:cubicBezTo>
                  <a:pt x="180364" y="515133"/>
                  <a:pt x="183090" y="513068"/>
                  <a:pt x="182585" y="509845"/>
                </a:cubicBezTo>
                <a:cubicBezTo>
                  <a:pt x="183624" y="504929"/>
                  <a:pt x="184359" y="499952"/>
                  <a:pt x="184763" y="494941"/>
                </a:cubicBezTo>
                <a:cubicBezTo>
                  <a:pt x="184720" y="494651"/>
                  <a:pt x="184691" y="494356"/>
                  <a:pt x="184691" y="494061"/>
                </a:cubicBezTo>
                <a:cubicBezTo>
                  <a:pt x="184633" y="490423"/>
                  <a:pt x="187517" y="487426"/>
                  <a:pt x="191152" y="487366"/>
                </a:cubicBezTo>
                <a:cubicBezTo>
                  <a:pt x="194772" y="487314"/>
                  <a:pt x="195608" y="483195"/>
                  <a:pt x="198492" y="481974"/>
                </a:cubicBezTo>
                <a:lnTo>
                  <a:pt x="199862" y="480480"/>
                </a:lnTo>
                <a:cubicBezTo>
                  <a:pt x="204477" y="473606"/>
                  <a:pt x="209409" y="467188"/>
                  <a:pt x="218899" y="467279"/>
                </a:cubicBezTo>
                <a:cubicBezTo>
                  <a:pt x="219750" y="467251"/>
                  <a:pt x="220557" y="466829"/>
                  <a:pt x="221062" y="466135"/>
                </a:cubicBezTo>
                <a:cubicBezTo>
                  <a:pt x="225475" y="456923"/>
                  <a:pt x="235844" y="454494"/>
                  <a:pt x="242132" y="447477"/>
                </a:cubicBezTo>
                <a:cubicBezTo>
                  <a:pt x="243531" y="446082"/>
                  <a:pt x="244540" y="444344"/>
                  <a:pt x="245059" y="442436"/>
                </a:cubicBezTo>
                <a:cubicBezTo>
                  <a:pt x="246401" y="432199"/>
                  <a:pt x="249400" y="422251"/>
                  <a:pt x="253929" y="412980"/>
                </a:cubicBezTo>
                <a:cubicBezTo>
                  <a:pt x="257159" y="419608"/>
                  <a:pt x="264067" y="423627"/>
                  <a:pt x="271408" y="423153"/>
                </a:cubicBezTo>
                <a:cubicBezTo>
                  <a:pt x="278734" y="424134"/>
                  <a:pt x="286190" y="422955"/>
                  <a:pt x="292867" y="419762"/>
                </a:cubicBezTo>
                <a:cubicBezTo>
                  <a:pt x="296617" y="417946"/>
                  <a:pt x="300611" y="416697"/>
                  <a:pt x="304736" y="416058"/>
                </a:cubicBezTo>
                <a:cubicBezTo>
                  <a:pt x="315105" y="413629"/>
                  <a:pt x="321580" y="404898"/>
                  <a:pt x="330666" y="400467"/>
                </a:cubicBezTo>
                <a:lnTo>
                  <a:pt x="333521" y="396569"/>
                </a:lnTo>
                <a:cubicBezTo>
                  <a:pt x="333464" y="396502"/>
                  <a:pt x="333420" y="396426"/>
                  <a:pt x="333377" y="396345"/>
                </a:cubicBezTo>
                <a:cubicBezTo>
                  <a:pt x="333204" y="395928"/>
                  <a:pt x="333392" y="395447"/>
                  <a:pt x="333810" y="395269"/>
                </a:cubicBezTo>
                <a:cubicBezTo>
                  <a:pt x="335699" y="389422"/>
                  <a:pt x="341093" y="388213"/>
                  <a:pt x="345895" y="387044"/>
                </a:cubicBezTo>
                <a:cubicBezTo>
                  <a:pt x="350914" y="386160"/>
                  <a:pt x="355990" y="385655"/>
                  <a:pt x="361081" y="385537"/>
                </a:cubicBezTo>
                <a:cubicBezTo>
                  <a:pt x="366475" y="378871"/>
                  <a:pt x="373354" y="382314"/>
                  <a:pt x="379440" y="383615"/>
                </a:cubicBezTo>
                <a:cubicBezTo>
                  <a:pt x="383247" y="384381"/>
                  <a:pt x="387934" y="385381"/>
                  <a:pt x="390097" y="383485"/>
                </a:cubicBezTo>
                <a:cubicBezTo>
                  <a:pt x="395967" y="378313"/>
                  <a:pt x="401606" y="380976"/>
                  <a:pt x="407634" y="381756"/>
                </a:cubicBezTo>
                <a:cubicBezTo>
                  <a:pt x="418666" y="383229"/>
                  <a:pt x="429887" y="381393"/>
                  <a:pt x="439881" y="376481"/>
                </a:cubicBezTo>
                <a:cubicBezTo>
                  <a:pt x="443111" y="370989"/>
                  <a:pt x="448807" y="367399"/>
                  <a:pt x="455139" y="366839"/>
                </a:cubicBezTo>
                <a:cubicBezTo>
                  <a:pt x="456855" y="366620"/>
                  <a:pt x="458441" y="365844"/>
                  <a:pt x="459667" y="364631"/>
                </a:cubicBezTo>
                <a:cubicBezTo>
                  <a:pt x="469128" y="355964"/>
                  <a:pt x="477521" y="345140"/>
                  <a:pt x="492865" y="348947"/>
                </a:cubicBezTo>
                <a:cubicBezTo>
                  <a:pt x="496802" y="340424"/>
                  <a:pt x="507316" y="341463"/>
                  <a:pt x="513272" y="334446"/>
                </a:cubicBezTo>
                <a:cubicBezTo>
                  <a:pt x="517815" y="329106"/>
                  <a:pt x="528054" y="328820"/>
                  <a:pt x="535525" y="325729"/>
                </a:cubicBezTo>
                <a:cubicBezTo>
                  <a:pt x="543687" y="322324"/>
                  <a:pt x="551633" y="318426"/>
                  <a:pt x="559551" y="314528"/>
                </a:cubicBezTo>
                <a:cubicBezTo>
                  <a:pt x="570050" y="309370"/>
                  <a:pt x="570612" y="299676"/>
                  <a:pt x="569314" y="290074"/>
                </a:cubicBezTo>
                <a:cubicBezTo>
                  <a:pt x="567713" y="284595"/>
                  <a:pt x="568766" y="278683"/>
                  <a:pt x="572155" y="274092"/>
                </a:cubicBezTo>
                <a:cubicBezTo>
                  <a:pt x="574333" y="271597"/>
                  <a:pt x="573612" y="268298"/>
                  <a:pt x="573222" y="265101"/>
                </a:cubicBezTo>
                <a:cubicBezTo>
                  <a:pt x="572487" y="261242"/>
                  <a:pt x="572054" y="257332"/>
                  <a:pt x="571925" y="253407"/>
                </a:cubicBezTo>
                <a:cubicBezTo>
                  <a:pt x="572170" y="244195"/>
                  <a:pt x="575746" y="239569"/>
                  <a:pt x="585135" y="242167"/>
                </a:cubicBezTo>
                <a:cubicBezTo>
                  <a:pt x="593312" y="244364"/>
                  <a:pt x="604950" y="241816"/>
                  <a:pt x="605642" y="255602"/>
                </a:cubicBezTo>
                <a:cubicBezTo>
                  <a:pt x="614454" y="258097"/>
                  <a:pt x="616905" y="266413"/>
                  <a:pt x="621520" y="272793"/>
                </a:cubicBezTo>
                <a:cubicBezTo>
                  <a:pt x="622660" y="274365"/>
                  <a:pt x="624722" y="273417"/>
                  <a:pt x="626207" y="272610"/>
                </a:cubicBezTo>
                <a:cubicBezTo>
                  <a:pt x="627693" y="271805"/>
                  <a:pt x="629914" y="270506"/>
                  <a:pt x="630865" y="272118"/>
                </a:cubicBezTo>
                <a:cubicBezTo>
                  <a:pt x="637283" y="283019"/>
                  <a:pt x="649340" y="282135"/>
                  <a:pt x="659132" y="285501"/>
                </a:cubicBezTo>
                <a:cubicBezTo>
                  <a:pt x="665708" y="287748"/>
                  <a:pt x="673640" y="285449"/>
                  <a:pt x="679971" y="289113"/>
                </a:cubicBezTo>
                <a:cubicBezTo>
                  <a:pt x="689648" y="294726"/>
                  <a:pt x="697118" y="296611"/>
                  <a:pt x="702901" y="283694"/>
                </a:cubicBezTo>
                <a:cubicBezTo>
                  <a:pt x="704214" y="280718"/>
                  <a:pt x="711266" y="279913"/>
                  <a:pt x="712549" y="274339"/>
                </a:cubicBezTo>
                <a:cubicBezTo>
                  <a:pt x="713025" y="272443"/>
                  <a:pt x="715275" y="272365"/>
                  <a:pt x="716919" y="273040"/>
                </a:cubicBezTo>
                <a:cubicBezTo>
                  <a:pt x="721895" y="275041"/>
                  <a:pt x="726293" y="272430"/>
                  <a:pt x="730966" y="271883"/>
                </a:cubicBezTo>
                <a:cubicBezTo>
                  <a:pt x="740037" y="271422"/>
                  <a:pt x="748892" y="268960"/>
                  <a:pt x="756896" y="264672"/>
                </a:cubicBezTo>
                <a:cubicBezTo>
                  <a:pt x="757328" y="264299"/>
                  <a:pt x="757775" y="263960"/>
                  <a:pt x="758266" y="263658"/>
                </a:cubicBezTo>
                <a:cubicBezTo>
                  <a:pt x="763371" y="260444"/>
                  <a:pt x="770106" y="261986"/>
                  <a:pt x="773307" y="267103"/>
                </a:cubicBezTo>
                <a:cubicBezTo>
                  <a:pt x="774274" y="268726"/>
                  <a:pt x="776379" y="268142"/>
                  <a:pt x="778067" y="268142"/>
                </a:cubicBezTo>
                <a:cubicBezTo>
                  <a:pt x="786835" y="268468"/>
                  <a:pt x="795517" y="266209"/>
                  <a:pt x="803016" y="261645"/>
                </a:cubicBezTo>
                <a:cubicBezTo>
                  <a:pt x="803968" y="261047"/>
                  <a:pt x="805150" y="259956"/>
                  <a:pt x="805958" y="260164"/>
                </a:cubicBezTo>
                <a:cubicBezTo>
                  <a:pt x="819154" y="263580"/>
                  <a:pt x="826984" y="253991"/>
                  <a:pt x="836532" y="248132"/>
                </a:cubicBezTo>
                <a:cubicBezTo>
                  <a:pt x="844261" y="243388"/>
                  <a:pt x="847434" y="233579"/>
                  <a:pt x="856751" y="230864"/>
                </a:cubicBezTo>
                <a:cubicBezTo>
                  <a:pt x="857789" y="230565"/>
                  <a:pt x="859217" y="228849"/>
                  <a:pt x="859462" y="229044"/>
                </a:cubicBezTo>
                <a:cubicBezTo>
                  <a:pt x="867509" y="235580"/>
                  <a:pt x="875052" y="227225"/>
                  <a:pt x="882940" y="228291"/>
                </a:cubicBezTo>
                <a:cubicBezTo>
                  <a:pt x="887079" y="228862"/>
                  <a:pt x="891117" y="227862"/>
                  <a:pt x="893569" y="233059"/>
                </a:cubicBezTo>
                <a:cubicBezTo>
                  <a:pt x="895458" y="237139"/>
                  <a:pt x="901313" y="236100"/>
                  <a:pt x="905510" y="239907"/>
                </a:cubicBezTo>
                <a:cubicBezTo>
                  <a:pt x="904457" y="236299"/>
                  <a:pt x="905452" y="232406"/>
                  <a:pt x="908106" y="229745"/>
                </a:cubicBezTo>
                <a:cubicBezTo>
                  <a:pt x="908437" y="229255"/>
                  <a:pt x="908856" y="228820"/>
                  <a:pt x="909332" y="228456"/>
                </a:cubicBezTo>
                <a:cubicBezTo>
                  <a:pt x="911913" y="226461"/>
                  <a:pt x="915619" y="226940"/>
                  <a:pt x="917610" y="229525"/>
                </a:cubicBezTo>
                <a:cubicBezTo>
                  <a:pt x="918749" y="230500"/>
                  <a:pt x="920105" y="228823"/>
                  <a:pt x="921345" y="228226"/>
                </a:cubicBezTo>
                <a:cubicBezTo>
                  <a:pt x="923378" y="227225"/>
                  <a:pt x="926854" y="225211"/>
                  <a:pt x="927431" y="225821"/>
                </a:cubicBezTo>
                <a:cubicBezTo>
                  <a:pt x="934050" y="232747"/>
                  <a:pt x="939343" y="224185"/>
                  <a:pt x="945285" y="224652"/>
                </a:cubicBezTo>
                <a:cubicBezTo>
                  <a:pt x="949943" y="225029"/>
                  <a:pt x="953822" y="224146"/>
                  <a:pt x="954861" y="218611"/>
                </a:cubicBezTo>
                <a:cubicBezTo>
                  <a:pt x="955236" y="216609"/>
                  <a:pt x="956043" y="216427"/>
                  <a:pt x="958351" y="217311"/>
                </a:cubicBezTo>
                <a:cubicBezTo>
                  <a:pt x="966946" y="221282"/>
                  <a:pt x="976435" y="222935"/>
                  <a:pt x="985867" y="222105"/>
                </a:cubicBezTo>
                <a:cubicBezTo>
                  <a:pt x="989487" y="221600"/>
                  <a:pt x="990222" y="221417"/>
                  <a:pt x="989761" y="217986"/>
                </a:cubicBezTo>
                <a:cubicBezTo>
                  <a:pt x="989213" y="213945"/>
                  <a:pt x="987353" y="214362"/>
                  <a:pt x="984468" y="215388"/>
                </a:cubicBezTo>
                <a:cubicBezTo>
                  <a:pt x="977503" y="217986"/>
                  <a:pt x="972455" y="213763"/>
                  <a:pt x="967134" y="210191"/>
                </a:cubicBezTo>
                <a:cubicBezTo>
                  <a:pt x="962547" y="207111"/>
                  <a:pt x="966023" y="203720"/>
                  <a:pt x="966167" y="200277"/>
                </a:cubicBezTo>
                <a:cubicBezTo>
                  <a:pt x="966311" y="196833"/>
                  <a:pt x="968878" y="194456"/>
                  <a:pt x="971821" y="195755"/>
                </a:cubicBezTo>
                <a:cubicBezTo>
                  <a:pt x="976709" y="198016"/>
                  <a:pt x="981598" y="188621"/>
                  <a:pt x="985939" y="196171"/>
                </a:cubicBezTo>
                <a:cubicBezTo>
                  <a:pt x="988838" y="194395"/>
                  <a:pt x="991145" y="191824"/>
                  <a:pt x="992616" y="188764"/>
                </a:cubicBezTo>
                <a:cubicBezTo>
                  <a:pt x="995904" y="181800"/>
                  <a:pt x="998255" y="173588"/>
                  <a:pt x="1008869" y="175238"/>
                </a:cubicBezTo>
                <a:cubicBezTo>
                  <a:pt x="1009042" y="175247"/>
                  <a:pt x="1009216" y="175235"/>
                  <a:pt x="1009388" y="175206"/>
                </a:cubicBezTo>
                <a:cubicBezTo>
                  <a:pt x="1010701" y="174984"/>
                  <a:pt x="1011595" y="173729"/>
                  <a:pt x="1011364" y="172405"/>
                </a:cubicBezTo>
                <a:cubicBezTo>
                  <a:pt x="1010845" y="167273"/>
                  <a:pt x="1016224" y="166857"/>
                  <a:pt x="1016902" y="163089"/>
                </a:cubicBezTo>
                <a:cubicBezTo>
                  <a:pt x="1021416" y="165143"/>
                  <a:pt x="1017176" y="170600"/>
                  <a:pt x="1020637" y="170496"/>
                </a:cubicBezTo>
                <a:cubicBezTo>
                  <a:pt x="1025137" y="170405"/>
                  <a:pt x="1028613" y="173381"/>
                  <a:pt x="1032838" y="173004"/>
                </a:cubicBezTo>
                <a:cubicBezTo>
                  <a:pt x="1034713" y="172835"/>
                  <a:pt x="1035549" y="171457"/>
                  <a:pt x="1036011" y="169548"/>
                </a:cubicBezTo>
                <a:cubicBezTo>
                  <a:pt x="1039544" y="159392"/>
                  <a:pt x="1045082" y="150047"/>
                  <a:pt x="1052264" y="142053"/>
                </a:cubicBezTo>
                <a:cubicBezTo>
                  <a:pt x="1055783" y="136446"/>
                  <a:pt x="1059807" y="131166"/>
                  <a:pt x="1064277" y="126279"/>
                </a:cubicBezTo>
                <a:cubicBezTo>
                  <a:pt x="1072108" y="118614"/>
                  <a:pt x="1072382" y="118028"/>
                  <a:pt x="1079088" y="126811"/>
                </a:cubicBezTo>
                <a:cubicBezTo>
                  <a:pt x="1081482" y="130021"/>
                  <a:pt x="1083198" y="130607"/>
                  <a:pt x="1085578" y="128488"/>
                </a:cubicBezTo>
                <a:cubicBezTo>
                  <a:pt x="1088707" y="125720"/>
                  <a:pt x="1085304" y="124161"/>
                  <a:pt x="1083602" y="122564"/>
                </a:cubicBezTo>
                <a:cubicBezTo>
                  <a:pt x="1082217" y="121264"/>
                  <a:pt x="1080083" y="120523"/>
                  <a:pt x="1079160" y="119003"/>
                </a:cubicBezTo>
                <a:cubicBezTo>
                  <a:pt x="1076319" y="114417"/>
                  <a:pt x="1079463" y="111831"/>
                  <a:pt x="1084958" y="109816"/>
                </a:cubicBezTo>
                <a:cubicBezTo>
                  <a:pt x="1092140" y="107166"/>
                  <a:pt x="1094750" y="107725"/>
                  <a:pt x="1092846" y="115443"/>
                </a:cubicBezTo>
                <a:cubicBezTo>
                  <a:pt x="1095990" y="118315"/>
                  <a:pt x="1098442" y="107426"/>
                  <a:pt x="1101543" y="117158"/>
                </a:cubicBezTo>
                <a:cubicBezTo>
                  <a:pt x="1101672" y="113229"/>
                  <a:pt x="1101312" y="109300"/>
                  <a:pt x="1100461" y="105463"/>
                </a:cubicBezTo>
                <a:cubicBezTo>
                  <a:pt x="1098932" y="98565"/>
                  <a:pt x="1106763" y="96654"/>
                  <a:pt x="1109763" y="91963"/>
                </a:cubicBezTo>
                <a:cubicBezTo>
                  <a:pt x="1114810" y="85212"/>
                  <a:pt x="1118747" y="77698"/>
                  <a:pt x="1121430" y="69706"/>
                </a:cubicBezTo>
                <a:cubicBezTo>
                  <a:pt x="1123434" y="63556"/>
                  <a:pt x="1125828" y="57541"/>
                  <a:pt x="1128597" y="51698"/>
                </a:cubicBezTo>
                <a:cubicBezTo>
                  <a:pt x="1128944" y="50573"/>
                  <a:pt x="1129780" y="49666"/>
                  <a:pt x="1130876" y="49228"/>
                </a:cubicBezTo>
                <a:cubicBezTo>
                  <a:pt x="1129967" y="48680"/>
                  <a:pt x="1129434" y="47684"/>
                  <a:pt x="1129491" y="46629"/>
                </a:cubicBezTo>
                <a:cubicBezTo>
                  <a:pt x="1129145" y="41445"/>
                  <a:pt x="1127790" y="34195"/>
                  <a:pt x="1132852" y="30803"/>
                </a:cubicBezTo>
                <a:cubicBezTo>
                  <a:pt x="1136745" y="28205"/>
                  <a:pt x="1138058" y="19396"/>
                  <a:pt x="1146018" y="23630"/>
                </a:cubicBezTo>
                <a:cubicBezTo>
                  <a:pt x="1148023" y="21338"/>
                  <a:pt x="1149595" y="18696"/>
                  <a:pt x="1150648" y="15835"/>
                </a:cubicBezTo>
                <a:cubicBezTo>
                  <a:pt x="1151744" y="11295"/>
                  <a:pt x="1155782" y="8085"/>
                  <a:pt x="1160440" y="8039"/>
                </a:cubicBezTo>
                <a:cubicBezTo>
                  <a:pt x="1171401" y="6555"/>
                  <a:pt x="1182462" y="6046"/>
                  <a:pt x="1193509" y="6518"/>
                </a:cubicBezTo>
                <a:cubicBezTo>
                  <a:pt x="1207094" y="8819"/>
                  <a:pt x="1221011" y="6143"/>
                  <a:pt x="1234841" y="7520"/>
                </a:cubicBezTo>
                <a:cubicBezTo>
                  <a:pt x="1251801" y="7748"/>
                  <a:pt x="1268717" y="9373"/>
                  <a:pt x="1285403" y="12379"/>
                </a:cubicBezTo>
                <a:cubicBezTo>
                  <a:pt x="1286211" y="12639"/>
                  <a:pt x="1287105" y="13275"/>
                  <a:pt x="1287811" y="13106"/>
                </a:cubicBezTo>
                <a:cubicBezTo>
                  <a:pt x="1303401" y="9273"/>
                  <a:pt x="1319294" y="16719"/>
                  <a:pt x="1334956" y="11600"/>
                </a:cubicBezTo>
                <a:cubicBezTo>
                  <a:pt x="1340421" y="9926"/>
                  <a:pt x="1346118" y="9231"/>
                  <a:pt x="1351815" y="9546"/>
                </a:cubicBezTo>
                <a:cubicBezTo>
                  <a:pt x="1358997" y="10348"/>
                  <a:pt x="1366150" y="7838"/>
                  <a:pt x="1371269" y="2725"/>
                </a:cubicBezTo>
                <a:cubicBezTo>
                  <a:pt x="1374269" y="-615"/>
                  <a:pt x="1379403" y="-928"/>
                  <a:pt x="1382792" y="20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16200000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5/2/2025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1D9364E-F765-2A32-EDCD-32536B4A3AED}"/>
              </a:ext>
            </a:extLst>
          </p:cNvPr>
          <p:cNvSpPr/>
          <p:nvPr userDrawn="1"/>
        </p:nvSpPr>
        <p:spPr>
          <a:xfrm rot="2296903">
            <a:off x="10689895" y="-747348"/>
            <a:ext cx="2116852" cy="1593844"/>
          </a:xfrm>
          <a:custGeom>
            <a:avLst/>
            <a:gdLst>
              <a:gd name="connsiteX0" fmla="*/ 941645 w 2794863"/>
              <a:gd name="connsiteY0" fmla="*/ 448603 h 2104340"/>
              <a:gd name="connsiteX1" fmla="*/ 1747576 w 2794863"/>
              <a:gd name="connsiteY1" fmla="*/ 628355 h 2104340"/>
              <a:gd name="connsiteX2" fmla="*/ 2067928 w 2794863"/>
              <a:gd name="connsiteY2" fmla="*/ 0 h 2104340"/>
              <a:gd name="connsiteX3" fmla="*/ 2794863 w 2794863"/>
              <a:gd name="connsiteY3" fmla="*/ 418725 h 2104340"/>
              <a:gd name="connsiteX4" fmla="*/ 2613900 w 2794863"/>
              <a:gd name="connsiteY4" fmla="*/ 744151 h 2104340"/>
              <a:gd name="connsiteX5" fmla="*/ 2277159 w 2794863"/>
              <a:gd name="connsiteY5" fmla="*/ 631441 h 2104340"/>
              <a:gd name="connsiteX6" fmla="*/ 1989605 w 2794863"/>
              <a:gd name="connsiteY6" fmla="*/ 1191586 h 2104340"/>
              <a:gd name="connsiteX7" fmla="*/ 1329734 w 2794863"/>
              <a:gd name="connsiteY7" fmla="*/ 1080250 h 2104340"/>
              <a:gd name="connsiteX8" fmla="*/ 1314987 w 2794863"/>
              <a:gd name="connsiteY8" fmla="*/ 1074727 h 2104340"/>
              <a:gd name="connsiteX9" fmla="*/ 1222617 w 2794863"/>
              <a:gd name="connsiteY9" fmla="*/ 1609235 h 2104340"/>
              <a:gd name="connsiteX10" fmla="*/ 455616 w 2794863"/>
              <a:gd name="connsiteY10" fmla="*/ 1694220 h 2104340"/>
              <a:gd name="connsiteX11" fmla="*/ 514084 w 2794863"/>
              <a:gd name="connsiteY11" fmla="*/ 1997793 h 2104340"/>
              <a:gd name="connsiteX12" fmla="*/ 127796 w 2794863"/>
              <a:gd name="connsiteY12" fmla="*/ 2104340 h 2104340"/>
              <a:gd name="connsiteX13" fmla="*/ 0 w 2794863"/>
              <a:gd name="connsiteY13" fmla="*/ 1287527 h 2104340"/>
              <a:gd name="connsiteX14" fmla="*/ 800358 w 2794863"/>
              <a:gd name="connsiteY14" fmla="*/ 1280022 h 2104340"/>
              <a:gd name="connsiteX15" fmla="*/ 841672 w 2794863"/>
              <a:gd name="connsiteY15" fmla="*/ 1036905 h 2104340"/>
              <a:gd name="connsiteX16" fmla="*/ 918778 w 2794863"/>
              <a:gd name="connsiteY16" fmla="*/ 519561 h 2104340"/>
              <a:gd name="connsiteX17" fmla="*/ 929058 w 2794863"/>
              <a:gd name="connsiteY17" fmla="*/ 522671 h 21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94863" h="2104340">
                <a:moveTo>
                  <a:pt x="941645" y="448603"/>
                </a:moveTo>
                <a:lnTo>
                  <a:pt x="1747576" y="628355"/>
                </a:lnTo>
                <a:lnTo>
                  <a:pt x="2067928" y="0"/>
                </a:lnTo>
                <a:lnTo>
                  <a:pt x="2794863" y="418725"/>
                </a:lnTo>
                <a:lnTo>
                  <a:pt x="2613900" y="744151"/>
                </a:lnTo>
                <a:lnTo>
                  <a:pt x="2277159" y="631441"/>
                </a:lnTo>
                <a:lnTo>
                  <a:pt x="1989605" y="1191586"/>
                </a:lnTo>
                <a:cubicBezTo>
                  <a:pt x="1989605" y="1191586"/>
                  <a:pt x="1583005" y="1158840"/>
                  <a:pt x="1329734" y="1080250"/>
                </a:cubicBezTo>
                <a:lnTo>
                  <a:pt x="1314987" y="1074727"/>
                </a:lnTo>
                <a:lnTo>
                  <a:pt x="1222617" y="1609235"/>
                </a:lnTo>
                <a:cubicBezTo>
                  <a:pt x="1222617" y="1609235"/>
                  <a:pt x="702995" y="1726954"/>
                  <a:pt x="455616" y="1694220"/>
                </a:cubicBezTo>
                <a:lnTo>
                  <a:pt x="514084" y="1997793"/>
                </a:lnTo>
                <a:lnTo>
                  <a:pt x="127796" y="2104340"/>
                </a:lnTo>
                <a:lnTo>
                  <a:pt x="0" y="1287527"/>
                </a:lnTo>
                <a:lnTo>
                  <a:pt x="800358" y="1280022"/>
                </a:lnTo>
                <a:lnTo>
                  <a:pt x="841672" y="1036905"/>
                </a:lnTo>
                <a:lnTo>
                  <a:pt x="918778" y="519561"/>
                </a:lnTo>
                <a:lnTo>
                  <a:pt x="929058" y="522671"/>
                </a:lnTo>
                <a:close/>
              </a:path>
            </a:pathLst>
          </a:custGeom>
          <a:solidFill>
            <a:schemeClr val="accent1"/>
          </a:solidFill>
          <a:ln w="27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BED64C-7A9D-7696-145C-8143B97A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A3D77D-0534-5217-9ECD-DE38F555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95EBDB-09F1-CBD2-67F3-D6D1F34C9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910" y="967154"/>
            <a:ext cx="8884178" cy="3071446"/>
          </a:xfrm>
        </p:spPr>
        <p:txBody>
          <a:bodyPr>
            <a:noAutofit/>
          </a:bodyPr>
          <a:lstStyle/>
          <a:p>
            <a:r>
              <a:rPr lang="en-US" sz="8800" b="0" spc="300" dirty="0">
                <a:ln>
                  <a:noFill/>
                  <a:prstDash val="solid"/>
                </a:ln>
                <a:solidFill>
                  <a:schemeClr val="accent1"/>
                </a:solidFill>
                <a:latin typeface="Impact" panose="020B0806030902050204" pitchFamily="34" charset="0"/>
              </a:rPr>
              <a:t>Digital</a:t>
            </a:r>
            <a:br>
              <a:rPr lang="en-US" sz="10300" b="0" spc="300" dirty="0">
                <a:ln>
                  <a:noFill/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Impact" panose="020B0806030902050204" pitchFamily="34" charset="0"/>
              </a:rPr>
            </a:br>
            <a:r>
              <a:rPr lang="en-US" sz="10300" b="0" spc="300" dirty="0">
                <a:ln>
                  <a:noFill/>
                  <a:prstDash val="solid"/>
                </a:ln>
                <a:solidFill>
                  <a:schemeClr val="bg2"/>
                </a:solidFill>
                <a:latin typeface="Impact" panose="020B0806030902050204" pitchFamily="34" charset="0"/>
              </a:rPr>
              <a:t>BRAINSTORM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DE27459-6CE9-CF87-9E8E-3A2C67EEB9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193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60D7FF-11C3-367F-567C-B9E9D2E0C610}"/>
              </a:ext>
            </a:extLst>
          </p:cNvPr>
          <p:cNvGrpSpPr/>
          <p:nvPr/>
        </p:nvGrpSpPr>
        <p:grpSpPr>
          <a:xfrm>
            <a:off x="1409018" y="1559943"/>
            <a:ext cx="9414193" cy="4258288"/>
            <a:chOff x="1709243" y="1930314"/>
            <a:chExt cx="8583793" cy="388267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837AED-6096-0334-7F73-0D5A44E369C0}"/>
                </a:ext>
              </a:extLst>
            </p:cNvPr>
            <p:cNvGrpSpPr/>
            <p:nvPr/>
          </p:nvGrpSpPr>
          <p:grpSpPr>
            <a:xfrm>
              <a:off x="1709243" y="1930314"/>
              <a:ext cx="2616885" cy="3882676"/>
              <a:chOff x="767024" y="1214485"/>
              <a:chExt cx="2616885" cy="3882676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BA60B9-921B-9546-3F33-FACCB7A15526}"/>
                  </a:ext>
                </a:extLst>
              </p:cNvPr>
              <p:cNvGrpSpPr/>
              <p:nvPr/>
            </p:nvGrpSpPr>
            <p:grpSpPr>
              <a:xfrm>
                <a:off x="767024" y="1214485"/>
                <a:ext cx="2616885" cy="556540"/>
                <a:chOff x="-103402" y="1663459"/>
                <a:chExt cx="2673039" cy="568483"/>
              </a:xfrm>
            </p:grpSpPr>
            <p:sp>
              <p:nvSpPr>
                <p:cNvPr id="138" name="Google Shape;4547;p70">
                  <a:extLst>
                    <a:ext uri="{FF2B5EF4-FFF2-40B4-BE49-F238E27FC236}">
                      <a16:creationId xmlns:a16="http://schemas.microsoft.com/office/drawing/2014/main" id="{1A7791C9-C52E-3303-E518-109047785CD2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9" name="Google Shape;4550;p70">
                  <a:extLst>
                    <a:ext uri="{FF2B5EF4-FFF2-40B4-BE49-F238E27FC236}">
                      <a16:creationId xmlns:a16="http://schemas.microsoft.com/office/drawing/2014/main" id="{F2EB8562-B98A-0521-1585-28868FD635E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40" name="Google Shape;4563;p70">
                  <a:extLst>
                    <a:ext uri="{FF2B5EF4-FFF2-40B4-BE49-F238E27FC236}">
                      <a16:creationId xmlns:a16="http://schemas.microsoft.com/office/drawing/2014/main" id="{B78863A3-2988-6140-3D0B-308DA8AD4E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2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02544C1-82C5-8EB9-20AD-55D86EA1ADC7}"/>
                  </a:ext>
                </a:extLst>
              </p:cNvPr>
              <p:cNvGrpSpPr/>
              <p:nvPr/>
            </p:nvGrpSpPr>
            <p:grpSpPr>
              <a:xfrm>
                <a:off x="767024" y="2323196"/>
                <a:ext cx="2616885" cy="556540"/>
                <a:chOff x="-103402" y="1663458"/>
                <a:chExt cx="2673040" cy="568483"/>
              </a:xfrm>
            </p:grpSpPr>
            <p:sp>
              <p:nvSpPr>
                <p:cNvPr id="135" name="Google Shape;4547;p70">
                  <a:extLst>
                    <a:ext uri="{FF2B5EF4-FFF2-40B4-BE49-F238E27FC236}">
                      <a16:creationId xmlns:a16="http://schemas.microsoft.com/office/drawing/2014/main" id="{3E442A48-071D-C93A-0B12-0B3CCDDB4207}"/>
                    </a:ext>
                  </a:extLst>
                </p:cNvPr>
                <p:cNvSpPr/>
                <p:nvPr/>
              </p:nvSpPr>
              <p:spPr>
                <a:xfrm>
                  <a:off x="-103402" y="1663458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6" name="Google Shape;4550;p70">
                  <a:extLst>
                    <a:ext uri="{FF2B5EF4-FFF2-40B4-BE49-F238E27FC236}">
                      <a16:creationId xmlns:a16="http://schemas.microsoft.com/office/drawing/2014/main" id="{AD0DBB1F-8BEB-F202-5C4E-A91D9AE5D9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137" name="Google Shape;4563;p70">
                  <a:extLst>
                    <a:ext uri="{FF2B5EF4-FFF2-40B4-BE49-F238E27FC236}">
                      <a16:creationId xmlns:a16="http://schemas.microsoft.com/office/drawing/2014/main" id="{371AF5AF-C094-A6DB-7100-3D2F485505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F69B5761-2F30-C742-45FF-A147C3649F42}"/>
                  </a:ext>
                </a:extLst>
              </p:cNvPr>
              <p:cNvGrpSpPr/>
              <p:nvPr/>
            </p:nvGrpSpPr>
            <p:grpSpPr>
              <a:xfrm>
                <a:off x="767024" y="3431909"/>
                <a:ext cx="2616885" cy="556540"/>
                <a:chOff x="-103402" y="1663459"/>
                <a:chExt cx="2673040" cy="568483"/>
              </a:xfrm>
            </p:grpSpPr>
            <p:sp>
              <p:nvSpPr>
                <p:cNvPr id="127" name="Google Shape;4547;p70">
                  <a:extLst>
                    <a:ext uri="{FF2B5EF4-FFF2-40B4-BE49-F238E27FC236}">
                      <a16:creationId xmlns:a16="http://schemas.microsoft.com/office/drawing/2014/main" id="{C6AC06CD-C349-4A50-54B3-76545C219645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1" name="Google Shape;4550;p70">
                  <a:extLst>
                    <a:ext uri="{FF2B5EF4-FFF2-40B4-BE49-F238E27FC236}">
                      <a16:creationId xmlns:a16="http://schemas.microsoft.com/office/drawing/2014/main" id="{8DF42B4F-880B-72EA-69B2-08B1AD9E5D2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32" name="Google Shape;4563;p70">
                  <a:extLst>
                    <a:ext uri="{FF2B5EF4-FFF2-40B4-BE49-F238E27FC236}">
                      <a16:creationId xmlns:a16="http://schemas.microsoft.com/office/drawing/2014/main" id="{39C06D39-7384-C771-5243-E0B65271ADF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2658CD17-37D7-532E-D282-A531EC28DAC8}"/>
                  </a:ext>
                </a:extLst>
              </p:cNvPr>
              <p:cNvGrpSpPr/>
              <p:nvPr/>
            </p:nvGrpSpPr>
            <p:grpSpPr>
              <a:xfrm>
                <a:off x="767024" y="4540621"/>
                <a:ext cx="2616885" cy="556540"/>
                <a:chOff x="-103402" y="1663459"/>
                <a:chExt cx="2673040" cy="568483"/>
              </a:xfrm>
            </p:grpSpPr>
            <p:sp>
              <p:nvSpPr>
                <p:cNvPr id="121" name="Google Shape;4547;p70">
                  <a:extLst>
                    <a:ext uri="{FF2B5EF4-FFF2-40B4-BE49-F238E27FC236}">
                      <a16:creationId xmlns:a16="http://schemas.microsoft.com/office/drawing/2014/main" id="{EB4C2789-18D2-D7EC-91E6-5D006BE9C364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2" name="Google Shape;4550;p70">
                  <a:extLst>
                    <a:ext uri="{FF2B5EF4-FFF2-40B4-BE49-F238E27FC236}">
                      <a16:creationId xmlns:a16="http://schemas.microsoft.com/office/drawing/2014/main" id="{E3A7CB67-7DAB-3F72-FB9D-6E1AF25632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126" name="Google Shape;4563;p70">
                  <a:extLst>
                    <a:ext uri="{FF2B5EF4-FFF2-40B4-BE49-F238E27FC236}">
                      <a16:creationId xmlns:a16="http://schemas.microsoft.com/office/drawing/2014/main" id="{F8C101AC-D1F8-9465-FC77-2B25FE4B4A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ACE5B4D-DB57-7104-DA80-705DA8BC1EAC}"/>
                </a:ext>
              </a:extLst>
            </p:cNvPr>
            <p:cNvGrpSpPr/>
            <p:nvPr/>
          </p:nvGrpSpPr>
          <p:grpSpPr>
            <a:xfrm>
              <a:off x="4692585" y="1930314"/>
              <a:ext cx="2616885" cy="3882676"/>
              <a:chOff x="4955632" y="1214485"/>
              <a:chExt cx="2616885" cy="388267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8D0D500-C291-93EB-793D-45CEBD607018}"/>
                  </a:ext>
                </a:extLst>
              </p:cNvPr>
              <p:cNvGrpSpPr/>
              <p:nvPr/>
            </p:nvGrpSpPr>
            <p:grpSpPr>
              <a:xfrm>
                <a:off x="4955632" y="1214485"/>
                <a:ext cx="2616885" cy="556540"/>
                <a:chOff x="-103402" y="1663459"/>
                <a:chExt cx="2673040" cy="568483"/>
              </a:xfrm>
            </p:grpSpPr>
            <p:sp>
              <p:nvSpPr>
                <p:cNvPr id="104" name="Google Shape;4547;p70">
                  <a:extLst>
                    <a:ext uri="{FF2B5EF4-FFF2-40B4-BE49-F238E27FC236}">
                      <a16:creationId xmlns:a16="http://schemas.microsoft.com/office/drawing/2014/main" id="{8E66BABC-5292-BE62-531E-E8E5F6DE0BC1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6" name="Google Shape;4550;p70">
                  <a:extLst>
                    <a:ext uri="{FF2B5EF4-FFF2-40B4-BE49-F238E27FC236}">
                      <a16:creationId xmlns:a16="http://schemas.microsoft.com/office/drawing/2014/main" id="{7D4B3088-71FE-DC7E-BC94-D780A08FBF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107" name="Google Shape;4563;p70">
                  <a:extLst>
                    <a:ext uri="{FF2B5EF4-FFF2-40B4-BE49-F238E27FC236}">
                      <a16:creationId xmlns:a16="http://schemas.microsoft.com/office/drawing/2014/main" id="{18D69E51-2649-0AB6-593C-36E2FDCB6C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569CAF2C-7D39-E039-16AE-20817FBA67BF}"/>
                  </a:ext>
                </a:extLst>
              </p:cNvPr>
              <p:cNvGrpSpPr/>
              <p:nvPr/>
            </p:nvGrpSpPr>
            <p:grpSpPr>
              <a:xfrm>
                <a:off x="4955632" y="2323196"/>
                <a:ext cx="2616885" cy="556540"/>
                <a:chOff x="-103402" y="1663458"/>
                <a:chExt cx="2673040" cy="568483"/>
              </a:xfrm>
            </p:grpSpPr>
            <p:sp>
              <p:nvSpPr>
                <p:cNvPr id="101" name="Google Shape;4547;p70">
                  <a:extLst>
                    <a:ext uri="{FF2B5EF4-FFF2-40B4-BE49-F238E27FC236}">
                      <a16:creationId xmlns:a16="http://schemas.microsoft.com/office/drawing/2014/main" id="{6E08A33E-409F-1C74-2953-5B9AB4CC1CA5}"/>
                    </a:ext>
                  </a:extLst>
                </p:cNvPr>
                <p:cNvSpPr/>
                <p:nvPr/>
              </p:nvSpPr>
              <p:spPr>
                <a:xfrm>
                  <a:off x="-103402" y="1663458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2" name="Google Shape;4550;p70">
                  <a:extLst>
                    <a:ext uri="{FF2B5EF4-FFF2-40B4-BE49-F238E27FC236}">
                      <a16:creationId xmlns:a16="http://schemas.microsoft.com/office/drawing/2014/main" id="{820CC6CD-B12A-1F82-61B5-527DDE2CC1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103" name="Google Shape;4563;p70">
                  <a:extLst>
                    <a:ext uri="{FF2B5EF4-FFF2-40B4-BE49-F238E27FC236}">
                      <a16:creationId xmlns:a16="http://schemas.microsoft.com/office/drawing/2014/main" id="{42163500-9459-81F3-4C41-AD2CAF50E68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899AE0-E9FB-C17C-457E-5395801D7F74}"/>
                  </a:ext>
                </a:extLst>
              </p:cNvPr>
              <p:cNvGrpSpPr/>
              <p:nvPr/>
            </p:nvGrpSpPr>
            <p:grpSpPr>
              <a:xfrm>
                <a:off x="4955632" y="3431910"/>
                <a:ext cx="2616885" cy="556540"/>
                <a:chOff x="-103402" y="1663460"/>
                <a:chExt cx="2673040" cy="568483"/>
              </a:xfrm>
            </p:grpSpPr>
            <p:sp>
              <p:nvSpPr>
                <p:cNvPr id="89" name="Google Shape;4547;p70">
                  <a:extLst>
                    <a:ext uri="{FF2B5EF4-FFF2-40B4-BE49-F238E27FC236}">
                      <a16:creationId xmlns:a16="http://schemas.microsoft.com/office/drawing/2014/main" id="{731BFCDB-873C-DFD8-6717-F6598668025C}"/>
                    </a:ext>
                  </a:extLst>
                </p:cNvPr>
                <p:cNvSpPr/>
                <p:nvPr/>
              </p:nvSpPr>
              <p:spPr>
                <a:xfrm>
                  <a:off x="-103402" y="1663460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9" name="Google Shape;4550;p70">
                  <a:extLst>
                    <a:ext uri="{FF2B5EF4-FFF2-40B4-BE49-F238E27FC236}">
                      <a16:creationId xmlns:a16="http://schemas.microsoft.com/office/drawing/2014/main" id="{D263C90A-1933-138E-DAC2-2BD9701D77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100" name="Google Shape;4563;p70">
                  <a:extLst>
                    <a:ext uri="{FF2B5EF4-FFF2-40B4-BE49-F238E27FC236}">
                      <a16:creationId xmlns:a16="http://schemas.microsoft.com/office/drawing/2014/main" id="{06EAD321-28F2-B970-78DE-36D91DEABB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499F8B7-D098-2413-2594-41DA6BE509E6}"/>
                  </a:ext>
                </a:extLst>
              </p:cNvPr>
              <p:cNvGrpSpPr/>
              <p:nvPr/>
            </p:nvGrpSpPr>
            <p:grpSpPr>
              <a:xfrm>
                <a:off x="4955632" y="4540621"/>
                <a:ext cx="2616885" cy="556540"/>
                <a:chOff x="-103402" y="1663459"/>
                <a:chExt cx="2673040" cy="568483"/>
              </a:xfrm>
            </p:grpSpPr>
            <p:sp>
              <p:nvSpPr>
                <p:cNvPr id="83" name="Google Shape;4547;p70">
                  <a:extLst>
                    <a:ext uri="{FF2B5EF4-FFF2-40B4-BE49-F238E27FC236}">
                      <a16:creationId xmlns:a16="http://schemas.microsoft.com/office/drawing/2014/main" id="{C1CD473E-00BD-AEEE-7BD4-0A004730A638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4" name="Google Shape;4550;p70">
                  <a:extLst>
                    <a:ext uri="{FF2B5EF4-FFF2-40B4-BE49-F238E27FC236}">
                      <a16:creationId xmlns:a16="http://schemas.microsoft.com/office/drawing/2014/main" id="{1A21999D-8631-7CC8-8AB5-4B283D6622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88" name="Google Shape;4563;p70">
                  <a:extLst>
                    <a:ext uri="{FF2B5EF4-FFF2-40B4-BE49-F238E27FC236}">
                      <a16:creationId xmlns:a16="http://schemas.microsoft.com/office/drawing/2014/main" id="{195CDD57-F726-255F-570E-929AFC4A8E8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BAC0F76-7074-E6F4-4624-AC60AFDBCF6A}"/>
                </a:ext>
              </a:extLst>
            </p:cNvPr>
            <p:cNvGrpSpPr/>
            <p:nvPr/>
          </p:nvGrpSpPr>
          <p:grpSpPr>
            <a:xfrm>
              <a:off x="7676150" y="1930314"/>
              <a:ext cx="2616886" cy="3882676"/>
              <a:chOff x="8808090" y="1214485"/>
              <a:chExt cx="2616886" cy="38826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91823FF-B843-FE5B-6893-8E1F75A5FFD2}"/>
                  </a:ext>
                </a:extLst>
              </p:cNvPr>
              <p:cNvGrpSpPr/>
              <p:nvPr/>
            </p:nvGrpSpPr>
            <p:grpSpPr>
              <a:xfrm>
                <a:off x="8808090" y="1214485"/>
                <a:ext cx="2580204" cy="556540"/>
                <a:chOff x="-103402" y="1663459"/>
                <a:chExt cx="2635571" cy="568483"/>
              </a:xfrm>
            </p:grpSpPr>
            <p:sp>
              <p:nvSpPr>
                <p:cNvPr id="64" name="Google Shape;4547;p70">
                  <a:extLst>
                    <a:ext uri="{FF2B5EF4-FFF2-40B4-BE49-F238E27FC236}">
                      <a16:creationId xmlns:a16="http://schemas.microsoft.com/office/drawing/2014/main" id="{EA7E5362-53BE-0C93-1CE9-E410BE93E58E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8" name="Google Shape;4550;p70">
                  <a:extLst>
                    <a:ext uri="{FF2B5EF4-FFF2-40B4-BE49-F238E27FC236}">
                      <a16:creationId xmlns:a16="http://schemas.microsoft.com/office/drawing/2014/main" id="{E14D7FBD-6A58-AACC-46A0-0CDDCF3F98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69" name="Google Shape;4563;p70">
                  <a:extLst>
                    <a:ext uri="{FF2B5EF4-FFF2-40B4-BE49-F238E27FC236}">
                      <a16:creationId xmlns:a16="http://schemas.microsoft.com/office/drawing/2014/main" id="{95448F9D-55DF-0FB7-D0FD-E27EB6E13F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2" y="1791625"/>
                  <a:ext cx="204060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E6984E9-40F3-4094-0638-956893E0B226}"/>
                  </a:ext>
                </a:extLst>
              </p:cNvPr>
              <p:cNvGrpSpPr/>
              <p:nvPr/>
            </p:nvGrpSpPr>
            <p:grpSpPr>
              <a:xfrm>
                <a:off x="8808090" y="2323196"/>
                <a:ext cx="2616886" cy="556540"/>
                <a:chOff x="-103402" y="1663458"/>
                <a:chExt cx="2673040" cy="568483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E62448C3-A24B-4278-C963-00130AA62044}"/>
                    </a:ext>
                  </a:extLst>
                </p:cNvPr>
                <p:cNvSpPr/>
                <p:nvPr/>
              </p:nvSpPr>
              <p:spPr>
                <a:xfrm>
                  <a:off x="-103402" y="1663458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9" name="Google Shape;4550;p70">
                  <a:extLst>
                    <a:ext uri="{FF2B5EF4-FFF2-40B4-BE49-F238E27FC236}">
                      <a16:creationId xmlns:a16="http://schemas.microsoft.com/office/drawing/2014/main" id="{38FFC471-450F-113B-184B-F8386B73A8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63" name="Google Shape;4563;p70">
                  <a:extLst>
                    <a:ext uri="{FF2B5EF4-FFF2-40B4-BE49-F238E27FC236}">
                      <a16:creationId xmlns:a16="http://schemas.microsoft.com/office/drawing/2014/main" id="{845E5F4D-DAD4-0149-9438-35458DED75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F416D24-8639-4728-339E-ED3CDF255E44}"/>
                  </a:ext>
                </a:extLst>
              </p:cNvPr>
              <p:cNvGrpSpPr/>
              <p:nvPr/>
            </p:nvGrpSpPr>
            <p:grpSpPr>
              <a:xfrm>
                <a:off x="8808090" y="3431909"/>
                <a:ext cx="2616886" cy="556540"/>
                <a:chOff x="-103402" y="1663459"/>
                <a:chExt cx="2673040" cy="568483"/>
              </a:xfrm>
            </p:grpSpPr>
            <p:sp>
              <p:nvSpPr>
                <p:cNvPr id="39" name="Google Shape;4547;p70">
                  <a:extLst>
                    <a:ext uri="{FF2B5EF4-FFF2-40B4-BE49-F238E27FC236}">
                      <a16:creationId xmlns:a16="http://schemas.microsoft.com/office/drawing/2014/main" id="{85803EBC-1A92-B47B-C096-7D19944B7E58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4" name="Google Shape;4550;p70">
                  <a:extLst>
                    <a:ext uri="{FF2B5EF4-FFF2-40B4-BE49-F238E27FC236}">
                      <a16:creationId xmlns:a16="http://schemas.microsoft.com/office/drawing/2014/main" id="{130CD46F-C6BC-9EF8-4C06-4CC62E0387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057A87FA-5A2B-19D2-20C4-1F8178FD2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490A35B-F391-6A83-0922-6ED127478980}"/>
                  </a:ext>
                </a:extLst>
              </p:cNvPr>
              <p:cNvGrpSpPr/>
              <p:nvPr/>
            </p:nvGrpSpPr>
            <p:grpSpPr>
              <a:xfrm>
                <a:off x="8808090" y="4540621"/>
                <a:ext cx="2616886" cy="556540"/>
                <a:chOff x="-103402" y="1663459"/>
                <a:chExt cx="2673040" cy="568483"/>
              </a:xfrm>
            </p:grpSpPr>
            <p:sp>
              <p:nvSpPr>
                <p:cNvPr id="32" name="Google Shape;4547;p70">
                  <a:extLst>
                    <a:ext uri="{FF2B5EF4-FFF2-40B4-BE49-F238E27FC236}">
                      <a16:creationId xmlns:a16="http://schemas.microsoft.com/office/drawing/2014/main" id="{BB22DE7E-907D-3113-DDB4-7FB296EF7473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3" name="Google Shape;4550;p70">
                  <a:extLst>
                    <a:ext uri="{FF2B5EF4-FFF2-40B4-BE49-F238E27FC236}">
                      <a16:creationId xmlns:a16="http://schemas.microsoft.com/office/drawing/2014/main" id="{8CA812C8-6AC3-BAB3-7919-4FAA7B6436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3B58501B-C94A-9211-3F96-1F47BD3DE5C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3">
            <a:extLst>
              <a:ext uri="{FF2B5EF4-FFF2-40B4-BE49-F238E27FC236}">
                <a16:creationId xmlns:a16="http://schemas.microsoft.com/office/drawing/2014/main" id="{611F2FFA-9F2A-2529-C6CE-FDD12D7EB844}"/>
              </a:ext>
            </a:extLst>
          </p:cNvPr>
          <p:cNvSpPr/>
          <p:nvPr/>
        </p:nvSpPr>
        <p:spPr>
          <a:xfrm>
            <a:off x="6277709" y="-320"/>
            <a:ext cx="5914292" cy="4519566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622225"/>
            <a:ext cx="4668897" cy="5140724"/>
            <a:chOff x="882191" y="622225"/>
            <a:chExt cx="4668897" cy="5140724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622225"/>
              <a:ext cx="1469986" cy="14699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  <a:latin typeface="+mj-lt"/>
                <a:cs typeface="Poppins" panose="00000500000000000000" pitchFamily="2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855564"/>
              <a:ext cx="4668897" cy="4907385"/>
              <a:chOff x="4381481" y="1856001"/>
              <a:chExt cx="3331166" cy="3501323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Poppins" panose="00000500000000000000" pitchFamily="2" charset="0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1856001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cs typeface="Poppins" panose="00000500000000000000" pitchFamily="2" charset="0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exercitation.</a:t>
                </a:r>
                <a:endPara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b="0" dirty="0">
                    <a:latin typeface="+mj-lt"/>
                    <a:cs typeface="Poppins" panose="00000500000000000000" pitchFamily="2" charset="0"/>
                  </a:rPr>
                  <a:t>Welcome to Our Digital Brainstorm Session</a:t>
                </a:r>
                <a:endParaRPr lang="en-US" altLang="en-US" b="0" i="1" dirty="0">
                  <a:solidFill>
                    <a:schemeClr val="bg2"/>
                  </a:solidFill>
                  <a:latin typeface="+mj-lt"/>
                  <a:cs typeface="Poppins" panose="00000500000000000000" pitchFamily="2" charset="0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C3294DC-BDEF-CA37-1239-6A1BC2F85733}"/>
              </a:ext>
            </a:extLst>
          </p:cNvPr>
          <p:cNvSpPr txBox="1"/>
          <p:nvPr/>
        </p:nvSpPr>
        <p:spPr>
          <a:xfrm>
            <a:off x="6717743" y="6316"/>
            <a:ext cx="50342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Think Big. Act Smart. Collaborate Digitally</a:t>
            </a:r>
            <a:endParaRPr lang="en-CA" sz="1600" dirty="0"/>
          </a:p>
        </p:txBody>
      </p:sp>
      <p:pic>
        <p:nvPicPr>
          <p:cNvPr id="8" name="Picture Placeholder 7" descr="A person in a suit and glasses sitting at a chess board&#10;&#10;AI-generated content may be incorrect.">
            <a:extLst>
              <a:ext uri="{FF2B5EF4-FFF2-40B4-BE49-F238E27FC236}">
                <a16:creationId xmlns:a16="http://schemas.microsoft.com/office/drawing/2014/main" id="{624A2003-0CDB-93E7-686E-29DDECCBF7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b="0" dirty="0"/>
              <a:t>Icebreaker Activity</a:t>
            </a:r>
            <a:endParaRPr lang="en-CA" b="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6D8128-CD58-01FE-D114-259BB68FDD00}"/>
              </a:ext>
            </a:extLst>
          </p:cNvPr>
          <p:cNvGrpSpPr/>
          <p:nvPr/>
        </p:nvGrpSpPr>
        <p:grpSpPr>
          <a:xfrm>
            <a:off x="576743" y="1643647"/>
            <a:ext cx="11053588" cy="4410112"/>
            <a:chOff x="218617" y="1607736"/>
            <a:chExt cx="11754768" cy="46898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4AB21A4-5292-B67F-217E-4B050217F512}"/>
                </a:ext>
              </a:extLst>
            </p:cNvPr>
            <p:cNvGrpSpPr/>
            <p:nvPr/>
          </p:nvGrpSpPr>
          <p:grpSpPr>
            <a:xfrm>
              <a:off x="218617" y="1607736"/>
              <a:ext cx="11754768" cy="4689866"/>
              <a:chOff x="218617" y="1607736"/>
              <a:chExt cx="11754768" cy="468986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FD73FB2-2B5A-5CE1-6751-3A764EB5AE1E}"/>
                  </a:ext>
                </a:extLst>
              </p:cNvPr>
              <p:cNvGrpSpPr/>
              <p:nvPr/>
            </p:nvGrpSpPr>
            <p:grpSpPr>
              <a:xfrm>
                <a:off x="218617" y="1607736"/>
                <a:ext cx="3558726" cy="4689866"/>
                <a:chOff x="218617" y="1113291"/>
                <a:chExt cx="3558726" cy="4689866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5889AF74-86E8-2AA4-308B-BFCFB4C50597}"/>
                    </a:ext>
                  </a:extLst>
                </p:cNvPr>
                <p:cNvSpPr/>
                <p:nvPr/>
              </p:nvSpPr>
              <p:spPr>
                <a:xfrm flipH="1">
                  <a:off x="218617" y="1113291"/>
                  <a:ext cx="3558726" cy="4689866"/>
                </a:xfrm>
                <a:prstGeom prst="roundRect">
                  <a:avLst>
                    <a:gd name="adj" fmla="val 6573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28" name="Google Shape;4822;p73">
                  <a:extLst>
                    <a:ext uri="{FF2B5EF4-FFF2-40B4-BE49-F238E27FC236}">
                      <a16:creationId xmlns:a16="http://schemas.microsoft.com/office/drawing/2014/main" id="{E7CB0DE6-AEE4-A2F0-F23A-C1241B2254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3674" y="3075461"/>
                  <a:ext cx="3188612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DAF7524-21C1-A7D4-E144-879499F0E2C9}"/>
                  </a:ext>
                </a:extLst>
              </p:cNvPr>
              <p:cNvGrpSpPr/>
              <p:nvPr/>
            </p:nvGrpSpPr>
            <p:grpSpPr>
              <a:xfrm>
                <a:off x="4316638" y="1607736"/>
                <a:ext cx="3558726" cy="4689866"/>
                <a:chOff x="218617" y="1113291"/>
                <a:chExt cx="3558726" cy="4689866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FD60735D-2BDC-EBC7-1794-5C60432ABCC9}"/>
                    </a:ext>
                  </a:extLst>
                </p:cNvPr>
                <p:cNvSpPr/>
                <p:nvPr/>
              </p:nvSpPr>
              <p:spPr>
                <a:xfrm flipH="1">
                  <a:off x="218617" y="1113291"/>
                  <a:ext cx="3558726" cy="4689866"/>
                </a:xfrm>
                <a:prstGeom prst="roundRect">
                  <a:avLst>
                    <a:gd name="adj" fmla="val 534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32" name="Google Shape;4822;p73">
                  <a:extLst>
                    <a:ext uri="{FF2B5EF4-FFF2-40B4-BE49-F238E27FC236}">
                      <a16:creationId xmlns:a16="http://schemas.microsoft.com/office/drawing/2014/main" id="{B236F886-A199-9017-C868-F5417CABFE1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3674" y="3075461"/>
                  <a:ext cx="3188612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59A3EF8-3CD1-5E23-65AA-3FDC63F5BA8D}"/>
                  </a:ext>
                </a:extLst>
              </p:cNvPr>
              <p:cNvGrpSpPr/>
              <p:nvPr/>
            </p:nvGrpSpPr>
            <p:grpSpPr>
              <a:xfrm>
                <a:off x="8414659" y="1607736"/>
                <a:ext cx="3558726" cy="4689866"/>
                <a:chOff x="218617" y="1113291"/>
                <a:chExt cx="3558726" cy="4689866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E824E429-B59A-F22C-9A68-EF0CE62B0566}"/>
                    </a:ext>
                  </a:extLst>
                </p:cNvPr>
                <p:cNvSpPr/>
                <p:nvPr/>
              </p:nvSpPr>
              <p:spPr>
                <a:xfrm flipH="1">
                  <a:off x="218617" y="1113291"/>
                  <a:ext cx="3558726" cy="4689866"/>
                </a:xfrm>
                <a:prstGeom prst="roundRect">
                  <a:avLst>
                    <a:gd name="adj" fmla="val 4432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35" name="Google Shape;4822;p73">
                  <a:extLst>
                    <a:ext uri="{FF2B5EF4-FFF2-40B4-BE49-F238E27FC236}">
                      <a16:creationId xmlns:a16="http://schemas.microsoft.com/office/drawing/2014/main" id="{002736DA-D7DF-80F4-9B1F-18EF48E7945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3674" y="3075461"/>
                  <a:ext cx="3188612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E164781-4DB3-10AF-434F-7E7A313073B2}"/>
                </a:ext>
              </a:extLst>
            </p:cNvPr>
            <p:cNvGrpSpPr/>
            <p:nvPr/>
          </p:nvGrpSpPr>
          <p:grpSpPr>
            <a:xfrm>
              <a:off x="1636030" y="1919764"/>
              <a:ext cx="723900" cy="723900"/>
              <a:chOff x="1636030" y="1919764"/>
              <a:chExt cx="723900" cy="723900"/>
            </a:xfrm>
            <a:solidFill>
              <a:schemeClr val="bg2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1BF1420-839E-06E1-52A5-12030540A863}"/>
                  </a:ext>
                </a:extLst>
              </p:cNvPr>
              <p:cNvSpPr/>
              <p:nvPr/>
            </p:nvSpPr>
            <p:spPr>
              <a:xfrm>
                <a:off x="1788430" y="2167414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0C992E7-1E53-792C-65CC-A6719ED1E404}"/>
                  </a:ext>
                </a:extLst>
              </p:cNvPr>
              <p:cNvSpPr/>
              <p:nvPr/>
            </p:nvSpPr>
            <p:spPr>
              <a:xfrm>
                <a:off x="2093230" y="2167414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0B6AE4D-55C4-9ED3-3550-302C7F85F931}"/>
                  </a:ext>
                </a:extLst>
              </p:cNvPr>
              <p:cNvSpPr/>
              <p:nvPr/>
            </p:nvSpPr>
            <p:spPr>
              <a:xfrm>
                <a:off x="1805574" y="2405539"/>
                <a:ext cx="384809" cy="123825"/>
              </a:xfrm>
              <a:custGeom>
                <a:avLst/>
                <a:gdLst>
                  <a:gd name="connsiteX0" fmla="*/ 365760 w 384809"/>
                  <a:gd name="connsiteY0" fmla="*/ 0 h 123825"/>
                  <a:gd name="connsiteX1" fmla="*/ 350520 w 384809"/>
                  <a:gd name="connsiteY1" fmla="*/ 7620 h 123825"/>
                  <a:gd name="connsiteX2" fmla="*/ 192405 w 384809"/>
                  <a:gd name="connsiteY2" fmla="*/ 84773 h 123825"/>
                  <a:gd name="connsiteX3" fmla="*/ 34290 w 384809"/>
                  <a:gd name="connsiteY3" fmla="*/ 7620 h 123825"/>
                  <a:gd name="connsiteX4" fmla="*/ 19050 w 384809"/>
                  <a:gd name="connsiteY4" fmla="*/ 0 h 123825"/>
                  <a:gd name="connsiteX5" fmla="*/ 0 w 384809"/>
                  <a:gd name="connsiteY5" fmla="*/ 19050 h 123825"/>
                  <a:gd name="connsiteX6" fmla="*/ 3810 w 384809"/>
                  <a:gd name="connsiteY6" fmla="*/ 30480 h 123825"/>
                  <a:gd name="connsiteX7" fmla="*/ 192405 w 384809"/>
                  <a:gd name="connsiteY7" fmla="*/ 123825 h 123825"/>
                  <a:gd name="connsiteX8" fmla="*/ 381000 w 384809"/>
                  <a:gd name="connsiteY8" fmla="*/ 30480 h 123825"/>
                  <a:gd name="connsiteX9" fmla="*/ 384810 w 384809"/>
                  <a:gd name="connsiteY9" fmla="*/ 19050 h 123825"/>
                  <a:gd name="connsiteX10" fmla="*/ 365760 w 384809"/>
                  <a:gd name="connsiteY10" fmla="*/ 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4809" h="123825">
                    <a:moveTo>
                      <a:pt x="365760" y="0"/>
                    </a:moveTo>
                    <a:cubicBezTo>
                      <a:pt x="359093" y="0"/>
                      <a:pt x="353378" y="2857"/>
                      <a:pt x="350520" y="7620"/>
                    </a:cubicBezTo>
                    <a:cubicBezTo>
                      <a:pt x="314325" y="55245"/>
                      <a:pt x="257175" y="84773"/>
                      <a:pt x="192405" y="84773"/>
                    </a:cubicBezTo>
                    <a:cubicBezTo>
                      <a:pt x="127635" y="84773"/>
                      <a:pt x="71438" y="55245"/>
                      <a:pt x="34290" y="7620"/>
                    </a:cubicBezTo>
                    <a:cubicBezTo>
                      <a:pt x="30480" y="2857"/>
                      <a:pt x="24765" y="0"/>
                      <a:pt x="19050" y="0"/>
                    </a:cubicBezTo>
                    <a:cubicBezTo>
                      <a:pt x="8573" y="0"/>
                      <a:pt x="0" y="8573"/>
                      <a:pt x="0" y="19050"/>
                    </a:cubicBezTo>
                    <a:cubicBezTo>
                      <a:pt x="0" y="22860"/>
                      <a:pt x="953" y="26670"/>
                      <a:pt x="3810" y="30480"/>
                    </a:cubicBezTo>
                    <a:cubicBezTo>
                      <a:pt x="47625" y="87630"/>
                      <a:pt x="115253" y="123825"/>
                      <a:pt x="192405" y="123825"/>
                    </a:cubicBezTo>
                    <a:cubicBezTo>
                      <a:pt x="269558" y="123825"/>
                      <a:pt x="337185" y="87630"/>
                      <a:pt x="381000" y="30480"/>
                    </a:cubicBezTo>
                    <a:cubicBezTo>
                      <a:pt x="382905" y="27623"/>
                      <a:pt x="384810" y="23813"/>
                      <a:pt x="384810" y="19050"/>
                    </a:cubicBezTo>
                    <a:cubicBezTo>
                      <a:pt x="384810" y="8573"/>
                      <a:pt x="376238" y="0"/>
                      <a:pt x="36576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C6D898-9F03-D5CA-843F-E1AFEF6AD864}"/>
                  </a:ext>
                </a:extLst>
              </p:cNvPr>
              <p:cNvSpPr/>
              <p:nvPr/>
            </p:nvSpPr>
            <p:spPr>
              <a:xfrm>
                <a:off x="1636030" y="1919764"/>
                <a:ext cx="723900" cy="723900"/>
              </a:xfrm>
              <a:custGeom>
                <a:avLst/>
                <a:gdLst>
                  <a:gd name="connsiteX0" fmla="*/ 361950 w 723900"/>
                  <a:gd name="connsiteY0" fmla="*/ 38100 h 723900"/>
                  <a:gd name="connsiteX1" fmla="*/ 685800 w 723900"/>
                  <a:gd name="connsiteY1" fmla="*/ 361950 h 723900"/>
                  <a:gd name="connsiteX2" fmla="*/ 361950 w 723900"/>
                  <a:gd name="connsiteY2" fmla="*/ 685800 h 723900"/>
                  <a:gd name="connsiteX3" fmla="*/ 38100 w 723900"/>
                  <a:gd name="connsiteY3" fmla="*/ 361950 h 723900"/>
                  <a:gd name="connsiteX4" fmla="*/ 361950 w 723900"/>
                  <a:gd name="connsiteY4" fmla="*/ 38100 h 723900"/>
                  <a:gd name="connsiteX5" fmla="*/ 361950 w 723900"/>
                  <a:gd name="connsiteY5" fmla="*/ 0 h 723900"/>
                  <a:gd name="connsiteX6" fmla="*/ 0 w 723900"/>
                  <a:gd name="connsiteY6" fmla="*/ 361950 h 723900"/>
                  <a:gd name="connsiteX7" fmla="*/ 361950 w 723900"/>
                  <a:gd name="connsiteY7" fmla="*/ 723900 h 723900"/>
                  <a:gd name="connsiteX8" fmla="*/ 723900 w 723900"/>
                  <a:gd name="connsiteY8" fmla="*/ 361950 h 723900"/>
                  <a:gd name="connsiteX9" fmla="*/ 361950 w 723900"/>
                  <a:gd name="connsiteY9" fmla="*/ 0 h 723900"/>
                  <a:gd name="connsiteX10" fmla="*/ 361950 w 723900"/>
                  <a:gd name="connsiteY10" fmla="*/ 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3900" h="723900">
                    <a:moveTo>
                      <a:pt x="361950" y="38100"/>
                    </a:moveTo>
                    <a:cubicBezTo>
                      <a:pt x="540068" y="38100"/>
                      <a:pt x="685800" y="183833"/>
                      <a:pt x="685800" y="361950"/>
                    </a:cubicBezTo>
                    <a:cubicBezTo>
                      <a:pt x="685800" y="540068"/>
                      <a:pt x="540068" y="685800"/>
                      <a:pt x="361950" y="685800"/>
                    </a:cubicBezTo>
                    <a:cubicBezTo>
                      <a:pt x="183833" y="685800"/>
                      <a:pt x="38100" y="540068"/>
                      <a:pt x="38100" y="361950"/>
                    </a:cubicBezTo>
                    <a:cubicBezTo>
                      <a:pt x="38100" y="183833"/>
                      <a:pt x="183833" y="38100"/>
                      <a:pt x="361950" y="38100"/>
                    </a:cubicBezTo>
                    <a:moveTo>
                      <a:pt x="361950" y="0"/>
                    </a:move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161925"/>
                      <a:pt x="561975" y="0"/>
                      <a:pt x="361950" y="0"/>
                    </a:cubicBezTo>
                    <a:lnTo>
                      <a:pt x="36195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DB4BF70-777F-02B6-1B40-3E8558791B4B}"/>
                </a:ext>
              </a:extLst>
            </p:cNvPr>
            <p:cNvGrpSpPr/>
            <p:nvPr/>
          </p:nvGrpSpPr>
          <p:grpSpPr>
            <a:xfrm>
              <a:off x="5734051" y="1919764"/>
              <a:ext cx="723900" cy="723900"/>
              <a:chOff x="3745764" y="1250233"/>
              <a:chExt cx="723900" cy="723900"/>
            </a:xfrm>
            <a:solidFill>
              <a:schemeClr val="bg2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E74259D-53CC-C411-E454-6DCB1F29398B}"/>
                  </a:ext>
                </a:extLst>
              </p:cNvPr>
              <p:cNvSpPr/>
              <p:nvPr/>
            </p:nvSpPr>
            <p:spPr>
              <a:xfrm>
                <a:off x="3898164" y="1497883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AB7071-9BC0-A9F3-1F27-74A336573F0B}"/>
                  </a:ext>
                </a:extLst>
              </p:cNvPr>
              <p:cNvSpPr/>
              <p:nvPr/>
            </p:nvSpPr>
            <p:spPr>
              <a:xfrm>
                <a:off x="4202964" y="1497883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304D2EB-24F7-A587-D065-B672423363A8}"/>
                  </a:ext>
                </a:extLst>
              </p:cNvPr>
              <p:cNvSpPr/>
              <p:nvPr/>
            </p:nvSpPr>
            <p:spPr>
              <a:xfrm flipV="1">
                <a:off x="3915308" y="1685767"/>
                <a:ext cx="384809" cy="123825"/>
              </a:xfrm>
              <a:custGeom>
                <a:avLst/>
                <a:gdLst>
                  <a:gd name="connsiteX0" fmla="*/ 365760 w 384809"/>
                  <a:gd name="connsiteY0" fmla="*/ 0 h 123825"/>
                  <a:gd name="connsiteX1" fmla="*/ 350520 w 384809"/>
                  <a:gd name="connsiteY1" fmla="*/ 7620 h 123825"/>
                  <a:gd name="connsiteX2" fmla="*/ 192405 w 384809"/>
                  <a:gd name="connsiteY2" fmla="*/ 84773 h 123825"/>
                  <a:gd name="connsiteX3" fmla="*/ 34290 w 384809"/>
                  <a:gd name="connsiteY3" fmla="*/ 7620 h 123825"/>
                  <a:gd name="connsiteX4" fmla="*/ 19050 w 384809"/>
                  <a:gd name="connsiteY4" fmla="*/ 0 h 123825"/>
                  <a:gd name="connsiteX5" fmla="*/ 0 w 384809"/>
                  <a:gd name="connsiteY5" fmla="*/ 19050 h 123825"/>
                  <a:gd name="connsiteX6" fmla="*/ 3810 w 384809"/>
                  <a:gd name="connsiteY6" fmla="*/ 30480 h 123825"/>
                  <a:gd name="connsiteX7" fmla="*/ 192405 w 384809"/>
                  <a:gd name="connsiteY7" fmla="*/ 123825 h 123825"/>
                  <a:gd name="connsiteX8" fmla="*/ 381000 w 384809"/>
                  <a:gd name="connsiteY8" fmla="*/ 30480 h 123825"/>
                  <a:gd name="connsiteX9" fmla="*/ 384810 w 384809"/>
                  <a:gd name="connsiteY9" fmla="*/ 19050 h 123825"/>
                  <a:gd name="connsiteX10" fmla="*/ 365760 w 384809"/>
                  <a:gd name="connsiteY10" fmla="*/ 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4809" h="123825">
                    <a:moveTo>
                      <a:pt x="365760" y="0"/>
                    </a:moveTo>
                    <a:cubicBezTo>
                      <a:pt x="359093" y="0"/>
                      <a:pt x="353378" y="2857"/>
                      <a:pt x="350520" y="7620"/>
                    </a:cubicBezTo>
                    <a:cubicBezTo>
                      <a:pt x="314325" y="55245"/>
                      <a:pt x="257175" y="84773"/>
                      <a:pt x="192405" y="84773"/>
                    </a:cubicBezTo>
                    <a:cubicBezTo>
                      <a:pt x="127635" y="84773"/>
                      <a:pt x="71438" y="55245"/>
                      <a:pt x="34290" y="7620"/>
                    </a:cubicBezTo>
                    <a:cubicBezTo>
                      <a:pt x="30480" y="2857"/>
                      <a:pt x="24765" y="0"/>
                      <a:pt x="19050" y="0"/>
                    </a:cubicBezTo>
                    <a:cubicBezTo>
                      <a:pt x="8573" y="0"/>
                      <a:pt x="0" y="8573"/>
                      <a:pt x="0" y="19050"/>
                    </a:cubicBezTo>
                    <a:cubicBezTo>
                      <a:pt x="0" y="22860"/>
                      <a:pt x="953" y="26670"/>
                      <a:pt x="3810" y="30480"/>
                    </a:cubicBezTo>
                    <a:cubicBezTo>
                      <a:pt x="47625" y="87630"/>
                      <a:pt x="115253" y="123825"/>
                      <a:pt x="192405" y="123825"/>
                    </a:cubicBezTo>
                    <a:cubicBezTo>
                      <a:pt x="269558" y="123825"/>
                      <a:pt x="337185" y="87630"/>
                      <a:pt x="381000" y="30480"/>
                    </a:cubicBezTo>
                    <a:cubicBezTo>
                      <a:pt x="382905" y="27623"/>
                      <a:pt x="384810" y="23813"/>
                      <a:pt x="384810" y="19050"/>
                    </a:cubicBezTo>
                    <a:cubicBezTo>
                      <a:pt x="384810" y="8573"/>
                      <a:pt x="376238" y="0"/>
                      <a:pt x="36576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81815BA-FD0D-DF2E-BE93-0A4272DE0D61}"/>
                  </a:ext>
                </a:extLst>
              </p:cNvPr>
              <p:cNvSpPr/>
              <p:nvPr/>
            </p:nvSpPr>
            <p:spPr>
              <a:xfrm>
                <a:off x="3745764" y="1250233"/>
                <a:ext cx="723900" cy="723900"/>
              </a:xfrm>
              <a:custGeom>
                <a:avLst/>
                <a:gdLst>
                  <a:gd name="connsiteX0" fmla="*/ 361950 w 723900"/>
                  <a:gd name="connsiteY0" fmla="*/ 38100 h 723900"/>
                  <a:gd name="connsiteX1" fmla="*/ 685800 w 723900"/>
                  <a:gd name="connsiteY1" fmla="*/ 361950 h 723900"/>
                  <a:gd name="connsiteX2" fmla="*/ 361950 w 723900"/>
                  <a:gd name="connsiteY2" fmla="*/ 685800 h 723900"/>
                  <a:gd name="connsiteX3" fmla="*/ 38100 w 723900"/>
                  <a:gd name="connsiteY3" fmla="*/ 361950 h 723900"/>
                  <a:gd name="connsiteX4" fmla="*/ 361950 w 723900"/>
                  <a:gd name="connsiteY4" fmla="*/ 38100 h 723900"/>
                  <a:gd name="connsiteX5" fmla="*/ 361950 w 723900"/>
                  <a:gd name="connsiteY5" fmla="*/ 0 h 723900"/>
                  <a:gd name="connsiteX6" fmla="*/ 0 w 723900"/>
                  <a:gd name="connsiteY6" fmla="*/ 361950 h 723900"/>
                  <a:gd name="connsiteX7" fmla="*/ 361950 w 723900"/>
                  <a:gd name="connsiteY7" fmla="*/ 723900 h 723900"/>
                  <a:gd name="connsiteX8" fmla="*/ 723900 w 723900"/>
                  <a:gd name="connsiteY8" fmla="*/ 361950 h 723900"/>
                  <a:gd name="connsiteX9" fmla="*/ 361950 w 723900"/>
                  <a:gd name="connsiteY9" fmla="*/ 0 h 723900"/>
                  <a:gd name="connsiteX10" fmla="*/ 361950 w 723900"/>
                  <a:gd name="connsiteY10" fmla="*/ 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3900" h="723900">
                    <a:moveTo>
                      <a:pt x="361950" y="38100"/>
                    </a:moveTo>
                    <a:cubicBezTo>
                      <a:pt x="540068" y="38100"/>
                      <a:pt x="685800" y="183833"/>
                      <a:pt x="685800" y="361950"/>
                    </a:cubicBezTo>
                    <a:cubicBezTo>
                      <a:pt x="685800" y="540068"/>
                      <a:pt x="540068" y="685800"/>
                      <a:pt x="361950" y="685800"/>
                    </a:cubicBezTo>
                    <a:cubicBezTo>
                      <a:pt x="183833" y="685800"/>
                      <a:pt x="38100" y="540068"/>
                      <a:pt x="38100" y="361950"/>
                    </a:cubicBezTo>
                    <a:cubicBezTo>
                      <a:pt x="38100" y="183833"/>
                      <a:pt x="183833" y="38100"/>
                      <a:pt x="361950" y="38100"/>
                    </a:cubicBezTo>
                    <a:moveTo>
                      <a:pt x="361950" y="0"/>
                    </a:move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161925"/>
                      <a:pt x="561975" y="0"/>
                      <a:pt x="361950" y="0"/>
                    </a:cubicBezTo>
                    <a:lnTo>
                      <a:pt x="36195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762FB05-2EF7-8787-2A63-C0E6A5B3B24A}"/>
                </a:ext>
              </a:extLst>
            </p:cNvPr>
            <p:cNvGrpSpPr/>
            <p:nvPr/>
          </p:nvGrpSpPr>
          <p:grpSpPr>
            <a:xfrm>
              <a:off x="9832072" y="1919764"/>
              <a:ext cx="723900" cy="723900"/>
              <a:chOff x="9832072" y="1974657"/>
              <a:chExt cx="723900" cy="723900"/>
            </a:xfrm>
            <a:solidFill>
              <a:schemeClr val="bg2"/>
            </a:solidFill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27871126-0120-637D-AAC6-B9725C80FB56}"/>
                  </a:ext>
                </a:extLst>
              </p:cNvPr>
              <p:cNvSpPr/>
              <p:nvPr/>
            </p:nvSpPr>
            <p:spPr>
              <a:xfrm>
                <a:off x="9832072" y="1974657"/>
                <a:ext cx="723900" cy="723900"/>
              </a:xfrm>
              <a:custGeom>
                <a:avLst/>
                <a:gdLst>
                  <a:gd name="connsiteX0" fmla="*/ 361950 w 723900"/>
                  <a:gd name="connsiteY0" fmla="*/ 38100 h 723900"/>
                  <a:gd name="connsiteX1" fmla="*/ 685800 w 723900"/>
                  <a:gd name="connsiteY1" fmla="*/ 361950 h 723900"/>
                  <a:gd name="connsiteX2" fmla="*/ 361950 w 723900"/>
                  <a:gd name="connsiteY2" fmla="*/ 685800 h 723900"/>
                  <a:gd name="connsiteX3" fmla="*/ 38100 w 723900"/>
                  <a:gd name="connsiteY3" fmla="*/ 361950 h 723900"/>
                  <a:gd name="connsiteX4" fmla="*/ 361950 w 723900"/>
                  <a:gd name="connsiteY4" fmla="*/ 38100 h 723900"/>
                  <a:gd name="connsiteX5" fmla="*/ 361950 w 723900"/>
                  <a:gd name="connsiteY5" fmla="*/ 0 h 723900"/>
                  <a:gd name="connsiteX6" fmla="*/ 0 w 723900"/>
                  <a:gd name="connsiteY6" fmla="*/ 361950 h 723900"/>
                  <a:gd name="connsiteX7" fmla="*/ 361950 w 723900"/>
                  <a:gd name="connsiteY7" fmla="*/ 723900 h 723900"/>
                  <a:gd name="connsiteX8" fmla="*/ 723900 w 723900"/>
                  <a:gd name="connsiteY8" fmla="*/ 361950 h 723900"/>
                  <a:gd name="connsiteX9" fmla="*/ 361950 w 723900"/>
                  <a:gd name="connsiteY9" fmla="*/ 0 h 723900"/>
                  <a:gd name="connsiteX10" fmla="*/ 361950 w 723900"/>
                  <a:gd name="connsiteY10" fmla="*/ 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3900" h="723900">
                    <a:moveTo>
                      <a:pt x="361950" y="38100"/>
                    </a:moveTo>
                    <a:cubicBezTo>
                      <a:pt x="540068" y="38100"/>
                      <a:pt x="685800" y="183833"/>
                      <a:pt x="685800" y="361950"/>
                    </a:cubicBezTo>
                    <a:cubicBezTo>
                      <a:pt x="685800" y="540068"/>
                      <a:pt x="540068" y="685800"/>
                      <a:pt x="361950" y="685800"/>
                    </a:cubicBezTo>
                    <a:cubicBezTo>
                      <a:pt x="183833" y="685800"/>
                      <a:pt x="38100" y="540068"/>
                      <a:pt x="38100" y="361950"/>
                    </a:cubicBezTo>
                    <a:cubicBezTo>
                      <a:pt x="38100" y="183833"/>
                      <a:pt x="183833" y="38100"/>
                      <a:pt x="361950" y="38100"/>
                    </a:cubicBezTo>
                    <a:moveTo>
                      <a:pt x="361950" y="0"/>
                    </a:move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161925"/>
                      <a:pt x="561975" y="0"/>
                      <a:pt x="361950" y="0"/>
                    </a:cubicBezTo>
                    <a:lnTo>
                      <a:pt x="36195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48" name="Graphic 44" descr="Winking face outline with solid fill">
                <a:extLst>
                  <a:ext uri="{FF2B5EF4-FFF2-40B4-BE49-F238E27FC236}">
                    <a16:creationId xmlns:a16="http://schemas.microsoft.com/office/drawing/2014/main" id="{AF65A9CC-A3E0-6E2D-E2A0-EA0908877678}"/>
                  </a:ext>
                </a:extLst>
              </p:cNvPr>
              <p:cNvGrpSpPr/>
              <p:nvPr/>
            </p:nvGrpSpPr>
            <p:grpSpPr>
              <a:xfrm>
                <a:off x="9965422" y="2222307"/>
                <a:ext cx="438150" cy="361950"/>
                <a:chOff x="9965422" y="2222307"/>
                <a:chExt cx="438150" cy="361950"/>
              </a:xfrm>
              <a:grpFill/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A96DF01-6212-1F3A-FD4C-A27C100A6A15}"/>
                    </a:ext>
                  </a:extLst>
                </p:cNvPr>
                <p:cNvSpPr/>
                <p:nvPr/>
              </p:nvSpPr>
              <p:spPr>
                <a:xfrm>
                  <a:off x="10001616" y="2460432"/>
                  <a:ext cx="384809" cy="123825"/>
                </a:xfrm>
                <a:custGeom>
                  <a:avLst/>
                  <a:gdLst>
                    <a:gd name="connsiteX0" fmla="*/ 365760 w 384809"/>
                    <a:gd name="connsiteY0" fmla="*/ 0 h 123825"/>
                    <a:gd name="connsiteX1" fmla="*/ 350520 w 384809"/>
                    <a:gd name="connsiteY1" fmla="*/ 7620 h 123825"/>
                    <a:gd name="connsiteX2" fmla="*/ 192405 w 384809"/>
                    <a:gd name="connsiteY2" fmla="*/ 84773 h 123825"/>
                    <a:gd name="connsiteX3" fmla="*/ 34290 w 384809"/>
                    <a:gd name="connsiteY3" fmla="*/ 7620 h 123825"/>
                    <a:gd name="connsiteX4" fmla="*/ 19050 w 384809"/>
                    <a:gd name="connsiteY4" fmla="*/ 0 h 123825"/>
                    <a:gd name="connsiteX5" fmla="*/ 0 w 384809"/>
                    <a:gd name="connsiteY5" fmla="*/ 19050 h 123825"/>
                    <a:gd name="connsiteX6" fmla="*/ 3810 w 384809"/>
                    <a:gd name="connsiteY6" fmla="*/ 30480 h 123825"/>
                    <a:gd name="connsiteX7" fmla="*/ 192405 w 384809"/>
                    <a:gd name="connsiteY7" fmla="*/ 123825 h 123825"/>
                    <a:gd name="connsiteX8" fmla="*/ 381000 w 384809"/>
                    <a:gd name="connsiteY8" fmla="*/ 30480 h 123825"/>
                    <a:gd name="connsiteX9" fmla="*/ 384810 w 384809"/>
                    <a:gd name="connsiteY9" fmla="*/ 19050 h 123825"/>
                    <a:gd name="connsiteX10" fmla="*/ 365760 w 384809"/>
                    <a:gd name="connsiteY10" fmla="*/ 0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4809" h="123825">
                      <a:moveTo>
                        <a:pt x="365760" y="0"/>
                      </a:moveTo>
                      <a:cubicBezTo>
                        <a:pt x="359093" y="0"/>
                        <a:pt x="353378" y="2857"/>
                        <a:pt x="350520" y="7620"/>
                      </a:cubicBezTo>
                      <a:cubicBezTo>
                        <a:pt x="314325" y="55245"/>
                        <a:pt x="257175" y="84773"/>
                        <a:pt x="192405" y="84773"/>
                      </a:cubicBezTo>
                      <a:cubicBezTo>
                        <a:pt x="127635" y="84773"/>
                        <a:pt x="71438" y="55245"/>
                        <a:pt x="34290" y="7620"/>
                      </a:cubicBezTo>
                      <a:cubicBezTo>
                        <a:pt x="30480" y="2857"/>
                        <a:pt x="24765" y="0"/>
                        <a:pt x="19050" y="0"/>
                      </a:cubicBezTo>
                      <a:cubicBezTo>
                        <a:pt x="8573" y="0"/>
                        <a:pt x="0" y="8573"/>
                        <a:pt x="0" y="19050"/>
                      </a:cubicBezTo>
                      <a:cubicBezTo>
                        <a:pt x="0" y="22860"/>
                        <a:pt x="953" y="26670"/>
                        <a:pt x="3810" y="30480"/>
                      </a:cubicBezTo>
                      <a:cubicBezTo>
                        <a:pt x="47625" y="87630"/>
                        <a:pt x="115253" y="123825"/>
                        <a:pt x="192405" y="123825"/>
                      </a:cubicBezTo>
                      <a:cubicBezTo>
                        <a:pt x="269558" y="123825"/>
                        <a:pt x="337185" y="87630"/>
                        <a:pt x="381000" y="30480"/>
                      </a:cubicBezTo>
                      <a:cubicBezTo>
                        <a:pt x="382905" y="27623"/>
                        <a:pt x="384810" y="23813"/>
                        <a:pt x="384810" y="19050"/>
                      </a:cubicBezTo>
                      <a:cubicBezTo>
                        <a:pt x="384810" y="8573"/>
                        <a:pt x="376238" y="0"/>
                        <a:pt x="3657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50" name="Graphic 44" descr="Winking face outline with solid fill">
                  <a:extLst>
                    <a:ext uri="{FF2B5EF4-FFF2-40B4-BE49-F238E27FC236}">
                      <a16:creationId xmlns:a16="http://schemas.microsoft.com/office/drawing/2014/main" id="{01D60512-A35B-15FC-4493-0F80B85E0B9E}"/>
                    </a:ext>
                  </a:extLst>
                </p:cNvPr>
                <p:cNvGrpSpPr/>
                <p:nvPr/>
              </p:nvGrpSpPr>
              <p:grpSpPr>
                <a:xfrm>
                  <a:off x="9965422" y="2222307"/>
                  <a:ext cx="438150" cy="114300"/>
                  <a:chOff x="9965422" y="2222307"/>
                  <a:chExt cx="438150" cy="114300"/>
                </a:xfrm>
                <a:grpFill/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EB0BDFAA-8D91-F1D8-B5EF-1D324BC58779}"/>
                      </a:ext>
                    </a:extLst>
                  </p:cNvPr>
                  <p:cNvSpPr/>
                  <p:nvPr/>
                </p:nvSpPr>
                <p:spPr>
                  <a:xfrm>
                    <a:off x="9965422" y="2260407"/>
                    <a:ext cx="152400" cy="38100"/>
                  </a:xfrm>
                  <a:custGeom>
                    <a:avLst/>
                    <a:gdLst>
                      <a:gd name="connsiteX0" fmla="*/ 152400 w 152400"/>
                      <a:gd name="connsiteY0" fmla="*/ 19050 h 38100"/>
                      <a:gd name="connsiteX1" fmla="*/ 133350 w 152400"/>
                      <a:gd name="connsiteY1" fmla="*/ 0 h 38100"/>
                      <a:gd name="connsiteX2" fmla="*/ 19050 w 152400"/>
                      <a:gd name="connsiteY2" fmla="*/ 0 h 38100"/>
                      <a:gd name="connsiteX3" fmla="*/ 0 w 152400"/>
                      <a:gd name="connsiteY3" fmla="*/ 19050 h 38100"/>
                      <a:gd name="connsiteX4" fmla="*/ 19050 w 152400"/>
                      <a:gd name="connsiteY4" fmla="*/ 38100 h 38100"/>
                      <a:gd name="connsiteX5" fmla="*/ 133350 w 152400"/>
                      <a:gd name="connsiteY5" fmla="*/ 38100 h 38100"/>
                      <a:gd name="connsiteX6" fmla="*/ 152400 w 152400"/>
                      <a:gd name="connsiteY6" fmla="*/ 19050 h 38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2400" h="38100">
                        <a:moveTo>
                          <a:pt x="152400" y="19050"/>
                        </a:moveTo>
                        <a:cubicBezTo>
                          <a:pt x="152400" y="8573"/>
                          <a:pt x="143827" y="0"/>
                          <a:pt x="133350" y="0"/>
                        </a:cubicBezTo>
                        <a:lnTo>
                          <a:pt x="19050" y="0"/>
                        </a:lnTo>
                        <a:cubicBezTo>
                          <a:pt x="8572" y="0"/>
                          <a:pt x="0" y="8573"/>
                          <a:pt x="0" y="19050"/>
                        </a:cubicBezTo>
                        <a:cubicBezTo>
                          <a:pt x="0" y="29527"/>
                          <a:pt x="8572" y="38100"/>
                          <a:pt x="19050" y="38100"/>
                        </a:cubicBezTo>
                        <a:lnTo>
                          <a:pt x="133350" y="38100"/>
                        </a:lnTo>
                        <a:cubicBezTo>
                          <a:pt x="143827" y="38100"/>
                          <a:pt x="152400" y="29527"/>
                          <a:pt x="152400" y="1905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F9B24877-5DD9-C295-A546-10E8758F1CE6}"/>
                      </a:ext>
                    </a:extLst>
                  </p:cNvPr>
                  <p:cNvSpPr/>
                  <p:nvPr/>
                </p:nvSpPr>
                <p:spPr>
                  <a:xfrm>
                    <a:off x="10289272" y="2222307"/>
                    <a:ext cx="114300" cy="114300"/>
                  </a:xfrm>
                  <a:custGeom>
                    <a:avLst/>
                    <a:gdLst>
                      <a:gd name="connsiteX0" fmla="*/ 114300 w 114300"/>
                      <a:gd name="connsiteY0" fmla="*/ 57150 h 114300"/>
                      <a:gd name="connsiteX1" fmla="*/ 57150 w 114300"/>
                      <a:gd name="connsiteY1" fmla="*/ 114300 h 114300"/>
                      <a:gd name="connsiteX2" fmla="*/ 0 w 114300"/>
                      <a:gd name="connsiteY2" fmla="*/ 57150 h 114300"/>
                      <a:gd name="connsiteX3" fmla="*/ 57150 w 114300"/>
                      <a:gd name="connsiteY3" fmla="*/ 0 h 114300"/>
                      <a:gd name="connsiteX4" fmla="*/ 114300 w 114300"/>
                      <a:gd name="connsiteY4" fmla="*/ 57150 h 114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00" h="114300">
                        <a:moveTo>
                          <a:pt x="114300" y="57150"/>
                        </a:moveTo>
                        <a:cubicBezTo>
                          <a:pt x="114300" y="88713"/>
                          <a:pt x="88713" y="114300"/>
                          <a:pt x="57150" y="114300"/>
                        </a:cubicBezTo>
                        <a:cubicBezTo>
                          <a:pt x="25587" y="114300"/>
                          <a:pt x="0" y="88713"/>
                          <a:pt x="0" y="57150"/>
                        </a:cubicBezTo>
                        <a:cubicBezTo>
                          <a:pt x="0" y="25587"/>
                          <a:pt x="25587" y="0"/>
                          <a:pt x="57150" y="0"/>
                        </a:cubicBezTo>
                        <a:cubicBezTo>
                          <a:pt x="88713" y="0"/>
                          <a:pt x="114300" y="25587"/>
                          <a:pt x="114300" y="5715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A573-08B7-F954-8359-184D3BB1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Define the Challenge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36FB4-AA3A-4E01-05A3-E90BB978C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E5220-4554-C503-D54B-C4F1D083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6AD3828-FC80-1047-3019-480E451B9CC7}"/>
              </a:ext>
            </a:extLst>
          </p:cNvPr>
          <p:cNvGrpSpPr/>
          <p:nvPr/>
        </p:nvGrpSpPr>
        <p:grpSpPr>
          <a:xfrm>
            <a:off x="487280" y="1205804"/>
            <a:ext cx="6814458" cy="4386686"/>
            <a:chOff x="253104" y="1207082"/>
            <a:chExt cx="6814458" cy="438668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B8516A3-F3E2-581C-904E-0B1B35AC3200}"/>
                </a:ext>
              </a:extLst>
            </p:cNvPr>
            <p:cNvGrpSpPr/>
            <p:nvPr/>
          </p:nvGrpSpPr>
          <p:grpSpPr>
            <a:xfrm>
              <a:off x="253104" y="1207082"/>
              <a:ext cx="6814458" cy="4386686"/>
              <a:chOff x="446313" y="1233488"/>
              <a:chExt cx="6814458" cy="43866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FB4DAE4-7797-80CC-D640-AB95259AB9D6}"/>
                  </a:ext>
                </a:extLst>
              </p:cNvPr>
              <p:cNvGrpSpPr/>
              <p:nvPr/>
            </p:nvGrpSpPr>
            <p:grpSpPr>
              <a:xfrm>
                <a:off x="446313" y="1233488"/>
                <a:ext cx="6814458" cy="4386686"/>
                <a:chOff x="446313" y="1233488"/>
                <a:chExt cx="6814458" cy="4386686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0DBCB51-33DE-870C-C6EA-9BA2F951B79F}"/>
                    </a:ext>
                  </a:extLst>
                </p:cNvPr>
                <p:cNvSpPr/>
                <p:nvPr/>
              </p:nvSpPr>
              <p:spPr>
                <a:xfrm>
                  <a:off x="446314" y="1785257"/>
                  <a:ext cx="6814457" cy="3834917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BA3F5CF-1BEA-3768-F385-B1232A9F67B2}"/>
                    </a:ext>
                  </a:extLst>
                </p:cNvPr>
                <p:cNvSpPr/>
                <p:nvPr/>
              </p:nvSpPr>
              <p:spPr>
                <a:xfrm>
                  <a:off x="446313" y="1233488"/>
                  <a:ext cx="6814457" cy="475569"/>
                </a:xfrm>
                <a:prstGeom prst="rect">
                  <a:avLst/>
                </a:prstGeom>
                <a:solidFill>
                  <a:schemeClr val="accent2"/>
                </a:solidFill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075696-3E58-4E2D-B0F8-20D26C0894FF}"/>
                  </a:ext>
                </a:extLst>
              </p:cNvPr>
              <p:cNvSpPr txBox="1"/>
              <p:nvPr/>
            </p:nvSpPr>
            <p:spPr>
              <a:xfrm>
                <a:off x="767442" y="2333851"/>
                <a:ext cx="61722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What Are We Solving Today?</a:t>
                </a:r>
                <a:endParaRPr lang="en-CA" sz="3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C387708-A740-EAC6-2A9F-D0E0E85BAEF7}"/>
                  </a:ext>
                </a:extLst>
              </p:cNvPr>
              <p:cNvSpPr/>
              <p:nvPr/>
            </p:nvSpPr>
            <p:spPr>
              <a:xfrm>
                <a:off x="6784679" y="1314451"/>
                <a:ext cx="309926" cy="311376"/>
              </a:xfrm>
              <a:custGeom>
                <a:avLst/>
                <a:gdLst>
                  <a:gd name="connsiteX0" fmla="*/ 3 w 414678"/>
                  <a:gd name="connsiteY0" fmla="*/ 393216 h 416618"/>
                  <a:gd name="connsiteX1" fmla="*/ 6810 w 414678"/>
                  <a:gd name="connsiteY1" fmla="*/ 409764 h 416618"/>
                  <a:gd name="connsiteX2" fmla="*/ 23283 w 414678"/>
                  <a:gd name="connsiteY2" fmla="*/ 416619 h 416618"/>
                  <a:gd name="connsiteX3" fmla="*/ 39756 w 414678"/>
                  <a:gd name="connsiteY3" fmla="*/ 409764 h 416618"/>
                  <a:gd name="connsiteX4" fmla="*/ 207343 w 414678"/>
                  <a:gd name="connsiteY4" fmla="*/ 241389 h 416618"/>
                  <a:gd name="connsiteX5" fmla="*/ 374930 w 414678"/>
                  <a:gd name="connsiteY5" fmla="*/ 409764 h 416618"/>
                  <a:gd name="connsiteX6" fmla="*/ 391437 w 414678"/>
                  <a:gd name="connsiteY6" fmla="*/ 416619 h 416618"/>
                  <a:gd name="connsiteX7" fmla="*/ 407875 w 414678"/>
                  <a:gd name="connsiteY7" fmla="*/ 409764 h 416618"/>
                  <a:gd name="connsiteX8" fmla="*/ 414682 w 414678"/>
                  <a:gd name="connsiteY8" fmla="*/ 393175 h 416618"/>
                  <a:gd name="connsiteX9" fmla="*/ 407875 w 414678"/>
                  <a:gd name="connsiteY9" fmla="*/ 376624 h 416618"/>
                  <a:gd name="connsiteX10" fmla="*/ 240288 w 414678"/>
                  <a:gd name="connsiteY10" fmla="*/ 208290 h 416618"/>
                  <a:gd name="connsiteX11" fmla="*/ 407875 w 414678"/>
                  <a:gd name="connsiteY11" fmla="*/ 39912 h 416618"/>
                  <a:gd name="connsiteX12" fmla="*/ 414682 w 414678"/>
                  <a:gd name="connsiteY12" fmla="*/ 23362 h 416618"/>
                  <a:gd name="connsiteX13" fmla="*/ 407875 w 414678"/>
                  <a:gd name="connsiteY13" fmla="*/ 6854 h 416618"/>
                  <a:gd name="connsiteX14" fmla="*/ 400183 w 414678"/>
                  <a:gd name="connsiteY14" fmla="*/ 1714 h 416618"/>
                  <a:gd name="connsiteX15" fmla="*/ 391403 w 414678"/>
                  <a:gd name="connsiteY15" fmla="*/ 1 h 416618"/>
                  <a:gd name="connsiteX16" fmla="*/ 374930 w 414678"/>
                  <a:gd name="connsiteY16" fmla="*/ 6854 h 416618"/>
                  <a:gd name="connsiteX17" fmla="*/ 207343 w 414678"/>
                  <a:gd name="connsiteY17" fmla="*/ 175191 h 416618"/>
                  <a:gd name="connsiteX18" fmla="*/ 39756 w 414678"/>
                  <a:gd name="connsiteY18" fmla="*/ 6854 h 416618"/>
                  <a:gd name="connsiteX19" fmla="*/ 23283 w 414678"/>
                  <a:gd name="connsiteY19" fmla="*/ 42 h 416618"/>
                  <a:gd name="connsiteX20" fmla="*/ 6776 w 414678"/>
                  <a:gd name="connsiteY20" fmla="*/ 6896 h 416618"/>
                  <a:gd name="connsiteX21" fmla="*/ 3 w 414678"/>
                  <a:gd name="connsiteY21" fmla="*/ 23404 h 416618"/>
                  <a:gd name="connsiteX22" fmla="*/ 6810 w 414678"/>
                  <a:gd name="connsiteY22" fmla="*/ 39953 h 416618"/>
                  <a:gd name="connsiteX23" fmla="*/ 174397 w 414678"/>
                  <a:gd name="connsiteY23" fmla="*/ 208290 h 416618"/>
                  <a:gd name="connsiteX24" fmla="*/ 6810 w 414678"/>
                  <a:gd name="connsiteY24" fmla="*/ 376624 h 416618"/>
                  <a:gd name="connsiteX25" fmla="*/ 3 w 414678"/>
                  <a:gd name="connsiteY25" fmla="*/ 393175 h 41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14678" h="416618">
                    <a:moveTo>
                      <a:pt x="3" y="393216"/>
                    </a:moveTo>
                    <a:cubicBezTo>
                      <a:pt x="3" y="399483"/>
                      <a:pt x="2420" y="405378"/>
                      <a:pt x="6810" y="409764"/>
                    </a:cubicBezTo>
                    <a:cubicBezTo>
                      <a:pt x="11371" y="414322"/>
                      <a:pt x="17361" y="416619"/>
                      <a:pt x="23283" y="416619"/>
                    </a:cubicBezTo>
                    <a:cubicBezTo>
                      <a:pt x="29239" y="416619"/>
                      <a:pt x="35229" y="414322"/>
                      <a:pt x="39756" y="409764"/>
                    </a:cubicBezTo>
                    <a:lnTo>
                      <a:pt x="207343" y="241389"/>
                    </a:lnTo>
                    <a:lnTo>
                      <a:pt x="374930" y="409764"/>
                    </a:lnTo>
                    <a:cubicBezTo>
                      <a:pt x="379320" y="414154"/>
                      <a:pt x="385208" y="416619"/>
                      <a:pt x="391437" y="416619"/>
                    </a:cubicBezTo>
                    <a:cubicBezTo>
                      <a:pt x="397665" y="416619"/>
                      <a:pt x="403485" y="414195"/>
                      <a:pt x="407875" y="409764"/>
                    </a:cubicBezTo>
                    <a:cubicBezTo>
                      <a:pt x="412300" y="405337"/>
                      <a:pt x="414682" y="399442"/>
                      <a:pt x="414682" y="393175"/>
                    </a:cubicBezTo>
                    <a:cubicBezTo>
                      <a:pt x="414682" y="386905"/>
                      <a:pt x="412266" y="381014"/>
                      <a:pt x="407875" y="376624"/>
                    </a:cubicBezTo>
                    <a:lnTo>
                      <a:pt x="240288" y="208290"/>
                    </a:lnTo>
                    <a:lnTo>
                      <a:pt x="407875" y="39912"/>
                    </a:lnTo>
                    <a:cubicBezTo>
                      <a:pt x="412266" y="35523"/>
                      <a:pt x="414682" y="29631"/>
                      <a:pt x="414682" y="23362"/>
                    </a:cubicBezTo>
                    <a:cubicBezTo>
                      <a:pt x="414682" y="17093"/>
                      <a:pt x="412266" y="11243"/>
                      <a:pt x="407875" y="6854"/>
                    </a:cubicBezTo>
                    <a:cubicBezTo>
                      <a:pt x="405561" y="4556"/>
                      <a:pt x="402940" y="2843"/>
                      <a:pt x="400183" y="1714"/>
                    </a:cubicBezTo>
                    <a:cubicBezTo>
                      <a:pt x="397325" y="586"/>
                      <a:pt x="394398" y="1"/>
                      <a:pt x="391403" y="1"/>
                    </a:cubicBezTo>
                    <a:cubicBezTo>
                      <a:pt x="385413" y="1"/>
                      <a:pt x="379457" y="2299"/>
                      <a:pt x="374930" y="6854"/>
                    </a:cubicBezTo>
                    <a:lnTo>
                      <a:pt x="207343" y="175191"/>
                    </a:lnTo>
                    <a:lnTo>
                      <a:pt x="39756" y="6854"/>
                    </a:lnTo>
                    <a:cubicBezTo>
                      <a:pt x="35229" y="2299"/>
                      <a:pt x="29273" y="42"/>
                      <a:pt x="23283" y="42"/>
                    </a:cubicBezTo>
                    <a:cubicBezTo>
                      <a:pt x="17293" y="42"/>
                      <a:pt x="11371" y="2341"/>
                      <a:pt x="6776" y="6896"/>
                    </a:cubicBezTo>
                    <a:cubicBezTo>
                      <a:pt x="2454" y="11284"/>
                      <a:pt x="3" y="17135"/>
                      <a:pt x="3" y="23404"/>
                    </a:cubicBezTo>
                    <a:cubicBezTo>
                      <a:pt x="3" y="29673"/>
                      <a:pt x="2454" y="35523"/>
                      <a:pt x="6810" y="39953"/>
                    </a:cubicBezTo>
                    <a:lnTo>
                      <a:pt x="174397" y="208290"/>
                    </a:lnTo>
                    <a:lnTo>
                      <a:pt x="6810" y="376624"/>
                    </a:lnTo>
                    <a:cubicBezTo>
                      <a:pt x="2420" y="381014"/>
                      <a:pt x="3" y="386905"/>
                      <a:pt x="3" y="393175"/>
                    </a:cubicBezTo>
                    <a:close/>
                  </a:path>
                </a:pathLst>
              </a:custGeom>
              <a:solidFill>
                <a:schemeClr val="bg2"/>
              </a:solidFill>
              <a:ln w="34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DA5BB0F-03B7-7684-49EE-F3BE1570620B}"/>
                </a:ext>
              </a:extLst>
            </p:cNvPr>
            <p:cNvGrpSpPr/>
            <p:nvPr/>
          </p:nvGrpSpPr>
          <p:grpSpPr>
            <a:xfrm>
              <a:off x="1193138" y="3168386"/>
              <a:ext cx="4839154" cy="2175656"/>
              <a:chOff x="1323181" y="3168386"/>
              <a:chExt cx="4839154" cy="217565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3C5D1C6-C3F3-D774-F8D6-EB7BF6D7F49E}"/>
                  </a:ext>
                </a:extLst>
              </p:cNvPr>
              <p:cNvGrpSpPr/>
              <p:nvPr/>
            </p:nvGrpSpPr>
            <p:grpSpPr>
              <a:xfrm>
                <a:off x="4144279" y="3168386"/>
                <a:ext cx="2018056" cy="2175656"/>
                <a:chOff x="2881368" y="1368631"/>
                <a:chExt cx="2018056" cy="2175656"/>
              </a:xfrm>
            </p:grpSpPr>
            <p:sp>
              <p:nvSpPr>
                <p:cNvPr id="22" name="Google Shape;5324;p76">
                  <a:extLst>
                    <a:ext uri="{FF2B5EF4-FFF2-40B4-BE49-F238E27FC236}">
                      <a16:creationId xmlns:a16="http://schemas.microsoft.com/office/drawing/2014/main" id="{B4BA18E3-A028-0613-2C18-3A9C5DCD06B0}"/>
                    </a:ext>
                  </a:extLst>
                </p:cNvPr>
                <p:cNvSpPr/>
                <p:nvPr/>
              </p:nvSpPr>
              <p:spPr>
                <a:xfrm>
                  <a:off x="2881368" y="2978070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4" name="Google Shape;5332;p76">
                  <a:extLst>
                    <a:ext uri="{FF2B5EF4-FFF2-40B4-BE49-F238E27FC236}">
                      <a16:creationId xmlns:a16="http://schemas.microsoft.com/office/drawing/2014/main" id="{F08FF5E1-63B1-6BFA-6C55-B8E31CCE2167}"/>
                    </a:ext>
                  </a:extLst>
                </p:cNvPr>
                <p:cNvSpPr/>
                <p:nvPr/>
              </p:nvSpPr>
              <p:spPr>
                <a:xfrm>
                  <a:off x="3128845" y="1368631"/>
                  <a:ext cx="1523102" cy="150431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sz="32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EB9EC34-7847-55E2-2BAD-F0FEA363F133}"/>
                  </a:ext>
                </a:extLst>
              </p:cNvPr>
              <p:cNvGrpSpPr/>
              <p:nvPr/>
            </p:nvGrpSpPr>
            <p:grpSpPr>
              <a:xfrm>
                <a:off x="1323181" y="3168386"/>
                <a:ext cx="2018056" cy="2175655"/>
                <a:chOff x="5038216" y="1368632"/>
                <a:chExt cx="2018056" cy="2175655"/>
              </a:xfrm>
            </p:grpSpPr>
            <p:sp>
              <p:nvSpPr>
                <p:cNvPr id="19" name="Google Shape;5326;p76">
                  <a:extLst>
                    <a:ext uri="{FF2B5EF4-FFF2-40B4-BE49-F238E27FC236}">
                      <a16:creationId xmlns:a16="http://schemas.microsoft.com/office/drawing/2014/main" id="{A54DFA0C-A556-55F6-A7C3-4F772FE5A498}"/>
                    </a:ext>
                  </a:extLst>
                </p:cNvPr>
                <p:cNvSpPr/>
                <p:nvPr/>
              </p:nvSpPr>
              <p:spPr>
                <a:xfrm>
                  <a:off x="5038216" y="2978070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1" name="Google Shape;5333;p76">
                  <a:extLst>
                    <a:ext uri="{FF2B5EF4-FFF2-40B4-BE49-F238E27FC236}">
                      <a16:creationId xmlns:a16="http://schemas.microsoft.com/office/drawing/2014/main" id="{65C8753E-D708-F59B-03F3-6F143D63395E}"/>
                    </a:ext>
                  </a:extLst>
                </p:cNvPr>
                <p:cNvSpPr/>
                <p:nvPr/>
              </p:nvSpPr>
              <p:spPr>
                <a:xfrm>
                  <a:off x="5285693" y="1368632"/>
                  <a:ext cx="1523102" cy="15043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sz="32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0CE6232-EFFE-8AE5-7B7E-CD5CA9274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521077"/>
              </p:ext>
            </p:extLst>
          </p:nvPr>
        </p:nvGraphicFramePr>
        <p:xfrm>
          <a:off x="7206502" y="1207083"/>
          <a:ext cx="4822212" cy="4718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929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2FB4-35E1-6413-E740-0AEC63E7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Brainstorm Topics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B1860F-8319-1906-86AA-A90B60A9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F2A2B-628A-A715-959F-98FE3D1B3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4698EE-E029-6640-DB01-E34C4A132965}"/>
              </a:ext>
            </a:extLst>
          </p:cNvPr>
          <p:cNvGrpSpPr/>
          <p:nvPr/>
        </p:nvGrpSpPr>
        <p:grpSpPr>
          <a:xfrm>
            <a:off x="593471" y="1741705"/>
            <a:ext cx="11006543" cy="3958110"/>
            <a:chOff x="593471" y="1741705"/>
            <a:chExt cx="11006543" cy="395811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3618461-FA7D-55A7-FBA1-8B34884C6621}"/>
                </a:ext>
              </a:extLst>
            </p:cNvPr>
            <p:cNvGrpSpPr/>
            <p:nvPr/>
          </p:nvGrpSpPr>
          <p:grpSpPr>
            <a:xfrm>
              <a:off x="593471" y="1741705"/>
              <a:ext cx="3281603" cy="3958110"/>
              <a:chOff x="1527895" y="2184238"/>
              <a:chExt cx="3281603" cy="3958110"/>
            </a:xfrm>
          </p:grpSpPr>
          <p:sp>
            <p:nvSpPr>
              <p:cNvPr id="6" name="Google Shape;4822;p73">
                <a:extLst>
                  <a:ext uri="{FF2B5EF4-FFF2-40B4-BE49-F238E27FC236}">
                    <a16:creationId xmlns:a16="http://schemas.microsoft.com/office/drawing/2014/main" id="{E3A28278-F82B-9397-4B8A-44012015E5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3011" y="4933318"/>
                <a:ext cx="3051370" cy="1209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B4FA523-6E9E-59F7-AAA0-6673B345B9CC}"/>
                  </a:ext>
                </a:extLst>
              </p:cNvPr>
              <p:cNvGrpSpPr/>
              <p:nvPr/>
            </p:nvGrpSpPr>
            <p:grpSpPr>
              <a:xfrm>
                <a:off x="1527895" y="2184238"/>
                <a:ext cx="3281603" cy="2706977"/>
                <a:chOff x="444868" y="773321"/>
                <a:chExt cx="3281603" cy="2706977"/>
              </a:xfrm>
            </p:grpSpPr>
            <p:sp>
              <p:nvSpPr>
                <p:cNvPr id="8" name="Google Shape;4547;p70">
                  <a:extLst>
                    <a:ext uri="{FF2B5EF4-FFF2-40B4-BE49-F238E27FC236}">
                      <a16:creationId xmlns:a16="http://schemas.microsoft.com/office/drawing/2014/main" id="{328AD180-18C0-E717-3E34-073F4F9C7CDB}"/>
                    </a:ext>
                  </a:extLst>
                </p:cNvPr>
                <p:cNvSpPr/>
                <p:nvPr/>
              </p:nvSpPr>
              <p:spPr>
                <a:xfrm>
                  <a:off x="1671669" y="773321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3C21CF04-9249-C9A8-A8D3-539D43B8A6C1}"/>
                    </a:ext>
                  </a:extLst>
                </p:cNvPr>
                <p:cNvSpPr/>
                <p:nvPr/>
              </p:nvSpPr>
              <p:spPr>
                <a:xfrm>
                  <a:off x="444868" y="2187466"/>
                  <a:ext cx="3281603" cy="1292832"/>
                </a:xfrm>
                <a:prstGeom prst="roundRect">
                  <a:avLst>
                    <a:gd name="adj" fmla="val 16655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600" dirty="0">
                      <a:solidFill>
                        <a:schemeClr val="bg2"/>
                      </a:solidFill>
                    </a:rPr>
                    <a:t>How can we enhance user experience through automation?</a:t>
                  </a:r>
                  <a:endParaRPr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F3B91995-B0AE-C936-8C8B-3C50FC901E9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3283" y="987072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1" name="Google Shape;4563;p70">
                  <a:extLst>
                    <a:ext uri="{FF2B5EF4-FFF2-40B4-BE49-F238E27FC236}">
                      <a16:creationId xmlns:a16="http://schemas.microsoft.com/office/drawing/2014/main" id="{29CD6D9E-3C73-80A6-5A4E-8C53AD6075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6600" y="1579693"/>
                  <a:ext cx="2358138" cy="697057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PROMPT </a:t>
                  </a:r>
                  <a:endParaRPr kumimoji="0" lang="en-US" altLang="en-US" sz="32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5218ABA-AC33-5D2C-5E89-3EF7D5AAEF3D}"/>
                </a:ext>
              </a:extLst>
            </p:cNvPr>
            <p:cNvGrpSpPr/>
            <p:nvPr/>
          </p:nvGrpSpPr>
          <p:grpSpPr>
            <a:xfrm>
              <a:off x="4455941" y="1741705"/>
              <a:ext cx="3281603" cy="3958110"/>
              <a:chOff x="1527895" y="2184238"/>
              <a:chExt cx="3281603" cy="3958110"/>
            </a:xfrm>
          </p:grpSpPr>
          <p:sp>
            <p:nvSpPr>
              <p:cNvPr id="56" name="Google Shape;4822;p73">
                <a:extLst>
                  <a:ext uri="{FF2B5EF4-FFF2-40B4-BE49-F238E27FC236}">
                    <a16:creationId xmlns:a16="http://schemas.microsoft.com/office/drawing/2014/main" id="{78165B49-73CD-4139-5C7F-7D2D9F733E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3011" y="4933318"/>
                <a:ext cx="3051370" cy="1209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8308AAAD-643E-51A2-657E-5FD15746B771}"/>
                  </a:ext>
                </a:extLst>
              </p:cNvPr>
              <p:cNvGrpSpPr/>
              <p:nvPr/>
            </p:nvGrpSpPr>
            <p:grpSpPr>
              <a:xfrm>
                <a:off x="1527895" y="2184238"/>
                <a:ext cx="3281603" cy="2706977"/>
                <a:chOff x="444868" y="773321"/>
                <a:chExt cx="3281603" cy="2706977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2641055E-3E95-5D4B-FB7C-481B5BF02DB7}"/>
                    </a:ext>
                  </a:extLst>
                </p:cNvPr>
                <p:cNvSpPr/>
                <p:nvPr/>
              </p:nvSpPr>
              <p:spPr>
                <a:xfrm>
                  <a:off x="1671669" y="773321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9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ABF4791E-C454-ADF4-7210-16E373B0A1BB}"/>
                    </a:ext>
                  </a:extLst>
                </p:cNvPr>
                <p:cNvSpPr/>
                <p:nvPr/>
              </p:nvSpPr>
              <p:spPr>
                <a:xfrm>
                  <a:off x="444868" y="2187466"/>
                  <a:ext cx="3281603" cy="1292832"/>
                </a:xfrm>
                <a:prstGeom prst="roundRect">
                  <a:avLst>
                    <a:gd name="adj" fmla="val 16655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600" dirty="0">
                      <a:solidFill>
                        <a:schemeClr val="bg2"/>
                      </a:solidFill>
                    </a:rPr>
                    <a:t>What new technologies could we leverage to improve processes?</a:t>
                  </a:r>
                  <a:endParaRPr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FA973E61-9CC1-E7DC-2487-D14628CEA3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3283" y="987072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ABA38D7E-972B-BF15-F1EC-FD1D5B5676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6600" y="1579693"/>
                  <a:ext cx="2358138" cy="697057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PROMPT </a:t>
                  </a:r>
                  <a:endParaRPr kumimoji="0" lang="en-US" altLang="en-US" sz="32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C124562-4418-DA2C-45EB-39EDDDDC071D}"/>
                </a:ext>
              </a:extLst>
            </p:cNvPr>
            <p:cNvGrpSpPr/>
            <p:nvPr/>
          </p:nvGrpSpPr>
          <p:grpSpPr>
            <a:xfrm>
              <a:off x="8318411" y="1741705"/>
              <a:ext cx="3281603" cy="3958110"/>
              <a:chOff x="1527895" y="2184238"/>
              <a:chExt cx="3281603" cy="3958110"/>
            </a:xfrm>
          </p:grpSpPr>
          <p:sp>
            <p:nvSpPr>
              <p:cNvPr id="63" name="Google Shape;4822;p73">
                <a:extLst>
                  <a:ext uri="{FF2B5EF4-FFF2-40B4-BE49-F238E27FC236}">
                    <a16:creationId xmlns:a16="http://schemas.microsoft.com/office/drawing/2014/main" id="{DCB3CBE3-0A7E-E6BE-E6EE-1F0B4FE473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3011" y="4933318"/>
                <a:ext cx="3051370" cy="1209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D117AA10-D270-6E92-7EB2-F57AF3FCBC22}"/>
                  </a:ext>
                </a:extLst>
              </p:cNvPr>
              <p:cNvGrpSpPr/>
              <p:nvPr/>
            </p:nvGrpSpPr>
            <p:grpSpPr>
              <a:xfrm>
                <a:off x="1527895" y="2184238"/>
                <a:ext cx="3281603" cy="2706977"/>
                <a:chOff x="444868" y="773321"/>
                <a:chExt cx="3281603" cy="2706977"/>
              </a:xfrm>
            </p:grpSpPr>
            <p:sp>
              <p:nvSpPr>
                <p:cNvPr id="65" name="Google Shape;4547;p70">
                  <a:extLst>
                    <a:ext uri="{FF2B5EF4-FFF2-40B4-BE49-F238E27FC236}">
                      <a16:creationId xmlns:a16="http://schemas.microsoft.com/office/drawing/2014/main" id="{43ED1D79-1AAF-9336-EF9A-6C1BDE9963D0}"/>
                    </a:ext>
                  </a:extLst>
                </p:cNvPr>
                <p:cNvSpPr/>
                <p:nvPr/>
              </p:nvSpPr>
              <p:spPr>
                <a:xfrm>
                  <a:off x="1671669" y="773321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6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AF5994CA-C14A-03A6-D8B2-05214AD56C29}"/>
                    </a:ext>
                  </a:extLst>
                </p:cNvPr>
                <p:cNvSpPr/>
                <p:nvPr/>
              </p:nvSpPr>
              <p:spPr>
                <a:xfrm>
                  <a:off x="444868" y="2187466"/>
                  <a:ext cx="3281603" cy="1292832"/>
                </a:xfrm>
                <a:prstGeom prst="roundRect">
                  <a:avLst>
                    <a:gd name="adj" fmla="val 16655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600" dirty="0">
                      <a:solidFill>
                        <a:schemeClr val="bg2"/>
                      </a:solidFill>
                    </a:rPr>
                    <a:t>How can we reduce costs without sacrificing quality?</a:t>
                  </a:r>
                  <a:endParaRPr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7" name="Google Shape;4550;p70">
                  <a:extLst>
                    <a:ext uri="{FF2B5EF4-FFF2-40B4-BE49-F238E27FC236}">
                      <a16:creationId xmlns:a16="http://schemas.microsoft.com/office/drawing/2014/main" id="{2F64F7D3-5655-87A2-77EC-0D4F7C6E10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3283" y="987072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68" name="Google Shape;4563;p70">
                  <a:extLst>
                    <a:ext uri="{FF2B5EF4-FFF2-40B4-BE49-F238E27FC236}">
                      <a16:creationId xmlns:a16="http://schemas.microsoft.com/office/drawing/2014/main" id="{60EFDE8E-91DD-1D61-D1C1-0CF9A2EC2AA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6600" y="1579693"/>
                  <a:ext cx="2358138" cy="697057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PROMPT </a:t>
                  </a:r>
                  <a:endParaRPr kumimoji="0" lang="en-US" altLang="en-US" sz="32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76244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6FCC-41F4-F6D1-5B9E-1BAE987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Brainstorming Rules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C1CCB-A888-465A-4C15-3453FD8C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A527F-DE8C-97E9-2F63-7485D6F2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33A9D31-DEAE-020E-E8FD-7CA1D0CBA08E}"/>
              </a:ext>
            </a:extLst>
          </p:cNvPr>
          <p:cNvGrpSpPr/>
          <p:nvPr/>
        </p:nvGrpSpPr>
        <p:grpSpPr>
          <a:xfrm>
            <a:off x="851534" y="1233488"/>
            <a:ext cx="4824115" cy="5022307"/>
            <a:chOff x="546734" y="1147516"/>
            <a:chExt cx="4824115" cy="502230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546734" y="1147516"/>
              <a:ext cx="4817110" cy="658768"/>
              <a:chOff x="967882" y="1453137"/>
              <a:chExt cx="4817110" cy="658768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19073A1-A7FD-FA86-F528-E4D0234F8B63}"/>
                  </a:ext>
                </a:extLst>
              </p:cNvPr>
              <p:cNvSpPr txBox="1"/>
              <p:nvPr/>
            </p:nvSpPr>
            <p:spPr>
              <a:xfrm>
                <a:off x="1862253" y="1577691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/>
                  <a:t>Every idea counts—no judgment.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967882" y="1453137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546734" y="2020224"/>
              <a:ext cx="4817110" cy="658768"/>
              <a:chOff x="967882" y="2756839"/>
              <a:chExt cx="4817110" cy="658768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2B47EB-3599-69CD-1B59-4C44FA32A4CA}"/>
                  </a:ext>
                </a:extLst>
              </p:cNvPr>
              <p:cNvSpPr txBox="1"/>
              <p:nvPr/>
            </p:nvSpPr>
            <p:spPr>
              <a:xfrm>
                <a:off x="1844102" y="2886517"/>
                <a:ext cx="3940890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Build on others’ ideas.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967882" y="2756839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546734" y="2892932"/>
              <a:ext cx="4817110" cy="658768"/>
              <a:chOff x="967882" y="4060541"/>
              <a:chExt cx="4817110" cy="658768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75488F5-8340-87AF-E31C-AF615605370B}"/>
                  </a:ext>
                </a:extLst>
              </p:cNvPr>
              <p:cNvSpPr txBox="1"/>
              <p:nvPr/>
            </p:nvSpPr>
            <p:spPr>
              <a:xfrm>
                <a:off x="1869108" y="4195343"/>
                <a:ext cx="391588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Focus on quantity, not perfection.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967882" y="4060541"/>
                <a:ext cx="658768" cy="658768"/>
              </a:xfrm>
              <a:prstGeom prst="flowChartConnector">
                <a:avLst/>
              </a:prstGeom>
              <a:solidFill>
                <a:schemeClr val="accent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546734" y="3765640"/>
              <a:ext cx="4824115" cy="658768"/>
              <a:chOff x="967882" y="5364243"/>
              <a:chExt cx="4824115" cy="658768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8874C74-312E-DA48-0BFC-CD60DB1D6F3B}"/>
                  </a:ext>
                </a:extLst>
              </p:cNvPr>
              <p:cNvSpPr txBox="1"/>
              <p:nvPr/>
            </p:nvSpPr>
            <p:spPr>
              <a:xfrm>
                <a:off x="1851108" y="5504169"/>
                <a:ext cx="394088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Be specific and concise.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967882" y="5364243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500BDB1-1E1A-29A2-9D3D-107696C56EBB}"/>
                </a:ext>
              </a:extLst>
            </p:cNvPr>
            <p:cNvGrpSpPr/>
            <p:nvPr/>
          </p:nvGrpSpPr>
          <p:grpSpPr>
            <a:xfrm>
              <a:off x="546734" y="4638348"/>
              <a:ext cx="4817110" cy="658768"/>
              <a:chOff x="967882" y="1453137"/>
              <a:chExt cx="4817110" cy="65876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1217AFA-0BB6-64CC-2588-7DDEE9755BDD}"/>
                  </a:ext>
                </a:extLst>
              </p:cNvPr>
              <p:cNvSpPr txBox="1"/>
              <p:nvPr/>
            </p:nvSpPr>
            <p:spPr>
              <a:xfrm>
                <a:off x="1862253" y="1577691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/>
                  <a:t>Stay focused on the topic.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13EAA37A-8B89-89A0-6FF8-956BF3A37F1C}"/>
                  </a:ext>
                </a:extLst>
              </p:cNvPr>
              <p:cNvSpPr/>
              <p:nvPr/>
            </p:nvSpPr>
            <p:spPr>
              <a:xfrm>
                <a:off x="967882" y="1453137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05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3706812-90CD-89B5-DF85-76CF30C7B1E1}"/>
                </a:ext>
              </a:extLst>
            </p:cNvPr>
            <p:cNvGrpSpPr/>
            <p:nvPr/>
          </p:nvGrpSpPr>
          <p:grpSpPr>
            <a:xfrm>
              <a:off x="546734" y="5511055"/>
              <a:ext cx="4798959" cy="658768"/>
              <a:chOff x="967882" y="2756839"/>
              <a:chExt cx="4798959" cy="658768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9E9D258-4F1E-41E4-3790-4B8340921441}"/>
                  </a:ext>
                </a:extLst>
              </p:cNvPr>
              <p:cNvSpPr txBox="1"/>
              <p:nvPr/>
            </p:nvSpPr>
            <p:spPr>
              <a:xfrm>
                <a:off x="1844102" y="2886517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1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D1FCE898-AA16-18DC-414F-360AD370C8DE}"/>
                  </a:ext>
                </a:extLst>
              </p:cNvPr>
              <p:cNvSpPr/>
              <p:nvPr/>
            </p:nvSpPr>
            <p:spPr>
              <a:xfrm>
                <a:off x="967882" y="2756839"/>
                <a:ext cx="658768" cy="658768"/>
              </a:xfrm>
              <a:prstGeom prst="flowChartConnector">
                <a:avLst/>
              </a:prstGeom>
              <a:solidFill>
                <a:schemeClr val="accent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06</a:t>
                </a:r>
              </a:p>
            </p:txBody>
          </p:sp>
        </p:grpSp>
      </p:grpSp>
      <p:pic>
        <p:nvPicPr>
          <p:cNvPr id="8" name="Picture Placeholder 7" descr="A person with a post it note over his face&#10;&#10;AI-generated content may be incorrect.">
            <a:extLst>
              <a:ext uri="{FF2B5EF4-FFF2-40B4-BE49-F238E27FC236}">
                <a16:creationId xmlns:a16="http://schemas.microsoft.com/office/drawing/2014/main" id="{C7B9D208-A6A2-8E03-4188-EB3406EA77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02398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06948-BB1D-8698-589D-942301DF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2FB0-898C-027B-6965-803CFD63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b="0" dirty="0"/>
              <a:t>Idea Generation Template</a:t>
            </a:r>
            <a:endParaRPr lang="en-US" b="0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1611D1-E1A1-C35E-7C8C-DF2023EE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476E0-945A-95D8-6312-7209730D3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927FFA-7E75-F23A-6B18-CE0E6C843A6A}"/>
              </a:ext>
            </a:extLst>
          </p:cNvPr>
          <p:cNvGrpSpPr/>
          <p:nvPr/>
        </p:nvGrpSpPr>
        <p:grpSpPr>
          <a:xfrm>
            <a:off x="509865" y="1917734"/>
            <a:ext cx="11170729" cy="4151050"/>
            <a:chOff x="509865" y="1460531"/>
            <a:chExt cx="11170729" cy="415105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98D9C78-5509-902D-90A0-127ADA34D50F}"/>
                </a:ext>
              </a:extLst>
            </p:cNvPr>
            <p:cNvGrpSpPr/>
            <p:nvPr/>
          </p:nvGrpSpPr>
          <p:grpSpPr>
            <a:xfrm>
              <a:off x="509865" y="1460531"/>
              <a:ext cx="2789186" cy="4129433"/>
              <a:chOff x="456700" y="1460536"/>
              <a:chExt cx="2789186" cy="412943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0C55C9-B60C-1E3C-CC2F-CEC8522F5694}"/>
                  </a:ext>
                </a:extLst>
              </p:cNvPr>
              <p:cNvSpPr txBox="1"/>
              <p:nvPr/>
            </p:nvSpPr>
            <p:spPr>
              <a:xfrm>
                <a:off x="456700" y="3804865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BC29081-A5B2-99AE-FAC3-34C09C405F1C}"/>
                  </a:ext>
                </a:extLst>
              </p:cNvPr>
              <p:cNvGrpSpPr/>
              <p:nvPr/>
            </p:nvGrpSpPr>
            <p:grpSpPr>
              <a:xfrm>
                <a:off x="975265" y="1460536"/>
                <a:ext cx="1865212" cy="1968464"/>
                <a:chOff x="975265" y="1460536"/>
                <a:chExt cx="1865212" cy="196846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04A1F8D-127D-663B-319D-1CB8F7901056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C577D03-13BB-E340-A079-AF8F5B9032E5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#1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C8EF573-F574-0ACA-B9A5-56DAFA73965C}"/>
                </a:ext>
              </a:extLst>
            </p:cNvPr>
            <p:cNvGrpSpPr/>
            <p:nvPr/>
          </p:nvGrpSpPr>
          <p:grpSpPr>
            <a:xfrm>
              <a:off x="8891408" y="1460531"/>
              <a:ext cx="2789186" cy="4129438"/>
              <a:chOff x="6116308" y="1460536"/>
              <a:chExt cx="2789186" cy="4129438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27AC86-4A93-676F-67A5-B8AD6CE9F4D3}"/>
                  </a:ext>
                </a:extLst>
              </p:cNvPr>
              <p:cNvSpPr txBox="1"/>
              <p:nvPr/>
            </p:nvSpPr>
            <p:spPr>
              <a:xfrm>
                <a:off x="6116308" y="3804870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CAC4D9B-F6D1-2B16-3E72-92DEDB57443E}"/>
                  </a:ext>
                </a:extLst>
              </p:cNvPr>
              <p:cNvGrpSpPr/>
              <p:nvPr/>
            </p:nvGrpSpPr>
            <p:grpSpPr>
              <a:xfrm>
                <a:off x="6634868" y="1460536"/>
                <a:ext cx="1865215" cy="1985757"/>
                <a:chOff x="6634868" y="1460536"/>
                <a:chExt cx="1865215" cy="1985757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AB8FE37-76B0-CE32-A925-2A114FB19EA8}"/>
                    </a:ext>
                  </a:extLst>
                </p:cNvPr>
                <p:cNvSpPr/>
                <p:nvPr/>
              </p:nvSpPr>
              <p:spPr>
                <a:xfrm>
                  <a:off x="6634871" y="1460536"/>
                  <a:ext cx="1865212" cy="1985757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85757"/>
                    <a:gd name="connsiteX1" fmla="*/ 1865212 w 1865212"/>
                    <a:gd name="connsiteY1" fmla="*/ 0 h 1985757"/>
                    <a:gd name="connsiteX2" fmla="*/ 1865212 w 1865212"/>
                    <a:gd name="connsiteY2" fmla="*/ 1968464 h 1985757"/>
                    <a:gd name="connsiteX3" fmla="*/ 0 w 1865212"/>
                    <a:gd name="connsiteY3" fmla="*/ 1968464 h 1985757"/>
                    <a:gd name="connsiteX4" fmla="*/ 0 w 1865212"/>
                    <a:gd name="connsiteY4" fmla="*/ 0 h 198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85757">
                      <a:moveTo>
                        <a:pt x="0" y="0"/>
                      </a:moveTo>
                      <a:cubicBezTo>
                        <a:pt x="641193" y="68093"/>
                        <a:pt x="1243475" y="0"/>
                        <a:pt x="1865212" y="0"/>
                      </a:cubicBezTo>
                      <a:lnTo>
                        <a:pt x="1865212" y="1968464"/>
                      </a:lnTo>
                      <a:cubicBezTo>
                        <a:pt x="1224020" y="2007375"/>
                        <a:pt x="621737" y="1968464"/>
                        <a:pt x="0" y="1968464"/>
                      </a:cubicBezTo>
                      <a:cubicBezTo>
                        <a:pt x="0" y="1312309"/>
                        <a:pt x="87549" y="76315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723841C-3150-D791-70B2-EB63398EF804}"/>
                    </a:ext>
                  </a:extLst>
                </p:cNvPr>
                <p:cNvSpPr txBox="1"/>
                <p:nvPr/>
              </p:nvSpPr>
              <p:spPr>
                <a:xfrm>
                  <a:off x="6634868" y="2269240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#3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9DD6BEA-2708-0F01-CF0B-BF6DACA47D28}"/>
                </a:ext>
              </a:extLst>
            </p:cNvPr>
            <p:cNvGrpSpPr/>
            <p:nvPr/>
          </p:nvGrpSpPr>
          <p:grpSpPr>
            <a:xfrm>
              <a:off x="4700636" y="1460531"/>
              <a:ext cx="2789186" cy="4151050"/>
              <a:chOff x="3286504" y="1438920"/>
              <a:chExt cx="2789186" cy="4151050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751EB75-938D-1A3E-4205-741A3ED02F36}"/>
                  </a:ext>
                </a:extLst>
              </p:cNvPr>
              <p:cNvSpPr txBox="1"/>
              <p:nvPr/>
            </p:nvSpPr>
            <p:spPr>
              <a:xfrm>
                <a:off x="3286504" y="3804866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3432B72-D874-04FB-87C5-FD0C1F73830B}"/>
                  </a:ext>
                </a:extLst>
              </p:cNvPr>
              <p:cNvGrpSpPr/>
              <p:nvPr/>
            </p:nvGrpSpPr>
            <p:grpSpPr>
              <a:xfrm>
                <a:off x="3803402" y="1438920"/>
                <a:ext cx="1865211" cy="1990079"/>
                <a:chOff x="3803402" y="1438920"/>
                <a:chExt cx="1865211" cy="1990079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F6E4F60C-4371-8F84-2388-A432E08F3052}"/>
                    </a:ext>
                  </a:extLst>
                </p:cNvPr>
                <p:cNvSpPr/>
                <p:nvPr/>
              </p:nvSpPr>
              <p:spPr>
                <a:xfrm>
                  <a:off x="3803402" y="1438920"/>
                  <a:ext cx="1865211" cy="1990079"/>
                </a:xfrm>
                <a:custGeom>
                  <a:avLst/>
                  <a:gdLst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21616 h 1990079"/>
                    <a:gd name="connsiteX1" fmla="*/ 1865211 w 1865211"/>
                    <a:gd name="connsiteY1" fmla="*/ 21616 h 1990079"/>
                    <a:gd name="connsiteX2" fmla="*/ 1865211 w 1865211"/>
                    <a:gd name="connsiteY2" fmla="*/ 1990079 h 1990079"/>
                    <a:gd name="connsiteX3" fmla="*/ 0 w 1865211"/>
                    <a:gd name="connsiteY3" fmla="*/ 1990079 h 1990079"/>
                    <a:gd name="connsiteX4" fmla="*/ 0 w 1865211"/>
                    <a:gd name="connsiteY4" fmla="*/ 21616 h 1990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1" h="1990079">
                      <a:moveTo>
                        <a:pt x="0" y="21616"/>
                      </a:moveTo>
                      <a:cubicBezTo>
                        <a:pt x="631465" y="-27022"/>
                        <a:pt x="1243474" y="21616"/>
                        <a:pt x="1865211" y="21616"/>
                      </a:cubicBezTo>
                      <a:lnTo>
                        <a:pt x="1865211" y="1990079"/>
                      </a:lnTo>
                      <a:lnTo>
                        <a:pt x="0" y="1990079"/>
                      </a:lnTo>
                      <a:cubicBezTo>
                        <a:pt x="0" y="1333925"/>
                        <a:pt x="77821" y="775047"/>
                        <a:pt x="0" y="2161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D573B67-28C1-9632-48B7-DA1586CC73F5}"/>
                    </a:ext>
                  </a:extLst>
                </p:cNvPr>
                <p:cNvSpPr txBox="1"/>
                <p:nvPr/>
              </p:nvSpPr>
              <p:spPr>
                <a:xfrm>
                  <a:off x="3873046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#2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2616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C18-57B4-5414-5CC2-6DE2C187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Mind map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3B81D-74B1-8EAB-5550-A96A249A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06516-46DB-F34D-FC03-EEBA8C9BE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4BA192-8BB1-C04D-D301-EC0970107A92}"/>
              </a:ext>
            </a:extLst>
          </p:cNvPr>
          <p:cNvGrpSpPr/>
          <p:nvPr/>
        </p:nvGrpSpPr>
        <p:grpSpPr>
          <a:xfrm>
            <a:off x="306037" y="1941817"/>
            <a:ext cx="11579926" cy="3813772"/>
            <a:chOff x="1088834" y="2036284"/>
            <a:chExt cx="10124502" cy="33344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9A7436-013B-2C50-7F76-05714E96910D}"/>
                </a:ext>
              </a:extLst>
            </p:cNvPr>
            <p:cNvGrpSpPr/>
            <p:nvPr/>
          </p:nvGrpSpPr>
          <p:grpSpPr>
            <a:xfrm>
              <a:off x="1088834" y="2036284"/>
              <a:ext cx="10124502" cy="3334439"/>
              <a:chOff x="604091" y="1738828"/>
              <a:chExt cx="10124502" cy="333443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4E3B0D5-456C-14CE-B6BF-C96CC279D735}"/>
                  </a:ext>
                </a:extLst>
              </p:cNvPr>
              <p:cNvGrpSpPr/>
              <p:nvPr/>
            </p:nvGrpSpPr>
            <p:grpSpPr>
              <a:xfrm>
                <a:off x="604091" y="1738828"/>
                <a:ext cx="2667919" cy="3334439"/>
                <a:chOff x="604091" y="1905918"/>
                <a:chExt cx="2667919" cy="3334439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AC0ECBBB-998B-8E0D-4AB5-2BDDB4CE571C}"/>
                    </a:ext>
                  </a:extLst>
                </p:cNvPr>
                <p:cNvSpPr/>
                <p:nvPr/>
              </p:nvSpPr>
              <p:spPr>
                <a:xfrm>
                  <a:off x="1123720" y="1905918"/>
                  <a:ext cx="2148290" cy="616945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01</a:t>
                  </a:r>
                  <a:endParaRPr lang="en-CA" sz="1600" dirty="0"/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A455979-1F70-6E00-E795-4550E0685363}"/>
                    </a:ext>
                  </a:extLst>
                </p:cNvPr>
                <p:cNvSpPr/>
                <p:nvPr/>
              </p:nvSpPr>
              <p:spPr>
                <a:xfrm>
                  <a:off x="604091" y="3264665"/>
                  <a:ext cx="2148290" cy="61694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02</a:t>
                  </a:r>
                  <a:endParaRPr lang="en-CA" sz="1600" dirty="0"/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32862D6E-8D2B-B395-2F03-E6BA9505D848}"/>
                    </a:ext>
                  </a:extLst>
                </p:cNvPr>
                <p:cNvSpPr/>
                <p:nvPr/>
              </p:nvSpPr>
              <p:spPr>
                <a:xfrm>
                  <a:off x="1123720" y="4623412"/>
                  <a:ext cx="2148290" cy="61694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03</a:t>
                  </a:r>
                  <a:endParaRPr lang="en-CA" sz="1600" dirty="0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A451C51-E369-C75C-F032-C854D3D5803E}"/>
                  </a:ext>
                </a:extLst>
              </p:cNvPr>
              <p:cNvGrpSpPr/>
              <p:nvPr/>
            </p:nvGrpSpPr>
            <p:grpSpPr>
              <a:xfrm flipH="1">
                <a:off x="8060674" y="1738828"/>
                <a:ext cx="2667919" cy="3334439"/>
                <a:chOff x="604091" y="1905918"/>
                <a:chExt cx="2667919" cy="3334439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05735A04-74F1-0EFB-1CBB-4250CFBB1844}"/>
                    </a:ext>
                  </a:extLst>
                </p:cNvPr>
                <p:cNvSpPr/>
                <p:nvPr/>
              </p:nvSpPr>
              <p:spPr>
                <a:xfrm>
                  <a:off x="1123720" y="1905918"/>
                  <a:ext cx="2148290" cy="616945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04</a:t>
                  </a:r>
                  <a:endParaRPr lang="en-CA" sz="1600" dirty="0"/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79BD9AA1-1ECD-831B-80E7-AF5E2B2B7D6C}"/>
                    </a:ext>
                  </a:extLst>
                </p:cNvPr>
                <p:cNvSpPr/>
                <p:nvPr/>
              </p:nvSpPr>
              <p:spPr>
                <a:xfrm>
                  <a:off x="604091" y="3264665"/>
                  <a:ext cx="2148290" cy="61694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05</a:t>
                  </a:r>
                  <a:endParaRPr lang="en-CA" sz="1600" dirty="0"/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A686D2F1-B237-982B-2C42-83F96287AB7B}"/>
                    </a:ext>
                  </a:extLst>
                </p:cNvPr>
                <p:cNvSpPr/>
                <p:nvPr/>
              </p:nvSpPr>
              <p:spPr>
                <a:xfrm>
                  <a:off x="1123720" y="4623412"/>
                  <a:ext cx="2148290" cy="61694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06</a:t>
                  </a:r>
                  <a:endParaRPr lang="en-CA" sz="1600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9D975F8-10BB-D3D4-E947-8E166ED9DE0A}"/>
                  </a:ext>
                </a:extLst>
              </p:cNvPr>
              <p:cNvGrpSpPr/>
              <p:nvPr/>
            </p:nvGrpSpPr>
            <p:grpSpPr>
              <a:xfrm>
                <a:off x="4730238" y="2543667"/>
                <a:ext cx="1872208" cy="1872208"/>
                <a:chOff x="4989250" y="2543667"/>
                <a:chExt cx="1872208" cy="1872208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22467847-B40E-8D8B-E35B-C958DF5EB5BA}"/>
                    </a:ext>
                  </a:extLst>
                </p:cNvPr>
                <p:cNvSpPr/>
                <p:nvPr/>
              </p:nvSpPr>
              <p:spPr>
                <a:xfrm>
                  <a:off x="4989250" y="2543667"/>
                  <a:ext cx="1872208" cy="187220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25FC818-426F-867E-32E6-C9A645E53DBB}"/>
                    </a:ext>
                  </a:extLst>
                </p:cNvPr>
                <p:cNvSpPr txBox="1"/>
                <p:nvPr/>
              </p:nvSpPr>
              <p:spPr>
                <a:xfrm>
                  <a:off x="5087581" y="3002718"/>
                  <a:ext cx="1675546" cy="8072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Main Placeholder Title </a:t>
                  </a:r>
                  <a:endParaRPr lang="en-CA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E83C58-FF4C-15F3-DB49-F390A7957768}"/>
                </a:ext>
              </a:extLst>
            </p:cNvPr>
            <p:cNvGrpSpPr/>
            <p:nvPr/>
          </p:nvGrpSpPr>
          <p:grpSpPr>
            <a:xfrm>
              <a:off x="4014737" y="2357953"/>
              <a:ext cx="4272697" cy="2561411"/>
              <a:chOff x="4007973" y="2357953"/>
              <a:chExt cx="4272697" cy="256141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8111FCA-FCA4-D5A4-768B-F4BBDE4CFDA6}"/>
                  </a:ext>
                </a:extLst>
              </p:cNvPr>
              <p:cNvGrpSpPr/>
              <p:nvPr/>
            </p:nvGrpSpPr>
            <p:grpSpPr>
              <a:xfrm>
                <a:off x="4007973" y="2357953"/>
                <a:ext cx="1200827" cy="2561411"/>
                <a:chOff x="4007973" y="2359789"/>
                <a:chExt cx="1200827" cy="2561411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3FD8C28-968F-EE68-A60B-DC9970429761}"/>
                    </a:ext>
                  </a:extLst>
                </p:cNvPr>
                <p:cNvSpPr/>
                <p:nvPr/>
              </p:nvSpPr>
              <p:spPr>
                <a:xfrm rot="5105924">
                  <a:off x="4450483" y="239275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A97E018-F34B-299A-2414-0F4CDFA4A5FF}"/>
                    </a:ext>
                  </a:extLst>
                </p:cNvPr>
                <p:cNvSpPr/>
                <p:nvPr/>
              </p:nvSpPr>
              <p:spPr>
                <a:xfrm rot="2387785">
                  <a:off x="4007973" y="331078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3988E24-A7BA-8089-9179-DCA105B5A36B}"/>
                    </a:ext>
                  </a:extLst>
                </p:cNvPr>
                <p:cNvSpPr/>
                <p:nvPr/>
              </p:nvSpPr>
              <p:spPr>
                <a:xfrm rot="21388529">
                  <a:off x="4237491" y="4195848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2AA1FE9-460D-17DE-D3D3-D0E19702F124}"/>
                  </a:ext>
                </a:extLst>
              </p:cNvPr>
              <p:cNvGrpSpPr/>
              <p:nvPr/>
            </p:nvGrpSpPr>
            <p:grpSpPr>
              <a:xfrm flipH="1">
                <a:off x="7079843" y="2357953"/>
                <a:ext cx="1200827" cy="2561411"/>
                <a:chOff x="4007973" y="2359789"/>
                <a:chExt cx="1200827" cy="2561411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84F3E259-847D-5604-D6D7-4C9D1BD03D71}"/>
                    </a:ext>
                  </a:extLst>
                </p:cNvPr>
                <p:cNvSpPr/>
                <p:nvPr/>
              </p:nvSpPr>
              <p:spPr>
                <a:xfrm rot="5105924">
                  <a:off x="4450483" y="239275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7C8CE88F-758C-2068-4093-6BC7C501E1D8}"/>
                    </a:ext>
                  </a:extLst>
                </p:cNvPr>
                <p:cNvSpPr/>
                <p:nvPr/>
              </p:nvSpPr>
              <p:spPr>
                <a:xfrm rot="2387785">
                  <a:off x="4007973" y="331078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AAF3E01-BB3B-8444-FBE6-FA6DA9A0C3B7}"/>
                    </a:ext>
                  </a:extLst>
                </p:cNvPr>
                <p:cNvSpPr/>
                <p:nvPr/>
              </p:nvSpPr>
              <p:spPr>
                <a:xfrm rot="21388529">
                  <a:off x="4237491" y="4195848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1346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b="0" dirty="0"/>
              <a:t>Discussion &amp; Prioritization</a:t>
            </a:r>
            <a:endParaRPr lang="en-US" b="0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DB3926-52FE-60E9-B4FB-4CDFAF0C1B9B}"/>
              </a:ext>
            </a:extLst>
          </p:cNvPr>
          <p:cNvGrpSpPr/>
          <p:nvPr/>
        </p:nvGrpSpPr>
        <p:grpSpPr>
          <a:xfrm>
            <a:off x="552806" y="1397937"/>
            <a:ext cx="1865212" cy="1968464"/>
            <a:chOff x="975265" y="1460536"/>
            <a:chExt cx="1865212" cy="1968464"/>
          </a:xfrm>
        </p:grpSpPr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4C42EEAE-6F0C-E528-F6B5-264D422772E1}"/>
                </a:ext>
              </a:extLst>
            </p:cNvPr>
            <p:cNvSpPr/>
            <p:nvPr/>
          </p:nvSpPr>
          <p:spPr>
            <a:xfrm>
              <a:off x="975265" y="1460536"/>
              <a:ext cx="1865212" cy="1968464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68464">
                  <a:moveTo>
                    <a:pt x="0" y="0"/>
                  </a:moveTo>
                  <a:lnTo>
                    <a:pt x="1865212" y="0"/>
                  </a:lnTo>
                  <a:cubicBezTo>
                    <a:pt x="1865212" y="656155"/>
                    <a:pt x="1758208" y="1341492"/>
                    <a:pt x="1865212" y="1968464"/>
                  </a:cubicBezTo>
                  <a:cubicBezTo>
                    <a:pt x="1243475" y="1968464"/>
                    <a:pt x="748196" y="1871187"/>
                    <a:pt x="0" y="19684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95C592-DFED-B2E8-1C57-41AC6330DCBC}"/>
                </a:ext>
              </a:extLst>
            </p:cNvPr>
            <p:cNvSpPr txBox="1"/>
            <p:nvPr/>
          </p:nvSpPr>
          <p:spPr>
            <a:xfrm>
              <a:off x="1044910" y="2268489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#1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C3F0D1-101E-B852-F2AC-8711B6CB8835}"/>
              </a:ext>
            </a:extLst>
          </p:cNvPr>
          <p:cNvGrpSpPr/>
          <p:nvPr/>
        </p:nvGrpSpPr>
        <p:grpSpPr>
          <a:xfrm>
            <a:off x="2432615" y="4048216"/>
            <a:ext cx="1865215" cy="1985757"/>
            <a:chOff x="6634868" y="1460536"/>
            <a:chExt cx="1865215" cy="1985757"/>
          </a:xfrm>
        </p:grpSpPr>
        <p:sp>
          <p:nvSpPr>
            <p:cNvPr id="24" name="Rectangle 34">
              <a:extLst>
                <a:ext uri="{FF2B5EF4-FFF2-40B4-BE49-F238E27FC236}">
                  <a16:creationId xmlns:a16="http://schemas.microsoft.com/office/drawing/2014/main" id="{020D9BE4-375C-F385-EA2E-843D66A996F4}"/>
                </a:ext>
              </a:extLst>
            </p:cNvPr>
            <p:cNvSpPr/>
            <p:nvPr/>
          </p:nvSpPr>
          <p:spPr>
            <a:xfrm>
              <a:off x="6634871" y="1460536"/>
              <a:ext cx="1865212" cy="1985757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85757"/>
                <a:gd name="connsiteX1" fmla="*/ 1865212 w 1865212"/>
                <a:gd name="connsiteY1" fmla="*/ 0 h 1985757"/>
                <a:gd name="connsiteX2" fmla="*/ 1865212 w 1865212"/>
                <a:gd name="connsiteY2" fmla="*/ 1968464 h 1985757"/>
                <a:gd name="connsiteX3" fmla="*/ 0 w 1865212"/>
                <a:gd name="connsiteY3" fmla="*/ 1968464 h 1985757"/>
                <a:gd name="connsiteX4" fmla="*/ 0 w 1865212"/>
                <a:gd name="connsiteY4" fmla="*/ 0 h 19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85757">
                  <a:moveTo>
                    <a:pt x="0" y="0"/>
                  </a:moveTo>
                  <a:cubicBezTo>
                    <a:pt x="641193" y="68093"/>
                    <a:pt x="1243475" y="0"/>
                    <a:pt x="1865212" y="0"/>
                  </a:cubicBezTo>
                  <a:lnTo>
                    <a:pt x="1865212" y="1968464"/>
                  </a:lnTo>
                  <a:cubicBezTo>
                    <a:pt x="1224020" y="2007375"/>
                    <a:pt x="621737" y="1968464"/>
                    <a:pt x="0" y="1968464"/>
                  </a:cubicBezTo>
                  <a:cubicBezTo>
                    <a:pt x="0" y="1312309"/>
                    <a:pt x="87549" y="7631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chemeClr val="bg2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0C18D6-85D8-BF5E-326E-560838D8A4A4}"/>
                </a:ext>
              </a:extLst>
            </p:cNvPr>
            <p:cNvSpPr txBox="1"/>
            <p:nvPr/>
          </p:nvSpPr>
          <p:spPr>
            <a:xfrm>
              <a:off x="6634868" y="2269240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#3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28D805-5EF3-E833-BFD8-6919E65BFAC1}"/>
              </a:ext>
            </a:extLst>
          </p:cNvPr>
          <p:cNvGrpSpPr/>
          <p:nvPr/>
        </p:nvGrpSpPr>
        <p:grpSpPr>
          <a:xfrm>
            <a:off x="4606132" y="2668535"/>
            <a:ext cx="1865211" cy="1990079"/>
            <a:chOff x="3803402" y="1438920"/>
            <a:chExt cx="1865211" cy="1990079"/>
          </a:xfrm>
        </p:grpSpPr>
        <p:sp>
          <p:nvSpPr>
            <p:cNvPr id="28" name="Rectangle 42">
              <a:extLst>
                <a:ext uri="{FF2B5EF4-FFF2-40B4-BE49-F238E27FC236}">
                  <a16:creationId xmlns:a16="http://schemas.microsoft.com/office/drawing/2014/main" id="{36A6E717-8974-9143-C349-04F15D3F2F1A}"/>
                </a:ext>
              </a:extLst>
            </p:cNvPr>
            <p:cNvSpPr/>
            <p:nvPr/>
          </p:nvSpPr>
          <p:spPr>
            <a:xfrm>
              <a:off x="3803402" y="1438920"/>
              <a:ext cx="1865211" cy="1990079"/>
            </a:xfrm>
            <a:custGeom>
              <a:avLst/>
              <a:gdLst>
                <a:gd name="connsiteX0" fmla="*/ 0 w 1865211"/>
                <a:gd name="connsiteY0" fmla="*/ 0 h 1968463"/>
                <a:gd name="connsiteX1" fmla="*/ 1865211 w 1865211"/>
                <a:gd name="connsiteY1" fmla="*/ 0 h 1968463"/>
                <a:gd name="connsiteX2" fmla="*/ 1865211 w 1865211"/>
                <a:gd name="connsiteY2" fmla="*/ 1968463 h 1968463"/>
                <a:gd name="connsiteX3" fmla="*/ 0 w 1865211"/>
                <a:gd name="connsiteY3" fmla="*/ 1968463 h 1968463"/>
                <a:gd name="connsiteX4" fmla="*/ 0 w 1865211"/>
                <a:gd name="connsiteY4" fmla="*/ 0 h 1968463"/>
                <a:gd name="connsiteX0" fmla="*/ 0 w 1865211"/>
                <a:gd name="connsiteY0" fmla="*/ 0 h 1968463"/>
                <a:gd name="connsiteX1" fmla="*/ 1865211 w 1865211"/>
                <a:gd name="connsiteY1" fmla="*/ 0 h 1968463"/>
                <a:gd name="connsiteX2" fmla="*/ 1865211 w 1865211"/>
                <a:gd name="connsiteY2" fmla="*/ 1968463 h 1968463"/>
                <a:gd name="connsiteX3" fmla="*/ 0 w 1865211"/>
                <a:gd name="connsiteY3" fmla="*/ 1968463 h 1968463"/>
                <a:gd name="connsiteX4" fmla="*/ 0 w 1865211"/>
                <a:gd name="connsiteY4" fmla="*/ 0 h 1968463"/>
                <a:gd name="connsiteX0" fmla="*/ 0 w 1865211"/>
                <a:gd name="connsiteY0" fmla="*/ 21616 h 1990079"/>
                <a:gd name="connsiteX1" fmla="*/ 1865211 w 1865211"/>
                <a:gd name="connsiteY1" fmla="*/ 21616 h 1990079"/>
                <a:gd name="connsiteX2" fmla="*/ 1865211 w 1865211"/>
                <a:gd name="connsiteY2" fmla="*/ 1990079 h 1990079"/>
                <a:gd name="connsiteX3" fmla="*/ 0 w 1865211"/>
                <a:gd name="connsiteY3" fmla="*/ 1990079 h 1990079"/>
                <a:gd name="connsiteX4" fmla="*/ 0 w 1865211"/>
                <a:gd name="connsiteY4" fmla="*/ 21616 h 19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1" h="1990079">
                  <a:moveTo>
                    <a:pt x="0" y="21616"/>
                  </a:moveTo>
                  <a:cubicBezTo>
                    <a:pt x="631465" y="-27022"/>
                    <a:pt x="1243474" y="21616"/>
                    <a:pt x="1865211" y="21616"/>
                  </a:cubicBezTo>
                  <a:lnTo>
                    <a:pt x="1865211" y="1990079"/>
                  </a:lnTo>
                  <a:lnTo>
                    <a:pt x="0" y="1990079"/>
                  </a:lnTo>
                  <a:cubicBezTo>
                    <a:pt x="0" y="1333925"/>
                    <a:pt x="77821" y="775047"/>
                    <a:pt x="0" y="216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D46416-1BCF-83DD-73A3-A330EF202715}"/>
                </a:ext>
              </a:extLst>
            </p:cNvPr>
            <p:cNvSpPr txBox="1"/>
            <p:nvPr/>
          </p:nvSpPr>
          <p:spPr>
            <a:xfrm>
              <a:off x="3873046" y="2268489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 best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1A70F3-F1E9-AAF8-2BF7-A224403461F0}"/>
              </a:ext>
            </a:extLst>
          </p:cNvPr>
          <p:cNvGrpSpPr/>
          <p:nvPr/>
        </p:nvGrpSpPr>
        <p:grpSpPr>
          <a:xfrm>
            <a:off x="838525" y="4238889"/>
            <a:ext cx="1040230" cy="1097814"/>
            <a:chOff x="975265" y="1460536"/>
            <a:chExt cx="1865212" cy="1968464"/>
          </a:xfrm>
        </p:grpSpPr>
        <p:sp>
          <p:nvSpPr>
            <p:cNvPr id="33" name="Rectangle 18">
              <a:extLst>
                <a:ext uri="{FF2B5EF4-FFF2-40B4-BE49-F238E27FC236}">
                  <a16:creationId xmlns:a16="http://schemas.microsoft.com/office/drawing/2014/main" id="{85575602-DA97-8293-2237-1FB3C231CB0D}"/>
                </a:ext>
              </a:extLst>
            </p:cNvPr>
            <p:cNvSpPr/>
            <p:nvPr/>
          </p:nvSpPr>
          <p:spPr>
            <a:xfrm>
              <a:off x="975265" y="1460536"/>
              <a:ext cx="1865212" cy="1968464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68464">
                  <a:moveTo>
                    <a:pt x="0" y="0"/>
                  </a:moveTo>
                  <a:lnTo>
                    <a:pt x="1865212" y="0"/>
                  </a:lnTo>
                  <a:cubicBezTo>
                    <a:pt x="1865212" y="656155"/>
                    <a:pt x="1758208" y="1341492"/>
                    <a:pt x="1865212" y="1968464"/>
                  </a:cubicBezTo>
                  <a:cubicBezTo>
                    <a:pt x="1243475" y="1968464"/>
                    <a:pt x="748196" y="1871187"/>
                    <a:pt x="0" y="19684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B5D098-FB00-7874-2A2C-372A3174E556}"/>
                </a:ext>
              </a:extLst>
            </p:cNvPr>
            <p:cNvSpPr txBox="1"/>
            <p:nvPr/>
          </p:nvSpPr>
          <p:spPr>
            <a:xfrm>
              <a:off x="1044910" y="2268489"/>
              <a:ext cx="1725922" cy="1048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#4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41AAAC6-2E72-7132-94C1-38D4F6F889A4}"/>
              </a:ext>
            </a:extLst>
          </p:cNvPr>
          <p:cNvGrpSpPr/>
          <p:nvPr/>
        </p:nvGrpSpPr>
        <p:grpSpPr>
          <a:xfrm>
            <a:off x="3028700" y="2321542"/>
            <a:ext cx="1040233" cy="1107458"/>
            <a:chOff x="6634868" y="1460536"/>
            <a:chExt cx="1865217" cy="1985757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837CB941-C92F-CAB5-6DCD-6AF79254E321}"/>
                </a:ext>
              </a:extLst>
            </p:cNvPr>
            <p:cNvSpPr/>
            <p:nvPr/>
          </p:nvSpPr>
          <p:spPr>
            <a:xfrm>
              <a:off x="6634873" y="1460536"/>
              <a:ext cx="1865212" cy="1985757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85757"/>
                <a:gd name="connsiteX1" fmla="*/ 1865212 w 1865212"/>
                <a:gd name="connsiteY1" fmla="*/ 0 h 1985757"/>
                <a:gd name="connsiteX2" fmla="*/ 1865212 w 1865212"/>
                <a:gd name="connsiteY2" fmla="*/ 1968464 h 1985757"/>
                <a:gd name="connsiteX3" fmla="*/ 0 w 1865212"/>
                <a:gd name="connsiteY3" fmla="*/ 1968464 h 1985757"/>
                <a:gd name="connsiteX4" fmla="*/ 0 w 1865212"/>
                <a:gd name="connsiteY4" fmla="*/ 0 h 19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85757">
                  <a:moveTo>
                    <a:pt x="0" y="0"/>
                  </a:moveTo>
                  <a:cubicBezTo>
                    <a:pt x="641193" y="68093"/>
                    <a:pt x="1243475" y="0"/>
                    <a:pt x="1865212" y="0"/>
                  </a:cubicBezTo>
                  <a:lnTo>
                    <a:pt x="1865212" y="1968464"/>
                  </a:lnTo>
                  <a:cubicBezTo>
                    <a:pt x="1224020" y="2007375"/>
                    <a:pt x="621737" y="1968464"/>
                    <a:pt x="0" y="1968464"/>
                  </a:cubicBezTo>
                  <a:cubicBezTo>
                    <a:pt x="0" y="1312309"/>
                    <a:pt x="87549" y="763159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chemeClr val="bg2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9FA227-CD5A-895E-1D26-41589333CB25}"/>
                </a:ext>
              </a:extLst>
            </p:cNvPr>
            <p:cNvSpPr txBox="1"/>
            <p:nvPr/>
          </p:nvSpPr>
          <p:spPr>
            <a:xfrm>
              <a:off x="6634868" y="2269240"/>
              <a:ext cx="1725922" cy="1048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#2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070D83-10A3-57B5-782B-21C87F7C4A0D}"/>
              </a:ext>
            </a:extLst>
          </p:cNvPr>
          <p:cNvGrpSpPr/>
          <p:nvPr/>
        </p:nvGrpSpPr>
        <p:grpSpPr>
          <a:xfrm>
            <a:off x="7151140" y="2197963"/>
            <a:ext cx="4163494" cy="3227622"/>
            <a:chOff x="593471" y="3155850"/>
            <a:chExt cx="3281603" cy="2543965"/>
          </a:xfrm>
        </p:grpSpPr>
        <p:sp>
          <p:nvSpPr>
            <p:cNvPr id="48" name="Google Shape;4822;p73">
              <a:extLst>
                <a:ext uri="{FF2B5EF4-FFF2-40B4-BE49-F238E27FC236}">
                  <a16:creationId xmlns:a16="http://schemas.microsoft.com/office/drawing/2014/main" id="{4C4817A7-AEC0-667E-BC7A-6EDF4247A15A}"/>
                </a:ext>
              </a:extLst>
            </p:cNvPr>
            <p:cNvSpPr txBox="1">
              <a:spLocks/>
            </p:cNvSpPr>
            <p:nvPr/>
          </p:nvSpPr>
          <p:spPr>
            <a:xfrm>
              <a:off x="708587" y="4490785"/>
              <a:ext cx="3051370" cy="120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Google Shape;4548;p70">
              <a:hlinkClick r:id="rId2" action="ppaction://hlinksldjump"/>
              <a:extLst>
                <a:ext uri="{FF2B5EF4-FFF2-40B4-BE49-F238E27FC236}">
                  <a16:creationId xmlns:a16="http://schemas.microsoft.com/office/drawing/2014/main" id="{A0307AA6-7D1C-E67B-87AA-591F8AA025C0}"/>
                </a:ext>
              </a:extLst>
            </p:cNvPr>
            <p:cNvSpPr/>
            <p:nvPr/>
          </p:nvSpPr>
          <p:spPr>
            <a:xfrm>
              <a:off x="593471" y="3155850"/>
              <a:ext cx="3281603" cy="1292832"/>
            </a:xfrm>
            <a:prstGeom prst="roundRect">
              <a:avLst>
                <a:gd name="adj" fmla="val 1665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Idea : Best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AI-driven chatbot for customer service (High Impact, Medium Feasibility)</a:t>
              </a:r>
              <a:endParaRPr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A8FB7A-F02E-ECBE-5CF5-A59BA7D7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11DA7-11CE-FEA9-43DC-6F84473D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2E85E2-7BE6-770F-28E8-0C9426AFA18A}"/>
              </a:ext>
            </a:extLst>
          </p:cNvPr>
          <p:cNvGrpSpPr/>
          <p:nvPr/>
        </p:nvGrpSpPr>
        <p:grpSpPr>
          <a:xfrm>
            <a:off x="8352889" y="368300"/>
            <a:ext cx="3328827" cy="5957196"/>
            <a:chOff x="8352889" y="368300"/>
            <a:chExt cx="3328827" cy="595719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E5CE57-31B9-78EC-ABF9-E22B350D94DD}"/>
                </a:ext>
              </a:extLst>
            </p:cNvPr>
            <p:cNvGrpSpPr/>
            <p:nvPr/>
          </p:nvGrpSpPr>
          <p:grpSpPr>
            <a:xfrm>
              <a:off x="8352889" y="368300"/>
              <a:ext cx="3328827" cy="5957196"/>
              <a:chOff x="253104" y="368300"/>
              <a:chExt cx="7699094" cy="5957196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15F49E0-839A-277E-47A2-B5A223A21E2B}"/>
                  </a:ext>
                </a:extLst>
              </p:cNvPr>
              <p:cNvSpPr/>
              <p:nvPr/>
            </p:nvSpPr>
            <p:spPr>
              <a:xfrm>
                <a:off x="253104" y="1233488"/>
                <a:ext cx="7699094" cy="5092008"/>
              </a:xfrm>
              <a:prstGeom prst="rect">
                <a:avLst/>
              </a:prstGeom>
              <a:noFill/>
              <a:ln w="44450"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b="1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A397F8-CD25-EA4A-1686-31EECDCE34F4}"/>
                  </a:ext>
                </a:extLst>
              </p:cNvPr>
              <p:cNvSpPr/>
              <p:nvPr/>
            </p:nvSpPr>
            <p:spPr>
              <a:xfrm>
                <a:off x="253104" y="368300"/>
                <a:ext cx="7699094" cy="865188"/>
              </a:xfrm>
              <a:prstGeom prst="rect">
                <a:avLst/>
              </a:prstGeom>
              <a:noFill/>
              <a:ln w="44450"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b="1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94DE5B-AAB5-01C9-4212-90B043281C04}"/>
                </a:ext>
              </a:extLst>
            </p:cNvPr>
            <p:cNvSpPr txBox="1"/>
            <p:nvPr/>
          </p:nvSpPr>
          <p:spPr>
            <a:xfrm>
              <a:off x="8469757" y="532504"/>
              <a:ext cx="30950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dirty="0">
                  <a:solidFill>
                    <a:schemeClr val="accent4"/>
                  </a:solidFill>
                  <a:latin typeface="+mj-lt"/>
                </a:rPr>
                <a:t>Wrong ideas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6978DF1-E0DE-1053-05E1-D1791DF7B622}"/>
                </a:ext>
              </a:extLst>
            </p:cNvPr>
            <p:cNvGrpSpPr/>
            <p:nvPr/>
          </p:nvGrpSpPr>
          <p:grpSpPr>
            <a:xfrm>
              <a:off x="9379309" y="2524253"/>
              <a:ext cx="1478358" cy="1573898"/>
              <a:chOff x="6634868" y="1460536"/>
              <a:chExt cx="1865215" cy="1985757"/>
            </a:xfrm>
          </p:grpSpPr>
          <p:sp>
            <p:nvSpPr>
              <p:cNvPr id="26" name="Rectangle 34">
                <a:extLst>
                  <a:ext uri="{FF2B5EF4-FFF2-40B4-BE49-F238E27FC236}">
                    <a16:creationId xmlns:a16="http://schemas.microsoft.com/office/drawing/2014/main" id="{848B5F75-80C6-5277-1BAD-41247C4534D3}"/>
                  </a:ext>
                </a:extLst>
              </p:cNvPr>
              <p:cNvSpPr/>
              <p:nvPr/>
            </p:nvSpPr>
            <p:spPr>
              <a:xfrm>
                <a:off x="6634871" y="1460536"/>
                <a:ext cx="1865212" cy="1985757"/>
              </a:xfrm>
              <a:custGeom>
                <a:avLst/>
                <a:gdLst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85757"/>
                  <a:gd name="connsiteX1" fmla="*/ 1865212 w 1865212"/>
                  <a:gd name="connsiteY1" fmla="*/ 0 h 1985757"/>
                  <a:gd name="connsiteX2" fmla="*/ 1865212 w 1865212"/>
                  <a:gd name="connsiteY2" fmla="*/ 1968464 h 1985757"/>
                  <a:gd name="connsiteX3" fmla="*/ 0 w 1865212"/>
                  <a:gd name="connsiteY3" fmla="*/ 1968464 h 1985757"/>
                  <a:gd name="connsiteX4" fmla="*/ 0 w 1865212"/>
                  <a:gd name="connsiteY4" fmla="*/ 0 h 1985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5212" h="1985757">
                    <a:moveTo>
                      <a:pt x="0" y="0"/>
                    </a:moveTo>
                    <a:cubicBezTo>
                      <a:pt x="641193" y="68093"/>
                      <a:pt x="1243475" y="0"/>
                      <a:pt x="1865212" y="0"/>
                    </a:cubicBezTo>
                    <a:lnTo>
                      <a:pt x="1865212" y="1968464"/>
                    </a:lnTo>
                    <a:cubicBezTo>
                      <a:pt x="1224020" y="2007375"/>
                      <a:pt x="621737" y="1968464"/>
                      <a:pt x="0" y="1968464"/>
                    </a:cubicBezTo>
                    <a:cubicBezTo>
                      <a:pt x="0" y="1312309"/>
                      <a:pt x="87549" y="763159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dist="1905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DEC640-B42A-52EE-0FC7-62D83995E6E8}"/>
                  </a:ext>
                </a:extLst>
              </p:cNvPr>
              <p:cNvSpPr txBox="1"/>
              <p:nvPr/>
            </p:nvSpPr>
            <p:spPr>
              <a:xfrm>
                <a:off x="6634868" y="2269239"/>
                <a:ext cx="1725922" cy="427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1" dirty="0">
                    <a:solidFill>
                      <a:schemeClr val="bg2"/>
                    </a:solidFill>
                  </a:rPr>
                  <a:t>Idea #3</a:t>
                </a:r>
                <a:endParaRPr lang="en-IN" sz="16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DBF8060-893C-2314-5FAC-34FBEC12372C}"/>
              </a:ext>
            </a:extLst>
          </p:cNvPr>
          <p:cNvGrpSpPr/>
          <p:nvPr/>
        </p:nvGrpSpPr>
        <p:grpSpPr>
          <a:xfrm>
            <a:off x="253104" y="368300"/>
            <a:ext cx="7699094" cy="5957196"/>
            <a:chOff x="253104" y="368300"/>
            <a:chExt cx="7699094" cy="59571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0D8D52-AE01-B59B-6E2D-F5D0A87ADF4B}"/>
                </a:ext>
              </a:extLst>
            </p:cNvPr>
            <p:cNvSpPr txBox="1"/>
            <p:nvPr/>
          </p:nvSpPr>
          <p:spPr>
            <a:xfrm>
              <a:off x="367301" y="508507"/>
              <a:ext cx="30950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dirty="0">
                  <a:solidFill>
                    <a:schemeClr val="accent4"/>
                  </a:solidFill>
                  <a:latin typeface="+mj-lt"/>
                </a:rPr>
                <a:t>Best ideas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0C3DFFB-9FE4-923A-2901-0CE86C6A12C2}"/>
                </a:ext>
              </a:extLst>
            </p:cNvPr>
            <p:cNvGrpSpPr/>
            <p:nvPr/>
          </p:nvGrpSpPr>
          <p:grpSpPr>
            <a:xfrm>
              <a:off x="253104" y="368300"/>
              <a:ext cx="7699094" cy="5957196"/>
              <a:chOff x="253104" y="368300"/>
              <a:chExt cx="7699094" cy="595719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8AD4353-8632-61DA-0761-72EB72BB2F76}"/>
                  </a:ext>
                </a:extLst>
              </p:cNvPr>
              <p:cNvGrpSpPr/>
              <p:nvPr/>
            </p:nvGrpSpPr>
            <p:grpSpPr>
              <a:xfrm>
                <a:off x="253104" y="368300"/>
                <a:ext cx="7699094" cy="5957196"/>
                <a:chOff x="253104" y="368300"/>
                <a:chExt cx="7699094" cy="5957196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16A82EFE-EEA0-EA5E-279B-0B86762CEB39}"/>
                    </a:ext>
                  </a:extLst>
                </p:cNvPr>
                <p:cNvSpPr/>
                <p:nvPr/>
              </p:nvSpPr>
              <p:spPr>
                <a:xfrm>
                  <a:off x="253104" y="1233488"/>
                  <a:ext cx="7699094" cy="5092008"/>
                </a:xfrm>
                <a:prstGeom prst="rect">
                  <a:avLst/>
                </a:prstGeom>
                <a:noFill/>
                <a:ln w="444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b="1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4125EAC-B498-36AF-E617-A0B0F7B2EFDC}"/>
                    </a:ext>
                  </a:extLst>
                </p:cNvPr>
                <p:cNvSpPr/>
                <p:nvPr/>
              </p:nvSpPr>
              <p:spPr>
                <a:xfrm>
                  <a:off x="253104" y="368300"/>
                  <a:ext cx="7699094" cy="865188"/>
                </a:xfrm>
                <a:prstGeom prst="rect">
                  <a:avLst/>
                </a:prstGeom>
                <a:noFill/>
                <a:ln w="444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b="1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981C443-F43F-DA51-BF07-72BC1D46FEDC}"/>
                  </a:ext>
                </a:extLst>
              </p:cNvPr>
              <p:cNvGrpSpPr/>
              <p:nvPr/>
            </p:nvGrpSpPr>
            <p:grpSpPr>
              <a:xfrm>
                <a:off x="575050" y="1799179"/>
                <a:ext cx="1865212" cy="1968464"/>
                <a:chOff x="975265" y="1460536"/>
                <a:chExt cx="1865212" cy="1968464"/>
              </a:xfrm>
            </p:grpSpPr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57A4A234-4306-265A-811D-83034A63C50B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D4D980D-F23E-89F4-AA62-41654583053E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#1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6F3611-040B-559D-D8D2-18D410CE91DB}"/>
                  </a:ext>
                </a:extLst>
              </p:cNvPr>
              <p:cNvGrpSpPr/>
              <p:nvPr/>
            </p:nvGrpSpPr>
            <p:grpSpPr>
              <a:xfrm>
                <a:off x="2147416" y="4689484"/>
                <a:ext cx="1040230" cy="1097814"/>
                <a:chOff x="975265" y="1460536"/>
                <a:chExt cx="1865212" cy="1968464"/>
              </a:xfrm>
            </p:grpSpPr>
            <p:sp>
              <p:nvSpPr>
                <p:cNvPr id="20" name="Rectangle 18">
                  <a:extLst>
                    <a:ext uri="{FF2B5EF4-FFF2-40B4-BE49-F238E27FC236}">
                      <a16:creationId xmlns:a16="http://schemas.microsoft.com/office/drawing/2014/main" id="{3BF709C6-88A9-B92B-F955-6EC41B62D644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EADE4FB-0380-7B7C-17A9-435BC319F021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6070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#4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1055794-5597-4B29-E061-2F064BFA09C3}"/>
                  </a:ext>
                </a:extLst>
              </p:cNvPr>
              <p:cNvGrpSpPr/>
              <p:nvPr/>
            </p:nvGrpSpPr>
            <p:grpSpPr>
              <a:xfrm>
                <a:off x="4665678" y="1488463"/>
                <a:ext cx="1040233" cy="1107458"/>
                <a:chOff x="6634868" y="1460536"/>
                <a:chExt cx="1865217" cy="1985757"/>
              </a:xfrm>
            </p:grpSpPr>
            <p:sp>
              <p:nvSpPr>
                <p:cNvPr id="23" name="Rectangle 34">
                  <a:extLst>
                    <a:ext uri="{FF2B5EF4-FFF2-40B4-BE49-F238E27FC236}">
                      <a16:creationId xmlns:a16="http://schemas.microsoft.com/office/drawing/2014/main" id="{71B79F45-73D1-28A2-8AF6-A66DA623C943}"/>
                    </a:ext>
                  </a:extLst>
                </p:cNvPr>
                <p:cNvSpPr/>
                <p:nvPr/>
              </p:nvSpPr>
              <p:spPr>
                <a:xfrm>
                  <a:off x="6634873" y="1460536"/>
                  <a:ext cx="1865212" cy="1985757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85757"/>
                    <a:gd name="connsiteX1" fmla="*/ 1865212 w 1865212"/>
                    <a:gd name="connsiteY1" fmla="*/ 0 h 1985757"/>
                    <a:gd name="connsiteX2" fmla="*/ 1865212 w 1865212"/>
                    <a:gd name="connsiteY2" fmla="*/ 1968464 h 1985757"/>
                    <a:gd name="connsiteX3" fmla="*/ 0 w 1865212"/>
                    <a:gd name="connsiteY3" fmla="*/ 1968464 h 1985757"/>
                    <a:gd name="connsiteX4" fmla="*/ 0 w 1865212"/>
                    <a:gd name="connsiteY4" fmla="*/ 0 h 198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85757">
                      <a:moveTo>
                        <a:pt x="0" y="0"/>
                      </a:moveTo>
                      <a:cubicBezTo>
                        <a:pt x="641193" y="68093"/>
                        <a:pt x="1243475" y="0"/>
                        <a:pt x="1865212" y="0"/>
                      </a:cubicBezTo>
                      <a:lnTo>
                        <a:pt x="1865212" y="1968464"/>
                      </a:lnTo>
                      <a:cubicBezTo>
                        <a:pt x="1224020" y="2007375"/>
                        <a:pt x="621737" y="1968464"/>
                        <a:pt x="0" y="1968464"/>
                      </a:cubicBezTo>
                      <a:cubicBezTo>
                        <a:pt x="0" y="1312309"/>
                        <a:pt x="87549" y="76315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B7C7412-AFDD-2E65-EDFB-67E24A3883A8}"/>
                    </a:ext>
                  </a:extLst>
                </p:cNvPr>
                <p:cNvSpPr txBox="1"/>
                <p:nvPr/>
              </p:nvSpPr>
              <p:spPr>
                <a:xfrm>
                  <a:off x="6634868" y="2269240"/>
                  <a:ext cx="1725922" cy="6070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#2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DF6FE60-AA87-ED9F-4E0A-362DD66C6886}"/>
                  </a:ext>
                </a:extLst>
              </p:cNvPr>
              <p:cNvGrpSpPr/>
              <p:nvPr/>
            </p:nvGrpSpPr>
            <p:grpSpPr>
              <a:xfrm>
                <a:off x="5009612" y="3569791"/>
                <a:ext cx="1865211" cy="1990079"/>
                <a:chOff x="3803402" y="1438920"/>
                <a:chExt cx="1865211" cy="1990079"/>
              </a:xfrm>
            </p:grpSpPr>
            <p:sp>
              <p:nvSpPr>
                <p:cNvPr id="29" name="Rectangle 42">
                  <a:extLst>
                    <a:ext uri="{FF2B5EF4-FFF2-40B4-BE49-F238E27FC236}">
                      <a16:creationId xmlns:a16="http://schemas.microsoft.com/office/drawing/2014/main" id="{4674839C-B125-41AB-8D78-98CB4A8EAEA0}"/>
                    </a:ext>
                  </a:extLst>
                </p:cNvPr>
                <p:cNvSpPr/>
                <p:nvPr/>
              </p:nvSpPr>
              <p:spPr>
                <a:xfrm>
                  <a:off x="3803402" y="1438920"/>
                  <a:ext cx="1865211" cy="1990079"/>
                </a:xfrm>
                <a:custGeom>
                  <a:avLst/>
                  <a:gdLst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21616 h 1990079"/>
                    <a:gd name="connsiteX1" fmla="*/ 1865211 w 1865211"/>
                    <a:gd name="connsiteY1" fmla="*/ 21616 h 1990079"/>
                    <a:gd name="connsiteX2" fmla="*/ 1865211 w 1865211"/>
                    <a:gd name="connsiteY2" fmla="*/ 1990079 h 1990079"/>
                    <a:gd name="connsiteX3" fmla="*/ 0 w 1865211"/>
                    <a:gd name="connsiteY3" fmla="*/ 1990079 h 1990079"/>
                    <a:gd name="connsiteX4" fmla="*/ 0 w 1865211"/>
                    <a:gd name="connsiteY4" fmla="*/ 21616 h 1990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1" h="1990079">
                      <a:moveTo>
                        <a:pt x="0" y="21616"/>
                      </a:moveTo>
                      <a:cubicBezTo>
                        <a:pt x="631465" y="-27022"/>
                        <a:pt x="1243474" y="21616"/>
                        <a:pt x="1865211" y="21616"/>
                      </a:cubicBezTo>
                      <a:lnTo>
                        <a:pt x="1865211" y="1990079"/>
                      </a:lnTo>
                      <a:lnTo>
                        <a:pt x="0" y="1990079"/>
                      </a:lnTo>
                      <a:cubicBezTo>
                        <a:pt x="0" y="1333925"/>
                        <a:pt x="77821" y="775047"/>
                        <a:pt x="0" y="2161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373C444-3C00-AC3B-5465-718FB66F929B}"/>
                    </a:ext>
                  </a:extLst>
                </p:cNvPr>
                <p:cNvSpPr txBox="1"/>
                <p:nvPr/>
              </p:nvSpPr>
              <p:spPr>
                <a:xfrm>
                  <a:off x="3873046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 best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47352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2C59BA-95E9-C74F-C2EE-0DEBFF080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2AD44C-C79D-CCE6-C990-67096319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0D541E5-F7EB-2023-2A8D-7D74A2E9B2B6}"/>
              </a:ext>
            </a:extLst>
          </p:cNvPr>
          <p:cNvGrpSpPr/>
          <p:nvPr/>
        </p:nvGrpSpPr>
        <p:grpSpPr>
          <a:xfrm>
            <a:off x="496782" y="703376"/>
            <a:ext cx="11198436" cy="5451248"/>
            <a:chOff x="121199" y="508506"/>
            <a:chExt cx="11949772" cy="581698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A4B8536-BFD9-115C-793C-6C29E0A15B75}"/>
                </a:ext>
              </a:extLst>
            </p:cNvPr>
            <p:cNvGrpSpPr/>
            <p:nvPr/>
          </p:nvGrpSpPr>
          <p:grpSpPr>
            <a:xfrm>
              <a:off x="121199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102C338-3306-F01B-E04D-EBDEBAD0F4C1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E7CD18C-1F76-E8C5-2B66-E422C01777E6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6EBE32EC-185F-9D1E-1B35-3235FB78775F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4379019"/>
                  <a:chOff x="367301" y="508507"/>
                  <a:chExt cx="2961526" cy="4379019"/>
                </a:xfrm>
              </p:grpSpPr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D8DE6354-41A0-0300-D7CE-2499291236A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62400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dirty="0">
                        <a:solidFill>
                          <a:schemeClr val="accent4"/>
                        </a:solidFill>
                        <a:latin typeface="+mj-lt"/>
                      </a:rPr>
                      <a:t>Action 1</a:t>
                    </a: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F2C62CC2-60FA-52F0-724F-23BB70A554FE}"/>
                      </a:ext>
                    </a:extLst>
                  </p:cNvPr>
                  <p:cNvGrpSpPr/>
                  <p:nvPr/>
                </p:nvGrpSpPr>
                <p:grpSpPr>
                  <a:xfrm>
                    <a:off x="735857" y="2919062"/>
                    <a:ext cx="1865212" cy="1968464"/>
                    <a:chOff x="1136072" y="2580419"/>
                    <a:chExt cx="1865212" cy="1968464"/>
                  </a:xfrm>
                </p:grpSpPr>
                <p:sp>
                  <p:nvSpPr>
                    <p:cNvPr id="18" name="Rectangle 18">
                      <a:extLst>
                        <a:ext uri="{FF2B5EF4-FFF2-40B4-BE49-F238E27FC236}">
                          <a16:creationId xmlns:a16="http://schemas.microsoft.com/office/drawing/2014/main" id="{E894595A-C081-E1C7-0036-D1B3687080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6072" y="2580419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3AB0B920-5EB4-5611-9D52-E23CD1CA93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05717" y="3388372"/>
                      <a:ext cx="17259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DACA4D0-9DE7-0801-F52D-32B2DEF4388E}"/>
                  </a:ext>
                </a:extLst>
              </p:cNvPr>
              <p:cNvSpPr/>
              <p:nvPr/>
            </p:nvSpPr>
            <p:spPr>
              <a:xfrm>
                <a:off x="1524777" y="4396941"/>
                <a:ext cx="924674" cy="924674"/>
              </a:xfrm>
              <a:prstGeom prst="ellipse">
                <a:avLst/>
              </a:prstGeom>
              <a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A239FAB-CB1B-B942-61B3-ACB521DD6E47}"/>
                </a:ext>
              </a:extLst>
            </p:cNvPr>
            <p:cNvGrpSpPr/>
            <p:nvPr/>
          </p:nvGrpSpPr>
          <p:grpSpPr>
            <a:xfrm>
              <a:off x="3117281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AB833E0-4AB3-6C2D-0212-A8718691C25F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4426A40-8DBF-2327-F3F8-6AEE7CE02B3F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B69C9706-4F7F-654D-E96E-A02D01C508F9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5313713"/>
                  <a:chOff x="367301" y="508507"/>
                  <a:chExt cx="2961526" cy="5313713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59E52412-4251-AD66-B898-5B46A0D7040D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62400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dirty="0">
                        <a:solidFill>
                          <a:schemeClr val="accent4"/>
                        </a:solidFill>
                        <a:latin typeface="+mj-lt"/>
                      </a:rPr>
                      <a:t>Action 2</a:t>
                    </a:r>
                  </a:p>
                </p:txBody>
              </p: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27FD42B3-6948-1F33-3C04-AE6B29E7D0D5}"/>
                      </a:ext>
                    </a:extLst>
                  </p:cNvPr>
                  <p:cNvGrpSpPr/>
                  <p:nvPr/>
                </p:nvGrpSpPr>
                <p:grpSpPr>
                  <a:xfrm>
                    <a:off x="557013" y="1622839"/>
                    <a:ext cx="2276265" cy="4199381"/>
                    <a:chOff x="557013" y="1622839"/>
                    <a:chExt cx="2276265" cy="4199381"/>
                  </a:xfrm>
                </p:grpSpPr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CCFF5CA3-607C-DD7E-14D6-1FC6C0B251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7013" y="1622839"/>
                      <a:ext cx="1865212" cy="1968464"/>
                      <a:chOff x="957228" y="1284196"/>
                      <a:chExt cx="1865212" cy="1968464"/>
                    </a:xfrm>
                  </p:grpSpPr>
                  <p:sp>
                    <p:nvSpPr>
                      <p:cNvPr id="50" name="Rectangle 18">
                        <a:extLst>
                          <a:ext uri="{FF2B5EF4-FFF2-40B4-BE49-F238E27FC236}">
                            <a16:creationId xmlns:a16="http://schemas.microsoft.com/office/drawing/2014/main" id="{C292ABE6-50EB-4600-88FE-496888458F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7228" y="1284196"/>
                        <a:ext cx="1865212" cy="1968464"/>
                      </a:xfrm>
                      <a:custGeom>
                        <a:avLst/>
                        <a:gdLst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65212" h="1968464">
                            <a:moveTo>
                              <a:pt x="0" y="0"/>
                            </a:moveTo>
                            <a:lnTo>
                              <a:pt x="1865212" y="0"/>
                            </a:lnTo>
                            <a:cubicBezTo>
                              <a:pt x="1865212" y="656155"/>
                              <a:pt x="1758208" y="1341492"/>
                              <a:pt x="1865212" y="1968464"/>
                            </a:cubicBezTo>
                            <a:cubicBezTo>
                              <a:pt x="1243475" y="1968464"/>
                              <a:pt x="748196" y="1871187"/>
                              <a:pt x="0" y="1968464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  <a:effectLst>
                        <a:outerShdw dist="190500" dir="2700000" algn="tl" rotWithShape="0">
                          <a:prstClr val="black">
                            <a:alpha val="1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b="1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56E414DD-F5D9-8052-9B32-676EE4665F5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26873" y="2092149"/>
                        <a:ext cx="1725922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CA" sz="1600" b="1" i="1" dirty="0">
                            <a:solidFill>
                              <a:schemeClr val="bg2"/>
                            </a:solidFill>
                          </a:rPr>
                          <a:t>Idea #</a:t>
                        </a:r>
                        <a:endParaRPr lang="en-IN" sz="1600" b="1" dirty="0">
                          <a:solidFill>
                            <a:schemeClr val="bg2"/>
                          </a:solidFill>
                          <a:latin typeface="+mj-lt"/>
                        </a:endParaRP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DAE7DC18-9120-5CED-252E-47289D3178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3048" y="4724406"/>
                      <a:ext cx="1040230" cy="1097814"/>
                      <a:chOff x="339856" y="1523153"/>
                      <a:chExt cx="1865212" cy="1968464"/>
                    </a:xfrm>
                  </p:grpSpPr>
                  <p:sp>
                    <p:nvSpPr>
                      <p:cNvPr id="48" name="Rectangle 18">
                        <a:extLst>
                          <a:ext uri="{FF2B5EF4-FFF2-40B4-BE49-F238E27FC236}">
                            <a16:creationId xmlns:a16="http://schemas.microsoft.com/office/drawing/2014/main" id="{E28722D3-D91C-C144-37F3-B9689505E0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9856" y="1523153"/>
                        <a:ext cx="1865212" cy="1968464"/>
                      </a:xfrm>
                      <a:custGeom>
                        <a:avLst/>
                        <a:gdLst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65212" h="1968464">
                            <a:moveTo>
                              <a:pt x="0" y="0"/>
                            </a:moveTo>
                            <a:lnTo>
                              <a:pt x="1865212" y="0"/>
                            </a:lnTo>
                            <a:cubicBezTo>
                              <a:pt x="1865212" y="656155"/>
                              <a:pt x="1758208" y="1341492"/>
                              <a:pt x="1865212" y="1968464"/>
                            </a:cubicBezTo>
                            <a:cubicBezTo>
                              <a:pt x="1243475" y="1968464"/>
                              <a:pt x="748196" y="1871187"/>
                              <a:pt x="0" y="1968464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>
                        <a:outerShdw dist="190500" dir="2700000" algn="tl" rotWithShape="0">
                          <a:prstClr val="black">
                            <a:alpha val="1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b="1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9E17F704-C386-1E39-DF28-D36ED08CEDB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501" y="2331106"/>
                        <a:ext cx="1725922" cy="60705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CA" sz="1600" b="1" i="1" dirty="0">
                            <a:solidFill>
                              <a:schemeClr val="bg2"/>
                            </a:solidFill>
                          </a:rPr>
                          <a:t>Idea #</a:t>
                        </a:r>
                        <a:endParaRPr lang="en-IN" sz="1600" b="1" dirty="0">
                          <a:solidFill>
                            <a:schemeClr val="bg2"/>
                          </a:solidFill>
                          <a:latin typeface="+mj-lt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1F5BAD8-A643-4AA2-E26A-EE15F3761D4B}"/>
                  </a:ext>
                </a:extLst>
              </p:cNvPr>
              <p:cNvSpPr/>
              <p:nvPr/>
            </p:nvSpPr>
            <p:spPr>
              <a:xfrm>
                <a:off x="1345933" y="3100718"/>
                <a:ext cx="924674" cy="924674"/>
              </a:xfrm>
              <a:prstGeom prst="ellipse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B2C83A-8C71-F6E3-D22B-A9ABA6E1F76D}"/>
                  </a:ext>
                </a:extLst>
              </p:cNvPr>
              <p:cNvSpPr/>
              <p:nvPr/>
            </p:nvSpPr>
            <p:spPr>
              <a:xfrm>
                <a:off x="2153841" y="4442798"/>
                <a:ext cx="563216" cy="563216"/>
              </a:xfrm>
              <a:prstGeom prst="ellipse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5649B7B-DDD0-8665-6D36-E97DB82B39A5}"/>
                </a:ext>
              </a:extLst>
            </p:cNvPr>
            <p:cNvGrpSpPr/>
            <p:nvPr/>
          </p:nvGrpSpPr>
          <p:grpSpPr>
            <a:xfrm>
              <a:off x="6113363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2280480-6D23-81D6-0B14-DE094163FF7D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3C85CD3-2DB4-B6C7-64B6-031EA7530984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C91E20D3-8C7D-8E22-F1B3-093E64011D54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2529240"/>
                  <a:chOff x="367301" y="508507"/>
                  <a:chExt cx="2961526" cy="2529240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98839AE1-3FCE-AEC6-71FB-449002C3A6BF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62400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dirty="0">
                        <a:solidFill>
                          <a:schemeClr val="accent4"/>
                        </a:solidFill>
                        <a:latin typeface="+mj-lt"/>
                      </a:rPr>
                      <a:t>Action 3</a:t>
                    </a:r>
                  </a:p>
                </p:txBody>
              </p:sp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DF3C1A07-B136-698A-DD11-E40ACAF905B2}"/>
                      </a:ext>
                    </a:extLst>
                  </p:cNvPr>
                  <p:cNvGrpSpPr/>
                  <p:nvPr/>
                </p:nvGrpSpPr>
                <p:grpSpPr>
                  <a:xfrm>
                    <a:off x="922885" y="1939933"/>
                    <a:ext cx="1040230" cy="1097814"/>
                    <a:chOff x="-1220413" y="-3469618"/>
                    <a:chExt cx="1865212" cy="1968464"/>
                  </a:xfrm>
                </p:grpSpPr>
                <p:sp>
                  <p:nvSpPr>
                    <p:cNvPr id="62" name="Rectangle 18">
                      <a:extLst>
                        <a:ext uri="{FF2B5EF4-FFF2-40B4-BE49-F238E27FC236}">
                          <a16:creationId xmlns:a16="http://schemas.microsoft.com/office/drawing/2014/main" id="{1E1C53D3-7DBB-53AA-4041-F77046A936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220413" y="-3469618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537946EE-3015-C3D3-5079-4ECF0E0B94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150768" y="-2661665"/>
                      <a:ext cx="1725922" cy="6070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03E25F7-1EA5-BD80-4D50-F97C1BD2E752}"/>
                  </a:ext>
                </a:extLst>
              </p:cNvPr>
              <p:cNvSpPr/>
              <p:nvPr/>
            </p:nvSpPr>
            <p:spPr>
              <a:xfrm>
                <a:off x="1283678" y="1658325"/>
                <a:ext cx="563216" cy="563216"/>
              </a:xfrm>
              <a:prstGeom prst="ellipse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736C84C-208F-C25F-DCB6-AF2D7853340C}"/>
                </a:ext>
              </a:extLst>
            </p:cNvPr>
            <p:cNvGrpSpPr/>
            <p:nvPr/>
          </p:nvGrpSpPr>
          <p:grpSpPr>
            <a:xfrm>
              <a:off x="9109445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B2D15C23-24AA-2BE5-209A-46C9C273373C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357B0DE9-BAB1-EA1A-FC9D-996DF14E89FA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3AAE3AC-63A4-C536-A88D-5385502548DF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4099462"/>
                  <a:chOff x="367301" y="508507"/>
                  <a:chExt cx="2961526" cy="4099462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E00C584A-8381-DDFF-8784-8038A904FC3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62400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dirty="0">
                        <a:solidFill>
                          <a:schemeClr val="accent4"/>
                        </a:solidFill>
                        <a:latin typeface="+mj-lt"/>
                      </a:rPr>
                      <a:t>Action 4</a:t>
                    </a:r>
                  </a:p>
                </p:txBody>
              </p:sp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5F029715-D585-A1E8-AE99-3D6B33A68D2B}"/>
                      </a:ext>
                    </a:extLst>
                  </p:cNvPr>
                  <p:cNvGrpSpPr/>
                  <p:nvPr/>
                </p:nvGrpSpPr>
                <p:grpSpPr>
                  <a:xfrm>
                    <a:off x="921945" y="2639505"/>
                    <a:ext cx="1865212" cy="1968464"/>
                    <a:chOff x="1322160" y="2300862"/>
                    <a:chExt cx="1865212" cy="1968464"/>
                  </a:xfrm>
                </p:grpSpPr>
                <p:sp>
                  <p:nvSpPr>
                    <p:cNvPr id="78" name="Rectangle 18">
                      <a:extLst>
                        <a:ext uri="{FF2B5EF4-FFF2-40B4-BE49-F238E27FC236}">
                          <a16:creationId xmlns:a16="http://schemas.microsoft.com/office/drawing/2014/main" id="{93DF370D-9307-D093-B5DB-D89A73B836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2160" y="2300862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200DF692-6EE6-A02A-469F-B07F73EB7A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1805" y="3108815"/>
                      <a:ext cx="17259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88130C9-979A-ED0C-7ACB-1A73214A1919}"/>
                  </a:ext>
                </a:extLst>
              </p:cNvPr>
              <p:cNvSpPr/>
              <p:nvPr/>
            </p:nvSpPr>
            <p:spPr>
              <a:xfrm>
                <a:off x="1710865" y="4117384"/>
                <a:ext cx="924674" cy="924674"/>
              </a:xfrm>
              <a:prstGeom prst="ellipse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9448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Action Planning - </a:t>
            </a:r>
            <a:r>
              <a:rPr lang="en-US" b="0" dirty="0"/>
              <a:t>Steps to Implement </a:t>
            </a:r>
            <a:endParaRPr lang="en-CA" b="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 flipH="1">
            <a:off x="-8155" y="1507091"/>
            <a:ext cx="12215356" cy="4788651"/>
            <a:chOff x="-359390" y="1361978"/>
            <a:chExt cx="12882278" cy="505009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359390" y="1371875"/>
              <a:ext cx="12882278" cy="5040200"/>
              <a:chOff x="-359390" y="1371875"/>
              <a:chExt cx="12882278" cy="50402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330888" y="2307235"/>
                <a:ext cx="12853776" cy="4104840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7511185" y="4223824"/>
                <a:ext cx="2918775" cy="1554993"/>
                <a:chOff x="1518667" y="-133432"/>
                <a:chExt cx="6666512" cy="1554993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1518667" y="-133432"/>
                  <a:ext cx="6578479" cy="32458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400" b="1" dirty="0"/>
                    <a:t>Testing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1578858" y="188156"/>
                  <a:ext cx="6606321" cy="12334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-359390" y="1724585"/>
                <a:ext cx="2918775" cy="1554994"/>
                <a:chOff x="4689139" y="-2497529"/>
                <a:chExt cx="6666514" cy="155499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4689139" y="-2497529"/>
                  <a:ext cx="6578478" cy="32458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  <a:endPara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4749330" y="-2175940"/>
                  <a:ext cx="6606323" cy="12334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742284" y="1400005"/>
                <a:ext cx="2918774" cy="1554993"/>
                <a:chOff x="3147715" y="516500"/>
                <a:chExt cx="6666510" cy="1554993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147715" y="516500"/>
                  <a:ext cx="6578479" cy="32458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400" b="1" dirty="0"/>
                    <a:t>Launch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207904" y="838088"/>
                  <a:ext cx="6606321" cy="12334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358576" y="1371875"/>
                <a:ext cx="2918780" cy="1554994"/>
                <a:chOff x="2021552" y="949837"/>
                <a:chExt cx="6666523" cy="1554994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021552" y="949837"/>
                  <a:ext cx="6578480" cy="32458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400" b="1" dirty="0"/>
                    <a:t>Prototype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081753" y="1271426"/>
                  <a:ext cx="6606322" cy="12334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Q3</a:t>
                  </a:r>
                  <a:endParaRPr lang="en-IN" sz="14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Q2</a:t>
                  </a:r>
                  <a:endParaRPr lang="en-IN" sz="14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264129" y="2001331"/>
                  <a:ext cx="501445" cy="50144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Q4</a:t>
                  </a:r>
                  <a:endParaRPr lang="en-IN" sz="14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Q1</a:t>
                  </a:r>
                  <a:endParaRPr lang="en-IN" sz="14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E7-FCF4-2835-8F88-92365B3A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Key Takeaways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F180E-5B11-E738-D248-96B5604A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3AE02-5891-99A1-E073-8AD25955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084A2D-F336-3CE1-809D-9C2211C337E7}"/>
              </a:ext>
            </a:extLst>
          </p:cNvPr>
          <p:cNvGrpSpPr/>
          <p:nvPr/>
        </p:nvGrpSpPr>
        <p:grpSpPr>
          <a:xfrm>
            <a:off x="514099" y="1733243"/>
            <a:ext cx="6719278" cy="4759631"/>
            <a:chOff x="731813" y="1423456"/>
            <a:chExt cx="6719278" cy="475963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E6FE55-66A9-9CB4-4289-9FBD827CE20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4759631"/>
              <a:chOff x="2928986" y="1618358"/>
              <a:chExt cx="2018056" cy="4759631"/>
            </a:xfrm>
          </p:grpSpPr>
          <p:sp>
            <p:nvSpPr>
              <p:cNvPr id="9" name="Google Shape;5324;p76">
                <a:extLst>
                  <a:ext uri="{FF2B5EF4-FFF2-40B4-BE49-F238E27FC236}">
                    <a16:creationId xmlns:a16="http://schemas.microsoft.com/office/drawing/2014/main" id="{21F4E4AD-4534-B6B1-2AA3-0508CEA60693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0" name="Google Shape;5325;p76">
                <a:extLst>
                  <a:ext uri="{FF2B5EF4-FFF2-40B4-BE49-F238E27FC236}">
                    <a16:creationId xmlns:a16="http://schemas.microsoft.com/office/drawing/2014/main" id="{AD2353E1-8C3B-82FD-CA9F-A580E29DB0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8986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sz="32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E76CB-778D-B080-E5D8-D9BC85F1C82A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4759630"/>
              <a:chOff x="5085834" y="1618359"/>
              <a:chExt cx="2018056" cy="4759630"/>
            </a:xfrm>
          </p:grpSpPr>
          <p:sp>
            <p:nvSpPr>
              <p:cNvPr id="11" name="Google Shape;5326;p76">
                <a:extLst>
                  <a:ext uri="{FF2B5EF4-FFF2-40B4-BE49-F238E27FC236}">
                    <a16:creationId xmlns:a16="http://schemas.microsoft.com/office/drawing/2014/main" id="{49F6351B-F7CD-2C3F-E0A4-2D593428D53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27;p76">
                <a:extLst>
                  <a:ext uri="{FF2B5EF4-FFF2-40B4-BE49-F238E27FC236}">
                    <a16:creationId xmlns:a16="http://schemas.microsoft.com/office/drawing/2014/main" id="{8C4E9FB1-B2DC-A8C8-D22C-AA5B9D974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5834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5333;p76">
                <a:extLst>
                  <a:ext uri="{FF2B5EF4-FFF2-40B4-BE49-F238E27FC236}">
                    <a16:creationId xmlns:a16="http://schemas.microsoft.com/office/drawing/2014/main" id="{6BD44065-64CE-1436-E938-8C3857FE0B16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sz="32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A868D02-9C7E-196F-212C-401D9B7152AB}"/>
                </a:ext>
              </a:extLst>
            </p:cNvPr>
            <p:cNvGrpSpPr/>
            <p:nvPr/>
          </p:nvGrpSpPr>
          <p:grpSpPr>
            <a:xfrm>
              <a:off x="5423885" y="1423456"/>
              <a:ext cx="2027206" cy="4759630"/>
              <a:chOff x="9397229" y="1618359"/>
              <a:chExt cx="2027206" cy="4759630"/>
            </a:xfrm>
          </p:grpSpPr>
          <p:sp>
            <p:nvSpPr>
              <p:cNvPr id="15" name="Google Shape;5330;p76">
                <a:extLst>
                  <a:ext uri="{FF2B5EF4-FFF2-40B4-BE49-F238E27FC236}">
                    <a16:creationId xmlns:a16="http://schemas.microsoft.com/office/drawing/2014/main" id="{89957773-76AA-D092-C44B-7A1C1766FBBE}"/>
                  </a:ext>
                </a:extLst>
              </p:cNvPr>
              <p:cNvSpPr/>
              <p:nvPr/>
            </p:nvSpPr>
            <p:spPr>
              <a:xfrm>
                <a:off x="9397229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6" name="Google Shape;5331;p76">
                <a:extLst>
                  <a:ext uri="{FF2B5EF4-FFF2-40B4-BE49-F238E27FC236}">
                    <a16:creationId xmlns:a16="http://schemas.microsoft.com/office/drawing/2014/main" id="{0A13F10B-38EE-3E30-1E75-E396F909B3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6379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5335;p76">
                <a:extLst>
                  <a:ext uri="{FF2B5EF4-FFF2-40B4-BE49-F238E27FC236}">
                    <a16:creationId xmlns:a16="http://schemas.microsoft.com/office/drawing/2014/main" id="{D0DD8FA5-C57C-C501-D537-4C156CACF1C0}"/>
                  </a:ext>
                </a:extLst>
              </p:cNvPr>
              <p:cNvSpPr/>
              <p:nvPr/>
            </p:nvSpPr>
            <p:spPr>
              <a:xfrm>
                <a:off x="9644713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sz="32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pic>
        <p:nvPicPr>
          <p:cNvPr id="14" name="Picture Placeholder 13" descr="A wall full of colorful sticky notes&#10;&#10;AI-generated content may be incorrect.">
            <a:extLst>
              <a:ext uri="{FF2B5EF4-FFF2-40B4-BE49-F238E27FC236}">
                <a16:creationId xmlns:a16="http://schemas.microsoft.com/office/drawing/2014/main" id="{E4EEB51A-FC70-ACFC-4F60-02A22AE139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4473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wearing headphones&#10;&#10;AI-generated content may be incorrect.">
            <a:extLst>
              <a:ext uri="{FF2B5EF4-FFF2-40B4-BE49-F238E27FC236}">
                <a16:creationId xmlns:a16="http://schemas.microsoft.com/office/drawing/2014/main" id="{CB9F837E-786E-DC23-1414-C177BCFFB6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Picture Placeholder 25" descr="A person with curly hair and a computer&#10;&#10;Description automatically generated">
            <a:extLst>
              <a:ext uri="{FF2B5EF4-FFF2-40B4-BE49-F238E27FC236}">
                <a16:creationId xmlns:a16="http://schemas.microsoft.com/office/drawing/2014/main" id="{8890319E-E7AD-AAC3-4B88-124F4C8A3A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person with a backpack&#10;&#10;Description automatically generated">
            <a:extLst>
              <a:ext uri="{FF2B5EF4-FFF2-40B4-BE49-F238E27FC236}">
                <a16:creationId xmlns:a16="http://schemas.microsoft.com/office/drawing/2014/main" id="{960B469B-9279-396B-B8B5-59B1100085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09ED6-FBE3-918C-5BD8-E4EF8259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+mj-lt"/>
                <a:cs typeface="Aharoni" panose="02010803020104030203" pitchFamily="2" charset="-79"/>
              </a:rPr>
              <a:t>The Team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4E607F-C9DC-3288-BA28-E96D057E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0FEFE-16C4-DF7B-651A-3F856B44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1264C7-8450-2C77-EDAD-A81D0068B037}"/>
              </a:ext>
            </a:extLst>
          </p:cNvPr>
          <p:cNvGrpSpPr/>
          <p:nvPr/>
        </p:nvGrpSpPr>
        <p:grpSpPr>
          <a:xfrm>
            <a:off x="1015599" y="3693801"/>
            <a:ext cx="10160802" cy="2132541"/>
            <a:chOff x="1108944" y="3693801"/>
            <a:chExt cx="10160802" cy="213254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40AA0B8-37EF-6E85-5814-961C1A710B23}"/>
                </a:ext>
              </a:extLst>
            </p:cNvPr>
            <p:cNvGrpSpPr/>
            <p:nvPr/>
          </p:nvGrpSpPr>
          <p:grpSpPr>
            <a:xfrm>
              <a:off x="1108944" y="3693801"/>
              <a:ext cx="2761421" cy="2132541"/>
              <a:chOff x="1100502" y="4210277"/>
              <a:chExt cx="2761421" cy="2132541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821D86AE-8BD2-B93B-06EB-3F950BF0C702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11767C9-B7B5-6585-85B3-90F81678E9CB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2034400"/>
                <a:chOff x="1752961" y="4308418"/>
                <a:chExt cx="2761421" cy="2034400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1BE1BF6-3DB3-5AF9-B46E-C5315F94F942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D2AE2E4-0061-6C3A-DAAD-D3A0CAB45565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6E05ACD-A161-4614-F0A7-034F99034CEB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11695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CA4A5B7-6223-9126-AEB7-1B371EB3B035}"/>
                </a:ext>
              </a:extLst>
            </p:cNvPr>
            <p:cNvGrpSpPr/>
            <p:nvPr/>
          </p:nvGrpSpPr>
          <p:grpSpPr>
            <a:xfrm>
              <a:off x="8508325" y="3693801"/>
              <a:ext cx="2761421" cy="2132541"/>
              <a:chOff x="1100502" y="4210277"/>
              <a:chExt cx="2761421" cy="2132541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3C8012BA-9296-3731-85B5-D12BB389D747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CCE7074-0743-1ACE-14A3-7AA88EB24856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2034400"/>
                <a:chOff x="1752961" y="4308418"/>
                <a:chExt cx="2761421" cy="2034400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AF08BEF-1207-EB15-EFA8-D0F33E506518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AAD7D5E-A3F0-9B44-CA95-CC1FD0EBBE02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D87FD3D-CA7E-D4EE-CBA6-577FACCD181F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11695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BEE3557-1858-6400-8242-05E5B1B34484}"/>
                </a:ext>
              </a:extLst>
            </p:cNvPr>
            <p:cNvGrpSpPr/>
            <p:nvPr/>
          </p:nvGrpSpPr>
          <p:grpSpPr>
            <a:xfrm>
              <a:off x="4808634" y="3693801"/>
              <a:ext cx="2761421" cy="2132541"/>
              <a:chOff x="1100502" y="4210277"/>
              <a:chExt cx="2761421" cy="2132541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CF1FF4D2-09F9-CCBB-5AA8-2863C20D9813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28D470F0-BBD7-DEFB-5732-AE2A64163F90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2034400"/>
                <a:chOff x="1752961" y="4308418"/>
                <a:chExt cx="2761421" cy="2034400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A14290B-6CC5-31C6-BC5A-BFC6EB1E5267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8657D66-072A-110E-ACA9-865B6DA1E393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F88AB99-6E39-C244-AA41-F177BB7349E8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11695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4115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>
            <a:normAutofit/>
          </a:bodyPr>
          <a:lstStyle/>
          <a:p>
            <a:r>
              <a:rPr lang="en-CA" b="0" dirty="0"/>
              <a:t>Closing Activity</a:t>
            </a:r>
            <a:endParaRPr lang="en-CA" sz="4000" b="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423746" y="1962395"/>
            <a:ext cx="5354350" cy="3993875"/>
            <a:chOff x="473784" y="2849021"/>
            <a:chExt cx="3061235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631CEC2-8058-F3C7-9DA6-586F511C293D}"/>
              </a:ext>
            </a:extLst>
          </p:cNvPr>
          <p:cNvSpPr txBox="1"/>
          <p:nvPr/>
        </p:nvSpPr>
        <p:spPr>
          <a:xfrm>
            <a:off x="423746" y="1202791"/>
            <a:ext cx="61291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What’s one thing you’re taking away from today’s session?</a:t>
            </a:r>
            <a:endParaRPr lang="en-CA" b="1" dirty="0"/>
          </a:p>
        </p:txBody>
      </p:sp>
      <p:pic>
        <p:nvPicPr>
          <p:cNvPr id="31" name="Picture Placeholder 30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5A9390E3-A8A2-9E62-7BBA-0114EAE7FA6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80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CC737"/>
      </a:accent1>
      <a:accent2>
        <a:srgbClr val="102151"/>
      </a:accent2>
      <a:accent3>
        <a:srgbClr val="FCC737"/>
      </a:accent3>
      <a:accent4>
        <a:srgbClr val="1C388A"/>
      </a:accent4>
      <a:accent5>
        <a:srgbClr val="FCC737"/>
      </a:accent5>
      <a:accent6>
        <a:srgbClr val="1C388A"/>
      </a:accent6>
      <a:hlink>
        <a:srgbClr val="61227B"/>
      </a:hlink>
      <a:folHlink>
        <a:srgbClr val="FFFF00"/>
      </a:folHlink>
    </a:clrScheme>
    <a:fontScheme name="Custom 105">
      <a:majorFont>
        <a:latin typeface="Impac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1279</Words>
  <Application>Microsoft Office PowerPoint</Application>
  <PresentationFormat>Widescreen</PresentationFormat>
  <Paragraphs>198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Aparajita</vt:lpstr>
      <vt:lpstr>Aptos</vt:lpstr>
      <vt:lpstr>Arial</vt:lpstr>
      <vt:lpstr>Arial Nova</vt:lpstr>
      <vt:lpstr>Balsamiq Sans</vt:lpstr>
      <vt:lpstr>Calibri</vt:lpstr>
      <vt:lpstr>Cambria</vt:lpstr>
      <vt:lpstr>Cavolini</vt:lpstr>
      <vt:lpstr>Century Gothic</vt:lpstr>
      <vt:lpstr>Cormorant Garamond Bold Italics</vt:lpstr>
      <vt:lpstr>Courier New</vt:lpstr>
      <vt:lpstr>Impact</vt:lpstr>
      <vt:lpstr>Poppins</vt:lpstr>
      <vt:lpstr>Roboto</vt:lpstr>
      <vt:lpstr>Office Theme</vt:lpstr>
      <vt:lpstr>Digital BRAINSTORM</vt:lpstr>
      <vt:lpstr>Table of contents</vt:lpstr>
      <vt:lpstr>PowerPoint Presentation</vt:lpstr>
      <vt:lpstr>Icebreaker Activity</vt:lpstr>
      <vt:lpstr>Define the Challenge</vt:lpstr>
      <vt:lpstr>Brainstorm Topics</vt:lpstr>
      <vt:lpstr>Brainstorming Rules</vt:lpstr>
      <vt:lpstr>Idea Generation Template</vt:lpstr>
      <vt:lpstr>Mind map</vt:lpstr>
      <vt:lpstr>Discussion &amp; Prioritization</vt:lpstr>
      <vt:lpstr>PowerPoint Presentation</vt:lpstr>
      <vt:lpstr>PowerPoint Presentation</vt:lpstr>
      <vt:lpstr>Action Planning - Steps to Implement </vt:lpstr>
      <vt:lpstr>Key Takeaways</vt:lpstr>
      <vt:lpstr>The Team</vt:lpstr>
      <vt:lpstr>Closing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2025-05-02T19:56:06Z</dcterms:created>
  <dcterms:modified xsi:type="dcterms:W3CDTF">2025-05-02T19:56:45Z</dcterms:modified>
</cp:coreProperties>
</file>