
<file path=[Content_Types].xml><?xml version="1.0" encoding="utf-8"?>
<Types xmlns="http://schemas.openxmlformats.org/package/2006/content-types">
  <Default Extension="jpeg" ContentType="image/jpeg"/>
  <Default Extension="rels" ContentType="application/vnd.openxmlformats-package.relationships+xml"/>
  <Default Extension="xlsx" ContentType="application/vnd.openxmlformats-officedocument.spreadsheetml.sheet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theme/theme2.xml" ContentType="application/vnd.openxmlformats-officedocument.theme+xml"/>
  <Override PartName="/ppt/charts/chart1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removePersonalInfoOnSave="1" saveSubsetFonts="1">
  <p:sldMasterIdLst>
    <p:sldMasterId id="2147483648" r:id="rId1"/>
  </p:sldMasterIdLst>
  <p:notesMasterIdLst>
    <p:notesMasterId r:id="rId16"/>
  </p:notesMasterIdLst>
  <p:sldIdLst>
    <p:sldId id="513" r:id="rId2"/>
    <p:sldId id="538" r:id="rId3"/>
    <p:sldId id="540" r:id="rId4"/>
    <p:sldId id="541" r:id="rId5"/>
    <p:sldId id="509" r:id="rId6"/>
    <p:sldId id="543" r:id="rId7"/>
    <p:sldId id="548" r:id="rId8"/>
    <p:sldId id="542" r:id="rId9"/>
    <p:sldId id="544" r:id="rId10"/>
    <p:sldId id="546" r:id="rId11"/>
    <p:sldId id="547" r:id="rId12"/>
    <p:sldId id="549" r:id="rId13"/>
    <p:sldId id="550" r:id="rId14"/>
    <p:sldId id="552" r:id="rId15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 userDrawn="1">
          <p15:clr>
            <a:srgbClr val="A4A3A4"/>
          </p15:clr>
        </p15:guide>
        <p15:guide id="2" pos="3840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201E21"/>
    <a:srgbClr val="F1E5D4"/>
    <a:srgbClr val="E6603C"/>
    <a:srgbClr val="F7F7F7"/>
    <a:srgbClr val="263238"/>
    <a:srgbClr val="FEFBF2"/>
    <a:srgbClr val="1F6DCB"/>
    <a:srgbClr val="0091DA"/>
    <a:srgbClr val="00A8FF"/>
    <a:srgbClr val="73CFFF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AAADE069-360C-4C4D-9856-150E0A840BEC}" v="1" dt="2025-05-02T19:56:59.323"/>
  </p1510:revLst>
</p1510:revInfo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0988" autoAdjust="0"/>
    <p:restoredTop sz="96247" autoAdjust="0"/>
  </p:normalViewPr>
  <p:slideViewPr>
    <p:cSldViewPr snapToGrid="0" showGuides="1">
      <p:cViewPr varScale="1">
        <p:scale>
          <a:sx n="95" d="100"/>
          <a:sy n="95" d="100"/>
        </p:scale>
        <p:origin x="1344" y="306"/>
      </p:cViewPr>
      <p:guideLst>
        <p:guide orient="horz" pos="2160"/>
        <p:guide pos="3840"/>
      </p:guideLst>
    </p:cSldViewPr>
  </p:slideViewPr>
  <p:outlineViewPr>
    <p:cViewPr>
      <p:scale>
        <a:sx n="33" d="100"/>
        <a:sy n="33" d="100"/>
      </p:scale>
      <p:origin x="0" y="-1296"/>
    </p:cViewPr>
  </p:outlin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viewProps" Target="viewProps.xml"/><Relationship Id="rId3" Type="http://schemas.openxmlformats.org/officeDocument/2006/relationships/slide" Target="slides/slide2.xml"/><Relationship Id="rId21" Type="http://schemas.microsoft.com/office/2015/10/relationships/revisionInfo" Target="revisionInfo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presProps" Target="presProps.xml"/><Relationship Id="rId2" Type="http://schemas.openxmlformats.org/officeDocument/2006/relationships/slide" Target="slides/slide1.xml"/><Relationship Id="rId16" Type="http://schemas.openxmlformats.org/officeDocument/2006/relationships/notesMaster" Target="notesMasters/notesMaster1.xml"/><Relationship Id="rId20" Type="http://schemas.openxmlformats.org/officeDocument/2006/relationships/tableStyles" Target="tableStyle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10" Type="http://schemas.openxmlformats.org/officeDocument/2006/relationships/slide" Target="slides/slide9.xml"/><Relationship Id="rId19" Type="http://schemas.openxmlformats.org/officeDocument/2006/relationships/theme" Target="theme/theme1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/Relationships>
</file>

<file path=ppt/charts/_rels/chart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.xlsx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3287949767839214"/>
          <c:y val="7.12546143706414E-2"/>
          <c:w val="0.55873202748614048"/>
          <c:h val="0.81280041407039827"/>
        </c:manualLayout>
      </c:layout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Entre your percentage</c:v>
                </c:pt>
              </c:strCache>
            </c:strRef>
          </c:tx>
          <c:spPr>
            <a:solidFill>
              <a:schemeClr val="accent2"/>
            </a:solidFill>
            <a:ln w="25400">
              <a:noFill/>
            </a:ln>
          </c:spPr>
          <c:dPt>
            <c:idx val="0"/>
            <c:bubble3D val="0"/>
            <c:explosion val="9"/>
            <c:spPr>
              <a:solidFill>
                <a:schemeClr val="accent1">
                  <a:lumMod val="60000"/>
                  <a:lumOff val="40000"/>
                </a:schemeClr>
              </a:solidFill>
              <a:ln w="2540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1075-45C6-8D18-C170002AF368}"/>
              </c:ext>
            </c:extLst>
          </c:dPt>
          <c:dPt>
            <c:idx val="1"/>
            <c:bubble3D val="0"/>
            <c:spPr>
              <a:solidFill>
                <a:schemeClr val="accent2"/>
              </a:solidFill>
              <a:ln w="2540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1075-45C6-8D18-C170002AF368}"/>
              </c:ext>
            </c:extLst>
          </c:dPt>
          <c:dPt>
            <c:idx val="2"/>
            <c:bubble3D val="0"/>
            <c:spPr>
              <a:solidFill>
                <a:schemeClr val="accent6"/>
              </a:solidFill>
              <a:ln w="2540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1075-45C6-8D18-C170002AF368}"/>
              </c:ext>
            </c:extLst>
          </c:dPt>
          <c:dPt>
            <c:idx val="3"/>
            <c:bubble3D val="0"/>
            <c:spPr>
              <a:solidFill>
                <a:schemeClr val="accent3"/>
              </a:solidFill>
              <a:ln w="2540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1075-45C6-8D18-C170002AF368}"/>
              </c:ext>
            </c:extLst>
          </c:dPt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2400" b="1" i="0" u="none" strike="noStrike" kern="1200" baseline="0">
                    <a:solidFill>
                      <a:schemeClr val="tx2">
                        <a:lumMod val="85000"/>
                        <a:lumOff val="15000"/>
                      </a:schemeClr>
                    </a:solidFill>
                    <a:latin typeface="+mn-lt"/>
                    <a:ea typeface="+mn-ea"/>
                    <a:cs typeface="Arial" panose="020B0604020202020204" pitchFamily="34" charset="0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Sheet1!$A$2:$A$5</c:f>
              <c:strCache>
                <c:ptCount val="4"/>
                <c:pt idx="0">
                  <c:v>Placeholder 02</c:v>
                </c:pt>
                <c:pt idx="1">
                  <c:v>Placeholder 03</c:v>
                </c:pt>
                <c:pt idx="2">
                  <c:v>Placeholder 04</c:v>
                </c:pt>
                <c:pt idx="3">
                  <c:v>Placeholder 01</c:v>
                </c:pt>
              </c:strCache>
            </c:strRef>
          </c:cat>
          <c:val>
            <c:numRef>
              <c:f>Sheet1!$B$2:$B$5</c:f>
              <c:numCache>
                <c:formatCode>0%</c:formatCode>
                <c:ptCount val="4"/>
                <c:pt idx="0">
                  <c:v>0.23</c:v>
                </c:pt>
                <c:pt idx="1">
                  <c:v>0.15</c:v>
                </c:pt>
                <c:pt idx="2">
                  <c:v>0.25</c:v>
                </c:pt>
                <c:pt idx="3">
                  <c:v>0.37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8-1075-45C6-8D18-C170002AF36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6"/>
      </c:doughnutChart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DA4806DE-0A56-439F-A8AB-D124BD061CF8}" type="datetimeFigureOut">
              <a:rPr lang="en-US" smtClean="0"/>
              <a:t>5/2/2025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F6CE1A8E-EF8F-494C-BC84-881D67597344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72468620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0" name="Group 179">
            <a:extLst>
              <a:ext uri="{FF2B5EF4-FFF2-40B4-BE49-F238E27FC236}">
                <a16:creationId xmlns:a16="http://schemas.microsoft.com/office/drawing/2014/main" id="{F0979A77-DD79-20E0-1854-9AFD2D1E11A2}"/>
              </a:ext>
            </a:extLst>
          </p:cNvPr>
          <p:cNvGrpSpPr/>
          <p:nvPr userDrawn="1"/>
        </p:nvGrpSpPr>
        <p:grpSpPr>
          <a:xfrm>
            <a:off x="-25746" y="-21789"/>
            <a:ext cx="12587262" cy="6879789"/>
            <a:chOff x="-25746" y="-21789"/>
            <a:chExt cx="12587262" cy="6879789"/>
          </a:xfrm>
        </p:grpSpPr>
        <p:grpSp>
          <p:nvGrpSpPr>
            <p:cNvPr id="176" name="Group 175">
              <a:extLst>
                <a:ext uri="{FF2B5EF4-FFF2-40B4-BE49-F238E27FC236}">
                  <a16:creationId xmlns:a16="http://schemas.microsoft.com/office/drawing/2014/main" id="{72FE2D9A-0788-12E6-85C0-05226FF08957}"/>
                </a:ext>
              </a:extLst>
            </p:cNvPr>
            <p:cNvGrpSpPr/>
            <p:nvPr/>
          </p:nvGrpSpPr>
          <p:grpSpPr>
            <a:xfrm>
              <a:off x="-25746" y="-21789"/>
              <a:ext cx="12587262" cy="6879789"/>
              <a:chOff x="-25746" y="-21789"/>
              <a:chExt cx="12587262" cy="6879789"/>
            </a:xfrm>
          </p:grpSpPr>
          <p:sp>
            <p:nvSpPr>
              <p:cNvPr id="27" name="Rectangle 26">
                <a:extLst>
                  <a:ext uri="{FF2B5EF4-FFF2-40B4-BE49-F238E27FC236}">
                    <a16:creationId xmlns:a16="http://schemas.microsoft.com/office/drawing/2014/main" id="{BC2BD666-9EFD-953E-81E6-A85B094AB5E8}"/>
                  </a:ext>
                </a:extLst>
              </p:cNvPr>
              <p:cNvSpPr/>
              <p:nvPr userDrawn="1"/>
            </p:nvSpPr>
            <p:spPr>
              <a:xfrm>
                <a:off x="0" y="0"/>
                <a:ext cx="12192000" cy="685800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N" dirty="0"/>
              </a:p>
            </p:txBody>
          </p:sp>
          <p:grpSp>
            <p:nvGrpSpPr>
              <p:cNvPr id="156" name="Group 155">
                <a:extLst>
                  <a:ext uri="{FF2B5EF4-FFF2-40B4-BE49-F238E27FC236}">
                    <a16:creationId xmlns:a16="http://schemas.microsoft.com/office/drawing/2014/main" id="{EF75DAC3-AC54-727D-6B26-DDFC2B7CE99A}"/>
                  </a:ext>
                </a:extLst>
              </p:cNvPr>
              <p:cNvGrpSpPr/>
              <p:nvPr/>
            </p:nvGrpSpPr>
            <p:grpSpPr>
              <a:xfrm>
                <a:off x="-25746" y="-21789"/>
                <a:ext cx="12217745" cy="6879783"/>
                <a:chOff x="-25746" y="-21789"/>
                <a:chExt cx="12217745" cy="6879783"/>
              </a:xfrm>
            </p:grpSpPr>
            <p:grpSp>
              <p:nvGrpSpPr>
                <p:cNvPr id="29" name="Group 28">
                  <a:extLst>
                    <a:ext uri="{FF2B5EF4-FFF2-40B4-BE49-F238E27FC236}">
                      <a16:creationId xmlns:a16="http://schemas.microsoft.com/office/drawing/2014/main" id="{8D9F55D9-EDEE-B4D7-FE40-F2152584B2CC}"/>
                    </a:ext>
                  </a:extLst>
                </p:cNvPr>
                <p:cNvGrpSpPr/>
                <p:nvPr/>
              </p:nvGrpSpPr>
              <p:grpSpPr>
                <a:xfrm>
                  <a:off x="-25746" y="-21789"/>
                  <a:ext cx="12217745" cy="6879783"/>
                  <a:chOff x="-25746" y="-21789"/>
                  <a:chExt cx="12217745" cy="6879783"/>
                </a:xfrm>
              </p:grpSpPr>
              <p:grpSp>
                <p:nvGrpSpPr>
                  <p:cNvPr id="48" name="Group 47">
                    <a:extLst>
                      <a:ext uri="{FF2B5EF4-FFF2-40B4-BE49-F238E27FC236}">
                        <a16:creationId xmlns:a16="http://schemas.microsoft.com/office/drawing/2014/main" id="{96FED1D1-46F0-148C-A621-028404FD8EE4}"/>
                      </a:ext>
                    </a:extLst>
                  </p:cNvPr>
                  <p:cNvGrpSpPr/>
                  <p:nvPr/>
                </p:nvGrpSpPr>
                <p:grpSpPr>
                  <a:xfrm>
                    <a:off x="405590" y="-21789"/>
                    <a:ext cx="11380820" cy="6879783"/>
                    <a:chOff x="559620" y="759913"/>
                    <a:chExt cx="11072751" cy="5907587"/>
                  </a:xfrm>
                </p:grpSpPr>
                <p:cxnSp>
                  <p:nvCxnSpPr>
                    <p:cNvPr id="67" name="Straight Connector 66">
                      <a:extLst>
                        <a:ext uri="{FF2B5EF4-FFF2-40B4-BE49-F238E27FC236}">
                          <a16:creationId xmlns:a16="http://schemas.microsoft.com/office/drawing/2014/main" id="{F00CBF14-38E3-6A70-6AC9-55D671B4E8D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59620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8" name="Straight Connector 67">
                      <a:extLst>
                        <a:ext uri="{FF2B5EF4-FFF2-40B4-BE49-F238E27FC236}">
                          <a16:creationId xmlns:a16="http://schemas.microsoft.com/office/drawing/2014/main" id="{81AD9B14-EEF5-EDA1-D913-2ABA9AF3C9C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941439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9" name="Straight Connector 68">
                      <a:extLst>
                        <a:ext uri="{FF2B5EF4-FFF2-40B4-BE49-F238E27FC236}">
                          <a16:creationId xmlns:a16="http://schemas.microsoft.com/office/drawing/2014/main" id="{D49E4E68-33F4-37D4-17B0-4FA0D4AD09A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1323258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70" name="Straight Connector 69">
                      <a:extLst>
                        <a:ext uri="{FF2B5EF4-FFF2-40B4-BE49-F238E27FC236}">
                          <a16:creationId xmlns:a16="http://schemas.microsoft.com/office/drawing/2014/main" id="{92B32F17-CF58-8A21-BBE7-727437571DA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1705077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71" name="Straight Connector 70">
                      <a:extLst>
                        <a:ext uri="{FF2B5EF4-FFF2-40B4-BE49-F238E27FC236}">
                          <a16:creationId xmlns:a16="http://schemas.microsoft.com/office/drawing/2014/main" id="{21447D8A-4AC1-1306-F4F2-DFB42AE762A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2086896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72" name="Straight Connector 71">
                      <a:extLst>
                        <a:ext uri="{FF2B5EF4-FFF2-40B4-BE49-F238E27FC236}">
                          <a16:creationId xmlns:a16="http://schemas.microsoft.com/office/drawing/2014/main" id="{D8681736-6E5D-5A4E-0730-2333EBE8B49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2468715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73" name="Straight Connector 72">
                      <a:extLst>
                        <a:ext uri="{FF2B5EF4-FFF2-40B4-BE49-F238E27FC236}">
                          <a16:creationId xmlns:a16="http://schemas.microsoft.com/office/drawing/2014/main" id="{F63B2FFC-22D4-D861-2DED-6CF10CEBE52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2850534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74" name="Straight Connector 73">
                      <a:extLst>
                        <a:ext uri="{FF2B5EF4-FFF2-40B4-BE49-F238E27FC236}">
                          <a16:creationId xmlns:a16="http://schemas.microsoft.com/office/drawing/2014/main" id="{D2C35A39-952A-14D2-6F1B-07B8982BFCA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3232353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75" name="Straight Connector 74">
                      <a:extLst>
                        <a:ext uri="{FF2B5EF4-FFF2-40B4-BE49-F238E27FC236}">
                          <a16:creationId xmlns:a16="http://schemas.microsoft.com/office/drawing/2014/main" id="{DC27C667-8CF6-D731-8316-A053B3A4639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3614172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76" name="Straight Connector 75">
                      <a:extLst>
                        <a:ext uri="{FF2B5EF4-FFF2-40B4-BE49-F238E27FC236}">
                          <a16:creationId xmlns:a16="http://schemas.microsoft.com/office/drawing/2014/main" id="{E2E6E18A-462B-4014-9D57-CF1C0A0F6B4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3995991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77" name="Straight Connector 76">
                      <a:extLst>
                        <a:ext uri="{FF2B5EF4-FFF2-40B4-BE49-F238E27FC236}">
                          <a16:creationId xmlns:a16="http://schemas.microsoft.com/office/drawing/2014/main" id="{EE57C418-6336-08A8-7178-2EB69FD04F7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377810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78" name="Straight Connector 77">
                      <a:extLst>
                        <a:ext uri="{FF2B5EF4-FFF2-40B4-BE49-F238E27FC236}">
                          <a16:creationId xmlns:a16="http://schemas.microsoft.com/office/drawing/2014/main" id="{E51BBF2F-3AEA-FF3E-4D78-C772014350B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759629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79" name="Straight Connector 78">
                      <a:extLst>
                        <a:ext uri="{FF2B5EF4-FFF2-40B4-BE49-F238E27FC236}">
                          <a16:creationId xmlns:a16="http://schemas.microsoft.com/office/drawing/2014/main" id="{B7594ED2-AC4C-35E3-D6ED-634AF1BCA31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141448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80" name="Straight Connector 79">
                      <a:extLst>
                        <a:ext uri="{FF2B5EF4-FFF2-40B4-BE49-F238E27FC236}">
                          <a16:creationId xmlns:a16="http://schemas.microsoft.com/office/drawing/2014/main" id="{665560EC-D832-B2EF-DD21-8CAAAF0E464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523267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81" name="Straight Connector 80">
                      <a:extLst>
                        <a:ext uri="{FF2B5EF4-FFF2-40B4-BE49-F238E27FC236}">
                          <a16:creationId xmlns:a16="http://schemas.microsoft.com/office/drawing/2014/main" id="{AF48D31F-F51A-9AF5-BE73-67A1A6ADA96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905086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82" name="Straight Connector 81">
                      <a:extLst>
                        <a:ext uri="{FF2B5EF4-FFF2-40B4-BE49-F238E27FC236}">
                          <a16:creationId xmlns:a16="http://schemas.microsoft.com/office/drawing/2014/main" id="{553DF4FA-B226-82C3-2767-BA05986433A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86905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83" name="Straight Connector 82">
                      <a:extLst>
                        <a:ext uri="{FF2B5EF4-FFF2-40B4-BE49-F238E27FC236}">
                          <a16:creationId xmlns:a16="http://schemas.microsoft.com/office/drawing/2014/main" id="{B312A224-5A98-1314-784D-6B13339DA6C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668724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84" name="Straight Connector 83">
                      <a:extLst>
                        <a:ext uri="{FF2B5EF4-FFF2-40B4-BE49-F238E27FC236}">
                          <a16:creationId xmlns:a16="http://schemas.microsoft.com/office/drawing/2014/main" id="{A7490C7A-51B8-CBDD-4B6C-BB57E57445B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7050543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85" name="Straight Connector 84">
                      <a:extLst>
                        <a:ext uri="{FF2B5EF4-FFF2-40B4-BE49-F238E27FC236}">
                          <a16:creationId xmlns:a16="http://schemas.microsoft.com/office/drawing/2014/main" id="{711C9A57-D94E-00FA-135E-BC1291D4B4E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7432362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86" name="Straight Connector 85">
                      <a:extLst>
                        <a:ext uri="{FF2B5EF4-FFF2-40B4-BE49-F238E27FC236}">
                          <a16:creationId xmlns:a16="http://schemas.microsoft.com/office/drawing/2014/main" id="{36BB41F2-78AD-0148-A276-59D3599306F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7814181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87" name="Straight Connector 86">
                      <a:extLst>
                        <a:ext uri="{FF2B5EF4-FFF2-40B4-BE49-F238E27FC236}">
                          <a16:creationId xmlns:a16="http://schemas.microsoft.com/office/drawing/2014/main" id="{27690BD8-1174-61F4-E65C-5DF7A7140AE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8196000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88" name="Straight Connector 87">
                      <a:extLst>
                        <a:ext uri="{FF2B5EF4-FFF2-40B4-BE49-F238E27FC236}">
                          <a16:creationId xmlns:a16="http://schemas.microsoft.com/office/drawing/2014/main" id="{46EDC90F-D31E-0A94-ECB0-B8003C75B60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8577819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89" name="Straight Connector 88">
                      <a:extLst>
                        <a:ext uri="{FF2B5EF4-FFF2-40B4-BE49-F238E27FC236}">
                          <a16:creationId xmlns:a16="http://schemas.microsoft.com/office/drawing/2014/main" id="{4F8A9BFC-A381-4F8B-585B-B9DF8D231A0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8959638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90" name="Straight Connector 89">
                      <a:extLst>
                        <a:ext uri="{FF2B5EF4-FFF2-40B4-BE49-F238E27FC236}">
                          <a16:creationId xmlns:a16="http://schemas.microsoft.com/office/drawing/2014/main" id="{7A0C597A-C450-32DA-8C6E-65F5B738F11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9341457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91" name="Straight Connector 90">
                      <a:extLst>
                        <a:ext uri="{FF2B5EF4-FFF2-40B4-BE49-F238E27FC236}">
                          <a16:creationId xmlns:a16="http://schemas.microsoft.com/office/drawing/2014/main" id="{0BCC7D11-288E-1FC6-6E06-790E555DC91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9723276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92" name="Straight Connector 91">
                      <a:extLst>
                        <a:ext uri="{FF2B5EF4-FFF2-40B4-BE49-F238E27FC236}">
                          <a16:creationId xmlns:a16="http://schemas.microsoft.com/office/drawing/2014/main" id="{449C7F5D-B546-2FC0-A310-AB0F05C382D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10105095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93" name="Straight Connector 92">
                      <a:extLst>
                        <a:ext uri="{FF2B5EF4-FFF2-40B4-BE49-F238E27FC236}">
                          <a16:creationId xmlns:a16="http://schemas.microsoft.com/office/drawing/2014/main" id="{342F3A04-2E9D-43CB-1E91-3824A2EB28B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10486914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94" name="Straight Connector 93">
                      <a:extLst>
                        <a:ext uri="{FF2B5EF4-FFF2-40B4-BE49-F238E27FC236}">
                          <a16:creationId xmlns:a16="http://schemas.microsoft.com/office/drawing/2014/main" id="{A84E6EA9-FF06-7CD7-4462-A256DB4D287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10868733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95" name="Straight Connector 94">
                      <a:extLst>
                        <a:ext uri="{FF2B5EF4-FFF2-40B4-BE49-F238E27FC236}">
                          <a16:creationId xmlns:a16="http://schemas.microsoft.com/office/drawing/2014/main" id="{1722CFEA-6765-CC96-A7C4-3996A3262A7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11250552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96" name="Straight Connector 95">
                      <a:extLst>
                        <a:ext uri="{FF2B5EF4-FFF2-40B4-BE49-F238E27FC236}">
                          <a16:creationId xmlns:a16="http://schemas.microsoft.com/office/drawing/2014/main" id="{7B94003B-1E2B-EFD5-6FAD-4042A5CEE6A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11632371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49" name="Group 48">
                    <a:extLst>
                      <a:ext uri="{FF2B5EF4-FFF2-40B4-BE49-F238E27FC236}">
                        <a16:creationId xmlns:a16="http://schemas.microsoft.com/office/drawing/2014/main" id="{5934F2A7-B330-1E97-B74E-CB2A03470613}"/>
                      </a:ext>
                    </a:extLst>
                  </p:cNvPr>
                  <p:cNvGrpSpPr/>
                  <p:nvPr/>
                </p:nvGrpSpPr>
                <p:grpSpPr>
                  <a:xfrm>
                    <a:off x="-25746" y="407920"/>
                    <a:ext cx="12217745" cy="6042160"/>
                    <a:chOff x="-25745" y="357709"/>
                    <a:chExt cx="12161538" cy="6042160"/>
                  </a:xfrm>
                </p:grpSpPr>
                <p:cxnSp>
                  <p:nvCxnSpPr>
                    <p:cNvPr id="50" name="Straight Connector 49">
                      <a:extLst>
                        <a:ext uri="{FF2B5EF4-FFF2-40B4-BE49-F238E27FC236}">
                          <a16:creationId xmlns:a16="http://schemas.microsoft.com/office/drawing/2014/main" id="{A2FB12CD-A26F-2296-8028-A642BD72093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357709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1" name="Straight Connector 50">
                      <a:extLst>
                        <a:ext uri="{FF2B5EF4-FFF2-40B4-BE49-F238E27FC236}">
                          <a16:creationId xmlns:a16="http://schemas.microsoft.com/office/drawing/2014/main" id="{F4E756E2-755D-01D3-57A1-D4E69FE045C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735344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2" name="Straight Connector 51">
                      <a:extLst>
                        <a:ext uri="{FF2B5EF4-FFF2-40B4-BE49-F238E27FC236}">
                          <a16:creationId xmlns:a16="http://schemas.microsoft.com/office/drawing/2014/main" id="{F888059D-9BB7-AE65-B11D-09F344F8087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1112979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3" name="Straight Connector 52">
                      <a:extLst>
                        <a:ext uri="{FF2B5EF4-FFF2-40B4-BE49-F238E27FC236}">
                          <a16:creationId xmlns:a16="http://schemas.microsoft.com/office/drawing/2014/main" id="{4015CB8D-C9DA-040D-16C0-A200CAF1349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1490614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4" name="Straight Connector 53">
                      <a:extLst>
                        <a:ext uri="{FF2B5EF4-FFF2-40B4-BE49-F238E27FC236}">
                          <a16:creationId xmlns:a16="http://schemas.microsoft.com/office/drawing/2014/main" id="{4B6FD576-946B-9973-201D-2722B1FA128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1868249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5" name="Straight Connector 54">
                      <a:extLst>
                        <a:ext uri="{FF2B5EF4-FFF2-40B4-BE49-F238E27FC236}">
                          <a16:creationId xmlns:a16="http://schemas.microsoft.com/office/drawing/2014/main" id="{53E2F4D6-FAD8-3935-E0F4-DE790072EC9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2245884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6" name="Straight Connector 55">
                      <a:extLst>
                        <a:ext uri="{FF2B5EF4-FFF2-40B4-BE49-F238E27FC236}">
                          <a16:creationId xmlns:a16="http://schemas.microsoft.com/office/drawing/2014/main" id="{072C2B0E-2EC1-C5FD-76F3-43F579C49F2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2623519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7" name="Straight Connector 56">
                      <a:extLst>
                        <a:ext uri="{FF2B5EF4-FFF2-40B4-BE49-F238E27FC236}">
                          <a16:creationId xmlns:a16="http://schemas.microsoft.com/office/drawing/2014/main" id="{2CAF7813-9DA8-F7FE-2E48-997378A608E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3001154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8" name="Straight Connector 57">
                      <a:extLst>
                        <a:ext uri="{FF2B5EF4-FFF2-40B4-BE49-F238E27FC236}">
                          <a16:creationId xmlns:a16="http://schemas.microsoft.com/office/drawing/2014/main" id="{11E06D28-31FE-415B-8BB7-FEBC9AAD412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3378789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9" name="Straight Connector 58">
                      <a:extLst>
                        <a:ext uri="{FF2B5EF4-FFF2-40B4-BE49-F238E27FC236}">
                          <a16:creationId xmlns:a16="http://schemas.microsoft.com/office/drawing/2014/main" id="{352C216B-8CE0-7797-A69C-FD9689D1113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3756424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0" name="Straight Connector 59">
                      <a:extLst>
                        <a:ext uri="{FF2B5EF4-FFF2-40B4-BE49-F238E27FC236}">
                          <a16:creationId xmlns:a16="http://schemas.microsoft.com/office/drawing/2014/main" id="{F0C44718-D420-190D-C513-59DCC5B5B31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4134059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1" name="Straight Connector 60">
                      <a:extLst>
                        <a:ext uri="{FF2B5EF4-FFF2-40B4-BE49-F238E27FC236}">
                          <a16:creationId xmlns:a16="http://schemas.microsoft.com/office/drawing/2014/main" id="{869334C4-9DAF-E13E-BDCF-693CDD03396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4511694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2" name="Straight Connector 61">
                      <a:extLst>
                        <a:ext uri="{FF2B5EF4-FFF2-40B4-BE49-F238E27FC236}">
                          <a16:creationId xmlns:a16="http://schemas.microsoft.com/office/drawing/2014/main" id="{D70ED3E0-2F51-780C-23BE-BA7DC201771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4889329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" name="Straight Connector 62">
                      <a:extLst>
                        <a:ext uri="{FF2B5EF4-FFF2-40B4-BE49-F238E27FC236}">
                          <a16:creationId xmlns:a16="http://schemas.microsoft.com/office/drawing/2014/main" id="{9CC38C11-210C-E32E-A395-49AD4D82EBD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5266964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" name="Straight Connector 63">
                      <a:extLst>
                        <a:ext uri="{FF2B5EF4-FFF2-40B4-BE49-F238E27FC236}">
                          <a16:creationId xmlns:a16="http://schemas.microsoft.com/office/drawing/2014/main" id="{C29A39F7-CB36-8F0C-AB6C-1A341F557EB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5644599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" name="Straight Connector 64">
                      <a:extLst>
                        <a:ext uri="{FF2B5EF4-FFF2-40B4-BE49-F238E27FC236}">
                          <a16:creationId xmlns:a16="http://schemas.microsoft.com/office/drawing/2014/main" id="{CED7FB5B-E891-E820-830B-58469E58D82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6022234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" name="Straight Connector 65">
                      <a:extLst>
                        <a:ext uri="{FF2B5EF4-FFF2-40B4-BE49-F238E27FC236}">
                          <a16:creationId xmlns:a16="http://schemas.microsoft.com/office/drawing/2014/main" id="{F2F0A1D4-B208-BF9F-7CBB-B5077D14308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6399869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grpSp>
              <p:nvGrpSpPr>
                <p:cNvPr id="30" name="Group 29">
                  <a:extLst>
                    <a:ext uri="{FF2B5EF4-FFF2-40B4-BE49-F238E27FC236}">
                      <a16:creationId xmlns:a16="http://schemas.microsoft.com/office/drawing/2014/main" id="{B834FDED-DF8D-2D05-A8A1-700DFC04F816}"/>
                    </a:ext>
                  </a:extLst>
                </p:cNvPr>
                <p:cNvGrpSpPr/>
                <p:nvPr/>
              </p:nvGrpSpPr>
              <p:grpSpPr>
                <a:xfrm>
                  <a:off x="335949" y="306466"/>
                  <a:ext cx="11521591" cy="6245572"/>
                  <a:chOff x="335949" y="306466"/>
                  <a:chExt cx="11521591" cy="6245572"/>
                </a:xfrm>
                <a:solidFill>
                  <a:schemeClr val="accent5"/>
                </a:solidFill>
              </p:grpSpPr>
              <p:sp>
                <p:nvSpPr>
                  <p:cNvPr id="31" name="Freeform: Shape 30">
                    <a:extLst>
                      <a:ext uri="{FF2B5EF4-FFF2-40B4-BE49-F238E27FC236}">
                        <a16:creationId xmlns:a16="http://schemas.microsoft.com/office/drawing/2014/main" id="{155ED837-3318-AA19-FC32-B8BD1264FB75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306466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2" name="Freeform: Shape 31">
                    <a:extLst>
                      <a:ext uri="{FF2B5EF4-FFF2-40B4-BE49-F238E27FC236}">
                        <a16:creationId xmlns:a16="http://schemas.microsoft.com/office/drawing/2014/main" id="{3AC4DAF4-3886-C993-262A-92BD91E92E51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684221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" name="Freeform: Shape 32">
                    <a:extLst>
                      <a:ext uri="{FF2B5EF4-FFF2-40B4-BE49-F238E27FC236}">
                        <a16:creationId xmlns:a16="http://schemas.microsoft.com/office/drawing/2014/main" id="{515A2B0E-8E43-2312-3F98-91144351D8A1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1061976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" name="Freeform: Shape 33">
                    <a:extLst>
                      <a:ext uri="{FF2B5EF4-FFF2-40B4-BE49-F238E27FC236}">
                        <a16:creationId xmlns:a16="http://schemas.microsoft.com/office/drawing/2014/main" id="{98A5534C-11AE-3A57-A5FC-A49F7D733C63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1439731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5" name="Freeform: Shape 34">
                    <a:extLst>
                      <a:ext uri="{FF2B5EF4-FFF2-40B4-BE49-F238E27FC236}">
                        <a16:creationId xmlns:a16="http://schemas.microsoft.com/office/drawing/2014/main" id="{C4F8B1B0-581E-DD0E-3DFF-12C5CE64064B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1817486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6" name="Freeform: Shape 35">
                    <a:extLst>
                      <a:ext uri="{FF2B5EF4-FFF2-40B4-BE49-F238E27FC236}">
                        <a16:creationId xmlns:a16="http://schemas.microsoft.com/office/drawing/2014/main" id="{3779A347-E566-7CC8-D9CC-0E0141EEEB4D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2195241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7" name="Freeform: Shape 36">
                    <a:extLst>
                      <a:ext uri="{FF2B5EF4-FFF2-40B4-BE49-F238E27FC236}">
                        <a16:creationId xmlns:a16="http://schemas.microsoft.com/office/drawing/2014/main" id="{814540DE-53AC-D053-E4A1-8530D185DC58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2572996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" name="Freeform: Shape 37">
                    <a:extLst>
                      <a:ext uri="{FF2B5EF4-FFF2-40B4-BE49-F238E27FC236}">
                        <a16:creationId xmlns:a16="http://schemas.microsoft.com/office/drawing/2014/main" id="{C3811D79-0DAC-0031-B59D-822C117C31C9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2950751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9" name="Freeform: Shape 38">
                    <a:extLst>
                      <a:ext uri="{FF2B5EF4-FFF2-40B4-BE49-F238E27FC236}">
                        <a16:creationId xmlns:a16="http://schemas.microsoft.com/office/drawing/2014/main" id="{8806B661-9A7A-E18C-172F-2BAC20391860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3328506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0" name="Freeform: Shape 39">
                    <a:extLst>
                      <a:ext uri="{FF2B5EF4-FFF2-40B4-BE49-F238E27FC236}">
                        <a16:creationId xmlns:a16="http://schemas.microsoft.com/office/drawing/2014/main" id="{A2CEAEB3-34B0-17C2-B62B-F6A1BB031DC6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3706261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" name="Freeform: Shape 40">
                    <a:extLst>
                      <a:ext uri="{FF2B5EF4-FFF2-40B4-BE49-F238E27FC236}">
                        <a16:creationId xmlns:a16="http://schemas.microsoft.com/office/drawing/2014/main" id="{ECA280B5-1EC1-643A-0EDB-E21D5D26904F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4084016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2" name="Freeform: Shape 41">
                    <a:extLst>
                      <a:ext uri="{FF2B5EF4-FFF2-40B4-BE49-F238E27FC236}">
                        <a16:creationId xmlns:a16="http://schemas.microsoft.com/office/drawing/2014/main" id="{60ED4B54-27DF-BAD4-1ECE-E9E4038A6DC5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4461771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" name="Freeform: Shape 42">
                    <a:extLst>
                      <a:ext uri="{FF2B5EF4-FFF2-40B4-BE49-F238E27FC236}">
                        <a16:creationId xmlns:a16="http://schemas.microsoft.com/office/drawing/2014/main" id="{8E5444DA-F3C7-0771-678A-66D626B65C56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4839526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4" name="Freeform: Shape 43">
                    <a:extLst>
                      <a:ext uri="{FF2B5EF4-FFF2-40B4-BE49-F238E27FC236}">
                        <a16:creationId xmlns:a16="http://schemas.microsoft.com/office/drawing/2014/main" id="{D210101B-A3B0-F2E3-166D-8BD65ACBE471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5217281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" name="Freeform: Shape 44">
                    <a:extLst>
                      <a:ext uri="{FF2B5EF4-FFF2-40B4-BE49-F238E27FC236}">
                        <a16:creationId xmlns:a16="http://schemas.microsoft.com/office/drawing/2014/main" id="{BAE87BB0-9469-3F7C-D76E-51BFC867FA10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5595036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" name="Freeform: Shape 45">
                    <a:extLst>
                      <a:ext uri="{FF2B5EF4-FFF2-40B4-BE49-F238E27FC236}">
                        <a16:creationId xmlns:a16="http://schemas.microsoft.com/office/drawing/2014/main" id="{5428554B-244C-EA59-975E-03F72CCCFDA4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5972791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7" name="Freeform: Shape 46">
                    <a:extLst>
                      <a:ext uri="{FF2B5EF4-FFF2-40B4-BE49-F238E27FC236}">
                        <a16:creationId xmlns:a16="http://schemas.microsoft.com/office/drawing/2014/main" id="{E89E2762-E22E-01C4-B236-7208394BF4CA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6350548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24" name="Group 23">
                <a:extLst>
                  <a:ext uri="{FF2B5EF4-FFF2-40B4-BE49-F238E27FC236}">
                    <a16:creationId xmlns:a16="http://schemas.microsoft.com/office/drawing/2014/main" id="{45383CD2-66E4-575B-9FF0-9B823B607762}"/>
                  </a:ext>
                </a:extLst>
              </p:cNvPr>
              <p:cNvGrpSpPr/>
              <p:nvPr userDrawn="1"/>
            </p:nvGrpSpPr>
            <p:grpSpPr>
              <a:xfrm>
                <a:off x="996741" y="961196"/>
                <a:ext cx="10350918" cy="5088009"/>
                <a:chOff x="996741" y="961196"/>
                <a:chExt cx="10350918" cy="5088009"/>
              </a:xfrm>
            </p:grpSpPr>
            <p:sp>
              <p:nvSpPr>
                <p:cNvPr id="25" name="Rectangle: Rounded Corners 24">
                  <a:extLst>
                    <a:ext uri="{FF2B5EF4-FFF2-40B4-BE49-F238E27FC236}">
                      <a16:creationId xmlns:a16="http://schemas.microsoft.com/office/drawing/2014/main" id="{FE30DA92-8CB6-4961-1EF7-E5726F59024B}"/>
                    </a:ext>
                  </a:extLst>
                </p:cNvPr>
                <p:cNvSpPr/>
                <p:nvPr userDrawn="1"/>
              </p:nvSpPr>
              <p:spPr>
                <a:xfrm>
                  <a:off x="1149141" y="1113596"/>
                  <a:ext cx="10198518" cy="4935609"/>
                </a:xfrm>
                <a:prstGeom prst="roundRect">
                  <a:avLst>
                    <a:gd name="adj" fmla="val 6397"/>
                  </a:avLst>
                </a:prstGeom>
                <a:solidFill>
                  <a:schemeClr val="accent1"/>
                </a:solidFill>
                <a:ln>
                  <a:solidFill>
                    <a:schemeClr val="tx2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CA"/>
                </a:p>
              </p:txBody>
            </p:sp>
            <p:sp>
              <p:nvSpPr>
                <p:cNvPr id="26" name="Rectangle: Rounded Corners 25">
                  <a:extLst>
                    <a:ext uri="{FF2B5EF4-FFF2-40B4-BE49-F238E27FC236}">
                      <a16:creationId xmlns:a16="http://schemas.microsoft.com/office/drawing/2014/main" id="{8E12D9D0-C4C4-6CC7-6290-30C9A9495CBA}"/>
                    </a:ext>
                  </a:extLst>
                </p:cNvPr>
                <p:cNvSpPr/>
                <p:nvPr userDrawn="1"/>
              </p:nvSpPr>
              <p:spPr>
                <a:xfrm>
                  <a:off x="996741" y="961196"/>
                  <a:ext cx="10198518" cy="4935609"/>
                </a:xfrm>
                <a:prstGeom prst="roundRect">
                  <a:avLst>
                    <a:gd name="adj" fmla="val 5591"/>
                  </a:avLst>
                </a:prstGeom>
                <a:solidFill>
                  <a:schemeClr val="accent6"/>
                </a:solidFill>
                <a:ln>
                  <a:solidFill>
                    <a:schemeClr val="tx2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CA" dirty="0"/>
                </a:p>
              </p:txBody>
            </p:sp>
          </p:grpSp>
          <p:grpSp>
            <p:nvGrpSpPr>
              <p:cNvPr id="148" name="Group 147">
                <a:extLst>
                  <a:ext uri="{FF2B5EF4-FFF2-40B4-BE49-F238E27FC236}">
                    <a16:creationId xmlns:a16="http://schemas.microsoft.com/office/drawing/2014/main" id="{CF2EC783-F9E7-70C9-6A40-EFB707292813}"/>
                  </a:ext>
                </a:extLst>
              </p:cNvPr>
              <p:cNvGrpSpPr/>
              <p:nvPr/>
            </p:nvGrpSpPr>
            <p:grpSpPr>
              <a:xfrm>
                <a:off x="11816893" y="274120"/>
                <a:ext cx="744623" cy="2875146"/>
                <a:chOff x="10109290" y="1342810"/>
                <a:chExt cx="744623" cy="2875146"/>
              </a:xfrm>
            </p:grpSpPr>
            <p:sp>
              <p:nvSpPr>
                <p:cNvPr id="145" name="Oval 144">
                  <a:extLst>
                    <a:ext uri="{FF2B5EF4-FFF2-40B4-BE49-F238E27FC236}">
                      <a16:creationId xmlns:a16="http://schemas.microsoft.com/office/drawing/2014/main" id="{99D94797-B7B7-AD6F-03AD-A0C22283AFD7}"/>
                    </a:ext>
                  </a:extLst>
                </p:cNvPr>
                <p:cNvSpPr/>
                <p:nvPr/>
              </p:nvSpPr>
              <p:spPr>
                <a:xfrm>
                  <a:off x="10109290" y="3473333"/>
                  <a:ext cx="744623" cy="744623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chemeClr val="tx2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CA"/>
                </a:p>
              </p:txBody>
            </p:sp>
            <p:sp>
              <p:nvSpPr>
                <p:cNvPr id="146" name="Oval 145">
                  <a:extLst>
                    <a:ext uri="{FF2B5EF4-FFF2-40B4-BE49-F238E27FC236}">
                      <a16:creationId xmlns:a16="http://schemas.microsoft.com/office/drawing/2014/main" id="{487617E7-7E3D-34CA-7E2F-0F343EB51F57}"/>
                    </a:ext>
                  </a:extLst>
                </p:cNvPr>
                <p:cNvSpPr/>
                <p:nvPr/>
              </p:nvSpPr>
              <p:spPr>
                <a:xfrm>
                  <a:off x="10109290" y="2408071"/>
                  <a:ext cx="744623" cy="744623"/>
                </a:xfrm>
                <a:prstGeom prst="ellipse">
                  <a:avLst/>
                </a:prstGeom>
                <a:solidFill>
                  <a:schemeClr val="accent2"/>
                </a:solidFill>
                <a:ln>
                  <a:solidFill>
                    <a:schemeClr val="tx2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CA"/>
                </a:p>
              </p:txBody>
            </p:sp>
            <p:sp>
              <p:nvSpPr>
                <p:cNvPr id="147" name="Oval 146">
                  <a:extLst>
                    <a:ext uri="{FF2B5EF4-FFF2-40B4-BE49-F238E27FC236}">
                      <a16:creationId xmlns:a16="http://schemas.microsoft.com/office/drawing/2014/main" id="{7F8462A3-3F86-647D-6C38-A83A0FEECB16}"/>
                    </a:ext>
                  </a:extLst>
                </p:cNvPr>
                <p:cNvSpPr/>
                <p:nvPr/>
              </p:nvSpPr>
              <p:spPr>
                <a:xfrm>
                  <a:off x="10109290" y="1342810"/>
                  <a:ext cx="744623" cy="744623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chemeClr val="tx2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CA"/>
                </a:p>
              </p:txBody>
            </p:sp>
          </p:grpSp>
          <p:grpSp>
            <p:nvGrpSpPr>
              <p:cNvPr id="149" name="Group 148">
                <a:extLst>
                  <a:ext uri="{FF2B5EF4-FFF2-40B4-BE49-F238E27FC236}">
                    <a16:creationId xmlns:a16="http://schemas.microsoft.com/office/drawing/2014/main" id="{CB1F1F27-3F0D-29D4-108B-3580C42BDBED}"/>
                  </a:ext>
                </a:extLst>
              </p:cNvPr>
              <p:cNvGrpSpPr/>
              <p:nvPr/>
            </p:nvGrpSpPr>
            <p:grpSpPr>
              <a:xfrm>
                <a:off x="635895" y="1987569"/>
                <a:ext cx="744623" cy="2875146"/>
                <a:chOff x="10109290" y="1342810"/>
                <a:chExt cx="744623" cy="2875146"/>
              </a:xfrm>
              <a:solidFill>
                <a:schemeClr val="accent4"/>
              </a:solidFill>
            </p:grpSpPr>
            <p:sp>
              <p:nvSpPr>
                <p:cNvPr id="150" name="Oval 149">
                  <a:extLst>
                    <a:ext uri="{FF2B5EF4-FFF2-40B4-BE49-F238E27FC236}">
                      <a16:creationId xmlns:a16="http://schemas.microsoft.com/office/drawing/2014/main" id="{A18168E9-2F49-9007-9221-0ABAC5EABA95}"/>
                    </a:ext>
                  </a:extLst>
                </p:cNvPr>
                <p:cNvSpPr/>
                <p:nvPr/>
              </p:nvSpPr>
              <p:spPr>
                <a:xfrm>
                  <a:off x="10109290" y="3473333"/>
                  <a:ext cx="744623" cy="744623"/>
                </a:xfrm>
                <a:prstGeom prst="ellipse">
                  <a:avLst/>
                </a:prstGeom>
                <a:grpFill/>
                <a:ln>
                  <a:solidFill>
                    <a:schemeClr val="tx2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CA"/>
                </a:p>
              </p:txBody>
            </p:sp>
            <p:sp>
              <p:nvSpPr>
                <p:cNvPr id="151" name="Oval 150">
                  <a:extLst>
                    <a:ext uri="{FF2B5EF4-FFF2-40B4-BE49-F238E27FC236}">
                      <a16:creationId xmlns:a16="http://schemas.microsoft.com/office/drawing/2014/main" id="{4DA519C9-FC1B-0504-C353-85174D09FA6C}"/>
                    </a:ext>
                  </a:extLst>
                </p:cNvPr>
                <p:cNvSpPr/>
                <p:nvPr/>
              </p:nvSpPr>
              <p:spPr>
                <a:xfrm>
                  <a:off x="10109290" y="2408071"/>
                  <a:ext cx="744623" cy="744623"/>
                </a:xfrm>
                <a:prstGeom prst="ellipse">
                  <a:avLst/>
                </a:prstGeom>
                <a:solidFill>
                  <a:schemeClr val="accent2"/>
                </a:solidFill>
                <a:ln>
                  <a:solidFill>
                    <a:schemeClr val="tx2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CA"/>
                </a:p>
              </p:txBody>
            </p:sp>
            <p:sp>
              <p:nvSpPr>
                <p:cNvPr id="152" name="Oval 151">
                  <a:extLst>
                    <a:ext uri="{FF2B5EF4-FFF2-40B4-BE49-F238E27FC236}">
                      <a16:creationId xmlns:a16="http://schemas.microsoft.com/office/drawing/2014/main" id="{3B0D2594-6F54-66AE-DAA0-E2ECC93CB402}"/>
                    </a:ext>
                  </a:extLst>
                </p:cNvPr>
                <p:cNvSpPr/>
                <p:nvPr/>
              </p:nvSpPr>
              <p:spPr>
                <a:xfrm>
                  <a:off x="10109290" y="1342810"/>
                  <a:ext cx="744623" cy="744623"/>
                </a:xfrm>
                <a:prstGeom prst="ellipse">
                  <a:avLst/>
                </a:prstGeom>
                <a:grpFill/>
                <a:ln>
                  <a:solidFill>
                    <a:schemeClr val="tx2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CA"/>
                </a:p>
              </p:txBody>
            </p:sp>
          </p:grpSp>
          <p:grpSp>
            <p:nvGrpSpPr>
              <p:cNvPr id="157" name="Group 156">
                <a:extLst>
                  <a:ext uri="{FF2B5EF4-FFF2-40B4-BE49-F238E27FC236}">
                    <a16:creationId xmlns:a16="http://schemas.microsoft.com/office/drawing/2014/main" id="{D9F1B0A3-BB43-4FF1-E9B4-58915937EBB2}"/>
                  </a:ext>
                </a:extLst>
              </p:cNvPr>
              <p:cNvGrpSpPr/>
              <p:nvPr userDrawn="1"/>
            </p:nvGrpSpPr>
            <p:grpSpPr>
              <a:xfrm>
                <a:off x="7375908" y="3778801"/>
                <a:ext cx="3450064" cy="1822565"/>
                <a:chOff x="549067" y="102848"/>
                <a:chExt cx="1974922" cy="1043292"/>
              </a:xfrm>
            </p:grpSpPr>
            <p:sp>
              <p:nvSpPr>
                <p:cNvPr id="158" name="Oval 157">
                  <a:extLst>
                    <a:ext uri="{FF2B5EF4-FFF2-40B4-BE49-F238E27FC236}">
                      <a16:creationId xmlns:a16="http://schemas.microsoft.com/office/drawing/2014/main" id="{5A72E81F-C903-121F-C250-01FC44436DE7}"/>
                    </a:ext>
                  </a:extLst>
                </p:cNvPr>
                <p:cNvSpPr/>
                <p:nvPr/>
              </p:nvSpPr>
              <p:spPr>
                <a:xfrm flipH="1">
                  <a:off x="549067" y="102848"/>
                  <a:ext cx="111670" cy="111666"/>
                </a:xfrm>
                <a:prstGeom prst="ellipse">
                  <a:avLst/>
                </a:prstGeom>
                <a:solidFill>
                  <a:schemeClr val="accent4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Times New Roman"/>
                    <a:ea typeface="+mn-ea"/>
                    <a:cs typeface="+mn-cs"/>
                  </a:endParaRPr>
                </a:p>
              </p:txBody>
            </p:sp>
            <p:sp>
              <p:nvSpPr>
                <p:cNvPr id="159" name="Oval 158">
                  <a:extLst>
                    <a:ext uri="{FF2B5EF4-FFF2-40B4-BE49-F238E27FC236}">
                      <a16:creationId xmlns:a16="http://schemas.microsoft.com/office/drawing/2014/main" id="{B25D19F7-3E79-7078-3E40-1EB56F7F3B8B}"/>
                    </a:ext>
                  </a:extLst>
                </p:cNvPr>
                <p:cNvSpPr/>
                <p:nvPr/>
              </p:nvSpPr>
              <p:spPr>
                <a:xfrm flipH="1">
                  <a:off x="1014880" y="102848"/>
                  <a:ext cx="111670" cy="111666"/>
                </a:xfrm>
                <a:prstGeom prst="ellipse">
                  <a:avLst/>
                </a:prstGeom>
                <a:solidFill>
                  <a:schemeClr val="accent4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Times New Roman"/>
                    <a:ea typeface="+mn-ea"/>
                    <a:cs typeface="+mn-cs"/>
                  </a:endParaRPr>
                </a:p>
              </p:txBody>
            </p:sp>
            <p:sp>
              <p:nvSpPr>
                <p:cNvPr id="160" name="Oval 159">
                  <a:extLst>
                    <a:ext uri="{FF2B5EF4-FFF2-40B4-BE49-F238E27FC236}">
                      <a16:creationId xmlns:a16="http://schemas.microsoft.com/office/drawing/2014/main" id="{DA397AFD-142A-548A-E823-76F106AA1DEA}"/>
                    </a:ext>
                  </a:extLst>
                </p:cNvPr>
                <p:cNvSpPr/>
                <p:nvPr/>
              </p:nvSpPr>
              <p:spPr>
                <a:xfrm flipH="1">
                  <a:off x="1480693" y="102848"/>
                  <a:ext cx="111670" cy="111666"/>
                </a:xfrm>
                <a:prstGeom prst="ellipse">
                  <a:avLst/>
                </a:prstGeom>
                <a:solidFill>
                  <a:schemeClr val="accent4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Times New Roman"/>
                    <a:ea typeface="+mn-ea"/>
                    <a:cs typeface="+mn-cs"/>
                  </a:endParaRPr>
                </a:p>
              </p:txBody>
            </p:sp>
            <p:sp>
              <p:nvSpPr>
                <p:cNvPr id="161" name="Oval 160">
                  <a:extLst>
                    <a:ext uri="{FF2B5EF4-FFF2-40B4-BE49-F238E27FC236}">
                      <a16:creationId xmlns:a16="http://schemas.microsoft.com/office/drawing/2014/main" id="{C789C2C5-09B1-0CEA-D06A-214AC9E85F65}"/>
                    </a:ext>
                  </a:extLst>
                </p:cNvPr>
                <p:cNvSpPr/>
                <p:nvPr/>
              </p:nvSpPr>
              <p:spPr>
                <a:xfrm flipH="1">
                  <a:off x="1946506" y="102848"/>
                  <a:ext cx="111670" cy="111666"/>
                </a:xfrm>
                <a:prstGeom prst="ellipse">
                  <a:avLst/>
                </a:prstGeom>
                <a:solidFill>
                  <a:schemeClr val="accent4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Times New Roman"/>
                    <a:ea typeface="+mn-ea"/>
                    <a:cs typeface="+mn-cs"/>
                  </a:endParaRPr>
                </a:p>
              </p:txBody>
            </p:sp>
            <p:sp>
              <p:nvSpPr>
                <p:cNvPr id="162" name="Oval 161">
                  <a:extLst>
                    <a:ext uri="{FF2B5EF4-FFF2-40B4-BE49-F238E27FC236}">
                      <a16:creationId xmlns:a16="http://schemas.microsoft.com/office/drawing/2014/main" id="{64D849F1-BA5A-A6FE-70BB-882BB44904AE}"/>
                    </a:ext>
                  </a:extLst>
                </p:cNvPr>
                <p:cNvSpPr/>
                <p:nvPr/>
              </p:nvSpPr>
              <p:spPr>
                <a:xfrm flipH="1">
                  <a:off x="2412319" y="102848"/>
                  <a:ext cx="111670" cy="111666"/>
                </a:xfrm>
                <a:prstGeom prst="ellipse">
                  <a:avLst/>
                </a:prstGeom>
                <a:solidFill>
                  <a:schemeClr val="accent4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Times New Roman"/>
                    <a:ea typeface="+mn-ea"/>
                    <a:cs typeface="+mn-cs"/>
                  </a:endParaRPr>
                </a:p>
              </p:txBody>
            </p:sp>
            <p:sp>
              <p:nvSpPr>
                <p:cNvPr id="163" name="Oval 162">
                  <a:extLst>
                    <a:ext uri="{FF2B5EF4-FFF2-40B4-BE49-F238E27FC236}">
                      <a16:creationId xmlns:a16="http://schemas.microsoft.com/office/drawing/2014/main" id="{D1880AF5-CFF7-BCB8-906A-EF0190D965A0}"/>
                    </a:ext>
                  </a:extLst>
                </p:cNvPr>
                <p:cNvSpPr/>
                <p:nvPr/>
              </p:nvSpPr>
              <p:spPr>
                <a:xfrm flipH="1">
                  <a:off x="549067" y="568661"/>
                  <a:ext cx="111670" cy="111666"/>
                </a:xfrm>
                <a:prstGeom prst="ellipse">
                  <a:avLst/>
                </a:prstGeom>
                <a:solidFill>
                  <a:schemeClr val="accent4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Times New Roman"/>
                    <a:ea typeface="+mn-ea"/>
                    <a:cs typeface="+mn-cs"/>
                  </a:endParaRPr>
                </a:p>
              </p:txBody>
            </p:sp>
            <p:sp>
              <p:nvSpPr>
                <p:cNvPr id="164" name="Oval 163">
                  <a:extLst>
                    <a:ext uri="{FF2B5EF4-FFF2-40B4-BE49-F238E27FC236}">
                      <a16:creationId xmlns:a16="http://schemas.microsoft.com/office/drawing/2014/main" id="{695768D7-C3B7-BF11-1EC8-47AC76A197BC}"/>
                    </a:ext>
                  </a:extLst>
                </p:cNvPr>
                <p:cNvSpPr/>
                <p:nvPr/>
              </p:nvSpPr>
              <p:spPr>
                <a:xfrm flipH="1">
                  <a:off x="1014880" y="568661"/>
                  <a:ext cx="111670" cy="111666"/>
                </a:xfrm>
                <a:prstGeom prst="ellipse">
                  <a:avLst/>
                </a:prstGeom>
                <a:solidFill>
                  <a:schemeClr val="accent4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Times New Roman"/>
                    <a:ea typeface="+mn-ea"/>
                    <a:cs typeface="+mn-cs"/>
                  </a:endParaRPr>
                </a:p>
              </p:txBody>
            </p:sp>
            <p:sp>
              <p:nvSpPr>
                <p:cNvPr id="165" name="Oval 164">
                  <a:extLst>
                    <a:ext uri="{FF2B5EF4-FFF2-40B4-BE49-F238E27FC236}">
                      <a16:creationId xmlns:a16="http://schemas.microsoft.com/office/drawing/2014/main" id="{6B268350-7E8A-B26E-A371-D23E5AB7A96C}"/>
                    </a:ext>
                  </a:extLst>
                </p:cNvPr>
                <p:cNvSpPr/>
                <p:nvPr/>
              </p:nvSpPr>
              <p:spPr>
                <a:xfrm flipH="1">
                  <a:off x="1480693" y="568661"/>
                  <a:ext cx="111670" cy="111666"/>
                </a:xfrm>
                <a:prstGeom prst="ellipse">
                  <a:avLst/>
                </a:prstGeom>
                <a:solidFill>
                  <a:schemeClr val="accent4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Times New Roman"/>
                    <a:ea typeface="+mn-ea"/>
                    <a:cs typeface="+mn-cs"/>
                  </a:endParaRPr>
                </a:p>
              </p:txBody>
            </p:sp>
            <p:sp>
              <p:nvSpPr>
                <p:cNvPr id="166" name="Oval 165">
                  <a:extLst>
                    <a:ext uri="{FF2B5EF4-FFF2-40B4-BE49-F238E27FC236}">
                      <a16:creationId xmlns:a16="http://schemas.microsoft.com/office/drawing/2014/main" id="{84C1AC8B-1C77-75FA-4873-9120E0DF29D7}"/>
                    </a:ext>
                  </a:extLst>
                </p:cNvPr>
                <p:cNvSpPr/>
                <p:nvPr/>
              </p:nvSpPr>
              <p:spPr>
                <a:xfrm flipH="1">
                  <a:off x="1946506" y="568661"/>
                  <a:ext cx="111670" cy="111666"/>
                </a:xfrm>
                <a:prstGeom prst="ellipse">
                  <a:avLst/>
                </a:prstGeom>
                <a:solidFill>
                  <a:schemeClr val="accent4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Times New Roman"/>
                    <a:ea typeface="+mn-ea"/>
                    <a:cs typeface="+mn-cs"/>
                  </a:endParaRPr>
                </a:p>
              </p:txBody>
            </p:sp>
            <p:sp>
              <p:nvSpPr>
                <p:cNvPr id="167" name="Oval 166">
                  <a:extLst>
                    <a:ext uri="{FF2B5EF4-FFF2-40B4-BE49-F238E27FC236}">
                      <a16:creationId xmlns:a16="http://schemas.microsoft.com/office/drawing/2014/main" id="{A8EBA128-391C-3FAA-4307-B0591B821EE9}"/>
                    </a:ext>
                  </a:extLst>
                </p:cNvPr>
                <p:cNvSpPr/>
                <p:nvPr/>
              </p:nvSpPr>
              <p:spPr>
                <a:xfrm flipH="1">
                  <a:off x="2412319" y="568661"/>
                  <a:ext cx="111670" cy="111666"/>
                </a:xfrm>
                <a:prstGeom prst="ellipse">
                  <a:avLst/>
                </a:prstGeom>
                <a:solidFill>
                  <a:schemeClr val="accent4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Times New Roman"/>
                    <a:ea typeface="+mn-ea"/>
                    <a:cs typeface="+mn-cs"/>
                  </a:endParaRPr>
                </a:p>
              </p:txBody>
            </p:sp>
            <p:sp>
              <p:nvSpPr>
                <p:cNvPr id="168" name="Oval 167">
                  <a:extLst>
                    <a:ext uri="{FF2B5EF4-FFF2-40B4-BE49-F238E27FC236}">
                      <a16:creationId xmlns:a16="http://schemas.microsoft.com/office/drawing/2014/main" id="{DAD745F2-91DA-1BF8-D404-7D4E14C55FED}"/>
                    </a:ext>
                  </a:extLst>
                </p:cNvPr>
                <p:cNvSpPr/>
                <p:nvPr/>
              </p:nvSpPr>
              <p:spPr>
                <a:xfrm flipH="1">
                  <a:off x="549067" y="1034474"/>
                  <a:ext cx="111670" cy="111666"/>
                </a:xfrm>
                <a:prstGeom prst="ellipse">
                  <a:avLst/>
                </a:prstGeom>
                <a:solidFill>
                  <a:schemeClr val="accent4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Times New Roman"/>
                    <a:ea typeface="+mn-ea"/>
                    <a:cs typeface="+mn-cs"/>
                  </a:endParaRPr>
                </a:p>
              </p:txBody>
            </p:sp>
            <p:sp>
              <p:nvSpPr>
                <p:cNvPr id="169" name="Oval 168">
                  <a:extLst>
                    <a:ext uri="{FF2B5EF4-FFF2-40B4-BE49-F238E27FC236}">
                      <a16:creationId xmlns:a16="http://schemas.microsoft.com/office/drawing/2014/main" id="{EE03FB34-94A1-74A5-FFB6-1A2092F1452B}"/>
                    </a:ext>
                  </a:extLst>
                </p:cNvPr>
                <p:cNvSpPr/>
                <p:nvPr/>
              </p:nvSpPr>
              <p:spPr>
                <a:xfrm flipH="1">
                  <a:off x="1014880" y="1034474"/>
                  <a:ext cx="111670" cy="111666"/>
                </a:xfrm>
                <a:prstGeom prst="ellipse">
                  <a:avLst/>
                </a:prstGeom>
                <a:solidFill>
                  <a:schemeClr val="accent4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Times New Roman"/>
                    <a:ea typeface="+mn-ea"/>
                    <a:cs typeface="+mn-cs"/>
                  </a:endParaRPr>
                </a:p>
              </p:txBody>
            </p:sp>
            <p:sp>
              <p:nvSpPr>
                <p:cNvPr id="170" name="Oval 169">
                  <a:extLst>
                    <a:ext uri="{FF2B5EF4-FFF2-40B4-BE49-F238E27FC236}">
                      <a16:creationId xmlns:a16="http://schemas.microsoft.com/office/drawing/2014/main" id="{A77B6A8B-A7EA-7CB7-2C42-83FC2425F2F0}"/>
                    </a:ext>
                  </a:extLst>
                </p:cNvPr>
                <p:cNvSpPr/>
                <p:nvPr/>
              </p:nvSpPr>
              <p:spPr>
                <a:xfrm flipH="1">
                  <a:off x="1480693" y="1034474"/>
                  <a:ext cx="111670" cy="111666"/>
                </a:xfrm>
                <a:prstGeom prst="ellipse">
                  <a:avLst/>
                </a:prstGeom>
                <a:solidFill>
                  <a:schemeClr val="accent4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Times New Roman"/>
                    <a:ea typeface="+mn-ea"/>
                    <a:cs typeface="+mn-cs"/>
                  </a:endParaRPr>
                </a:p>
              </p:txBody>
            </p:sp>
            <p:sp>
              <p:nvSpPr>
                <p:cNvPr id="171" name="Oval 170">
                  <a:extLst>
                    <a:ext uri="{FF2B5EF4-FFF2-40B4-BE49-F238E27FC236}">
                      <a16:creationId xmlns:a16="http://schemas.microsoft.com/office/drawing/2014/main" id="{8E1C9F0C-2260-5AE9-FD09-18CBD075120C}"/>
                    </a:ext>
                  </a:extLst>
                </p:cNvPr>
                <p:cNvSpPr/>
                <p:nvPr/>
              </p:nvSpPr>
              <p:spPr>
                <a:xfrm flipH="1">
                  <a:off x="1946506" y="1034474"/>
                  <a:ext cx="111670" cy="111666"/>
                </a:xfrm>
                <a:prstGeom prst="ellipse">
                  <a:avLst/>
                </a:prstGeom>
                <a:solidFill>
                  <a:schemeClr val="accent4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Times New Roman"/>
                    <a:ea typeface="+mn-ea"/>
                    <a:cs typeface="+mn-cs"/>
                  </a:endParaRPr>
                </a:p>
              </p:txBody>
            </p:sp>
            <p:sp>
              <p:nvSpPr>
                <p:cNvPr id="172" name="Oval 171">
                  <a:extLst>
                    <a:ext uri="{FF2B5EF4-FFF2-40B4-BE49-F238E27FC236}">
                      <a16:creationId xmlns:a16="http://schemas.microsoft.com/office/drawing/2014/main" id="{B9A2A1DB-4D2F-812A-0013-1F99DEBC5B0F}"/>
                    </a:ext>
                  </a:extLst>
                </p:cNvPr>
                <p:cNvSpPr/>
                <p:nvPr/>
              </p:nvSpPr>
              <p:spPr>
                <a:xfrm flipH="1">
                  <a:off x="2412319" y="1034474"/>
                  <a:ext cx="111670" cy="111666"/>
                </a:xfrm>
                <a:prstGeom prst="ellipse">
                  <a:avLst/>
                </a:prstGeom>
                <a:solidFill>
                  <a:schemeClr val="accent4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Times New Roman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73" name="Group 172">
                <a:extLst>
                  <a:ext uri="{FF2B5EF4-FFF2-40B4-BE49-F238E27FC236}">
                    <a16:creationId xmlns:a16="http://schemas.microsoft.com/office/drawing/2014/main" id="{458325D7-6BC4-9183-97C5-A48D2EA043C1}"/>
                  </a:ext>
                </a:extLst>
              </p:cNvPr>
              <p:cNvGrpSpPr/>
              <p:nvPr userDrawn="1"/>
            </p:nvGrpSpPr>
            <p:grpSpPr>
              <a:xfrm>
                <a:off x="1849752" y="1473726"/>
                <a:ext cx="1124271" cy="925928"/>
                <a:chOff x="7085503" y="2521385"/>
                <a:chExt cx="1124271" cy="925928"/>
              </a:xfrm>
            </p:grpSpPr>
            <p:sp>
              <p:nvSpPr>
                <p:cNvPr id="174" name="Freeform: Shape 173">
                  <a:extLst>
                    <a:ext uri="{FF2B5EF4-FFF2-40B4-BE49-F238E27FC236}">
                      <a16:creationId xmlns:a16="http://schemas.microsoft.com/office/drawing/2014/main" id="{573443E6-C615-0B90-1BA4-A81474AE2ABE}"/>
                    </a:ext>
                  </a:extLst>
                </p:cNvPr>
                <p:cNvSpPr/>
                <p:nvPr/>
              </p:nvSpPr>
              <p:spPr>
                <a:xfrm rot="17100000">
                  <a:off x="7088769" y="2518119"/>
                  <a:ext cx="925928" cy="932459"/>
                </a:xfrm>
                <a:custGeom>
                  <a:avLst/>
                  <a:gdLst>
                    <a:gd name="connsiteX0" fmla="*/ 0 w 991994"/>
                    <a:gd name="connsiteY0" fmla="*/ 0 h 1079500"/>
                    <a:gd name="connsiteX1" fmla="*/ 635000 w 991994"/>
                    <a:gd name="connsiteY1" fmla="*/ 304800 h 1079500"/>
                    <a:gd name="connsiteX2" fmla="*/ 63500 w 991994"/>
                    <a:gd name="connsiteY2" fmla="*/ 431800 h 1079500"/>
                    <a:gd name="connsiteX3" fmla="*/ 152400 w 991994"/>
                    <a:gd name="connsiteY3" fmla="*/ 152400 h 1079500"/>
                    <a:gd name="connsiteX4" fmla="*/ 914400 w 991994"/>
                    <a:gd name="connsiteY4" fmla="*/ 495300 h 1079500"/>
                    <a:gd name="connsiteX5" fmla="*/ 927100 w 991994"/>
                    <a:gd name="connsiteY5" fmla="*/ 1079500 h 1079500"/>
                    <a:gd name="connsiteX0" fmla="*/ 0 w 991994"/>
                    <a:gd name="connsiteY0" fmla="*/ 0 h 1079500"/>
                    <a:gd name="connsiteX1" fmla="*/ 635000 w 991994"/>
                    <a:gd name="connsiteY1" fmla="*/ 304800 h 1079500"/>
                    <a:gd name="connsiteX2" fmla="*/ 284956 w 991994"/>
                    <a:gd name="connsiteY2" fmla="*/ 665163 h 1079500"/>
                    <a:gd name="connsiteX3" fmla="*/ 152400 w 991994"/>
                    <a:gd name="connsiteY3" fmla="*/ 152400 h 1079500"/>
                    <a:gd name="connsiteX4" fmla="*/ 914400 w 991994"/>
                    <a:gd name="connsiteY4" fmla="*/ 495300 h 1079500"/>
                    <a:gd name="connsiteX5" fmla="*/ 927100 w 991994"/>
                    <a:gd name="connsiteY5" fmla="*/ 1079500 h 1079500"/>
                    <a:gd name="connsiteX0" fmla="*/ 0 w 991994"/>
                    <a:gd name="connsiteY0" fmla="*/ 0 h 1079500"/>
                    <a:gd name="connsiteX1" fmla="*/ 635000 w 991994"/>
                    <a:gd name="connsiteY1" fmla="*/ 304800 h 1079500"/>
                    <a:gd name="connsiteX2" fmla="*/ 284956 w 991994"/>
                    <a:gd name="connsiteY2" fmla="*/ 665163 h 1079500"/>
                    <a:gd name="connsiteX3" fmla="*/ 126207 w 991994"/>
                    <a:gd name="connsiteY3" fmla="*/ 335756 h 1079500"/>
                    <a:gd name="connsiteX4" fmla="*/ 914400 w 991994"/>
                    <a:gd name="connsiteY4" fmla="*/ 495300 h 1079500"/>
                    <a:gd name="connsiteX5" fmla="*/ 927100 w 991994"/>
                    <a:gd name="connsiteY5" fmla="*/ 1079500 h 1079500"/>
                    <a:gd name="connsiteX0" fmla="*/ 0 w 991994"/>
                    <a:gd name="connsiteY0" fmla="*/ 0 h 1079500"/>
                    <a:gd name="connsiteX1" fmla="*/ 635000 w 991994"/>
                    <a:gd name="connsiteY1" fmla="*/ 304800 h 1079500"/>
                    <a:gd name="connsiteX2" fmla="*/ 284956 w 991994"/>
                    <a:gd name="connsiteY2" fmla="*/ 665163 h 1079500"/>
                    <a:gd name="connsiteX3" fmla="*/ 269082 w 991994"/>
                    <a:gd name="connsiteY3" fmla="*/ 357187 h 1079500"/>
                    <a:gd name="connsiteX4" fmla="*/ 914400 w 991994"/>
                    <a:gd name="connsiteY4" fmla="*/ 495300 h 1079500"/>
                    <a:gd name="connsiteX5" fmla="*/ 927100 w 991994"/>
                    <a:gd name="connsiteY5" fmla="*/ 1079500 h 1079500"/>
                    <a:gd name="connsiteX0" fmla="*/ 0 w 991994"/>
                    <a:gd name="connsiteY0" fmla="*/ 0 h 1079500"/>
                    <a:gd name="connsiteX1" fmla="*/ 635000 w 991994"/>
                    <a:gd name="connsiteY1" fmla="*/ 304800 h 1079500"/>
                    <a:gd name="connsiteX2" fmla="*/ 456406 w 991994"/>
                    <a:gd name="connsiteY2" fmla="*/ 724694 h 1079500"/>
                    <a:gd name="connsiteX3" fmla="*/ 269082 w 991994"/>
                    <a:gd name="connsiteY3" fmla="*/ 357187 h 1079500"/>
                    <a:gd name="connsiteX4" fmla="*/ 914400 w 991994"/>
                    <a:gd name="connsiteY4" fmla="*/ 495300 h 1079500"/>
                    <a:gd name="connsiteX5" fmla="*/ 927100 w 991994"/>
                    <a:gd name="connsiteY5" fmla="*/ 1079500 h 1079500"/>
                    <a:gd name="connsiteX0" fmla="*/ 0 w 991994"/>
                    <a:gd name="connsiteY0" fmla="*/ 0 h 1079500"/>
                    <a:gd name="connsiteX1" fmla="*/ 635000 w 991994"/>
                    <a:gd name="connsiteY1" fmla="*/ 304800 h 1079500"/>
                    <a:gd name="connsiteX2" fmla="*/ 456406 w 991994"/>
                    <a:gd name="connsiteY2" fmla="*/ 724694 h 1079500"/>
                    <a:gd name="connsiteX3" fmla="*/ 269082 w 991994"/>
                    <a:gd name="connsiteY3" fmla="*/ 357187 h 1079500"/>
                    <a:gd name="connsiteX4" fmla="*/ 914400 w 991994"/>
                    <a:gd name="connsiteY4" fmla="*/ 495300 h 1079500"/>
                    <a:gd name="connsiteX5" fmla="*/ 927100 w 991994"/>
                    <a:gd name="connsiteY5" fmla="*/ 1079500 h 1079500"/>
                    <a:gd name="connsiteX0" fmla="*/ 0 w 991994"/>
                    <a:gd name="connsiteY0" fmla="*/ 0 h 1079500"/>
                    <a:gd name="connsiteX1" fmla="*/ 635000 w 991994"/>
                    <a:gd name="connsiteY1" fmla="*/ 304800 h 1079500"/>
                    <a:gd name="connsiteX2" fmla="*/ 456406 w 991994"/>
                    <a:gd name="connsiteY2" fmla="*/ 724694 h 1079500"/>
                    <a:gd name="connsiteX3" fmla="*/ 285750 w 991994"/>
                    <a:gd name="connsiteY3" fmla="*/ 376237 h 1079500"/>
                    <a:gd name="connsiteX4" fmla="*/ 914400 w 991994"/>
                    <a:gd name="connsiteY4" fmla="*/ 495300 h 1079500"/>
                    <a:gd name="connsiteX5" fmla="*/ 927100 w 991994"/>
                    <a:gd name="connsiteY5" fmla="*/ 1079500 h 1079500"/>
                    <a:gd name="connsiteX0" fmla="*/ 0 w 991994"/>
                    <a:gd name="connsiteY0" fmla="*/ 0 h 1079500"/>
                    <a:gd name="connsiteX1" fmla="*/ 635000 w 991994"/>
                    <a:gd name="connsiteY1" fmla="*/ 304800 h 1079500"/>
                    <a:gd name="connsiteX2" fmla="*/ 456406 w 991994"/>
                    <a:gd name="connsiteY2" fmla="*/ 724694 h 1079500"/>
                    <a:gd name="connsiteX3" fmla="*/ 285750 w 991994"/>
                    <a:gd name="connsiteY3" fmla="*/ 376237 h 1079500"/>
                    <a:gd name="connsiteX4" fmla="*/ 914400 w 991994"/>
                    <a:gd name="connsiteY4" fmla="*/ 495300 h 1079500"/>
                    <a:gd name="connsiteX5" fmla="*/ 927100 w 991994"/>
                    <a:gd name="connsiteY5" fmla="*/ 1079500 h 1079500"/>
                    <a:gd name="connsiteX0" fmla="*/ 0 w 991994"/>
                    <a:gd name="connsiteY0" fmla="*/ 0 h 1079500"/>
                    <a:gd name="connsiteX1" fmla="*/ 630238 w 991994"/>
                    <a:gd name="connsiteY1" fmla="*/ 269082 h 1079500"/>
                    <a:gd name="connsiteX2" fmla="*/ 456406 w 991994"/>
                    <a:gd name="connsiteY2" fmla="*/ 724694 h 1079500"/>
                    <a:gd name="connsiteX3" fmla="*/ 285750 w 991994"/>
                    <a:gd name="connsiteY3" fmla="*/ 376237 h 1079500"/>
                    <a:gd name="connsiteX4" fmla="*/ 914400 w 991994"/>
                    <a:gd name="connsiteY4" fmla="*/ 495300 h 1079500"/>
                    <a:gd name="connsiteX5" fmla="*/ 927100 w 991994"/>
                    <a:gd name="connsiteY5" fmla="*/ 1079500 h 1079500"/>
                    <a:gd name="connsiteX0" fmla="*/ 0 w 991994"/>
                    <a:gd name="connsiteY0" fmla="*/ 0 h 1079500"/>
                    <a:gd name="connsiteX1" fmla="*/ 630238 w 991994"/>
                    <a:gd name="connsiteY1" fmla="*/ 269082 h 1079500"/>
                    <a:gd name="connsiteX2" fmla="*/ 456406 w 991994"/>
                    <a:gd name="connsiteY2" fmla="*/ 724694 h 1079500"/>
                    <a:gd name="connsiteX3" fmla="*/ 285750 w 991994"/>
                    <a:gd name="connsiteY3" fmla="*/ 376237 h 1079500"/>
                    <a:gd name="connsiteX4" fmla="*/ 914400 w 991994"/>
                    <a:gd name="connsiteY4" fmla="*/ 495300 h 1079500"/>
                    <a:gd name="connsiteX5" fmla="*/ 927100 w 991994"/>
                    <a:gd name="connsiteY5" fmla="*/ 1079500 h 1079500"/>
                    <a:gd name="connsiteX0" fmla="*/ 0 w 991994"/>
                    <a:gd name="connsiteY0" fmla="*/ 0 h 1079500"/>
                    <a:gd name="connsiteX1" fmla="*/ 630238 w 991994"/>
                    <a:gd name="connsiteY1" fmla="*/ 269082 h 1079500"/>
                    <a:gd name="connsiteX2" fmla="*/ 456406 w 991994"/>
                    <a:gd name="connsiteY2" fmla="*/ 724694 h 1079500"/>
                    <a:gd name="connsiteX3" fmla="*/ 285750 w 991994"/>
                    <a:gd name="connsiteY3" fmla="*/ 376237 h 1079500"/>
                    <a:gd name="connsiteX4" fmla="*/ 914400 w 991994"/>
                    <a:gd name="connsiteY4" fmla="*/ 495300 h 1079500"/>
                    <a:gd name="connsiteX5" fmla="*/ 927100 w 991994"/>
                    <a:gd name="connsiteY5" fmla="*/ 1079500 h 1079500"/>
                    <a:gd name="connsiteX0" fmla="*/ 0 w 991994"/>
                    <a:gd name="connsiteY0" fmla="*/ 0 h 1079500"/>
                    <a:gd name="connsiteX1" fmla="*/ 630238 w 991994"/>
                    <a:gd name="connsiteY1" fmla="*/ 269082 h 1079500"/>
                    <a:gd name="connsiteX2" fmla="*/ 456406 w 991994"/>
                    <a:gd name="connsiteY2" fmla="*/ 724694 h 1079500"/>
                    <a:gd name="connsiteX3" fmla="*/ 285750 w 991994"/>
                    <a:gd name="connsiteY3" fmla="*/ 376237 h 1079500"/>
                    <a:gd name="connsiteX4" fmla="*/ 914400 w 991994"/>
                    <a:gd name="connsiteY4" fmla="*/ 495300 h 1079500"/>
                    <a:gd name="connsiteX5" fmla="*/ 927100 w 991994"/>
                    <a:gd name="connsiteY5" fmla="*/ 1079500 h 1079500"/>
                    <a:gd name="connsiteX0" fmla="*/ 0 w 1115994"/>
                    <a:gd name="connsiteY0" fmla="*/ 0 h 1142878"/>
                    <a:gd name="connsiteX1" fmla="*/ 754238 w 1115994"/>
                    <a:gd name="connsiteY1" fmla="*/ 332460 h 1142878"/>
                    <a:gd name="connsiteX2" fmla="*/ 580406 w 1115994"/>
                    <a:gd name="connsiteY2" fmla="*/ 788072 h 1142878"/>
                    <a:gd name="connsiteX3" fmla="*/ 409750 w 1115994"/>
                    <a:gd name="connsiteY3" fmla="*/ 439615 h 1142878"/>
                    <a:gd name="connsiteX4" fmla="*/ 1038400 w 1115994"/>
                    <a:gd name="connsiteY4" fmla="*/ 558678 h 1142878"/>
                    <a:gd name="connsiteX5" fmla="*/ 1051100 w 1115994"/>
                    <a:gd name="connsiteY5" fmla="*/ 1142878 h 1142878"/>
                    <a:gd name="connsiteX0" fmla="*/ 0 w 1115994"/>
                    <a:gd name="connsiteY0" fmla="*/ 0 h 1142878"/>
                    <a:gd name="connsiteX1" fmla="*/ 754238 w 1115994"/>
                    <a:gd name="connsiteY1" fmla="*/ 332460 h 1142878"/>
                    <a:gd name="connsiteX2" fmla="*/ 580406 w 1115994"/>
                    <a:gd name="connsiteY2" fmla="*/ 788072 h 1142878"/>
                    <a:gd name="connsiteX3" fmla="*/ 409750 w 1115994"/>
                    <a:gd name="connsiteY3" fmla="*/ 439615 h 1142878"/>
                    <a:gd name="connsiteX4" fmla="*/ 1038400 w 1115994"/>
                    <a:gd name="connsiteY4" fmla="*/ 558678 h 1142878"/>
                    <a:gd name="connsiteX5" fmla="*/ 1051100 w 1115994"/>
                    <a:gd name="connsiteY5" fmla="*/ 1142878 h 1142878"/>
                    <a:gd name="connsiteX0" fmla="*/ 0 w 1115994"/>
                    <a:gd name="connsiteY0" fmla="*/ 0 h 1142878"/>
                    <a:gd name="connsiteX1" fmla="*/ 754238 w 1115994"/>
                    <a:gd name="connsiteY1" fmla="*/ 332460 h 1142878"/>
                    <a:gd name="connsiteX2" fmla="*/ 580406 w 1115994"/>
                    <a:gd name="connsiteY2" fmla="*/ 788072 h 1142878"/>
                    <a:gd name="connsiteX3" fmla="*/ 409750 w 1115994"/>
                    <a:gd name="connsiteY3" fmla="*/ 439615 h 1142878"/>
                    <a:gd name="connsiteX4" fmla="*/ 1038400 w 1115994"/>
                    <a:gd name="connsiteY4" fmla="*/ 558678 h 1142878"/>
                    <a:gd name="connsiteX5" fmla="*/ 1051100 w 1115994"/>
                    <a:gd name="connsiteY5" fmla="*/ 1142878 h 1142878"/>
                    <a:gd name="connsiteX0" fmla="*/ 0 w 1115994"/>
                    <a:gd name="connsiteY0" fmla="*/ 0 h 1142878"/>
                    <a:gd name="connsiteX1" fmla="*/ 754238 w 1115994"/>
                    <a:gd name="connsiteY1" fmla="*/ 332460 h 1142878"/>
                    <a:gd name="connsiteX2" fmla="*/ 580406 w 1115994"/>
                    <a:gd name="connsiteY2" fmla="*/ 788072 h 1142878"/>
                    <a:gd name="connsiteX3" fmla="*/ 409750 w 1115994"/>
                    <a:gd name="connsiteY3" fmla="*/ 439615 h 1142878"/>
                    <a:gd name="connsiteX4" fmla="*/ 1038400 w 1115994"/>
                    <a:gd name="connsiteY4" fmla="*/ 558678 h 1142878"/>
                    <a:gd name="connsiteX5" fmla="*/ 1051100 w 1115994"/>
                    <a:gd name="connsiteY5" fmla="*/ 1142878 h 1142878"/>
                    <a:gd name="connsiteX0" fmla="*/ 0 w 1115994"/>
                    <a:gd name="connsiteY0" fmla="*/ 0 h 1142878"/>
                    <a:gd name="connsiteX1" fmla="*/ 754238 w 1115994"/>
                    <a:gd name="connsiteY1" fmla="*/ 332460 h 1142878"/>
                    <a:gd name="connsiteX2" fmla="*/ 580406 w 1115994"/>
                    <a:gd name="connsiteY2" fmla="*/ 788072 h 1142878"/>
                    <a:gd name="connsiteX3" fmla="*/ 409750 w 1115994"/>
                    <a:gd name="connsiteY3" fmla="*/ 439615 h 1142878"/>
                    <a:gd name="connsiteX4" fmla="*/ 1038400 w 1115994"/>
                    <a:gd name="connsiteY4" fmla="*/ 558678 h 1142878"/>
                    <a:gd name="connsiteX5" fmla="*/ 1051100 w 1115994"/>
                    <a:gd name="connsiteY5" fmla="*/ 1142878 h 1142878"/>
                    <a:gd name="connsiteX0" fmla="*/ 0 w 1115994"/>
                    <a:gd name="connsiteY0" fmla="*/ 0 h 1142878"/>
                    <a:gd name="connsiteX1" fmla="*/ 754238 w 1115994"/>
                    <a:gd name="connsiteY1" fmla="*/ 332460 h 1142878"/>
                    <a:gd name="connsiteX2" fmla="*/ 580406 w 1115994"/>
                    <a:gd name="connsiteY2" fmla="*/ 788072 h 1142878"/>
                    <a:gd name="connsiteX3" fmla="*/ 409750 w 1115994"/>
                    <a:gd name="connsiteY3" fmla="*/ 439615 h 1142878"/>
                    <a:gd name="connsiteX4" fmla="*/ 1038400 w 1115994"/>
                    <a:gd name="connsiteY4" fmla="*/ 558678 h 1142878"/>
                    <a:gd name="connsiteX5" fmla="*/ 1051100 w 1115994"/>
                    <a:gd name="connsiteY5" fmla="*/ 1142878 h 1142878"/>
                    <a:gd name="connsiteX0" fmla="*/ 0 w 1115994"/>
                    <a:gd name="connsiteY0" fmla="*/ 0 h 1142878"/>
                    <a:gd name="connsiteX1" fmla="*/ 754238 w 1115994"/>
                    <a:gd name="connsiteY1" fmla="*/ 332460 h 1142878"/>
                    <a:gd name="connsiteX2" fmla="*/ 580406 w 1115994"/>
                    <a:gd name="connsiteY2" fmla="*/ 788072 h 1142878"/>
                    <a:gd name="connsiteX3" fmla="*/ 409750 w 1115994"/>
                    <a:gd name="connsiteY3" fmla="*/ 439615 h 1142878"/>
                    <a:gd name="connsiteX4" fmla="*/ 1038400 w 1115994"/>
                    <a:gd name="connsiteY4" fmla="*/ 558678 h 1142878"/>
                    <a:gd name="connsiteX5" fmla="*/ 1051100 w 1115994"/>
                    <a:gd name="connsiteY5" fmla="*/ 1142878 h 1142878"/>
                    <a:gd name="connsiteX0" fmla="*/ 0 w 1115994"/>
                    <a:gd name="connsiteY0" fmla="*/ 0 h 1142878"/>
                    <a:gd name="connsiteX1" fmla="*/ 754238 w 1115994"/>
                    <a:gd name="connsiteY1" fmla="*/ 332460 h 1142878"/>
                    <a:gd name="connsiteX2" fmla="*/ 580406 w 1115994"/>
                    <a:gd name="connsiteY2" fmla="*/ 788072 h 1142878"/>
                    <a:gd name="connsiteX3" fmla="*/ 409750 w 1115994"/>
                    <a:gd name="connsiteY3" fmla="*/ 439615 h 1142878"/>
                    <a:gd name="connsiteX4" fmla="*/ 1038400 w 1115994"/>
                    <a:gd name="connsiteY4" fmla="*/ 558678 h 1142878"/>
                    <a:gd name="connsiteX5" fmla="*/ 1051100 w 1115994"/>
                    <a:gd name="connsiteY5" fmla="*/ 1142878 h 1142878"/>
                    <a:gd name="connsiteX0" fmla="*/ 0 w 1115994"/>
                    <a:gd name="connsiteY0" fmla="*/ 0 h 1142878"/>
                    <a:gd name="connsiteX1" fmla="*/ 754238 w 1115994"/>
                    <a:gd name="connsiteY1" fmla="*/ 332460 h 1142878"/>
                    <a:gd name="connsiteX2" fmla="*/ 580406 w 1115994"/>
                    <a:gd name="connsiteY2" fmla="*/ 788072 h 1142878"/>
                    <a:gd name="connsiteX3" fmla="*/ 409750 w 1115994"/>
                    <a:gd name="connsiteY3" fmla="*/ 439615 h 1142878"/>
                    <a:gd name="connsiteX4" fmla="*/ 1038400 w 1115994"/>
                    <a:gd name="connsiteY4" fmla="*/ 558678 h 1142878"/>
                    <a:gd name="connsiteX5" fmla="*/ 1051100 w 1115994"/>
                    <a:gd name="connsiteY5" fmla="*/ 1142878 h 1142878"/>
                    <a:gd name="connsiteX0" fmla="*/ 0 w 1115994"/>
                    <a:gd name="connsiteY0" fmla="*/ 0 h 1142878"/>
                    <a:gd name="connsiteX1" fmla="*/ 754238 w 1115994"/>
                    <a:gd name="connsiteY1" fmla="*/ 332460 h 1142878"/>
                    <a:gd name="connsiteX2" fmla="*/ 580406 w 1115994"/>
                    <a:gd name="connsiteY2" fmla="*/ 788072 h 1142878"/>
                    <a:gd name="connsiteX3" fmla="*/ 409750 w 1115994"/>
                    <a:gd name="connsiteY3" fmla="*/ 439615 h 1142878"/>
                    <a:gd name="connsiteX4" fmla="*/ 1038400 w 1115994"/>
                    <a:gd name="connsiteY4" fmla="*/ 558678 h 1142878"/>
                    <a:gd name="connsiteX5" fmla="*/ 1051100 w 1115994"/>
                    <a:gd name="connsiteY5" fmla="*/ 1142878 h 1142878"/>
                    <a:gd name="connsiteX0" fmla="*/ 0 w 1115994"/>
                    <a:gd name="connsiteY0" fmla="*/ 0 h 1142878"/>
                    <a:gd name="connsiteX1" fmla="*/ 754238 w 1115994"/>
                    <a:gd name="connsiteY1" fmla="*/ 332460 h 1142878"/>
                    <a:gd name="connsiteX2" fmla="*/ 580406 w 1115994"/>
                    <a:gd name="connsiteY2" fmla="*/ 788072 h 1142878"/>
                    <a:gd name="connsiteX3" fmla="*/ 409750 w 1115994"/>
                    <a:gd name="connsiteY3" fmla="*/ 439615 h 1142878"/>
                    <a:gd name="connsiteX4" fmla="*/ 1038400 w 1115994"/>
                    <a:gd name="connsiteY4" fmla="*/ 558678 h 1142878"/>
                    <a:gd name="connsiteX5" fmla="*/ 1051100 w 1115994"/>
                    <a:gd name="connsiteY5" fmla="*/ 1142878 h 1142878"/>
                    <a:gd name="connsiteX0" fmla="*/ 0 w 1115994"/>
                    <a:gd name="connsiteY0" fmla="*/ 0 h 1142878"/>
                    <a:gd name="connsiteX1" fmla="*/ 754238 w 1115994"/>
                    <a:gd name="connsiteY1" fmla="*/ 332460 h 1142878"/>
                    <a:gd name="connsiteX2" fmla="*/ 580406 w 1115994"/>
                    <a:gd name="connsiteY2" fmla="*/ 788072 h 1142878"/>
                    <a:gd name="connsiteX3" fmla="*/ 398728 w 1115994"/>
                    <a:gd name="connsiteY3" fmla="*/ 472682 h 1142878"/>
                    <a:gd name="connsiteX4" fmla="*/ 1038400 w 1115994"/>
                    <a:gd name="connsiteY4" fmla="*/ 558678 h 1142878"/>
                    <a:gd name="connsiteX5" fmla="*/ 1051100 w 1115994"/>
                    <a:gd name="connsiteY5" fmla="*/ 1142878 h 1142878"/>
                    <a:gd name="connsiteX0" fmla="*/ 0 w 1115994"/>
                    <a:gd name="connsiteY0" fmla="*/ 0 h 1142878"/>
                    <a:gd name="connsiteX1" fmla="*/ 754238 w 1115994"/>
                    <a:gd name="connsiteY1" fmla="*/ 332460 h 1142878"/>
                    <a:gd name="connsiteX2" fmla="*/ 580406 w 1115994"/>
                    <a:gd name="connsiteY2" fmla="*/ 788072 h 1142878"/>
                    <a:gd name="connsiteX3" fmla="*/ 398728 w 1115994"/>
                    <a:gd name="connsiteY3" fmla="*/ 472682 h 1142878"/>
                    <a:gd name="connsiteX4" fmla="*/ 1038400 w 1115994"/>
                    <a:gd name="connsiteY4" fmla="*/ 558678 h 1142878"/>
                    <a:gd name="connsiteX5" fmla="*/ 1051100 w 1115994"/>
                    <a:gd name="connsiteY5" fmla="*/ 1142878 h 1142878"/>
                    <a:gd name="connsiteX0" fmla="*/ 0 w 1115994"/>
                    <a:gd name="connsiteY0" fmla="*/ 0 h 1142878"/>
                    <a:gd name="connsiteX1" fmla="*/ 754238 w 1115994"/>
                    <a:gd name="connsiteY1" fmla="*/ 332460 h 1142878"/>
                    <a:gd name="connsiteX2" fmla="*/ 580406 w 1115994"/>
                    <a:gd name="connsiteY2" fmla="*/ 788072 h 1142878"/>
                    <a:gd name="connsiteX3" fmla="*/ 398728 w 1115994"/>
                    <a:gd name="connsiteY3" fmla="*/ 472682 h 1142878"/>
                    <a:gd name="connsiteX4" fmla="*/ 1038400 w 1115994"/>
                    <a:gd name="connsiteY4" fmla="*/ 558678 h 1142878"/>
                    <a:gd name="connsiteX5" fmla="*/ 1051100 w 1115994"/>
                    <a:gd name="connsiteY5" fmla="*/ 1142878 h 1142878"/>
                    <a:gd name="connsiteX0" fmla="*/ 0 w 1115994"/>
                    <a:gd name="connsiteY0" fmla="*/ 0 h 1142878"/>
                    <a:gd name="connsiteX1" fmla="*/ 754238 w 1115994"/>
                    <a:gd name="connsiteY1" fmla="*/ 332460 h 1142878"/>
                    <a:gd name="connsiteX2" fmla="*/ 580406 w 1115994"/>
                    <a:gd name="connsiteY2" fmla="*/ 788072 h 1142878"/>
                    <a:gd name="connsiteX3" fmla="*/ 398728 w 1115994"/>
                    <a:gd name="connsiteY3" fmla="*/ 472682 h 1142878"/>
                    <a:gd name="connsiteX4" fmla="*/ 1038400 w 1115994"/>
                    <a:gd name="connsiteY4" fmla="*/ 558678 h 1142878"/>
                    <a:gd name="connsiteX5" fmla="*/ 1051100 w 1115994"/>
                    <a:gd name="connsiteY5" fmla="*/ 1142878 h 1142878"/>
                    <a:gd name="connsiteX0" fmla="*/ 0 w 1115994"/>
                    <a:gd name="connsiteY0" fmla="*/ 0 h 1142878"/>
                    <a:gd name="connsiteX1" fmla="*/ 754238 w 1115994"/>
                    <a:gd name="connsiteY1" fmla="*/ 332460 h 1142878"/>
                    <a:gd name="connsiteX2" fmla="*/ 580406 w 1115994"/>
                    <a:gd name="connsiteY2" fmla="*/ 788072 h 1142878"/>
                    <a:gd name="connsiteX3" fmla="*/ 398728 w 1115994"/>
                    <a:gd name="connsiteY3" fmla="*/ 472682 h 1142878"/>
                    <a:gd name="connsiteX4" fmla="*/ 1038400 w 1115994"/>
                    <a:gd name="connsiteY4" fmla="*/ 558678 h 1142878"/>
                    <a:gd name="connsiteX5" fmla="*/ 1051100 w 1115994"/>
                    <a:gd name="connsiteY5" fmla="*/ 1142878 h 1142878"/>
                    <a:gd name="connsiteX0" fmla="*/ 0 w 1115994"/>
                    <a:gd name="connsiteY0" fmla="*/ 0 h 1142878"/>
                    <a:gd name="connsiteX1" fmla="*/ 754238 w 1115994"/>
                    <a:gd name="connsiteY1" fmla="*/ 332460 h 1142878"/>
                    <a:gd name="connsiteX2" fmla="*/ 580406 w 1115994"/>
                    <a:gd name="connsiteY2" fmla="*/ 788072 h 1142878"/>
                    <a:gd name="connsiteX3" fmla="*/ 398728 w 1115994"/>
                    <a:gd name="connsiteY3" fmla="*/ 472682 h 1142878"/>
                    <a:gd name="connsiteX4" fmla="*/ 1038400 w 1115994"/>
                    <a:gd name="connsiteY4" fmla="*/ 558678 h 1142878"/>
                    <a:gd name="connsiteX5" fmla="*/ 1051100 w 1115994"/>
                    <a:gd name="connsiteY5" fmla="*/ 1142878 h 1142878"/>
                    <a:gd name="connsiteX0" fmla="*/ 0 w 1115994"/>
                    <a:gd name="connsiteY0" fmla="*/ 365 h 1143243"/>
                    <a:gd name="connsiteX1" fmla="*/ 754238 w 1115994"/>
                    <a:gd name="connsiteY1" fmla="*/ 332825 h 1143243"/>
                    <a:gd name="connsiteX2" fmla="*/ 580406 w 1115994"/>
                    <a:gd name="connsiteY2" fmla="*/ 788437 h 1143243"/>
                    <a:gd name="connsiteX3" fmla="*/ 398728 w 1115994"/>
                    <a:gd name="connsiteY3" fmla="*/ 473047 h 1143243"/>
                    <a:gd name="connsiteX4" fmla="*/ 1038400 w 1115994"/>
                    <a:gd name="connsiteY4" fmla="*/ 559043 h 1143243"/>
                    <a:gd name="connsiteX5" fmla="*/ 1051100 w 1115994"/>
                    <a:gd name="connsiteY5" fmla="*/ 1143243 h 1143243"/>
                    <a:gd name="connsiteX0" fmla="*/ 0 w 1115994"/>
                    <a:gd name="connsiteY0" fmla="*/ 365 h 1143243"/>
                    <a:gd name="connsiteX1" fmla="*/ 754238 w 1115994"/>
                    <a:gd name="connsiteY1" fmla="*/ 332825 h 1143243"/>
                    <a:gd name="connsiteX2" fmla="*/ 580406 w 1115994"/>
                    <a:gd name="connsiteY2" fmla="*/ 788437 h 1143243"/>
                    <a:gd name="connsiteX3" fmla="*/ 398728 w 1115994"/>
                    <a:gd name="connsiteY3" fmla="*/ 473047 h 1143243"/>
                    <a:gd name="connsiteX4" fmla="*/ 1038400 w 1115994"/>
                    <a:gd name="connsiteY4" fmla="*/ 559043 h 1143243"/>
                    <a:gd name="connsiteX5" fmla="*/ 1051100 w 1115994"/>
                    <a:gd name="connsiteY5" fmla="*/ 1143243 h 1143243"/>
                    <a:gd name="connsiteX0" fmla="*/ 0 w 1115994"/>
                    <a:gd name="connsiteY0" fmla="*/ 365 h 1143243"/>
                    <a:gd name="connsiteX1" fmla="*/ 754238 w 1115994"/>
                    <a:gd name="connsiteY1" fmla="*/ 332825 h 1143243"/>
                    <a:gd name="connsiteX2" fmla="*/ 580406 w 1115994"/>
                    <a:gd name="connsiteY2" fmla="*/ 788437 h 1143243"/>
                    <a:gd name="connsiteX3" fmla="*/ 398728 w 1115994"/>
                    <a:gd name="connsiteY3" fmla="*/ 473047 h 1143243"/>
                    <a:gd name="connsiteX4" fmla="*/ 1038400 w 1115994"/>
                    <a:gd name="connsiteY4" fmla="*/ 559043 h 1143243"/>
                    <a:gd name="connsiteX5" fmla="*/ 1051100 w 1115994"/>
                    <a:gd name="connsiteY5" fmla="*/ 1143243 h 1143243"/>
                    <a:gd name="connsiteX0" fmla="*/ 0 w 1115994"/>
                    <a:gd name="connsiteY0" fmla="*/ 365 h 1143243"/>
                    <a:gd name="connsiteX1" fmla="*/ 754238 w 1115994"/>
                    <a:gd name="connsiteY1" fmla="*/ 332825 h 1143243"/>
                    <a:gd name="connsiteX2" fmla="*/ 580406 w 1115994"/>
                    <a:gd name="connsiteY2" fmla="*/ 788437 h 1143243"/>
                    <a:gd name="connsiteX3" fmla="*/ 398728 w 1115994"/>
                    <a:gd name="connsiteY3" fmla="*/ 473047 h 1143243"/>
                    <a:gd name="connsiteX4" fmla="*/ 1038400 w 1115994"/>
                    <a:gd name="connsiteY4" fmla="*/ 559043 h 1143243"/>
                    <a:gd name="connsiteX5" fmla="*/ 1051100 w 1115994"/>
                    <a:gd name="connsiteY5" fmla="*/ 1143243 h 1143243"/>
                    <a:gd name="connsiteX0" fmla="*/ 0 w 1115994"/>
                    <a:gd name="connsiteY0" fmla="*/ 365 h 1143243"/>
                    <a:gd name="connsiteX1" fmla="*/ 754238 w 1115994"/>
                    <a:gd name="connsiteY1" fmla="*/ 332825 h 1143243"/>
                    <a:gd name="connsiteX2" fmla="*/ 580406 w 1115994"/>
                    <a:gd name="connsiteY2" fmla="*/ 788437 h 1143243"/>
                    <a:gd name="connsiteX3" fmla="*/ 398728 w 1115994"/>
                    <a:gd name="connsiteY3" fmla="*/ 473047 h 1143243"/>
                    <a:gd name="connsiteX4" fmla="*/ 1038400 w 1115994"/>
                    <a:gd name="connsiteY4" fmla="*/ 559043 h 1143243"/>
                    <a:gd name="connsiteX5" fmla="*/ 1051100 w 1115994"/>
                    <a:gd name="connsiteY5" fmla="*/ 1143243 h 1143243"/>
                    <a:gd name="connsiteX0" fmla="*/ 0 w 1127405"/>
                    <a:gd name="connsiteY0" fmla="*/ 365 h 1140488"/>
                    <a:gd name="connsiteX1" fmla="*/ 754238 w 1127405"/>
                    <a:gd name="connsiteY1" fmla="*/ 332825 h 1140488"/>
                    <a:gd name="connsiteX2" fmla="*/ 580406 w 1127405"/>
                    <a:gd name="connsiteY2" fmla="*/ 788437 h 1140488"/>
                    <a:gd name="connsiteX3" fmla="*/ 398728 w 1127405"/>
                    <a:gd name="connsiteY3" fmla="*/ 473047 h 1140488"/>
                    <a:gd name="connsiteX4" fmla="*/ 1038400 w 1127405"/>
                    <a:gd name="connsiteY4" fmla="*/ 559043 h 1140488"/>
                    <a:gd name="connsiteX5" fmla="*/ 1075900 w 1127405"/>
                    <a:gd name="connsiteY5" fmla="*/ 1140488 h 1140488"/>
                    <a:gd name="connsiteX0" fmla="*/ 0 w 1137973"/>
                    <a:gd name="connsiteY0" fmla="*/ 365 h 1146000"/>
                    <a:gd name="connsiteX1" fmla="*/ 754238 w 1137973"/>
                    <a:gd name="connsiteY1" fmla="*/ 332825 h 1146000"/>
                    <a:gd name="connsiteX2" fmla="*/ 580406 w 1137973"/>
                    <a:gd name="connsiteY2" fmla="*/ 788437 h 1146000"/>
                    <a:gd name="connsiteX3" fmla="*/ 398728 w 1137973"/>
                    <a:gd name="connsiteY3" fmla="*/ 473047 h 1146000"/>
                    <a:gd name="connsiteX4" fmla="*/ 1038400 w 1137973"/>
                    <a:gd name="connsiteY4" fmla="*/ 559043 h 1146000"/>
                    <a:gd name="connsiteX5" fmla="*/ 1095190 w 1137973"/>
                    <a:gd name="connsiteY5" fmla="*/ 1146000 h 1146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137973" h="1146000">
                      <a:moveTo>
                        <a:pt x="0" y="365"/>
                      </a:moveTo>
                      <a:cubicBezTo>
                        <a:pt x="488565" y="-9975"/>
                        <a:pt x="657504" y="201480"/>
                        <a:pt x="754238" y="332825"/>
                      </a:cubicBezTo>
                      <a:cubicBezTo>
                        <a:pt x="850972" y="464170"/>
                        <a:pt x="727836" y="784356"/>
                        <a:pt x="580406" y="788437"/>
                      </a:cubicBezTo>
                      <a:cubicBezTo>
                        <a:pt x="432976" y="792518"/>
                        <a:pt x="284536" y="655173"/>
                        <a:pt x="398728" y="473047"/>
                      </a:cubicBezTo>
                      <a:cubicBezTo>
                        <a:pt x="512920" y="290921"/>
                        <a:pt x="909283" y="404526"/>
                        <a:pt x="1038400" y="559043"/>
                      </a:cubicBezTo>
                      <a:cubicBezTo>
                        <a:pt x="1167517" y="713560"/>
                        <a:pt x="1153398" y="931158"/>
                        <a:pt x="1095190" y="1146000"/>
                      </a:cubicBezTo>
                    </a:path>
                  </a:pathLst>
                </a:custGeom>
                <a:grpFill/>
                <a:ln w="15875" cap="rnd">
                  <a:solidFill>
                    <a:schemeClr val="tx2"/>
                  </a:solidFill>
                  <a:prstDash val="dash"/>
                  <a:round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5" name="Freeform: Shape 174">
                  <a:extLst>
                    <a:ext uri="{FF2B5EF4-FFF2-40B4-BE49-F238E27FC236}">
                      <a16:creationId xmlns:a16="http://schemas.microsoft.com/office/drawing/2014/main" id="{F03974F3-A0B9-5C9D-FCA9-4E44934D6F48}"/>
                    </a:ext>
                  </a:extLst>
                </p:cNvPr>
                <p:cNvSpPr/>
                <p:nvPr/>
              </p:nvSpPr>
              <p:spPr>
                <a:xfrm>
                  <a:off x="8088630" y="2650167"/>
                  <a:ext cx="121144" cy="114934"/>
                </a:xfrm>
                <a:custGeom>
                  <a:avLst/>
                  <a:gdLst>
                    <a:gd name="connsiteX0" fmla="*/ 164847 w 255741"/>
                    <a:gd name="connsiteY0" fmla="*/ 0 h 242633"/>
                    <a:gd name="connsiteX1" fmla="*/ 255741 w 255741"/>
                    <a:gd name="connsiteY1" fmla="*/ 242633 h 242633"/>
                    <a:gd name="connsiteX2" fmla="*/ 0 w 255741"/>
                    <a:gd name="connsiteY2" fmla="*/ 201049 h 242633"/>
                    <a:gd name="connsiteX3" fmla="*/ 164847 w 255741"/>
                    <a:gd name="connsiteY3" fmla="*/ 0 h 2426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5741" h="242633">
                      <a:moveTo>
                        <a:pt x="164847" y="0"/>
                      </a:moveTo>
                      <a:lnTo>
                        <a:pt x="255741" y="242633"/>
                      </a:lnTo>
                      <a:lnTo>
                        <a:pt x="0" y="201049"/>
                      </a:lnTo>
                      <a:lnTo>
                        <a:pt x="164847" y="0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 w="15875">
                  <a:solidFill>
                    <a:schemeClr val="tx2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rtlCol="0" anchor="ctr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77" name="Group 176">
              <a:extLst>
                <a:ext uri="{FF2B5EF4-FFF2-40B4-BE49-F238E27FC236}">
                  <a16:creationId xmlns:a16="http://schemas.microsoft.com/office/drawing/2014/main" id="{7E315D25-BCCF-44B6-FEDF-D5D7F695CED4}"/>
                </a:ext>
              </a:extLst>
            </p:cNvPr>
            <p:cNvGrpSpPr/>
            <p:nvPr/>
          </p:nvGrpSpPr>
          <p:grpSpPr>
            <a:xfrm>
              <a:off x="3463962" y="441045"/>
              <a:ext cx="5883609" cy="5916827"/>
              <a:chOff x="1073156" y="629445"/>
              <a:chExt cx="5883609" cy="5916827"/>
            </a:xfrm>
            <a:solidFill>
              <a:srgbClr val="B34BF2"/>
            </a:solidFill>
          </p:grpSpPr>
          <p:sp>
            <p:nvSpPr>
              <p:cNvPr id="178" name="Freeform: Shape 177">
                <a:extLst>
                  <a:ext uri="{FF2B5EF4-FFF2-40B4-BE49-F238E27FC236}">
                    <a16:creationId xmlns:a16="http://schemas.microsoft.com/office/drawing/2014/main" id="{EE1BD1C4-B470-D7DA-C971-78C4FD7BD89E}"/>
                  </a:ext>
                </a:extLst>
              </p:cNvPr>
              <p:cNvSpPr/>
              <p:nvPr/>
            </p:nvSpPr>
            <p:spPr>
              <a:xfrm>
                <a:off x="1073156" y="5598014"/>
                <a:ext cx="945022" cy="948258"/>
              </a:xfrm>
              <a:custGeom>
                <a:avLst/>
                <a:gdLst>
                  <a:gd name="connsiteX0" fmla="*/ 565090 w 1128244"/>
                  <a:gd name="connsiteY0" fmla="*/ 0 h 1132108"/>
                  <a:gd name="connsiteX1" fmla="*/ 690880 w 1128244"/>
                  <a:gd name="connsiteY1" fmla="*/ 408333 h 1132108"/>
                  <a:gd name="connsiteX2" fmla="*/ 1128244 w 1128244"/>
                  <a:gd name="connsiteY2" fmla="*/ 572828 h 1132108"/>
                  <a:gd name="connsiteX3" fmla="*/ 714103 w 1128244"/>
                  <a:gd name="connsiteY3" fmla="*/ 712164 h 1132108"/>
                  <a:gd name="connsiteX4" fmla="*/ 567025 w 1128244"/>
                  <a:gd name="connsiteY4" fmla="*/ 1132109 h 1132108"/>
                  <a:gd name="connsiteX5" fmla="*/ 400594 w 1128244"/>
                  <a:gd name="connsiteY5" fmla="*/ 698617 h 1132108"/>
                  <a:gd name="connsiteX6" fmla="*/ 0 w 1128244"/>
                  <a:gd name="connsiteY6" fmla="*/ 568957 h 1132108"/>
                  <a:gd name="connsiteX7" fmla="*/ 441235 w 1128244"/>
                  <a:gd name="connsiteY7" fmla="*/ 408333 h 1132108"/>
                  <a:gd name="connsiteX8" fmla="*/ 565090 w 1128244"/>
                  <a:gd name="connsiteY8" fmla="*/ 0 h 1132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28244" h="1132108">
                    <a:moveTo>
                      <a:pt x="565090" y="0"/>
                    </a:moveTo>
                    <a:cubicBezTo>
                      <a:pt x="580572" y="127725"/>
                      <a:pt x="613471" y="315442"/>
                      <a:pt x="690880" y="408333"/>
                    </a:cubicBezTo>
                    <a:cubicBezTo>
                      <a:pt x="777966" y="522512"/>
                      <a:pt x="965684" y="543799"/>
                      <a:pt x="1128244" y="572828"/>
                    </a:cubicBezTo>
                    <a:cubicBezTo>
                      <a:pt x="957943" y="609597"/>
                      <a:pt x="820541" y="619273"/>
                      <a:pt x="714103" y="712164"/>
                    </a:cubicBezTo>
                    <a:cubicBezTo>
                      <a:pt x="586377" y="849565"/>
                      <a:pt x="584442" y="1052764"/>
                      <a:pt x="567025" y="1132109"/>
                    </a:cubicBezTo>
                    <a:cubicBezTo>
                      <a:pt x="545737" y="1048894"/>
                      <a:pt x="526385" y="797314"/>
                      <a:pt x="400594" y="698617"/>
                    </a:cubicBezTo>
                    <a:cubicBezTo>
                      <a:pt x="305768" y="615403"/>
                      <a:pt x="141272" y="597986"/>
                      <a:pt x="0" y="568957"/>
                    </a:cubicBezTo>
                    <a:cubicBezTo>
                      <a:pt x="150949" y="551540"/>
                      <a:pt x="346408" y="520576"/>
                      <a:pt x="441235" y="408333"/>
                    </a:cubicBezTo>
                    <a:cubicBezTo>
                      <a:pt x="505097" y="311572"/>
                      <a:pt x="536061" y="224486"/>
                      <a:pt x="56509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15875" cap="flat">
                <a:solidFill>
                  <a:schemeClr val="tx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9" name="Freeform: Shape 178">
                <a:extLst>
                  <a:ext uri="{FF2B5EF4-FFF2-40B4-BE49-F238E27FC236}">
                    <a16:creationId xmlns:a16="http://schemas.microsoft.com/office/drawing/2014/main" id="{75EF8450-5517-9A90-F636-625E0E48A624}"/>
                  </a:ext>
                </a:extLst>
              </p:cNvPr>
              <p:cNvSpPr/>
              <p:nvPr/>
            </p:nvSpPr>
            <p:spPr>
              <a:xfrm>
                <a:off x="5927646" y="629445"/>
                <a:ext cx="1029119" cy="1032644"/>
              </a:xfrm>
              <a:custGeom>
                <a:avLst/>
                <a:gdLst>
                  <a:gd name="connsiteX0" fmla="*/ 565090 w 1128244"/>
                  <a:gd name="connsiteY0" fmla="*/ 0 h 1132108"/>
                  <a:gd name="connsiteX1" fmla="*/ 690880 w 1128244"/>
                  <a:gd name="connsiteY1" fmla="*/ 408333 h 1132108"/>
                  <a:gd name="connsiteX2" fmla="*/ 1128244 w 1128244"/>
                  <a:gd name="connsiteY2" fmla="*/ 572828 h 1132108"/>
                  <a:gd name="connsiteX3" fmla="*/ 714103 w 1128244"/>
                  <a:gd name="connsiteY3" fmla="*/ 712164 h 1132108"/>
                  <a:gd name="connsiteX4" fmla="*/ 567025 w 1128244"/>
                  <a:gd name="connsiteY4" fmla="*/ 1132109 h 1132108"/>
                  <a:gd name="connsiteX5" fmla="*/ 400594 w 1128244"/>
                  <a:gd name="connsiteY5" fmla="*/ 698617 h 1132108"/>
                  <a:gd name="connsiteX6" fmla="*/ 0 w 1128244"/>
                  <a:gd name="connsiteY6" fmla="*/ 568957 h 1132108"/>
                  <a:gd name="connsiteX7" fmla="*/ 441235 w 1128244"/>
                  <a:gd name="connsiteY7" fmla="*/ 408333 h 1132108"/>
                  <a:gd name="connsiteX8" fmla="*/ 565090 w 1128244"/>
                  <a:gd name="connsiteY8" fmla="*/ 0 h 1132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28244" h="1132108">
                    <a:moveTo>
                      <a:pt x="565090" y="0"/>
                    </a:moveTo>
                    <a:cubicBezTo>
                      <a:pt x="580572" y="127725"/>
                      <a:pt x="613471" y="315442"/>
                      <a:pt x="690880" y="408333"/>
                    </a:cubicBezTo>
                    <a:cubicBezTo>
                      <a:pt x="777966" y="522512"/>
                      <a:pt x="965684" y="543799"/>
                      <a:pt x="1128244" y="572828"/>
                    </a:cubicBezTo>
                    <a:cubicBezTo>
                      <a:pt x="957943" y="609597"/>
                      <a:pt x="820541" y="619273"/>
                      <a:pt x="714103" y="712164"/>
                    </a:cubicBezTo>
                    <a:cubicBezTo>
                      <a:pt x="586377" y="849565"/>
                      <a:pt x="584442" y="1052764"/>
                      <a:pt x="567025" y="1132109"/>
                    </a:cubicBezTo>
                    <a:cubicBezTo>
                      <a:pt x="545737" y="1048894"/>
                      <a:pt x="526385" y="797314"/>
                      <a:pt x="400594" y="698617"/>
                    </a:cubicBezTo>
                    <a:cubicBezTo>
                      <a:pt x="305768" y="615403"/>
                      <a:pt x="141272" y="597986"/>
                      <a:pt x="0" y="568957"/>
                    </a:cubicBezTo>
                    <a:cubicBezTo>
                      <a:pt x="150949" y="551540"/>
                      <a:pt x="346408" y="520576"/>
                      <a:pt x="441235" y="408333"/>
                    </a:cubicBezTo>
                    <a:cubicBezTo>
                      <a:pt x="505097" y="311572"/>
                      <a:pt x="536061" y="224486"/>
                      <a:pt x="56509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15875" cap="flat">
                <a:solidFill>
                  <a:schemeClr val="tx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10" name="Date Placeholder 9">
            <a:extLst>
              <a:ext uri="{FF2B5EF4-FFF2-40B4-BE49-F238E27FC236}">
                <a16:creationId xmlns:a16="http://schemas.microsoft.com/office/drawing/2014/main" id="{E7F7FCF8-3D0B-7B43-5441-EF784278844F}"/>
              </a:ext>
            </a:extLst>
          </p:cNvPr>
          <p:cNvSpPr>
            <a:spLocks noGrp="1"/>
          </p:cNvSpPr>
          <p:nvPr userDrawn="1">
            <p:ph type="dt" sz="half" idx="10"/>
          </p:nvPr>
        </p:nvSpPr>
        <p:spPr/>
        <p:txBody>
          <a:bodyPr/>
          <a:lstStyle/>
          <a:p>
            <a:fld id="{75C9ADB8-33A8-4DB2-A020-AF82C9210335}" type="datetime1">
              <a:rPr lang="en-US" smtClean="0"/>
              <a:t>5/2/2025</a:t>
            </a:fld>
            <a:endParaRPr lang="en-IN" dirty="0"/>
          </a:p>
        </p:txBody>
      </p:sp>
      <p:sp>
        <p:nvSpPr>
          <p:cNvPr id="11" name="Footer Placeholder 10">
            <a:extLst>
              <a:ext uri="{FF2B5EF4-FFF2-40B4-BE49-F238E27FC236}">
                <a16:creationId xmlns:a16="http://schemas.microsoft.com/office/drawing/2014/main" id="{A95DA9BE-7CAC-346D-894C-38AF02F0376F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chemeClr val="bg2">
                    <a:lumMod val="50000"/>
                  </a:schemeClr>
                </a:solidFill>
              </a:rPr>
              <a:t>www.yourwebsite.com</a:t>
            </a:r>
            <a:endParaRPr lang="en-US" dirty="0">
              <a:solidFill>
                <a:schemeClr val="bg2">
                  <a:lumMod val="50000"/>
                </a:schemeClr>
              </a:solidFill>
            </a:endParaRPr>
          </a:p>
        </p:txBody>
      </p:sp>
      <p:sp>
        <p:nvSpPr>
          <p:cNvPr id="12" name="Slide Number Placeholder 11">
            <a:extLst>
              <a:ext uri="{FF2B5EF4-FFF2-40B4-BE49-F238E27FC236}">
                <a16:creationId xmlns:a16="http://schemas.microsoft.com/office/drawing/2014/main" id="{287B3D73-BFDD-9A16-6095-1EFC87B8F210}"/>
              </a:ext>
            </a:extLst>
          </p:cNvPr>
          <p:cNvSpPr>
            <a:spLocks noGrp="1"/>
          </p:cNvSpPr>
          <p:nvPr userDrawn="1">
            <p:ph type="sldNum" sz="quarter" idx="12"/>
          </p:nvPr>
        </p:nvSpPr>
        <p:spPr/>
        <p:txBody>
          <a:bodyPr/>
          <a:lstStyle/>
          <a:p>
            <a:r>
              <a:rPr lang="en-US">
                <a:solidFill>
                  <a:schemeClr val="bg2">
                    <a:lumMod val="50000"/>
                  </a:schemeClr>
                </a:solidFill>
              </a:rPr>
              <a:t>Slide </a:t>
            </a:r>
            <a:fld id="{6CB62808-88BB-4E82-9200-19DAFECDBB5A}" type="slidenum">
              <a:rPr lang="en-IN" smtClean="0"/>
              <a:pPr/>
              <a:t>‹#›</a:t>
            </a:fld>
            <a:endParaRPr lang="en-IN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5BB75431-E76C-C21F-5BC7-B48E373F0419}"/>
              </a:ext>
            </a:extLst>
          </p:cNvPr>
          <p:cNvSpPr>
            <a:spLocks noGrp="1"/>
          </p:cNvSpPr>
          <p:nvPr userDrawn="1">
            <p:ph type="ctrTitle"/>
          </p:nvPr>
        </p:nvSpPr>
        <p:spPr>
          <a:xfrm>
            <a:off x="1653910" y="1389784"/>
            <a:ext cx="8884178" cy="2648816"/>
          </a:xfrm>
          <a:prstGeom prst="rect">
            <a:avLst/>
          </a:prstGeom>
        </p:spPr>
        <p:txBody>
          <a:bodyPr anchor="ctr"/>
          <a:lstStyle>
            <a:lvl1pPr algn="ctr">
              <a:defRPr sz="6000">
                <a:solidFill>
                  <a:schemeClr val="accent1"/>
                </a:solidFill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DB72F6A9-631B-6B10-E3BB-874A88B9BFF1}"/>
              </a:ext>
            </a:extLst>
          </p:cNvPr>
          <p:cNvSpPr>
            <a:spLocks noGrp="1"/>
          </p:cNvSpPr>
          <p:nvPr userDrawn="1">
            <p:ph type="subTitle" idx="1"/>
          </p:nvPr>
        </p:nvSpPr>
        <p:spPr>
          <a:xfrm>
            <a:off x="2610381" y="4793998"/>
            <a:ext cx="6971237" cy="497264"/>
          </a:xfrm>
          <a:prstGeom prst="rect">
            <a:avLst/>
          </a:prstGeom>
        </p:spPr>
        <p:txBody>
          <a:bodyPr anchor="ctr">
            <a:normAutofit/>
          </a:bodyPr>
          <a:lstStyle>
            <a:lvl1pPr marL="0" indent="0" algn="ctr">
              <a:buNone/>
              <a:defRPr sz="1800">
                <a:solidFill>
                  <a:schemeClr val="tx2">
                    <a:lumMod val="85000"/>
                    <a:lumOff val="15000"/>
                  </a:schemeClr>
                </a:solidFill>
                <a:latin typeface="+mn-lt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dirty="0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132986413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73BA565-B5A9-87B1-31B6-FD89ED56C72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53104" y="365126"/>
            <a:ext cx="11693332" cy="795336"/>
          </a:xfrm>
          <a:prstGeom prst="rect">
            <a:avLst/>
          </a:prstGeom>
        </p:spPr>
        <p:txBody>
          <a:bodyPr/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EEC015F1-974A-01D4-6041-E2341988F49E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253103" y="1233488"/>
            <a:ext cx="11693331" cy="5259386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10" name="Date Placeholder 9">
            <a:extLst>
              <a:ext uri="{FF2B5EF4-FFF2-40B4-BE49-F238E27FC236}">
                <a16:creationId xmlns:a16="http://schemas.microsoft.com/office/drawing/2014/main" id="{1838884A-49F1-C876-F7F8-C656A605ADD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083BAFD-B168-41BD-8A41-52E680D19E45}" type="datetime1">
              <a:rPr lang="en-US" smtClean="0"/>
              <a:t>5/2/2025</a:t>
            </a:fld>
            <a:endParaRPr lang="en-IN" dirty="0"/>
          </a:p>
        </p:txBody>
      </p:sp>
      <p:sp>
        <p:nvSpPr>
          <p:cNvPr id="11" name="Footer Placeholder 10">
            <a:extLst>
              <a:ext uri="{FF2B5EF4-FFF2-40B4-BE49-F238E27FC236}">
                <a16:creationId xmlns:a16="http://schemas.microsoft.com/office/drawing/2014/main" id="{68AB72DC-05C8-9D7A-A116-6B16EF34346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chemeClr val="bg2">
                    <a:lumMod val="50000"/>
                  </a:schemeClr>
                </a:solidFill>
              </a:rPr>
              <a:t>www.yourwebsite.com</a:t>
            </a:r>
            <a:endParaRPr lang="en-US" dirty="0">
              <a:solidFill>
                <a:schemeClr val="bg2">
                  <a:lumMod val="50000"/>
                </a:schemeClr>
              </a:solidFill>
            </a:endParaRPr>
          </a:p>
        </p:txBody>
      </p:sp>
      <p:sp>
        <p:nvSpPr>
          <p:cNvPr id="12" name="Slide Number Placeholder 11">
            <a:extLst>
              <a:ext uri="{FF2B5EF4-FFF2-40B4-BE49-F238E27FC236}">
                <a16:creationId xmlns:a16="http://schemas.microsoft.com/office/drawing/2014/main" id="{F01AB171-3A5B-8B92-A96B-3016AA7ABA0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US">
                <a:solidFill>
                  <a:schemeClr val="bg2">
                    <a:lumMod val="50000"/>
                  </a:schemeClr>
                </a:solidFill>
              </a:rPr>
              <a:t>Slide </a:t>
            </a:r>
            <a:fld id="{6CB62808-88BB-4E82-9200-19DAFECDBB5A}" type="slidenum">
              <a:rPr lang="en-IN" smtClean="0"/>
              <a:pPr/>
              <a:t>‹#›</a:t>
            </a:fld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4205748894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71A99DC-A895-3E5F-926B-FD1390C746B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  <a:prstGeom prst="rect">
            <a:avLst/>
          </a:prstGeom>
        </p:spPr>
        <p:txBody>
          <a:bodyPr anchor="b"/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312DB7A2-961A-408D-76E7-237B75693242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Date Placeholder 9">
            <a:extLst>
              <a:ext uri="{FF2B5EF4-FFF2-40B4-BE49-F238E27FC236}">
                <a16:creationId xmlns:a16="http://schemas.microsoft.com/office/drawing/2014/main" id="{382FAC0E-10B6-BCC1-6AE0-1AC1A05FC01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AA22963-FBC7-426E-AC02-1E36AD2AB3ED}" type="datetime1">
              <a:rPr lang="en-US" smtClean="0"/>
              <a:t>5/2/2025</a:t>
            </a:fld>
            <a:endParaRPr lang="en-IN" dirty="0"/>
          </a:p>
        </p:txBody>
      </p:sp>
      <p:sp>
        <p:nvSpPr>
          <p:cNvPr id="11" name="Footer Placeholder 10">
            <a:extLst>
              <a:ext uri="{FF2B5EF4-FFF2-40B4-BE49-F238E27FC236}">
                <a16:creationId xmlns:a16="http://schemas.microsoft.com/office/drawing/2014/main" id="{381E8148-7361-7382-5F2B-537153F5242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chemeClr val="bg2">
                    <a:lumMod val="50000"/>
                  </a:schemeClr>
                </a:solidFill>
              </a:rPr>
              <a:t>www.yourwebsite.com</a:t>
            </a:r>
            <a:endParaRPr lang="en-US" dirty="0">
              <a:solidFill>
                <a:schemeClr val="bg2">
                  <a:lumMod val="50000"/>
                </a:schemeClr>
              </a:solidFill>
            </a:endParaRPr>
          </a:p>
        </p:txBody>
      </p:sp>
      <p:sp>
        <p:nvSpPr>
          <p:cNvPr id="12" name="Slide Number Placeholder 11">
            <a:extLst>
              <a:ext uri="{FF2B5EF4-FFF2-40B4-BE49-F238E27FC236}">
                <a16:creationId xmlns:a16="http://schemas.microsoft.com/office/drawing/2014/main" id="{0B987F74-CAD0-26F5-529B-CCFC993F845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US">
                <a:solidFill>
                  <a:schemeClr val="bg2">
                    <a:lumMod val="50000"/>
                  </a:schemeClr>
                </a:solidFill>
              </a:rPr>
              <a:t>Slide </a:t>
            </a:r>
            <a:fld id="{6CB62808-88BB-4E82-9200-19DAFECDBB5A}" type="slidenum">
              <a:rPr lang="en-IN" smtClean="0"/>
              <a:pPr/>
              <a:t>‹#›</a:t>
            </a:fld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2679240630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C58120C-C127-B35E-8645-C849248F1CA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53104" y="152400"/>
            <a:ext cx="11693332" cy="720726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8C5AFFE5-4D26-855C-E8E8-D64346F9AB4E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253104" y="953311"/>
            <a:ext cx="5766696" cy="5476672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E5070740-258E-BC0C-237D-9E1E1DA2D878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953311"/>
            <a:ext cx="5774236" cy="5476672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1" name="Date Placeholder 10">
            <a:extLst>
              <a:ext uri="{FF2B5EF4-FFF2-40B4-BE49-F238E27FC236}">
                <a16:creationId xmlns:a16="http://schemas.microsoft.com/office/drawing/2014/main" id="{350765E8-3089-3CD2-1B6E-C341802CD7E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51344F1-5602-4754-A48D-1F6AE90DA2C4}" type="datetime1">
              <a:rPr lang="en-US" smtClean="0"/>
              <a:t>5/2/2025</a:t>
            </a:fld>
            <a:endParaRPr lang="en-IN" dirty="0"/>
          </a:p>
        </p:txBody>
      </p:sp>
      <p:sp>
        <p:nvSpPr>
          <p:cNvPr id="12" name="Footer Placeholder 11">
            <a:extLst>
              <a:ext uri="{FF2B5EF4-FFF2-40B4-BE49-F238E27FC236}">
                <a16:creationId xmlns:a16="http://schemas.microsoft.com/office/drawing/2014/main" id="{C7A198CB-EF48-8FD4-50C5-1512DFEEB43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chemeClr val="bg2">
                    <a:lumMod val="50000"/>
                  </a:schemeClr>
                </a:solidFill>
              </a:rPr>
              <a:t>www.yourwebsite.com</a:t>
            </a:r>
            <a:endParaRPr lang="en-US" dirty="0">
              <a:solidFill>
                <a:schemeClr val="bg2">
                  <a:lumMod val="50000"/>
                </a:schemeClr>
              </a:solidFill>
            </a:endParaRPr>
          </a:p>
        </p:txBody>
      </p:sp>
      <p:sp>
        <p:nvSpPr>
          <p:cNvPr id="13" name="Slide Number Placeholder 12">
            <a:extLst>
              <a:ext uri="{FF2B5EF4-FFF2-40B4-BE49-F238E27FC236}">
                <a16:creationId xmlns:a16="http://schemas.microsoft.com/office/drawing/2014/main" id="{8E0B2E7A-4511-A41A-84DE-CCCD225C20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US">
                <a:solidFill>
                  <a:schemeClr val="bg2">
                    <a:lumMod val="50000"/>
                  </a:schemeClr>
                </a:solidFill>
              </a:rPr>
              <a:t>Slide </a:t>
            </a:r>
            <a:fld id="{6CB62808-88BB-4E82-9200-19DAFECDBB5A}" type="slidenum">
              <a:rPr lang="en-IN" smtClean="0"/>
              <a:pPr/>
              <a:t>‹#›</a:t>
            </a:fld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2967143903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446CB0C-3D0E-FEDA-8206-FE1738FAC1F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53104" y="436273"/>
            <a:ext cx="11693332" cy="720726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FFFEF8EF-6BFD-A219-E48A-7244138F469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253104" y="1244505"/>
            <a:ext cx="5745938" cy="511537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28830FFD-93C7-9890-65E9-3250640D89AD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253104" y="1756042"/>
            <a:ext cx="5745938" cy="469339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E527B981-92A7-FC06-EDCC-689D5A3E89CF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244505"/>
            <a:ext cx="5774236" cy="511537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A878F085-E2D6-32A5-0024-D896A38C840F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1756042"/>
            <a:ext cx="5774236" cy="469339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3" name="Date Placeholder 12">
            <a:extLst>
              <a:ext uri="{FF2B5EF4-FFF2-40B4-BE49-F238E27FC236}">
                <a16:creationId xmlns:a16="http://schemas.microsoft.com/office/drawing/2014/main" id="{74A237CB-1BFB-0A32-2DC6-4C572E781F3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353A137-DE15-491C-B0BF-5704AC3BB921}" type="datetime1">
              <a:rPr lang="en-US" smtClean="0"/>
              <a:t>5/2/2025</a:t>
            </a:fld>
            <a:endParaRPr lang="en-IN" dirty="0"/>
          </a:p>
        </p:txBody>
      </p:sp>
      <p:sp>
        <p:nvSpPr>
          <p:cNvPr id="14" name="Footer Placeholder 13">
            <a:extLst>
              <a:ext uri="{FF2B5EF4-FFF2-40B4-BE49-F238E27FC236}">
                <a16:creationId xmlns:a16="http://schemas.microsoft.com/office/drawing/2014/main" id="{07835E8F-EA56-F963-8ED0-5436DB227A3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chemeClr val="bg2">
                    <a:lumMod val="50000"/>
                  </a:schemeClr>
                </a:solidFill>
              </a:rPr>
              <a:t>www.yourwebsite.com</a:t>
            </a:r>
            <a:endParaRPr lang="en-US" dirty="0">
              <a:solidFill>
                <a:schemeClr val="bg2">
                  <a:lumMod val="50000"/>
                </a:schemeClr>
              </a:solidFill>
            </a:endParaRPr>
          </a:p>
        </p:txBody>
      </p:sp>
      <p:sp>
        <p:nvSpPr>
          <p:cNvPr id="15" name="Slide Number Placeholder 14">
            <a:extLst>
              <a:ext uri="{FF2B5EF4-FFF2-40B4-BE49-F238E27FC236}">
                <a16:creationId xmlns:a16="http://schemas.microsoft.com/office/drawing/2014/main" id="{B56F5C24-CEA1-8F2A-F958-175F7193B9D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US">
                <a:solidFill>
                  <a:schemeClr val="bg2">
                    <a:lumMod val="50000"/>
                  </a:schemeClr>
                </a:solidFill>
              </a:rPr>
              <a:t>Slide </a:t>
            </a:r>
            <a:fld id="{6CB62808-88BB-4E82-9200-19DAFECDBB5A}" type="slidenum">
              <a:rPr lang="en-IN" smtClean="0"/>
              <a:pPr/>
              <a:t>‹#›</a:t>
            </a:fld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2263693609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Placeholder 1">
            <a:extLst>
              <a:ext uri="{FF2B5EF4-FFF2-40B4-BE49-F238E27FC236}">
                <a16:creationId xmlns:a16="http://schemas.microsoft.com/office/drawing/2014/main" id="{63B408A5-8AEA-201B-C6C3-B033A85044D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60641" y="368300"/>
            <a:ext cx="11685793" cy="7921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dirty="0"/>
              <a:t>Click to edit Master title style</a:t>
            </a:r>
            <a:endParaRPr lang="en-CA" dirty="0"/>
          </a:p>
        </p:txBody>
      </p:sp>
      <p:sp>
        <p:nvSpPr>
          <p:cNvPr id="10" name="Date Placeholder 9">
            <a:extLst>
              <a:ext uri="{FF2B5EF4-FFF2-40B4-BE49-F238E27FC236}">
                <a16:creationId xmlns:a16="http://schemas.microsoft.com/office/drawing/2014/main" id="{28EE0BEB-506B-6C12-9ADC-EEABA70D18B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AB2F998-B592-4D85-9590-E2052DAAC0FD}" type="datetime1">
              <a:rPr lang="en-US" smtClean="0"/>
              <a:t>5/2/2025</a:t>
            </a:fld>
            <a:endParaRPr lang="en-IN" dirty="0"/>
          </a:p>
        </p:txBody>
      </p:sp>
      <p:sp>
        <p:nvSpPr>
          <p:cNvPr id="11" name="Footer Placeholder 10">
            <a:extLst>
              <a:ext uri="{FF2B5EF4-FFF2-40B4-BE49-F238E27FC236}">
                <a16:creationId xmlns:a16="http://schemas.microsoft.com/office/drawing/2014/main" id="{EF539C1C-0CCC-4209-EBBC-15ECFCB13A8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chemeClr val="bg2">
                    <a:lumMod val="50000"/>
                  </a:schemeClr>
                </a:solidFill>
              </a:rPr>
              <a:t>www.yourwebsite.com</a:t>
            </a:r>
            <a:endParaRPr lang="en-US" dirty="0">
              <a:solidFill>
                <a:schemeClr val="bg2">
                  <a:lumMod val="50000"/>
                </a:schemeClr>
              </a:solidFill>
            </a:endParaRPr>
          </a:p>
        </p:txBody>
      </p:sp>
      <p:sp>
        <p:nvSpPr>
          <p:cNvPr id="12" name="Slide Number Placeholder 11">
            <a:extLst>
              <a:ext uri="{FF2B5EF4-FFF2-40B4-BE49-F238E27FC236}">
                <a16:creationId xmlns:a16="http://schemas.microsoft.com/office/drawing/2014/main" id="{C9CB7B2E-1DFE-54E9-6FA4-EB5DC10BC9A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US">
                <a:solidFill>
                  <a:schemeClr val="bg2">
                    <a:lumMod val="50000"/>
                  </a:schemeClr>
                </a:solidFill>
              </a:rPr>
              <a:t>Slide </a:t>
            </a:r>
            <a:fld id="{6CB62808-88BB-4E82-9200-19DAFECDBB5A}" type="slidenum">
              <a:rPr lang="en-IN" smtClean="0"/>
              <a:pPr/>
              <a:t>‹#›</a:t>
            </a:fld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596251280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5" name="Group 124">
            <a:extLst>
              <a:ext uri="{FF2B5EF4-FFF2-40B4-BE49-F238E27FC236}">
                <a16:creationId xmlns:a16="http://schemas.microsoft.com/office/drawing/2014/main" id="{A448CDD0-5F77-AAD0-5AA4-221F0C31F680}"/>
              </a:ext>
            </a:extLst>
          </p:cNvPr>
          <p:cNvGrpSpPr/>
          <p:nvPr userDrawn="1"/>
        </p:nvGrpSpPr>
        <p:grpSpPr>
          <a:xfrm>
            <a:off x="-25746" y="-21789"/>
            <a:ext cx="12587358" cy="6879789"/>
            <a:chOff x="-25746" y="-21789"/>
            <a:chExt cx="12587358" cy="6879789"/>
          </a:xfrm>
        </p:grpSpPr>
        <p:grpSp>
          <p:nvGrpSpPr>
            <p:cNvPr id="123" name="Group 122">
              <a:extLst>
                <a:ext uri="{FF2B5EF4-FFF2-40B4-BE49-F238E27FC236}">
                  <a16:creationId xmlns:a16="http://schemas.microsoft.com/office/drawing/2014/main" id="{827F9350-EB46-27E8-D130-C9F57749893A}"/>
                </a:ext>
              </a:extLst>
            </p:cNvPr>
            <p:cNvGrpSpPr/>
            <p:nvPr userDrawn="1"/>
          </p:nvGrpSpPr>
          <p:grpSpPr>
            <a:xfrm>
              <a:off x="-25746" y="-21789"/>
              <a:ext cx="12587358" cy="6879789"/>
              <a:chOff x="-25746" y="-21789"/>
              <a:chExt cx="12587358" cy="6879789"/>
            </a:xfrm>
          </p:grpSpPr>
          <p:sp>
            <p:nvSpPr>
              <p:cNvPr id="2" name="Rectangle 1">
                <a:extLst>
                  <a:ext uri="{FF2B5EF4-FFF2-40B4-BE49-F238E27FC236}">
                    <a16:creationId xmlns:a16="http://schemas.microsoft.com/office/drawing/2014/main" id="{EA18BEF1-3478-C87A-C967-073613716EFC}"/>
                  </a:ext>
                </a:extLst>
              </p:cNvPr>
              <p:cNvSpPr/>
              <p:nvPr userDrawn="1"/>
            </p:nvSpPr>
            <p:spPr>
              <a:xfrm>
                <a:off x="0" y="0"/>
                <a:ext cx="12192000" cy="685800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N" dirty="0"/>
              </a:p>
            </p:txBody>
          </p:sp>
          <p:grpSp>
            <p:nvGrpSpPr>
              <p:cNvPr id="13" name="Group 12">
                <a:extLst>
                  <a:ext uri="{FF2B5EF4-FFF2-40B4-BE49-F238E27FC236}">
                    <a16:creationId xmlns:a16="http://schemas.microsoft.com/office/drawing/2014/main" id="{84C719BB-A05E-E25B-418A-C0BAB205C535}"/>
                  </a:ext>
                </a:extLst>
              </p:cNvPr>
              <p:cNvGrpSpPr/>
              <p:nvPr/>
            </p:nvGrpSpPr>
            <p:grpSpPr>
              <a:xfrm>
                <a:off x="-25746" y="-21789"/>
                <a:ext cx="12217745" cy="6879783"/>
                <a:chOff x="-25746" y="-21789"/>
                <a:chExt cx="12217745" cy="6879783"/>
              </a:xfrm>
            </p:grpSpPr>
            <p:grpSp>
              <p:nvGrpSpPr>
                <p:cNvPr id="44" name="Group 43">
                  <a:extLst>
                    <a:ext uri="{FF2B5EF4-FFF2-40B4-BE49-F238E27FC236}">
                      <a16:creationId xmlns:a16="http://schemas.microsoft.com/office/drawing/2014/main" id="{B5DFB249-9502-CA01-F67E-98D9A1496CFF}"/>
                    </a:ext>
                  </a:extLst>
                </p:cNvPr>
                <p:cNvGrpSpPr/>
                <p:nvPr/>
              </p:nvGrpSpPr>
              <p:grpSpPr>
                <a:xfrm>
                  <a:off x="-25746" y="-21789"/>
                  <a:ext cx="12217745" cy="6879783"/>
                  <a:chOff x="-25746" y="-21789"/>
                  <a:chExt cx="12217745" cy="6879783"/>
                </a:xfrm>
              </p:grpSpPr>
              <p:grpSp>
                <p:nvGrpSpPr>
                  <p:cNvPr id="63" name="Group 62">
                    <a:extLst>
                      <a:ext uri="{FF2B5EF4-FFF2-40B4-BE49-F238E27FC236}">
                        <a16:creationId xmlns:a16="http://schemas.microsoft.com/office/drawing/2014/main" id="{234F0009-B5E7-1460-5AA7-43D90DB0629A}"/>
                      </a:ext>
                    </a:extLst>
                  </p:cNvPr>
                  <p:cNvGrpSpPr/>
                  <p:nvPr/>
                </p:nvGrpSpPr>
                <p:grpSpPr>
                  <a:xfrm>
                    <a:off x="405590" y="-21789"/>
                    <a:ext cx="11380820" cy="6879783"/>
                    <a:chOff x="559620" y="759913"/>
                    <a:chExt cx="11072751" cy="5907587"/>
                  </a:xfrm>
                </p:grpSpPr>
                <p:cxnSp>
                  <p:nvCxnSpPr>
                    <p:cNvPr id="82" name="Straight Connector 81">
                      <a:extLst>
                        <a:ext uri="{FF2B5EF4-FFF2-40B4-BE49-F238E27FC236}">
                          <a16:creationId xmlns:a16="http://schemas.microsoft.com/office/drawing/2014/main" id="{033647C2-5FDC-F3B6-746E-D50FD9F542C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59620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83" name="Straight Connector 82">
                      <a:extLst>
                        <a:ext uri="{FF2B5EF4-FFF2-40B4-BE49-F238E27FC236}">
                          <a16:creationId xmlns:a16="http://schemas.microsoft.com/office/drawing/2014/main" id="{1CADCAC9-8901-E657-9767-30F5CCAC0E5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941439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84" name="Straight Connector 83">
                      <a:extLst>
                        <a:ext uri="{FF2B5EF4-FFF2-40B4-BE49-F238E27FC236}">
                          <a16:creationId xmlns:a16="http://schemas.microsoft.com/office/drawing/2014/main" id="{EB8CEEBD-87C8-EADA-0C27-2CF3311D530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1323258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85" name="Straight Connector 84">
                      <a:extLst>
                        <a:ext uri="{FF2B5EF4-FFF2-40B4-BE49-F238E27FC236}">
                          <a16:creationId xmlns:a16="http://schemas.microsoft.com/office/drawing/2014/main" id="{84A0CF66-DAB4-45A7-7469-B48A82E375B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1705077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86" name="Straight Connector 85">
                      <a:extLst>
                        <a:ext uri="{FF2B5EF4-FFF2-40B4-BE49-F238E27FC236}">
                          <a16:creationId xmlns:a16="http://schemas.microsoft.com/office/drawing/2014/main" id="{740AD4BC-E0BC-A466-DB61-E0D33764D21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2086896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87" name="Straight Connector 86">
                      <a:extLst>
                        <a:ext uri="{FF2B5EF4-FFF2-40B4-BE49-F238E27FC236}">
                          <a16:creationId xmlns:a16="http://schemas.microsoft.com/office/drawing/2014/main" id="{EE87F0AA-F8E8-DA8F-E968-7FC56811C5D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2468715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88" name="Straight Connector 87">
                      <a:extLst>
                        <a:ext uri="{FF2B5EF4-FFF2-40B4-BE49-F238E27FC236}">
                          <a16:creationId xmlns:a16="http://schemas.microsoft.com/office/drawing/2014/main" id="{148119B9-1F11-0581-9E3F-1FAEFCCF871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2850534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89" name="Straight Connector 88">
                      <a:extLst>
                        <a:ext uri="{FF2B5EF4-FFF2-40B4-BE49-F238E27FC236}">
                          <a16:creationId xmlns:a16="http://schemas.microsoft.com/office/drawing/2014/main" id="{5B5597D8-87A8-ABBD-A526-2998DDC0FA3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3232353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90" name="Straight Connector 89">
                      <a:extLst>
                        <a:ext uri="{FF2B5EF4-FFF2-40B4-BE49-F238E27FC236}">
                          <a16:creationId xmlns:a16="http://schemas.microsoft.com/office/drawing/2014/main" id="{64178D33-788E-6344-0941-69CE8FDBDCA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3614172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91" name="Straight Connector 90">
                      <a:extLst>
                        <a:ext uri="{FF2B5EF4-FFF2-40B4-BE49-F238E27FC236}">
                          <a16:creationId xmlns:a16="http://schemas.microsoft.com/office/drawing/2014/main" id="{8A0BA814-6856-D1B9-D93F-48B74EBF7FA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3995991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92" name="Straight Connector 91">
                      <a:extLst>
                        <a:ext uri="{FF2B5EF4-FFF2-40B4-BE49-F238E27FC236}">
                          <a16:creationId xmlns:a16="http://schemas.microsoft.com/office/drawing/2014/main" id="{0A8C221A-4DAB-F0D3-2B94-68F1F248D9D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377810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93" name="Straight Connector 92">
                      <a:extLst>
                        <a:ext uri="{FF2B5EF4-FFF2-40B4-BE49-F238E27FC236}">
                          <a16:creationId xmlns:a16="http://schemas.microsoft.com/office/drawing/2014/main" id="{47932C5A-8EF1-60DA-4D02-755D6E239BD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759629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94" name="Straight Connector 93">
                      <a:extLst>
                        <a:ext uri="{FF2B5EF4-FFF2-40B4-BE49-F238E27FC236}">
                          <a16:creationId xmlns:a16="http://schemas.microsoft.com/office/drawing/2014/main" id="{5A429095-8823-4202-F4FD-DB147016E07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141448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95" name="Straight Connector 94">
                      <a:extLst>
                        <a:ext uri="{FF2B5EF4-FFF2-40B4-BE49-F238E27FC236}">
                          <a16:creationId xmlns:a16="http://schemas.microsoft.com/office/drawing/2014/main" id="{F057B2C0-50F0-CAE7-8B6C-EDAA20EC058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523267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96" name="Straight Connector 95">
                      <a:extLst>
                        <a:ext uri="{FF2B5EF4-FFF2-40B4-BE49-F238E27FC236}">
                          <a16:creationId xmlns:a16="http://schemas.microsoft.com/office/drawing/2014/main" id="{AB4F50F0-2248-3DCC-EABE-FD5CC08CA7E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905086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97" name="Straight Connector 96">
                      <a:extLst>
                        <a:ext uri="{FF2B5EF4-FFF2-40B4-BE49-F238E27FC236}">
                          <a16:creationId xmlns:a16="http://schemas.microsoft.com/office/drawing/2014/main" id="{F912EE7D-CFB0-E9EC-9B35-D88F0AC2DA0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86905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98" name="Straight Connector 97">
                      <a:extLst>
                        <a:ext uri="{FF2B5EF4-FFF2-40B4-BE49-F238E27FC236}">
                          <a16:creationId xmlns:a16="http://schemas.microsoft.com/office/drawing/2014/main" id="{CC71E18C-D7FF-DF3A-EF0D-790AB25AF7C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668724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99" name="Straight Connector 98">
                      <a:extLst>
                        <a:ext uri="{FF2B5EF4-FFF2-40B4-BE49-F238E27FC236}">
                          <a16:creationId xmlns:a16="http://schemas.microsoft.com/office/drawing/2014/main" id="{126B2011-AD56-810F-37B6-328C5D9B589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7050543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0" name="Straight Connector 99">
                      <a:extLst>
                        <a:ext uri="{FF2B5EF4-FFF2-40B4-BE49-F238E27FC236}">
                          <a16:creationId xmlns:a16="http://schemas.microsoft.com/office/drawing/2014/main" id="{2FF2D1D8-2F9F-6DE8-F531-0D1741C01E2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7432362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1" name="Straight Connector 100">
                      <a:extLst>
                        <a:ext uri="{FF2B5EF4-FFF2-40B4-BE49-F238E27FC236}">
                          <a16:creationId xmlns:a16="http://schemas.microsoft.com/office/drawing/2014/main" id="{2BAABE5E-FE89-DCDC-ADB6-8468789879A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7814181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2" name="Straight Connector 101">
                      <a:extLst>
                        <a:ext uri="{FF2B5EF4-FFF2-40B4-BE49-F238E27FC236}">
                          <a16:creationId xmlns:a16="http://schemas.microsoft.com/office/drawing/2014/main" id="{3004F200-CD60-9614-C12D-1E6B08573F3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8196000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3" name="Straight Connector 102">
                      <a:extLst>
                        <a:ext uri="{FF2B5EF4-FFF2-40B4-BE49-F238E27FC236}">
                          <a16:creationId xmlns:a16="http://schemas.microsoft.com/office/drawing/2014/main" id="{3318C3E1-E43D-FB12-984F-E1D77564B18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8577819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4" name="Straight Connector 103">
                      <a:extLst>
                        <a:ext uri="{FF2B5EF4-FFF2-40B4-BE49-F238E27FC236}">
                          <a16:creationId xmlns:a16="http://schemas.microsoft.com/office/drawing/2014/main" id="{8128533B-D394-7CFB-4A8C-33677EA3E82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8959638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5" name="Straight Connector 104">
                      <a:extLst>
                        <a:ext uri="{FF2B5EF4-FFF2-40B4-BE49-F238E27FC236}">
                          <a16:creationId xmlns:a16="http://schemas.microsoft.com/office/drawing/2014/main" id="{C2A4E56C-E93B-B47C-6364-5788A676B5B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9341457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6" name="Straight Connector 105">
                      <a:extLst>
                        <a:ext uri="{FF2B5EF4-FFF2-40B4-BE49-F238E27FC236}">
                          <a16:creationId xmlns:a16="http://schemas.microsoft.com/office/drawing/2014/main" id="{89393B61-4213-09B8-9E00-B38F0368907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9723276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7" name="Straight Connector 106">
                      <a:extLst>
                        <a:ext uri="{FF2B5EF4-FFF2-40B4-BE49-F238E27FC236}">
                          <a16:creationId xmlns:a16="http://schemas.microsoft.com/office/drawing/2014/main" id="{4A5BCC44-3E1C-4124-3FA7-281FCD5050E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10105095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8" name="Straight Connector 107">
                      <a:extLst>
                        <a:ext uri="{FF2B5EF4-FFF2-40B4-BE49-F238E27FC236}">
                          <a16:creationId xmlns:a16="http://schemas.microsoft.com/office/drawing/2014/main" id="{A5D71E5E-AC69-34DD-7AA3-69669C07A48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10486914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9" name="Straight Connector 108">
                      <a:extLst>
                        <a:ext uri="{FF2B5EF4-FFF2-40B4-BE49-F238E27FC236}">
                          <a16:creationId xmlns:a16="http://schemas.microsoft.com/office/drawing/2014/main" id="{2B3E442F-111C-C056-398A-1204670EA4A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10868733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0" name="Straight Connector 109">
                      <a:extLst>
                        <a:ext uri="{FF2B5EF4-FFF2-40B4-BE49-F238E27FC236}">
                          <a16:creationId xmlns:a16="http://schemas.microsoft.com/office/drawing/2014/main" id="{37EFD0FA-4D03-42DC-261A-6FF6BD5B5AC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11250552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" name="Straight Connector 110">
                      <a:extLst>
                        <a:ext uri="{FF2B5EF4-FFF2-40B4-BE49-F238E27FC236}">
                          <a16:creationId xmlns:a16="http://schemas.microsoft.com/office/drawing/2014/main" id="{7358D1C3-EB20-9100-24D8-1EEEC1B6C56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11632371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64" name="Group 63">
                    <a:extLst>
                      <a:ext uri="{FF2B5EF4-FFF2-40B4-BE49-F238E27FC236}">
                        <a16:creationId xmlns:a16="http://schemas.microsoft.com/office/drawing/2014/main" id="{6EF7C36A-AFE0-95F3-59E2-3626E05DBE67}"/>
                      </a:ext>
                    </a:extLst>
                  </p:cNvPr>
                  <p:cNvGrpSpPr/>
                  <p:nvPr/>
                </p:nvGrpSpPr>
                <p:grpSpPr>
                  <a:xfrm>
                    <a:off x="-25746" y="407920"/>
                    <a:ext cx="12217745" cy="6042160"/>
                    <a:chOff x="-25745" y="357709"/>
                    <a:chExt cx="12161538" cy="6042160"/>
                  </a:xfrm>
                </p:grpSpPr>
                <p:cxnSp>
                  <p:nvCxnSpPr>
                    <p:cNvPr id="65" name="Straight Connector 64">
                      <a:extLst>
                        <a:ext uri="{FF2B5EF4-FFF2-40B4-BE49-F238E27FC236}">
                          <a16:creationId xmlns:a16="http://schemas.microsoft.com/office/drawing/2014/main" id="{05B7EA56-155A-C266-0E3F-D8E585AA841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357709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" name="Straight Connector 65">
                      <a:extLst>
                        <a:ext uri="{FF2B5EF4-FFF2-40B4-BE49-F238E27FC236}">
                          <a16:creationId xmlns:a16="http://schemas.microsoft.com/office/drawing/2014/main" id="{4A4615E7-1ED7-4774-BC73-A4CDE3B3A6B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735344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7" name="Straight Connector 66">
                      <a:extLst>
                        <a:ext uri="{FF2B5EF4-FFF2-40B4-BE49-F238E27FC236}">
                          <a16:creationId xmlns:a16="http://schemas.microsoft.com/office/drawing/2014/main" id="{649ED1F2-0C48-0FD9-1D92-565A10612C4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1112979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8" name="Straight Connector 67">
                      <a:extLst>
                        <a:ext uri="{FF2B5EF4-FFF2-40B4-BE49-F238E27FC236}">
                          <a16:creationId xmlns:a16="http://schemas.microsoft.com/office/drawing/2014/main" id="{87B9EDF1-8459-E97E-E2C3-607DB5F1CA6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1490614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9" name="Straight Connector 68">
                      <a:extLst>
                        <a:ext uri="{FF2B5EF4-FFF2-40B4-BE49-F238E27FC236}">
                          <a16:creationId xmlns:a16="http://schemas.microsoft.com/office/drawing/2014/main" id="{EB21F0FE-135B-3B3C-82C5-D38C99D43AF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1868249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70" name="Straight Connector 69">
                      <a:extLst>
                        <a:ext uri="{FF2B5EF4-FFF2-40B4-BE49-F238E27FC236}">
                          <a16:creationId xmlns:a16="http://schemas.microsoft.com/office/drawing/2014/main" id="{38CD7BD2-FDC2-6285-03D6-20DE0946685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2245884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71" name="Straight Connector 70">
                      <a:extLst>
                        <a:ext uri="{FF2B5EF4-FFF2-40B4-BE49-F238E27FC236}">
                          <a16:creationId xmlns:a16="http://schemas.microsoft.com/office/drawing/2014/main" id="{91B76318-5F74-B969-5C7A-A027D9FCC66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2623519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72" name="Straight Connector 71">
                      <a:extLst>
                        <a:ext uri="{FF2B5EF4-FFF2-40B4-BE49-F238E27FC236}">
                          <a16:creationId xmlns:a16="http://schemas.microsoft.com/office/drawing/2014/main" id="{0562A4F4-118A-FE66-1EDE-8F289090294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3001154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73" name="Straight Connector 72">
                      <a:extLst>
                        <a:ext uri="{FF2B5EF4-FFF2-40B4-BE49-F238E27FC236}">
                          <a16:creationId xmlns:a16="http://schemas.microsoft.com/office/drawing/2014/main" id="{44F004F9-2148-D909-45DD-C96B4DEC161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3378789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74" name="Straight Connector 73">
                      <a:extLst>
                        <a:ext uri="{FF2B5EF4-FFF2-40B4-BE49-F238E27FC236}">
                          <a16:creationId xmlns:a16="http://schemas.microsoft.com/office/drawing/2014/main" id="{AECC59C8-FC1F-1175-A19B-9D63CE78EE3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3756424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75" name="Straight Connector 74">
                      <a:extLst>
                        <a:ext uri="{FF2B5EF4-FFF2-40B4-BE49-F238E27FC236}">
                          <a16:creationId xmlns:a16="http://schemas.microsoft.com/office/drawing/2014/main" id="{512AC6EB-DA2D-6EFE-227A-A469CA5DF15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4134059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76" name="Straight Connector 75">
                      <a:extLst>
                        <a:ext uri="{FF2B5EF4-FFF2-40B4-BE49-F238E27FC236}">
                          <a16:creationId xmlns:a16="http://schemas.microsoft.com/office/drawing/2014/main" id="{BCEF8652-A5AF-6478-D49A-3DB74CB476F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4511694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77" name="Straight Connector 76">
                      <a:extLst>
                        <a:ext uri="{FF2B5EF4-FFF2-40B4-BE49-F238E27FC236}">
                          <a16:creationId xmlns:a16="http://schemas.microsoft.com/office/drawing/2014/main" id="{475DD8E6-FA84-E17D-6A34-A2A25F71327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4889329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78" name="Straight Connector 77">
                      <a:extLst>
                        <a:ext uri="{FF2B5EF4-FFF2-40B4-BE49-F238E27FC236}">
                          <a16:creationId xmlns:a16="http://schemas.microsoft.com/office/drawing/2014/main" id="{4418CA1D-2B6C-09A8-D3A3-6082D5FF15D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5266964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79" name="Straight Connector 78">
                      <a:extLst>
                        <a:ext uri="{FF2B5EF4-FFF2-40B4-BE49-F238E27FC236}">
                          <a16:creationId xmlns:a16="http://schemas.microsoft.com/office/drawing/2014/main" id="{B9A1B9BD-8AB4-A5D3-60F4-C06320CC7BA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5644599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80" name="Straight Connector 79">
                      <a:extLst>
                        <a:ext uri="{FF2B5EF4-FFF2-40B4-BE49-F238E27FC236}">
                          <a16:creationId xmlns:a16="http://schemas.microsoft.com/office/drawing/2014/main" id="{4E0817C8-E1E4-7904-CEAB-186A231C981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6022234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81" name="Straight Connector 80">
                      <a:extLst>
                        <a:ext uri="{FF2B5EF4-FFF2-40B4-BE49-F238E27FC236}">
                          <a16:creationId xmlns:a16="http://schemas.microsoft.com/office/drawing/2014/main" id="{78B3D11A-443A-D7B6-2F56-DA2CBCA384C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6399869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grpSp>
              <p:nvGrpSpPr>
                <p:cNvPr id="45" name="Group 44">
                  <a:extLst>
                    <a:ext uri="{FF2B5EF4-FFF2-40B4-BE49-F238E27FC236}">
                      <a16:creationId xmlns:a16="http://schemas.microsoft.com/office/drawing/2014/main" id="{A2572A73-67C6-14B0-C68A-A1969BC7159D}"/>
                    </a:ext>
                  </a:extLst>
                </p:cNvPr>
                <p:cNvGrpSpPr/>
                <p:nvPr/>
              </p:nvGrpSpPr>
              <p:grpSpPr>
                <a:xfrm>
                  <a:off x="335949" y="306466"/>
                  <a:ext cx="11521591" cy="6245572"/>
                  <a:chOff x="335949" y="306466"/>
                  <a:chExt cx="11521591" cy="6245572"/>
                </a:xfrm>
                <a:solidFill>
                  <a:schemeClr val="accent5"/>
                </a:solidFill>
              </p:grpSpPr>
              <p:sp>
                <p:nvSpPr>
                  <p:cNvPr id="46" name="Freeform: Shape 45">
                    <a:extLst>
                      <a:ext uri="{FF2B5EF4-FFF2-40B4-BE49-F238E27FC236}">
                        <a16:creationId xmlns:a16="http://schemas.microsoft.com/office/drawing/2014/main" id="{58C7F01A-AF0B-A313-8D34-E17026788239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306466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7" name="Freeform: Shape 46">
                    <a:extLst>
                      <a:ext uri="{FF2B5EF4-FFF2-40B4-BE49-F238E27FC236}">
                        <a16:creationId xmlns:a16="http://schemas.microsoft.com/office/drawing/2014/main" id="{E169BC09-FE06-02CD-524C-32045C552EDF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684221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8" name="Freeform: Shape 47">
                    <a:extLst>
                      <a:ext uri="{FF2B5EF4-FFF2-40B4-BE49-F238E27FC236}">
                        <a16:creationId xmlns:a16="http://schemas.microsoft.com/office/drawing/2014/main" id="{5E40675F-C890-6741-F08A-239F60D2E562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1061976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9" name="Freeform: Shape 48">
                    <a:extLst>
                      <a:ext uri="{FF2B5EF4-FFF2-40B4-BE49-F238E27FC236}">
                        <a16:creationId xmlns:a16="http://schemas.microsoft.com/office/drawing/2014/main" id="{6D3D9A64-72A5-CFB0-38B1-4DF885673A91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1439731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" name="Freeform: Shape 49">
                    <a:extLst>
                      <a:ext uri="{FF2B5EF4-FFF2-40B4-BE49-F238E27FC236}">
                        <a16:creationId xmlns:a16="http://schemas.microsoft.com/office/drawing/2014/main" id="{CBA903C4-5F97-B3BC-162A-80686EF203FF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1817486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1" name="Freeform: Shape 50">
                    <a:extLst>
                      <a:ext uri="{FF2B5EF4-FFF2-40B4-BE49-F238E27FC236}">
                        <a16:creationId xmlns:a16="http://schemas.microsoft.com/office/drawing/2014/main" id="{867B2B1F-8F85-3DC9-0170-A0CD5BA575DE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2195241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2" name="Freeform: Shape 51">
                    <a:extLst>
                      <a:ext uri="{FF2B5EF4-FFF2-40B4-BE49-F238E27FC236}">
                        <a16:creationId xmlns:a16="http://schemas.microsoft.com/office/drawing/2014/main" id="{6EE95118-46BD-88C2-E102-FADCF8785FE8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2572996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" name="Freeform: Shape 52">
                    <a:extLst>
                      <a:ext uri="{FF2B5EF4-FFF2-40B4-BE49-F238E27FC236}">
                        <a16:creationId xmlns:a16="http://schemas.microsoft.com/office/drawing/2014/main" id="{5AB8D30E-966C-DBF2-8C1C-8FFE6EECC366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2950751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" name="Freeform: Shape 53">
                    <a:extLst>
                      <a:ext uri="{FF2B5EF4-FFF2-40B4-BE49-F238E27FC236}">
                        <a16:creationId xmlns:a16="http://schemas.microsoft.com/office/drawing/2014/main" id="{3FD551B3-5625-AC52-4DBF-3CBBE9EC8DCF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3328506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5" name="Freeform: Shape 54">
                    <a:extLst>
                      <a:ext uri="{FF2B5EF4-FFF2-40B4-BE49-F238E27FC236}">
                        <a16:creationId xmlns:a16="http://schemas.microsoft.com/office/drawing/2014/main" id="{D8F1EB03-BCE7-874E-8257-899C972E3565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3706261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6" name="Freeform: Shape 55">
                    <a:extLst>
                      <a:ext uri="{FF2B5EF4-FFF2-40B4-BE49-F238E27FC236}">
                        <a16:creationId xmlns:a16="http://schemas.microsoft.com/office/drawing/2014/main" id="{AC0A58DB-59F9-B7B9-5F7C-6F176FA74157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4084016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7" name="Freeform: Shape 56">
                    <a:extLst>
                      <a:ext uri="{FF2B5EF4-FFF2-40B4-BE49-F238E27FC236}">
                        <a16:creationId xmlns:a16="http://schemas.microsoft.com/office/drawing/2014/main" id="{BD8F37C2-5C79-5CF8-C9AB-DE4E34529A7B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4461771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8" name="Freeform: Shape 57">
                    <a:extLst>
                      <a:ext uri="{FF2B5EF4-FFF2-40B4-BE49-F238E27FC236}">
                        <a16:creationId xmlns:a16="http://schemas.microsoft.com/office/drawing/2014/main" id="{C5E67C7A-D196-5529-BA9D-D10F63F3182D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4839526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9" name="Freeform: Shape 58">
                    <a:extLst>
                      <a:ext uri="{FF2B5EF4-FFF2-40B4-BE49-F238E27FC236}">
                        <a16:creationId xmlns:a16="http://schemas.microsoft.com/office/drawing/2014/main" id="{DE127C47-A2D8-4FDF-2141-860BDF60F30E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5217281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0" name="Freeform: Shape 59">
                    <a:extLst>
                      <a:ext uri="{FF2B5EF4-FFF2-40B4-BE49-F238E27FC236}">
                        <a16:creationId xmlns:a16="http://schemas.microsoft.com/office/drawing/2014/main" id="{59AC884B-E4EA-5224-A2EF-5B94172C2AEA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5595036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1" name="Freeform: Shape 60">
                    <a:extLst>
                      <a:ext uri="{FF2B5EF4-FFF2-40B4-BE49-F238E27FC236}">
                        <a16:creationId xmlns:a16="http://schemas.microsoft.com/office/drawing/2014/main" id="{7BCB4605-1D49-4779-56F7-A64DACC43505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5972791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2" name="Freeform: Shape 61">
                    <a:extLst>
                      <a:ext uri="{FF2B5EF4-FFF2-40B4-BE49-F238E27FC236}">
                        <a16:creationId xmlns:a16="http://schemas.microsoft.com/office/drawing/2014/main" id="{C9443C70-D780-6CDC-BAC1-5E8D37838D20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6350548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122" name="Group 121">
                <a:extLst>
                  <a:ext uri="{FF2B5EF4-FFF2-40B4-BE49-F238E27FC236}">
                    <a16:creationId xmlns:a16="http://schemas.microsoft.com/office/drawing/2014/main" id="{D562AAB1-944C-7B62-9D4C-0FF4DEF48AF9}"/>
                  </a:ext>
                </a:extLst>
              </p:cNvPr>
              <p:cNvGrpSpPr/>
              <p:nvPr userDrawn="1"/>
            </p:nvGrpSpPr>
            <p:grpSpPr>
              <a:xfrm>
                <a:off x="50091" y="91887"/>
                <a:ext cx="12511521" cy="6445057"/>
                <a:chOff x="50091" y="91887"/>
                <a:chExt cx="12511521" cy="6445057"/>
              </a:xfrm>
            </p:grpSpPr>
            <p:grpSp>
              <p:nvGrpSpPr>
                <p:cNvPr id="14" name="Group 13">
                  <a:extLst>
                    <a:ext uri="{FF2B5EF4-FFF2-40B4-BE49-F238E27FC236}">
                      <a16:creationId xmlns:a16="http://schemas.microsoft.com/office/drawing/2014/main" id="{5D48548A-08B5-EFE8-099E-C9F86B7E4E40}"/>
                    </a:ext>
                  </a:extLst>
                </p:cNvPr>
                <p:cNvGrpSpPr/>
                <p:nvPr userDrawn="1"/>
              </p:nvGrpSpPr>
              <p:grpSpPr>
                <a:xfrm>
                  <a:off x="249334" y="274120"/>
                  <a:ext cx="11693332" cy="6262824"/>
                  <a:chOff x="996741" y="961196"/>
                  <a:chExt cx="10350918" cy="5088009"/>
                </a:xfrm>
              </p:grpSpPr>
              <p:sp>
                <p:nvSpPr>
                  <p:cNvPr id="42" name="Rectangle: Rounded Corners 41">
                    <a:extLst>
                      <a:ext uri="{FF2B5EF4-FFF2-40B4-BE49-F238E27FC236}">
                        <a16:creationId xmlns:a16="http://schemas.microsoft.com/office/drawing/2014/main" id="{F329B7CF-EB3A-D9A1-8A40-F36D79D52D3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149141" y="1113596"/>
                    <a:ext cx="10198518" cy="4935609"/>
                  </a:xfrm>
                  <a:prstGeom prst="roundRect">
                    <a:avLst>
                      <a:gd name="adj" fmla="val 6397"/>
                    </a:avLst>
                  </a:prstGeom>
                  <a:solidFill>
                    <a:schemeClr val="accent1"/>
                  </a:solidFill>
                  <a:ln>
                    <a:solidFill>
                      <a:schemeClr val="tx2"/>
                    </a:solidFill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CA"/>
                  </a:p>
                </p:txBody>
              </p:sp>
              <p:sp>
                <p:nvSpPr>
                  <p:cNvPr id="43" name="Rectangle: Rounded Corners 42">
                    <a:extLst>
                      <a:ext uri="{FF2B5EF4-FFF2-40B4-BE49-F238E27FC236}">
                        <a16:creationId xmlns:a16="http://schemas.microsoft.com/office/drawing/2014/main" id="{70D56614-2B14-4E68-67DD-E6A9EEE98B7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996741" y="961196"/>
                    <a:ext cx="10198518" cy="4935609"/>
                  </a:xfrm>
                  <a:prstGeom prst="roundRect">
                    <a:avLst>
                      <a:gd name="adj" fmla="val 5591"/>
                    </a:avLst>
                  </a:prstGeom>
                  <a:solidFill>
                    <a:schemeClr val="accent6"/>
                  </a:solidFill>
                  <a:ln>
                    <a:solidFill>
                      <a:schemeClr val="tx2"/>
                    </a:solidFill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CA"/>
                  </a:p>
                </p:txBody>
              </p:sp>
            </p:grpSp>
            <p:grpSp>
              <p:nvGrpSpPr>
                <p:cNvPr id="16" name="Group 15">
                  <a:extLst>
                    <a:ext uri="{FF2B5EF4-FFF2-40B4-BE49-F238E27FC236}">
                      <a16:creationId xmlns:a16="http://schemas.microsoft.com/office/drawing/2014/main" id="{BE3372FA-07B1-C853-76A4-38688006B3B8}"/>
                    </a:ext>
                  </a:extLst>
                </p:cNvPr>
                <p:cNvGrpSpPr/>
                <p:nvPr/>
              </p:nvGrpSpPr>
              <p:grpSpPr>
                <a:xfrm>
                  <a:off x="11816989" y="916864"/>
                  <a:ext cx="744623" cy="2875146"/>
                  <a:chOff x="10109290" y="1342810"/>
                  <a:chExt cx="744623" cy="2875146"/>
                </a:xfrm>
                <a:solidFill>
                  <a:schemeClr val="accent4"/>
                </a:solidFill>
              </p:grpSpPr>
              <p:sp>
                <p:nvSpPr>
                  <p:cNvPr id="36" name="Oval 35">
                    <a:extLst>
                      <a:ext uri="{FF2B5EF4-FFF2-40B4-BE49-F238E27FC236}">
                        <a16:creationId xmlns:a16="http://schemas.microsoft.com/office/drawing/2014/main" id="{F2D51A2B-2370-85DD-8338-D6F4A457E8D4}"/>
                      </a:ext>
                    </a:extLst>
                  </p:cNvPr>
                  <p:cNvSpPr/>
                  <p:nvPr/>
                </p:nvSpPr>
                <p:spPr>
                  <a:xfrm>
                    <a:off x="10109290" y="3473333"/>
                    <a:ext cx="744623" cy="744623"/>
                  </a:xfrm>
                  <a:prstGeom prst="ellipse">
                    <a:avLst/>
                  </a:prstGeom>
                  <a:grpFill/>
                  <a:ln>
                    <a:solidFill>
                      <a:schemeClr val="tx2"/>
                    </a:solidFill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CA"/>
                  </a:p>
                </p:txBody>
              </p:sp>
              <p:sp>
                <p:nvSpPr>
                  <p:cNvPr id="37" name="Oval 36">
                    <a:extLst>
                      <a:ext uri="{FF2B5EF4-FFF2-40B4-BE49-F238E27FC236}">
                        <a16:creationId xmlns:a16="http://schemas.microsoft.com/office/drawing/2014/main" id="{FA233250-8D06-06AD-E11A-A2CD49113B28}"/>
                      </a:ext>
                    </a:extLst>
                  </p:cNvPr>
                  <p:cNvSpPr/>
                  <p:nvPr/>
                </p:nvSpPr>
                <p:spPr>
                  <a:xfrm>
                    <a:off x="10109290" y="2408071"/>
                    <a:ext cx="744623" cy="744623"/>
                  </a:xfrm>
                  <a:prstGeom prst="ellipse">
                    <a:avLst/>
                  </a:prstGeom>
                  <a:solidFill>
                    <a:schemeClr val="accent2"/>
                  </a:solidFill>
                  <a:ln>
                    <a:solidFill>
                      <a:schemeClr val="tx2"/>
                    </a:solidFill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CA"/>
                  </a:p>
                </p:txBody>
              </p:sp>
              <p:sp>
                <p:nvSpPr>
                  <p:cNvPr id="38" name="Oval 37">
                    <a:extLst>
                      <a:ext uri="{FF2B5EF4-FFF2-40B4-BE49-F238E27FC236}">
                        <a16:creationId xmlns:a16="http://schemas.microsoft.com/office/drawing/2014/main" id="{15A52564-3A5F-F6E9-7A70-58741019065B}"/>
                      </a:ext>
                    </a:extLst>
                  </p:cNvPr>
                  <p:cNvSpPr/>
                  <p:nvPr/>
                </p:nvSpPr>
                <p:spPr>
                  <a:xfrm>
                    <a:off x="10109290" y="1342810"/>
                    <a:ext cx="744623" cy="744623"/>
                  </a:xfrm>
                  <a:prstGeom prst="ellipse">
                    <a:avLst/>
                  </a:prstGeom>
                  <a:grpFill/>
                  <a:ln>
                    <a:solidFill>
                      <a:schemeClr val="tx2"/>
                    </a:solidFill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CA"/>
                  </a:p>
                </p:txBody>
              </p:sp>
            </p:grpSp>
            <p:grpSp>
              <p:nvGrpSpPr>
                <p:cNvPr id="18" name="Group 17">
                  <a:extLst>
                    <a:ext uri="{FF2B5EF4-FFF2-40B4-BE49-F238E27FC236}">
                      <a16:creationId xmlns:a16="http://schemas.microsoft.com/office/drawing/2014/main" id="{9460DE28-0E11-A59F-922F-F8CA96BBA325}"/>
                    </a:ext>
                  </a:extLst>
                </p:cNvPr>
                <p:cNvGrpSpPr/>
                <p:nvPr userDrawn="1"/>
              </p:nvGrpSpPr>
              <p:grpSpPr>
                <a:xfrm>
                  <a:off x="50091" y="499930"/>
                  <a:ext cx="1124271" cy="925928"/>
                  <a:chOff x="7085503" y="2521385"/>
                  <a:chExt cx="1124271" cy="925928"/>
                </a:xfrm>
              </p:grpSpPr>
              <p:sp>
                <p:nvSpPr>
                  <p:cNvPr id="19" name="Freeform: Shape 18">
                    <a:extLst>
                      <a:ext uri="{FF2B5EF4-FFF2-40B4-BE49-F238E27FC236}">
                        <a16:creationId xmlns:a16="http://schemas.microsoft.com/office/drawing/2014/main" id="{0D0AAAB3-06DA-3C75-9991-4796CC1089E6}"/>
                      </a:ext>
                    </a:extLst>
                  </p:cNvPr>
                  <p:cNvSpPr/>
                  <p:nvPr/>
                </p:nvSpPr>
                <p:spPr>
                  <a:xfrm rot="17100000">
                    <a:off x="7088769" y="2518119"/>
                    <a:ext cx="925928" cy="932459"/>
                  </a:xfrm>
                  <a:custGeom>
                    <a:avLst/>
                    <a:gdLst>
                      <a:gd name="connsiteX0" fmla="*/ 0 w 991994"/>
                      <a:gd name="connsiteY0" fmla="*/ 0 h 1079500"/>
                      <a:gd name="connsiteX1" fmla="*/ 635000 w 991994"/>
                      <a:gd name="connsiteY1" fmla="*/ 304800 h 1079500"/>
                      <a:gd name="connsiteX2" fmla="*/ 63500 w 991994"/>
                      <a:gd name="connsiteY2" fmla="*/ 431800 h 1079500"/>
                      <a:gd name="connsiteX3" fmla="*/ 152400 w 991994"/>
                      <a:gd name="connsiteY3" fmla="*/ 152400 h 1079500"/>
                      <a:gd name="connsiteX4" fmla="*/ 914400 w 991994"/>
                      <a:gd name="connsiteY4" fmla="*/ 495300 h 1079500"/>
                      <a:gd name="connsiteX5" fmla="*/ 927100 w 991994"/>
                      <a:gd name="connsiteY5" fmla="*/ 1079500 h 1079500"/>
                      <a:gd name="connsiteX0" fmla="*/ 0 w 991994"/>
                      <a:gd name="connsiteY0" fmla="*/ 0 h 1079500"/>
                      <a:gd name="connsiteX1" fmla="*/ 635000 w 991994"/>
                      <a:gd name="connsiteY1" fmla="*/ 304800 h 1079500"/>
                      <a:gd name="connsiteX2" fmla="*/ 284956 w 991994"/>
                      <a:gd name="connsiteY2" fmla="*/ 665163 h 1079500"/>
                      <a:gd name="connsiteX3" fmla="*/ 152400 w 991994"/>
                      <a:gd name="connsiteY3" fmla="*/ 152400 h 1079500"/>
                      <a:gd name="connsiteX4" fmla="*/ 914400 w 991994"/>
                      <a:gd name="connsiteY4" fmla="*/ 495300 h 1079500"/>
                      <a:gd name="connsiteX5" fmla="*/ 927100 w 991994"/>
                      <a:gd name="connsiteY5" fmla="*/ 1079500 h 1079500"/>
                      <a:gd name="connsiteX0" fmla="*/ 0 w 991994"/>
                      <a:gd name="connsiteY0" fmla="*/ 0 h 1079500"/>
                      <a:gd name="connsiteX1" fmla="*/ 635000 w 991994"/>
                      <a:gd name="connsiteY1" fmla="*/ 304800 h 1079500"/>
                      <a:gd name="connsiteX2" fmla="*/ 284956 w 991994"/>
                      <a:gd name="connsiteY2" fmla="*/ 665163 h 1079500"/>
                      <a:gd name="connsiteX3" fmla="*/ 126207 w 991994"/>
                      <a:gd name="connsiteY3" fmla="*/ 335756 h 1079500"/>
                      <a:gd name="connsiteX4" fmla="*/ 914400 w 991994"/>
                      <a:gd name="connsiteY4" fmla="*/ 495300 h 1079500"/>
                      <a:gd name="connsiteX5" fmla="*/ 927100 w 991994"/>
                      <a:gd name="connsiteY5" fmla="*/ 1079500 h 1079500"/>
                      <a:gd name="connsiteX0" fmla="*/ 0 w 991994"/>
                      <a:gd name="connsiteY0" fmla="*/ 0 h 1079500"/>
                      <a:gd name="connsiteX1" fmla="*/ 635000 w 991994"/>
                      <a:gd name="connsiteY1" fmla="*/ 304800 h 1079500"/>
                      <a:gd name="connsiteX2" fmla="*/ 284956 w 991994"/>
                      <a:gd name="connsiteY2" fmla="*/ 665163 h 1079500"/>
                      <a:gd name="connsiteX3" fmla="*/ 269082 w 991994"/>
                      <a:gd name="connsiteY3" fmla="*/ 357187 h 1079500"/>
                      <a:gd name="connsiteX4" fmla="*/ 914400 w 991994"/>
                      <a:gd name="connsiteY4" fmla="*/ 495300 h 1079500"/>
                      <a:gd name="connsiteX5" fmla="*/ 927100 w 991994"/>
                      <a:gd name="connsiteY5" fmla="*/ 1079500 h 1079500"/>
                      <a:gd name="connsiteX0" fmla="*/ 0 w 991994"/>
                      <a:gd name="connsiteY0" fmla="*/ 0 h 1079500"/>
                      <a:gd name="connsiteX1" fmla="*/ 635000 w 991994"/>
                      <a:gd name="connsiteY1" fmla="*/ 304800 h 1079500"/>
                      <a:gd name="connsiteX2" fmla="*/ 456406 w 991994"/>
                      <a:gd name="connsiteY2" fmla="*/ 724694 h 1079500"/>
                      <a:gd name="connsiteX3" fmla="*/ 269082 w 991994"/>
                      <a:gd name="connsiteY3" fmla="*/ 357187 h 1079500"/>
                      <a:gd name="connsiteX4" fmla="*/ 914400 w 991994"/>
                      <a:gd name="connsiteY4" fmla="*/ 495300 h 1079500"/>
                      <a:gd name="connsiteX5" fmla="*/ 927100 w 991994"/>
                      <a:gd name="connsiteY5" fmla="*/ 1079500 h 1079500"/>
                      <a:gd name="connsiteX0" fmla="*/ 0 w 991994"/>
                      <a:gd name="connsiteY0" fmla="*/ 0 h 1079500"/>
                      <a:gd name="connsiteX1" fmla="*/ 635000 w 991994"/>
                      <a:gd name="connsiteY1" fmla="*/ 304800 h 1079500"/>
                      <a:gd name="connsiteX2" fmla="*/ 456406 w 991994"/>
                      <a:gd name="connsiteY2" fmla="*/ 724694 h 1079500"/>
                      <a:gd name="connsiteX3" fmla="*/ 269082 w 991994"/>
                      <a:gd name="connsiteY3" fmla="*/ 357187 h 1079500"/>
                      <a:gd name="connsiteX4" fmla="*/ 914400 w 991994"/>
                      <a:gd name="connsiteY4" fmla="*/ 495300 h 1079500"/>
                      <a:gd name="connsiteX5" fmla="*/ 927100 w 991994"/>
                      <a:gd name="connsiteY5" fmla="*/ 1079500 h 1079500"/>
                      <a:gd name="connsiteX0" fmla="*/ 0 w 991994"/>
                      <a:gd name="connsiteY0" fmla="*/ 0 h 1079500"/>
                      <a:gd name="connsiteX1" fmla="*/ 635000 w 991994"/>
                      <a:gd name="connsiteY1" fmla="*/ 304800 h 1079500"/>
                      <a:gd name="connsiteX2" fmla="*/ 456406 w 991994"/>
                      <a:gd name="connsiteY2" fmla="*/ 724694 h 1079500"/>
                      <a:gd name="connsiteX3" fmla="*/ 285750 w 991994"/>
                      <a:gd name="connsiteY3" fmla="*/ 376237 h 1079500"/>
                      <a:gd name="connsiteX4" fmla="*/ 914400 w 991994"/>
                      <a:gd name="connsiteY4" fmla="*/ 495300 h 1079500"/>
                      <a:gd name="connsiteX5" fmla="*/ 927100 w 991994"/>
                      <a:gd name="connsiteY5" fmla="*/ 1079500 h 1079500"/>
                      <a:gd name="connsiteX0" fmla="*/ 0 w 991994"/>
                      <a:gd name="connsiteY0" fmla="*/ 0 h 1079500"/>
                      <a:gd name="connsiteX1" fmla="*/ 635000 w 991994"/>
                      <a:gd name="connsiteY1" fmla="*/ 304800 h 1079500"/>
                      <a:gd name="connsiteX2" fmla="*/ 456406 w 991994"/>
                      <a:gd name="connsiteY2" fmla="*/ 724694 h 1079500"/>
                      <a:gd name="connsiteX3" fmla="*/ 285750 w 991994"/>
                      <a:gd name="connsiteY3" fmla="*/ 376237 h 1079500"/>
                      <a:gd name="connsiteX4" fmla="*/ 914400 w 991994"/>
                      <a:gd name="connsiteY4" fmla="*/ 495300 h 1079500"/>
                      <a:gd name="connsiteX5" fmla="*/ 927100 w 991994"/>
                      <a:gd name="connsiteY5" fmla="*/ 1079500 h 1079500"/>
                      <a:gd name="connsiteX0" fmla="*/ 0 w 991994"/>
                      <a:gd name="connsiteY0" fmla="*/ 0 h 1079500"/>
                      <a:gd name="connsiteX1" fmla="*/ 630238 w 991994"/>
                      <a:gd name="connsiteY1" fmla="*/ 269082 h 1079500"/>
                      <a:gd name="connsiteX2" fmla="*/ 456406 w 991994"/>
                      <a:gd name="connsiteY2" fmla="*/ 724694 h 1079500"/>
                      <a:gd name="connsiteX3" fmla="*/ 285750 w 991994"/>
                      <a:gd name="connsiteY3" fmla="*/ 376237 h 1079500"/>
                      <a:gd name="connsiteX4" fmla="*/ 914400 w 991994"/>
                      <a:gd name="connsiteY4" fmla="*/ 495300 h 1079500"/>
                      <a:gd name="connsiteX5" fmla="*/ 927100 w 991994"/>
                      <a:gd name="connsiteY5" fmla="*/ 1079500 h 1079500"/>
                      <a:gd name="connsiteX0" fmla="*/ 0 w 991994"/>
                      <a:gd name="connsiteY0" fmla="*/ 0 h 1079500"/>
                      <a:gd name="connsiteX1" fmla="*/ 630238 w 991994"/>
                      <a:gd name="connsiteY1" fmla="*/ 269082 h 1079500"/>
                      <a:gd name="connsiteX2" fmla="*/ 456406 w 991994"/>
                      <a:gd name="connsiteY2" fmla="*/ 724694 h 1079500"/>
                      <a:gd name="connsiteX3" fmla="*/ 285750 w 991994"/>
                      <a:gd name="connsiteY3" fmla="*/ 376237 h 1079500"/>
                      <a:gd name="connsiteX4" fmla="*/ 914400 w 991994"/>
                      <a:gd name="connsiteY4" fmla="*/ 495300 h 1079500"/>
                      <a:gd name="connsiteX5" fmla="*/ 927100 w 991994"/>
                      <a:gd name="connsiteY5" fmla="*/ 1079500 h 1079500"/>
                      <a:gd name="connsiteX0" fmla="*/ 0 w 991994"/>
                      <a:gd name="connsiteY0" fmla="*/ 0 h 1079500"/>
                      <a:gd name="connsiteX1" fmla="*/ 630238 w 991994"/>
                      <a:gd name="connsiteY1" fmla="*/ 269082 h 1079500"/>
                      <a:gd name="connsiteX2" fmla="*/ 456406 w 991994"/>
                      <a:gd name="connsiteY2" fmla="*/ 724694 h 1079500"/>
                      <a:gd name="connsiteX3" fmla="*/ 285750 w 991994"/>
                      <a:gd name="connsiteY3" fmla="*/ 376237 h 1079500"/>
                      <a:gd name="connsiteX4" fmla="*/ 914400 w 991994"/>
                      <a:gd name="connsiteY4" fmla="*/ 495300 h 1079500"/>
                      <a:gd name="connsiteX5" fmla="*/ 927100 w 991994"/>
                      <a:gd name="connsiteY5" fmla="*/ 1079500 h 1079500"/>
                      <a:gd name="connsiteX0" fmla="*/ 0 w 991994"/>
                      <a:gd name="connsiteY0" fmla="*/ 0 h 1079500"/>
                      <a:gd name="connsiteX1" fmla="*/ 630238 w 991994"/>
                      <a:gd name="connsiteY1" fmla="*/ 269082 h 1079500"/>
                      <a:gd name="connsiteX2" fmla="*/ 456406 w 991994"/>
                      <a:gd name="connsiteY2" fmla="*/ 724694 h 1079500"/>
                      <a:gd name="connsiteX3" fmla="*/ 285750 w 991994"/>
                      <a:gd name="connsiteY3" fmla="*/ 376237 h 1079500"/>
                      <a:gd name="connsiteX4" fmla="*/ 914400 w 991994"/>
                      <a:gd name="connsiteY4" fmla="*/ 495300 h 1079500"/>
                      <a:gd name="connsiteX5" fmla="*/ 927100 w 991994"/>
                      <a:gd name="connsiteY5" fmla="*/ 1079500 h 1079500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409750 w 1115994"/>
                      <a:gd name="connsiteY3" fmla="*/ 439615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409750 w 1115994"/>
                      <a:gd name="connsiteY3" fmla="*/ 439615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409750 w 1115994"/>
                      <a:gd name="connsiteY3" fmla="*/ 439615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409750 w 1115994"/>
                      <a:gd name="connsiteY3" fmla="*/ 439615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409750 w 1115994"/>
                      <a:gd name="connsiteY3" fmla="*/ 439615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409750 w 1115994"/>
                      <a:gd name="connsiteY3" fmla="*/ 439615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409750 w 1115994"/>
                      <a:gd name="connsiteY3" fmla="*/ 439615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409750 w 1115994"/>
                      <a:gd name="connsiteY3" fmla="*/ 439615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409750 w 1115994"/>
                      <a:gd name="connsiteY3" fmla="*/ 439615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409750 w 1115994"/>
                      <a:gd name="connsiteY3" fmla="*/ 439615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409750 w 1115994"/>
                      <a:gd name="connsiteY3" fmla="*/ 439615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398728 w 1115994"/>
                      <a:gd name="connsiteY3" fmla="*/ 472682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398728 w 1115994"/>
                      <a:gd name="connsiteY3" fmla="*/ 472682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398728 w 1115994"/>
                      <a:gd name="connsiteY3" fmla="*/ 472682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398728 w 1115994"/>
                      <a:gd name="connsiteY3" fmla="*/ 472682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398728 w 1115994"/>
                      <a:gd name="connsiteY3" fmla="*/ 472682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398728 w 1115994"/>
                      <a:gd name="connsiteY3" fmla="*/ 472682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365 h 1143243"/>
                      <a:gd name="connsiteX1" fmla="*/ 754238 w 1115994"/>
                      <a:gd name="connsiteY1" fmla="*/ 332825 h 1143243"/>
                      <a:gd name="connsiteX2" fmla="*/ 580406 w 1115994"/>
                      <a:gd name="connsiteY2" fmla="*/ 788437 h 1143243"/>
                      <a:gd name="connsiteX3" fmla="*/ 398728 w 1115994"/>
                      <a:gd name="connsiteY3" fmla="*/ 473047 h 1143243"/>
                      <a:gd name="connsiteX4" fmla="*/ 1038400 w 1115994"/>
                      <a:gd name="connsiteY4" fmla="*/ 559043 h 1143243"/>
                      <a:gd name="connsiteX5" fmla="*/ 1051100 w 1115994"/>
                      <a:gd name="connsiteY5" fmla="*/ 1143243 h 1143243"/>
                      <a:gd name="connsiteX0" fmla="*/ 0 w 1115994"/>
                      <a:gd name="connsiteY0" fmla="*/ 365 h 1143243"/>
                      <a:gd name="connsiteX1" fmla="*/ 754238 w 1115994"/>
                      <a:gd name="connsiteY1" fmla="*/ 332825 h 1143243"/>
                      <a:gd name="connsiteX2" fmla="*/ 580406 w 1115994"/>
                      <a:gd name="connsiteY2" fmla="*/ 788437 h 1143243"/>
                      <a:gd name="connsiteX3" fmla="*/ 398728 w 1115994"/>
                      <a:gd name="connsiteY3" fmla="*/ 473047 h 1143243"/>
                      <a:gd name="connsiteX4" fmla="*/ 1038400 w 1115994"/>
                      <a:gd name="connsiteY4" fmla="*/ 559043 h 1143243"/>
                      <a:gd name="connsiteX5" fmla="*/ 1051100 w 1115994"/>
                      <a:gd name="connsiteY5" fmla="*/ 1143243 h 1143243"/>
                      <a:gd name="connsiteX0" fmla="*/ 0 w 1115994"/>
                      <a:gd name="connsiteY0" fmla="*/ 365 h 1143243"/>
                      <a:gd name="connsiteX1" fmla="*/ 754238 w 1115994"/>
                      <a:gd name="connsiteY1" fmla="*/ 332825 h 1143243"/>
                      <a:gd name="connsiteX2" fmla="*/ 580406 w 1115994"/>
                      <a:gd name="connsiteY2" fmla="*/ 788437 h 1143243"/>
                      <a:gd name="connsiteX3" fmla="*/ 398728 w 1115994"/>
                      <a:gd name="connsiteY3" fmla="*/ 473047 h 1143243"/>
                      <a:gd name="connsiteX4" fmla="*/ 1038400 w 1115994"/>
                      <a:gd name="connsiteY4" fmla="*/ 559043 h 1143243"/>
                      <a:gd name="connsiteX5" fmla="*/ 1051100 w 1115994"/>
                      <a:gd name="connsiteY5" fmla="*/ 1143243 h 1143243"/>
                      <a:gd name="connsiteX0" fmla="*/ 0 w 1115994"/>
                      <a:gd name="connsiteY0" fmla="*/ 365 h 1143243"/>
                      <a:gd name="connsiteX1" fmla="*/ 754238 w 1115994"/>
                      <a:gd name="connsiteY1" fmla="*/ 332825 h 1143243"/>
                      <a:gd name="connsiteX2" fmla="*/ 580406 w 1115994"/>
                      <a:gd name="connsiteY2" fmla="*/ 788437 h 1143243"/>
                      <a:gd name="connsiteX3" fmla="*/ 398728 w 1115994"/>
                      <a:gd name="connsiteY3" fmla="*/ 473047 h 1143243"/>
                      <a:gd name="connsiteX4" fmla="*/ 1038400 w 1115994"/>
                      <a:gd name="connsiteY4" fmla="*/ 559043 h 1143243"/>
                      <a:gd name="connsiteX5" fmla="*/ 1051100 w 1115994"/>
                      <a:gd name="connsiteY5" fmla="*/ 1143243 h 1143243"/>
                      <a:gd name="connsiteX0" fmla="*/ 0 w 1115994"/>
                      <a:gd name="connsiteY0" fmla="*/ 365 h 1143243"/>
                      <a:gd name="connsiteX1" fmla="*/ 754238 w 1115994"/>
                      <a:gd name="connsiteY1" fmla="*/ 332825 h 1143243"/>
                      <a:gd name="connsiteX2" fmla="*/ 580406 w 1115994"/>
                      <a:gd name="connsiteY2" fmla="*/ 788437 h 1143243"/>
                      <a:gd name="connsiteX3" fmla="*/ 398728 w 1115994"/>
                      <a:gd name="connsiteY3" fmla="*/ 473047 h 1143243"/>
                      <a:gd name="connsiteX4" fmla="*/ 1038400 w 1115994"/>
                      <a:gd name="connsiteY4" fmla="*/ 559043 h 1143243"/>
                      <a:gd name="connsiteX5" fmla="*/ 1051100 w 1115994"/>
                      <a:gd name="connsiteY5" fmla="*/ 1143243 h 1143243"/>
                      <a:gd name="connsiteX0" fmla="*/ 0 w 1127405"/>
                      <a:gd name="connsiteY0" fmla="*/ 365 h 1140488"/>
                      <a:gd name="connsiteX1" fmla="*/ 754238 w 1127405"/>
                      <a:gd name="connsiteY1" fmla="*/ 332825 h 1140488"/>
                      <a:gd name="connsiteX2" fmla="*/ 580406 w 1127405"/>
                      <a:gd name="connsiteY2" fmla="*/ 788437 h 1140488"/>
                      <a:gd name="connsiteX3" fmla="*/ 398728 w 1127405"/>
                      <a:gd name="connsiteY3" fmla="*/ 473047 h 1140488"/>
                      <a:gd name="connsiteX4" fmla="*/ 1038400 w 1127405"/>
                      <a:gd name="connsiteY4" fmla="*/ 559043 h 1140488"/>
                      <a:gd name="connsiteX5" fmla="*/ 1075900 w 1127405"/>
                      <a:gd name="connsiteY5" fmla="*/ 1140488 h 1140488"/>
                      <a:gd name="connsiteX0" fmla="*/ 0 w 1137973"/>
                      <a:gd name="connsiteY0" fmla="*/ 365 h 1146000"/>
                      <a:gd name="connsiteX1" fmla="*/ 754238 w 1137973"/>
                      <a:gd name="connsiteY1" fmla="*/ 332825 h 1146000"/>
                      <a:gd name="connsiteX2" fmla="*/ 580406 w 1137973"/>
                      <a:gd name="connsiteY2" fmla="*/ 788437 h 1146000"/>
                      <a:gd name="connsiteX3" fmla="*/ 398728 w 1137973"/>
                      <a:gd name="connsiteY3" fmla="*/ 473047 h 1146000"/>
                      <a:gd name="connsiteX4" fmla="*/ 1038400 w 1137973"/>
                      <a:gd name="connsiteY4" fmla="*/ 559043 h 1146000"/>
                      <a:gd name="connsiteX5" fmla="*/ 1095190 w 1137973"/>
                      <a:gd name="connsiteY5" fmla="*/ 1146000 h 11460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137973" h="1146000">
                        <a:moveTo>
                          <a:pt x="0" y="365"/>
                        </a:moveTo>
                        <a:cubicBezTo>
                          <a:pt x="488565" y="-9975"/>
                          <a:pt x="657504" y="201480"/>
                          <a:pt x="754238" y="332825"/>
                        </a:cubicBezTo>
                        <a:cubicBezTo>
                          <a:pt x="850972" y="464170"/>
                          <a:pt x="727836" y="784356"/>
                          <a:pt x="580406" y="788437"/>
                        </a:cubicBezTo>
                        <a:cubicBezTo>
                          <a:pt x="432976" y="792518"/>
                          <a:pt x="284536" y="655173"/>
                          <a:pt x="398728" y="473047"/>
                        </a:cubicBezTo>
                        <a:cubicBezTo>
                          <a:pt x="512920" y="290921"/>
                          <a:pt x="909283" y="404526"/>
                          <a:pt x="1038400" y="559043"/>
                        </a:cubicBezTo>
                        <a:cubicBezTo>
                          <a:pt x="1167517" y="713560"/>
                          <a:pt x="1153398" y="931158"/>
                          <a:pt x="1095190" y="1146000"/>
                        </a:cubicBezTo>
                      </a:path>
                    </a:pathLst>
                  </a:custGeom>
                  <a:grpFill/>
                  <a:ln w="15875" cap="rnd">
                    <a:solidFill>
                      <a:schemeClr val="tx2"/>
                    </a:solidFill>
                    <a:prstDash val="dash"/>
                    <a:round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IN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0" name="Freeform: Shape 19">
                    <a:extLst>
                      <a:ext uri="{FF2B5EF4-FFF2-40B4-BE49-F238E27FC236}">
                        <a16:creationId xmlns:a16="http://schemas.microsoft.com/office/drawing/2014/main" id="{4E39F3F2-FC86-59F2-9E0B-C146E2CA7FF2}"/>
                      </a:ext>
                    </a:extLst>
                  </p:cNvPr>
                  <p:cNvSpPr/>
                  <p:nvPr/>
                </p:nvSpPr>
                <p:spPr>
                  <a:xfrm>
                    <a:off x="8088630" y="2650167"/>
                    <a:ext cx="121144" cy="114934"/>
                  </a:xfrm>
                  <a:custGeom>
                    <a:avLst/>
                    <a:gdLst>
                      <a:gd name="connsiteX0" fmla="*/ 164847 w 255741"/>
                      <a:gd name="connsiteY0" fmla="*/ 0 h 242633"/>
                      <a:gd name="connsiteX1" fmla="*/ 255741 w 255741"/>
                      <a:gd name="connsiteY1" fmla="*/ 242633 h 242633"/>
                      <a:gd name="connsiteX2" fmla="*/ 0 w 255741"/>
                      <a:gd name="connsiteY2" fmla="*/ 201049 h 242633"/>
                      <a:gd name="connsiteX3" fmla="*/ 164847 w 255741"/>
                      <a:gd name="connsiteY3" fmla="*/ 0 h 2426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55741" h="242633">
                        <a:moveTo>
                          <a:pt x="164847" y="0"/>
                        </a:moveTo>
                        <a:lnTo>
                          <a:pt x="255741" y="242633"/>
                        </a:lnTo>
                        <a:lnTo>
                          <a:pt x="0" y="201049"/>
                        </a:lnTo>
                        <a:lnTo>
                          <a:pt x="164847" y="0"/>
                        </a:lnTo>
                        <a:close/>
                      </a:path>
                    </a:pathLst>
                  </a:custGeom>
                  <a:solidFill>
                    <a:schemeClr val="bg2"/>
                  </a:solidFill>
                  <a:ln w="15875">
                    <a:solidFill>
                      <a:schemeClr val="tx2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6" name="Freeform: Shape 5">
                  <a:extLst>
                    <a:ext uri="{FF2B5EF4-FFF2-40B4-BE49-F238E27FC236}">
                      <a16:creationId xmlns:a16="http://schemas.microsoft.com/office/drawing/2014/main" id="{DB6C3076-F375-A676-940A-572AAD8957E9}"/>
                    </a:ext>
                  </a:extLst>
                </p:cNvPr>
                <p:cNvSpPr/>
                <p:nvPr/>
              </p:nvSpPr>
              <p:spPr>
                <a:xfrm>
                  <a:off x="10012226" y="91887"/>
                  <a:ext cx="374842" cy="376126"/>
                </a:xfrm>
                <a:custGeom>
                  <a:avLst/>
                  <a:gdLst>
                    <a:gd name="connsiteX0" fmla="*/ 565090 w 1128244"/>
                    <a:gd name="connsiteY0" fmla="*/ 0 h 1132108"/>
                    <a:gd name="connsiteX1" fmla="*/ 690880 w 1128244"/>
                    <a:gd name="connsiteY1" fmla="*/ 408333 h 1132108"/>
                    <a:gd name="connsiteX2" fmla="*/ 1128244 w 1128244"/>
                    <a:gd name="connsiteY2" fmla="*/ 572828 h 1132108"/>
                    <a:gd name="connsiteX3" fmla="*/ 714103 w 1128244"/>
                    <a:gd name="connsiteY3" fmla="*/ 712164 h 1132108"/>
                    <a:gd name="connsiteX4" fmla="*/ 567025 w 1128244"/>
                    <a:gd name="connsiteY4" fmla="*/ 1132109 h 1132108"/>
                    <a:gd name="connsiteX5" fmla="*/ 400594 w 1128244"/>
                    <a:gd name="connsiteY5" fmla="*/ 698617 h 1132108"/>
                    <a:gd name="connsiteX6" fmla="*/ 0 w 1128244"/>
                    <a:gd name="connsiteY6" fmla="*/ 568957 h 1132108"/>
                    <a:gd name="connsiteX7" fmla="*/ 441235 w 1128244"/>
                    <a:gd name="connsiteY7" fmla="*/ 408333 h 1132108"/>
                    <a:gd name="connsiteX8" fmla="*/ 565090 w 1128244"/>
                    <a:gd name="connsiteY8" fmla="*/ 0 h 11321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28244" h="1132108">
                      <a:moveTo>
                        <a:pt x="565090" y="0"/>
                      </a:moveTo>
                      <a:cubicBezTo>
                        <a:pt x="580572" y="127725"/>
                        <a:pt x="613471" y="315442"/>
                        <a:pt x="690880" y="408333"/>
                      </a:cubicBezTo>
                      <a:cubicBezTo>
                        <a:pt x="777966" y="522512"/>
                        <a:pt x="965684" y="543799"/>
                        <a:pt x="1128244" y="572828"/>
                      </a:cubicBezTo>
                      <a:cubicBezTo>
                        <a:pt x="957943" y="609597"/>
                        <a:pt x="820541" y="619273"/>
                        <a:pt x="714103" y="712164"/>
                      </a:cubicBezTo>
                      <a:cubicBezTo>
                        <a:pt x="586377" y="849565"/>
                        <a:pt x="584442" y="1052764"/>
                        <a:pt x="567025" y="1132109"/>
                      </a:cubicBezTo>
                      <a:cubicBezTo>
                        <a:pt x="545737" y="1048894"/>
                        <a:pt x="526385" y="797314"/>
                        <a:pt x="400594" y="698617"/>
                      </a:cubicBezTo>
                      <a:cubicBezTo>
                        <a:pt x="305768" y="615403"/>
                        <a:pt x="141272" y="597986"/>
                        <a:pt x="0" y="568957"/>
                      </a:cubicBezTo>
                      <a:cubicBezTo>
                        <a:pt x="150949" y="551540"/>
                        <a:pt x="346408" y="520576"/>
                        <a:pt x="441235" y="408333"/>
                      </a:cubicBezTo>
                      <a:cubicBezTo>
                        <a:pt x="505097" y="311572"/>
                        <a:pt x="536061" y="224486"/>
                        <a:pt x="56509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 w="15875" cap="flat">
                  <a:solidFill>
                    <a:schemeClr val="tx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121" name="Group 120">
                  <a:extLst>
                    <a:ext uri="{FF2B5EF4-FFF2-40B4-BE49-F238E27FC236}">
                      <a16:creationId xmlns:a16="http://schemas.microsoft.com/office/drawing/2014/main" id="{338A50E9-129F-0EB0-90C7-E4C60DAFE9EA}"/>
                    </a:ext>
                  </a:extLst>
                </p:cNvPr>
                <p:cNvGrpSpPr/>
                <p:nvPr userDrawn="1"/>
              </p:nvGrpSpPr>
              <p:grpSpPr>
                <a:xfrm>
                  <a:off x="50091" y="1970972"/>
                  <a:ext cx="381560" cy="3705940"/>
                  <a:chOff x="50091" y="1970972"/>
                  <a:chExt cx="381560" cy="3705940"/>
                </a:xfrm>
              </p:grpSpPr>
              <p:grpSp>
                <p:nvGrpSpPr>
                  <p:cNvPr id="116" name="Group 115">
                    <a:extLst>
                      <a:ext uri="{FF2B5EF4-FFF2-40B4-BE49-F238E27FC236}">
                        <a16:creationId xmlns:a16="http://schemas.microsoft.com/office/drawing/2014/main" id="{30AB00F4-3909-CCAD-2AD2-8E45F68839DA}"/>
                      </a:ext>
                    </a:extLst>
                  </p:cNvPr>
                  <p:cNvGrpSpPr/>
                  <p:nvPr userDrawn="1"/>
                </p:nvGrpSpPr>
                <p:grpSpPr>
                  <a:xfrm flipH="1">
                    <a:off x="50091" y="4203630"/>
                    <a:ext cx="381560" cy="1473282"/>
                    <a:chOff x="-119775" y="2919598"/>
                    <a:chExt cx="744623" cy="2875146"/>
                  </a:xfrm>
                </p:grpSpPr>
                <p:sp>
                  <p:nvSpPr>
                    <p:cNvPr id="113" name="Oval 112">
                      <a:extLst>
                        <a:ext uri="{FF2B5EF4-FFF2-40B4-BE49-F238E27FC236}">
                          <a16:creationId xmlns:a16="http://schemas.microsoft.com/office/drawing/2014/main" id="{E7685737-122D-BEFA-7F0A-AEE2F8213EF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-119775" y="5050121"/>
                      <a:ext cx="744623" cy="744623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>
                      <a:solidFill>
                        <a:schemeClr val="tx2"/>
                      </a:solidFill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CA"/>
                    </a:p>
                  </p:txBody>
                </p:sp>
                <p:sp>
                  <p:nvSpPr>
                    <p:cNvPr id="114" name="Oval 113">
                      <a:extLst>
                        <a:ext uri="{FF2B5EF4-FFF2-40B4-BE49-F238E27FC236}">
                          <a16:creationId xmlns:a16="http://schemas.microsoft.com/office/drawing/2014/main" id="{1D1F86E6-2620-1418-AA3F-3965656B5D7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-119775" y="3984859"/>
                      <a:ext cx="744623" cy="744623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>
                      <a:solidFill>
                        <a:schemeClr val="tx2"/>
                      </a:solidFill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CA"/>
                    </a:p>
                  </p:txBody>
                </p:sp>
                <p:sp>
                  <p:nvSpPr>
                    <p:cNvPr id="115" name="Oval 114">
                      <a:extLst>
                        <a:ext uri="{FF2B5EF4-FFF2-40B4-BE49-F238E27FC236}">
                          <a16:creationId xmlns:a16="http://schemas.microsoft.com/office/drawing/2014/main" id="{087103B5-6163-F1C3-BE21-3310CC8C375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-119775" y="2919598"/>
                      <a:ext cx="744623" cy="744623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>
                      <a:solidFill>
                        <a:schemeClr val="tx2"/>
                      </a:solidFill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CA"/>
                    </a:p>
                  </p:txBody>
                </p:sp>
              </p:grpSp>
              <p:grpSp>
                <p:nvGrpSpPr>
                  <p:cNvPr id="117" name="Group 116">
                    <a:extLst>
                      <a:ext uri="{FF2B5EF4-FFF2-40B4-BE49-F238E27FC236}">
                        <a16:creationId xmlns:a16="http://schemas.microsoft.com/office/drawing/2014/main" id="{AB975C5F-2277-A46E-9439-1B3605785D0C}"/>
                      </a:ext>
                    </a:extLst>
                  </p:cNvPr>
                  <p:cNvGrpSpPr/>
                  <p:nvPr userDrawn="1"/>
                </p:nvGrpSpPr>
                <p:grpSpPr>
                  <a:xfrm flipH="1">
                    <a:off x="50091" y="1970972"/>
                    <a:ext cx="381560" cy="1473282"/>
                    <a:chOff x="-119775" y="2919598"/>
                    <a:chExt cx="744623" cy="2875146"/>
                  </a:xfrm>
                </p:grpSpPr>
                <p:sp>
                  <p:nvSpPr>
                    <p:cNvPr id="118" name="Oval 117">
                      <a:extLst>
                        <a:ext uri="{FF2B5EF4-FFF2-40B4-BE49-F238E27FC236}">
                          <a16:creationId xmlns:a16="http://schemas.microsoft.com/office/drawing/2014/main" id="{56EA3E33-63F2-5EBE-6ABD-DAD9926AA73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-119775" y="5050121"/>
                      <a:ext cx="744623" cy="744623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>
                      <a:solidFill>
                        <a:schemeClr val="tx2"/>
                      </a:solidFill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CA"/>
                    </a:p>
                  </p:txBody>
                </p:sp>
                <p:sp>
                  <p:nvSpPr>
                    <p:cNvPr id="119" name="Oval 118">
                      <a:extLst>
                        <a:ext uri="{FF2B5EF4-FFF2-40B4-BE49-F238E27FC236}">
                          <a16:creationId xmlns:a16="http://schemas.microsoft.com/office/drawing/2014/main" id="{D92A874C-62E3-FFC4-4843-B2D42ACD25E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-119775" y="3984859"/>
                      <a:ext cx="744623" cy="744623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>
                      <a:solidFill>
                        <a:schemeClr val="tx2"/>
                      </a:solidFill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CA"/>
                    </a:p>
                  </p:txBody>
                </p:sp>
                <p:sp>
                  <p:nvSpPr>
                    <p:cNvPr id="120" name="Oval 119">
                      <a:extLst>
                        <a:ext uri="{FF2B5EF4-FFF2-40B4-BE49-F238E27FC236}">
                          <a16:creationId xmlns:a16="http://schemas.microsoft.com/office/drawing/2014/main" id="{84B6DCDE-B2D4-F85E-50CC-606E013DAC7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-119775" y="2919598"/>
                      <a:ext cx="744623" cy="744623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>
                      <a:solidFill>
                        <a:schemeClr val="tx2"/>
                      </a:solidFill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CA"/>
                    </a:p>
                  </p:txBody>
                </p:sp>
              </p:grpSp>
            </p:grpSp>
          </p:grpSp>
        </p:grp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77F9E2B0-EBDF-4B30-22C9-4E0915EE693F}"/>
                </a:ext>
              </a:extLst>
            </p:cNvPr>
            <p:cNvSpPr/>
            <p:nvPr userDrawn="1"/>
          </p:nvSpPr>
          <p:spPr>
            <a:xfrm>
              <a:off x="3365573" y="6335618"/>
              <a:ext cx="406082" cy="407472"/>
            </a:xfrm>
            <a:custGeom>
              <a:avLst/>
              <a:gdLst>
                <a:gd name="connsiteX0" fmla="*/ 565090 w 1128244"/>
                <a:gd name="connsiteY0" fmla="*/ 0 h 1132108"/>
                <a:gd name="connsiteX1" fmla="*/ 690880 w 1128244"/>
                <a:gd name="connsiteY1" fmla="*/ 408333 h 1132108"/>
                <a:gd name="connsiteX2" fmla="*/ 1128244 w 1128244"/>
                <a:gd name="connsiteY2" fmla="*/ 572828 h 1132108"/>
                <a:gd name="connsiteX3" fmla="*/ 714103 w 1128244"/>
                <a:gd name="connsiteY3" fmla="*/ 712164 h 1132108"/>
                <a:gd name="connsiteX4" fmla="*/ 567025 w 1128244"/>
                <a:gd name="connsiteY4" fmla="*/ 1132109 h 1132108"/>
                <a:gd name="connsiteX5" fmla="*/ 400594 w 1128244"/>
                <a:gd name="connsiteY5" fmla="*/ 698617 h 1132108"/>
                <a:gd name="connsiteX6" fmla="*/ 0 w 1128244"/>
                <a:gd name="connsiteY6" fmla="*/ 568957 h 1132108"/>
                <a:gd name="connsiteX7" fmla="*/ 441235 w 1128244"/>
                <a:gd name="connsiteY7" fmla="*/ 408333 h 1132108"/>
                <a:gd name="connsiteX8" fmla="*/ 565090 w 1128244"/>
                <a:gd name="connsiteY8" fmla="*/ 0 h 1132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28244" h="1132108">
                  <a:moveTo>
                    <a:pt x="565090" y="0"/>
                  </a:moveTo>
                  <a:cubicBezTo>
                    <a:pt x="580572" y="127725"/>
                    <a:pt x="613471" y="315442"/>
                    <a:pt x="690880" y="408333"/>
                  </a:cubicBezTo>
                  <a:cubicBezTo>
                    <a:pt x="777966" y="522512"/>
                    <a:pt x="965684" y="543799"/>
                    <a:pt x="1128244" y="572828"/>
                  </a:cubicBezTo>
                  <a:cubicBezTo>
                    <a:pt x="957943" y="609597"/>
                    <a:pt x="820541" y="619273"/>
                    <a:pt x="714103" y="712164"/>
                  </a:cubicBezTo>
                  <a:cubicBezTo>
                    <a:pt x="586377" y="849565"/>
                    <a:pt x="584442" y="1052764"/>
                    <a:pt x="567025" y="1132109"/>
                  </a:cubicBezTo>
                  <a:cubicBezTo>
                    <a:pt x="545737" y="1048894"/>
                    <a:pt x="526385" y="797314"/>
                    <a:pt x="400594" y="698617"/>
                  </a:cubicBezTo>
                  <a:cubicBezTo>
                    <a:pt x="305768" y="615403"/>
                    <a:pt x="141272" y="597986"/>
                    <a:pt x="0" y="568957"/>
                  </a:cubicBezTo>
                  <a:cubicBezTo>
                    <a:pt x="150949" y="551540"/>
                    <a:pt x="346408" y="520576"/>
                    <a:pt x="441235" y="408333"/>
                  </a:cubicBezTo>
                  <a:cubicBezTo>
                    <a:pt x="505097" y="311572"/>
                    <a:pt x="536061" y="224486"/>
                    <a:pt x="565090" y="0"/>
                  </a:cubicBezTo>
                  <a:close/>
                </a:path>
              </a:pathLst>
            </a:custGeom>
            <a:solidFill>
              <a:schemeClr val="accent2"/>
            </a:solidFill>
            <a:ln w="15875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9" name="Title Placeholder 1">
            <a:extLst>
              <a:ext uri="{FF2B5EF4-FFF2-40B4-BE49-F238E27FC236}">
                <a16:creationId xmlns:a16="http://schemas.microsoft.com/office/drawing/2014/main" id="{63B408A5-8AEA-201B-C6C3-B033A85044D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335822" y="368300"/>
            <a:ext cx="10610611" cy="7921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dirty="0"/>
              <a:t>Click to edit Master title style</a:t>
            </a:r>
            <a:endParaRPr lang="en-CA" dirty="0"/>
          </a:p>
        </p:txBody>
      </p:sp>
      <p:sp>
        <p:nvSpPr>
          <p:cNvPr id="10" name="Date Placeholder 9">
            <a:extLst>
              <a:ext uri="{FF2B5EF4-FFF2-40B4-BE49-F238E27FC236}">
                <a16:creationId xmlns:a16="http://schemas.microsoft.com/office/drawing/2014/main" id="{28EE0BEB-506B-6C12-9ADC-EEABA70D18B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AB2F998-B592-4D85-9590-E2052DAAC0FD}" type="datetime1">
              <a:rPr lang="en-US" smtClean="0"/>
              <a:t>5/2/2025</a:t>
            </a:fld>
            <a:endParaRPr lang="en-IN" dirty="0"/>
          </a:p>
        </p:txBody>
      </p:sp>
      <p:sp>
        <p:nvSpPr>
          <p:cNvPr id="11" name="Footer Placeholder 10">
            <a:extLst>
              <a:ext uri="{FF2B5EF4-FFF2-40B4-BE49-F238E27FC236}">
                <a16:creationId xmlns:a16="http://schemas.microsoft.com/office/drawing/2014/main" id="{EF539C1C-0CCC-4209-EBBC-15ECFCB13A8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chemeClr val="bg2">
                    <a:lumMod val="50000"/>
                  </a:schemeClr>
                </a:solidFill>
              </a:rPr>
              <a:t>www.yourwebsite.com</a:t>
            </a:r>
            <a:endParaRPr lang="en-US" dirty="0">
              <a:solidFill>
                <a:schemeClr val="bg2">
                  <a:lumMod val="50000"/>
                </a:schemeClr>
              </a:solidFill>
            </a:endParaRPr>
          </a:p>
        </p:txBody>
      </p:sp>
      <p:sp>
        <p:nvSpPr>
          <p:cNvPr id="12" name="Slide Number Placeholder 11">
            <a:extLst>
              <a:ext uri="{FF2B5EF4-FFF2-40B4-BE49-F238E27FC236}">
                <a16:creationId xmlns:a16="http://schemas.microsoft.com/office/drawing/2014/main" id="{C9CB7B2E-1DFE-54E9-6FA4-EB5DC10BC9A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US">
                <a:solidFill>
                  <a:schemeClr val="bg2">
                    <a:lumMod val="50000"/>
                  </a:schemeClr>
                </a:solidFill>
              </a:rPr>
              <a:t>Slide </a:t>
            </a:r>
            <a:fld id="{6CB62808-88BB-4E82-9200-19DAFECDBB5A}" type="slidenum">
              <a:rPr lang="en-IN" smtClean="0"/>
              <a:pPr/>
              <a:t>‹#›</a:t>
            </a:fld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2232323640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5" name="Group 124">
            <a:extLst>
              <a:ext uri="{FF2B5EF4-FFF2-40B4-BE49-F238E27FC236}">
                <a16:creationId xmlns:a16="http://schemas.microsoft.com/office/drawing/2014/main" id="{A448CDD0-5F77-AAD0-5AA4-221F0C31F680}"/>
              </a:ext>
            </a:extLst>
          </p:cNvPr>
          <p:cNvGrpSpPr/>
          <p:nvPr userDrawn="1"/>
        </p:nvGrpSpPr>
        <p:grpSpPr>
          <a:xfrm>
            <a:off x="-25746" y="-21789"/>
            <a:ext cx="12587358" cy="6879789"/>
            <a:chOff x="-25746" y="-21789"/>
            <a:chExt cx="12587358" cy="6879789"/>
          </a:xfrm>
        </p:grpSpPr>
        <p:grpSp>
          <p:nvGrpSpPr>
            <p:cNvPr id="123" name="Group 122">
              <a:extLst>
                <a:ext uri="{FF2B5EF4-FFF2-40B4-BE49-F238E27FC236}">
                  <a16:creationId xmlns:a16="http://schemas.microsoft.com/office/drawing/2014/main" id="{827F9350-EB46-27E8-D130-C9F57749893A}"/>
                </a:ext>
              </a:extLst>
            </p:cNvPr>
            <p:cNvGrpSpPr/>
            <p:nvPr userDrawn="1"/>
          </p:nvGrpSpPr>
          <p:grpSpPr>
            <a:xfrm>
              <a:off x="-25746" y="-21789"/>
              <a:ext cx="12587358" cy="6879789"/>
              <a:chOff x="-25746" y="-21789"/>
              <a:chExt cx="12587358" cy="6879789"/>
            </a:xfrm>
          </p:grpSpPr>
          <p:sp>
            <p:nvSpPr>
              <p:cNvPr id="2" name="Rectangle 1">
                <a:extLst>
                  <a:ext uri="{FF2B5EF4-FFF2-40B4-BE49-F238E27FC236}">
                    <a16:creationId xmlns:a16="http://schemas.microsoft.com/office/drawing/2014/main" id="{EA18BEF1-3478-C87A-C967-073613716EFC}"/>
                  </a:ext>
                </a:extLst>
              </p:cNvPr>
              <p:cNvSpPr/>
              <p:nvPr userDrawn="1"/>
            </p:nvSpPr>
            <p:spPr>
              <a:xfrm>
                <a:off x="0" y="0"/>
                <a:ext cx="12192000" cy="685800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N" dirty="0"/>
              </a:p>
            </p:txBody>
          </p:sp>
          <p:grpSp>
            <p:nvGrpSpPr>
              <p:cNvPr id="13" name="Group 12">
                <a:extLst>
                  <a:ext uri="{FF2B5EF4-FFF2-40B4-BE49-F238E27FC236}">
                    <a16:creationId xmlns:a16="http://schemas.microsoft.com/office/drawing/2014/main" id="{84C719BB-A05E-E25B-418A-C0BAB205C535}"/>
                  </a:ext>
                </a:extLst>
              </p:cNvPr>
              <p:cNvGrpSpPr/>
              <p:nvPr/>
            </p:nvGrpSpPr>
            <p:grpSpPr>
              <a:xfrm>
                <a:off x="-25746" y="-21789"/>
                <a:ext cx="12217745" cy="6879783"/>
                <a:chOff x="-25746" y="-21789"/>
                <a:chExt cx="12217745" cy="6879783"/>
              </a:xfrm>
            </p:grpSpPr>
            <p:grpSp>
              <p:nvGrpSpPr>
                <p:cNvPr id="44" name="Group 43">
                  <a:extLst>
                    <a:ext uri="{FF2B5EF4-FFF2-40B4-BE49-F238E27FC236}">
                      <a16:creationId xmlns:a16="http://schemas.microsoft.com/office/drawing/2014/main" id="{B5DFB249-9502-CA01-F67E-98D9A1496CFF}"/>
                    </a:ext>
                  </a:extLst>
                </p:cNvPr>
                <p:cNvGrpSpPr/>
                <p:nvPr/>
              </p:nvGrpSpPr>
              <p:grpSpPr>
                <a:xfrm>
                  <a:off x="-25746" y="-21789"/>
                  <a:ext cx="12217745" cy="6879783"/>
                  <a:chOff x="-25746" y="-21789"/>
                  <a:chExt cx="12217745" cy="6879783"/>
                </a:xfrm>
              </p:grpSpPr>
              <p:grpSp>
                <p:nvGrpSpPr>
                  <p:cNvPr id="63" name="Group 62">
                    <a:extLst>
                      <a:ext uri="{FF2B5EF4-FFF2-40B4-BE49-F238E27FC236}">
                        <a16:creationId xmlns:a16="http://schemas.microsoft.com/office/drawing/2014/main" id="{234F0009-B5E7-1460-5AA7-43D90DB0629A}"/>
                      </a:ext>
                    </a:extLst>
                  </p:cNvPr>
                  <p:cNvGrpSpPr/>
                  <p:nvPr/>
                </p:nvGrpSpPr>
                <p:grpSpPr>
                  <a:xfrm>
                    <a:off x="405590" y="-21789"/>
                    <a:ext cx="11380820" cy="6879783"/>
                    <a:chOff x="559620" y="759913"/>
                    <a:chExt cx="11072751" cy="5907587"/>
                  </a:xfrm>
                </p:grpSpPr>
                <p:cxnSp>
                  <p:nvCxnSpPr>
                    <p:cNvPr id="82" name="Straight Connector 81">
                      <a:extLst>
                        <a:ext uri="{FF2B5EF4-FFF2-40B4-BE49-F238E27FC236}">
                          <a16:creationId xmlns:a16="http://schemas.microsoft.com/office/drawing/2014/main" id="{033647C2-5FDC-F3B6-746E-D50FD9F542C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59620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83" name="Straight Connector 82">
                      <a:extLst>
                        <a:ext uri="{FF2B5EF4-FFF2-40B4-BE49-F238E27FC236}">
                          <a16:creationId xmlns:a16="http://schemas.microsoft.com/office/drawing/2014/main" id="{1CADCAC9-8901-E657-9767-30F5CCAC0E5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941439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84" name="Straight Connector 83">
                      <a:extLst>
                        <a:ext uri="{FF2B5EF4-FFF2-40B4-BE49-F238E27FC236}">
                          <a16:creationId xmlns:a16="http://schemas.microsoft.com/office/drawing/2014/main" id="{EB8CEEBD-87C8-EADA-0C27-2CF3311D530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1323258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85" name="Straight Connector 84">
                      <a:extLst>
                        <a:ext uri="{FF2B5EF4-FFF2-40B4-BE49-F238E27FC236}">
                          <a16:creationId xmlns:a16="http://schemas.microsoft.com/office/drawing/2014/main" id="{84A0CF66-DAB4-45A7-7469-B48A82E375B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1705077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86" name="Straight Connector 85">
                      <a:extLst>
                        <a:ext uri="{FF2B5EF4-FFF2-40B4-BE49-F238E27FC236}">
                          <a16:creationId xmlns:a16="http://schemas.microsoft.com/office/drawing/2014/main" id="{740AD4BC-E0BC-A466-DB61-E0D33764D21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2086896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87" name="Straight Connector 86">
                      <a:extLst>
                        <a:ext uri="{FF2B5EF4-FFF2-40B4-BE49-F238E27FC236}">
                          <a16:creationId xmlns:a16="http://schemas.microsoft.com/office/drawing/2014/main" id="{EE87F0AA-F8E8-DA8F-E968-7FC56811C5D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2468715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88" name="Straight Connector 87">
                      <a:extLst>
                        <a:ext uri="{FF2B5EF4-FFF2-40B4-BE49-F238E27FC236}">
                          <a16:creationId xmlns:a16="http://schemas.microsoft.com/office/drawing/2014/main" id="{148119B9-1F11-0581-9E3F-1FAEFCCF871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2850534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89" name="Straight Connector 88">
                      <a:extLst>
                        <a:ext uri="{FF2B5EF4-FFF2-40B4-BE49-F238E27FC236}">
                          <a16:creationId xmlns:a16="http://schemas.microsoft.com/office/drawing/2014/main" id="{5B5597D8-87A8-ABBD-A526-2998DDC0FA3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3232353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90" name="Straight Connector 89">
                      <a:extLst>
                        <a:ext uri="{FF2B5EF4-FFF2-40B4-BE49-F238E27FC236}">
                          <a16:creationId xmlns:a16="http://schemas.microsoft.com/office/drawing/2014/main" id="{64178D33-788E-6344-0941-69CE8FDBDCA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3614172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91" name="Straight Connector 90">
                      <a:extLst>
                        <a:ext uri="{FF2B5EF4-FFF2-40B4-BE49-F238E27FC236}">
                          <a16:creationId xmlns:a16="http://schemas.microsoft.com/office/drawing/2014/main" id="{8A0BA814-6856-D1B9-D93F-48B74EBF7FA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3995991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92" name="Straight Connector 91">
                      <a:extLst>
                        <a:ext uri="{FF2B5EF4-FFF2-40B4-BE49-F238E27FC236}">
                          <a16:creationId xmlns:a16="http://schemas.microsoft.com/office/drawing/2014/main" id="{0A8C221A-4DAB-F0D3-2B94-68F1F248D9D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377810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93" name="Straight Connector 92">
                      <a:extLst>
                        <a:ext uri="{FF2B5EF4-FFF2-40B4-BE49-F238E27FC236}">
                          <a16:creationId xmlns:a16="http://schemas.microsoft.com/office/drawing/2014/main" id="{47932C5A-8EF1-60DA-4D02-755D6E239BD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759629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94" name="Straight Connector 93">
                      <a:extLst>
                        <a:ext uri="{FF2B5EF4-FFF2-40B4-BE49-F238E27FC236}">
                          <a16:creationId xmlns:a16="http://schemas.microsoft.com/office/drawing/2014/main" id="{5A429095-8823-4202-F4FD-DB147016E07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141448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95" name="Straight Connector 94">
                      <a:extLst>
                        <a:ext uri="{FF2B5EF4-FFF2-40B4-BE49-F238E27FC236}">
                          <a16:creationId xmlns:a16="http://schemas.microsoft.com/office/drawing/2014/main" id="{F057B2C0-50F0-CAE7-8B6C-EDAA20EC058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523267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96" name="Straight Connector 95">
                      <a:extLst>
                        <a:ext uri="{FF2B5EF4-FFF2-40B4-BE49-F238E27FC236}">
                          <a16:creationId xmlns:a16="http://schemas.microsoft.com/office/drawing/2014/main" id="{AB4F50F0-2248-3DCC-EABE-FD5CC08CA7E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905086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97" name="Straight Connector 96">
                      <a:extLst>
                        <a:ext uri="{FF2B5EF4-FFF2-40B4-BE49-F238E27FC236}">
                          <a16:creationId xmlns:a16="http://schemas.microsoft.com/office/drawing/2014/main" id="{F912EE7D-CFB0-E9EC-9B35-D88F0AC2DA0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86905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98" name="Straight Connector 97">
                      <a:extLst>
                        <a:ext uri="{FF2B5EF4-FFF2-40B4-BE49-F238E27FC236}">
                          <a16:creationId xmlns:a16="http://schemas.microsoft.com/office/drawing/2014/main" id="{CC71E18C-D7FF-DF3A-EF0D-790AB25AF7C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668724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99" name="Straight Connector 98">
                      <a:extLst>
                        <a:ext uri="{FF2B5EF4-FFF2-40B4-BE49-F238E27FC236}">
                          <a16:creationId xmlns:a16="http://schemas.microsoft.com/office/drawing/2014/main" id="{126B2011-AD56-810F-37B6-328C5D9B589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7050543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0" name="Straight Connector 99">
                      <a:extLst>
                        <a:ext uri="{FF2B5EF4-FFF2-40B4-BE49-F238E27FC236}">
                          <a16:creationId xmlns:a16="http://schemas.microsoft.com/office/drawing/2014/main" id="{2FF2D1D8-2F9F-6DE8-F531-0D1741C01E2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7432362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1" name="Straight Connector 100">
                      <a:extLst>
                        <a:ext uri="{FF2B5EF4-FFF2-40B4-BE49-F238E27FC236}">
                          <a16:creationId xmlns:a16="http://schemas.microsoft.com/office/drawing/2014/main" id="{2BAABE5E-FE89-DCDC-ADB6-8468789879A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7814181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2" name="Straight Connector 101">
                      <a:extLst>
                        <a:ext uri="{FF2B5EF4-FFF2-40B4-BE49-F238E27FC236}">
                          <a16:creationId xmlns:a16="http://schemas.microsoft.com/office/drawing/2014/main" id="{3004F200-CD60-9614-C12D-1E6B08573F3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8196000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3" name="Straight Connector 102">
                      <a:extLst>
                        <a:ext uri="{FF2B5EF4-FFF2-40B4-BE49-F238E27FC236}">
                          <a16:creationId xmlns:a16="http://schemas.microsoft.com/office/drawing/2014/main" id="{3318C3E1-E43D-FB12-984F-E1D77564B18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8577819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4" name="Straight Connector 103">
                      <a:extLst>
                        <a:ext uri="{FF2B5EF4-FFF2-40B4-BE49-F238E27FC236}">
                          <a16:creationId xmlns:a16="http://schemas.microsoft.com/office/drawing/2014/main" id="{8128533B-D394-7CFB-4A8C-33677EA3E82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8959638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5" name="Straight Connector 104">
                      <a:extLst>
                        <a:ext uri="{FF2B5EF4-FFF2-40B4-BE49-F238E27FC236}">
                          <a16:creationId xmlns:a16="http://schemas.microsoft.com/office/drawing/2014/main" id="{C2A4E56C-E93B-B47C-6364-5788A676B5B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9341457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6" name="Straight Connector 105">
                      <a:extLst>
                        <a:ext uri="{FF2B5EF4-FFF2-40B4-BE49-F238E27FC236}">
                          <a16:creationId xmlns:a16="http://schemas.microsoft.com/office/drawing/2014/main" id="{89393B61-4213-09B8-9E00-B38F0368907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9723276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7" name="Straight Connector 106">
                      <a:extLst>
                        <a:ext uri="{FF2B5EF4-FFF2-40B4-BE49-F238E27FC236}">
                          <a16:creationId xmlns:a16="http://schemas.microsoft.com/office/drawing/2014/main" id="{4A5BCC44-3E1C-4124-3FA7-281FCD5050E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10105095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8" name="Straight Connector 107">
                      <a:extLst>
                        <a:ext uri="{FF2B5EF4-FFF2-40B4-BE49-F238E27FC236}">
                          <a16:creationId xmlns:a16="http://schemas.microsoft.com/office/drawing/2014/main" id="{A5D71E5E-AC69-34DD-7AA3-69669C07A48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10486914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9" name="Straight Connector 108">
                      <a:extLst>
                        <a:ext uri="{FF2B5EF4-FFF2-40B4-BE49-F238E27FC236}">
                          <a16:creationId xmlns:a16="http://schemas.microsoft.com/office/drawing/2014/main" id="{2B3E442F-111C-C056-398A-1204670EA4A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10868733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0" name="Straight Connector 109">
                      <a:extLst>
                        <a:ext uri="{FF2B5EF4-FFF2-40B4-BE49-F238E27FC236}">
                          <a16:creationId xmlns:a16="http://schemas.microsoft.com/office/drawing/2014/main" id="{37EFD0FA-4D03-42DC-261A-6FF6BD5B5AC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11250552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" name="Straight Connector 110">
                      <a:extLst>
                        <a:ext uri="{FF2B5EF4-FFF2-40B4-BE49-F238E27FC236}">
                          <a16:creationId xmlns:a16="http://schemas.microsoft.com/office/drawing/2014/main" id="{7358D1C3-EB20-9100-24D8-1EEEC1B6C56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11632371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64" name="Group 63">
                    <a:extLst>
                      <a:ext uri="{FF2B5EF4-FFF2-40B4-BE49-F238E27FC236}">
                        <a16:creationId xmlns:a16="http://schemas.microsoft.com/office/drawing/2014/main" id="{6EF7C36A-AFE0-95F3-59E2-3626E05DBE67}"/>
                      </a:ext>
                    </a:extLst>
                  </p:cNvPr>
                  <p:cNvGrpSpPr/>
                  <p:nvPr/>
                </p:nvGrpSpPr>
                <p:grpSpPr>
                  <a:xfrm>
                    <a:off x="-25746" y="407920"/>
                    <a:ext cx="12217745" cy="6042160"/>
                    <a:chOff x="-25745" y="357709"/>
                    <a:chExt cx="12161538" cy="6042160"/>
                  </a:xfrm>
                </p:grpSpPr>
                <p:cxnSp>
                  <p:nvCxnSpPr>
                    <p:cNvPr id="65" name="Straight Connector 64">
                      <a:extLst>
                        <a:ext uri="{FF2B5EF4-FFF2-40B4-BE49-F238E27FC236}">
                          <a16:creationId xmlns:a16="http://schemas.microsoft.com/office/drawing/2014/main" id="{05B7EA56-155A-C266-0E3F-D8E585AA841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357709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" name="Straight Connector 65">
                      <a:extLst>
                        <a:ext uri="{FF2B5EF4-FFF2-40B4-BE49-F238E27FC236}">
                          <a16:creationId xmlns:a16="http://schemas.microsoft.com/office/drawing/2014/main" id="{4A4615E7-1ED7-4774-BC73-A4CDE3B3A6B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735344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7" name="Straight Connector 66">
                      <a:extLst>
                        <a:ext uri="{FF2B5EF4-FFF2-40B4-BE49-F238E27FC236}">
                          <a16:creationId xmlns:a16="http://schemas.microsoft.com/office/drawing/2014/main" id="{649ED1F2-0C48-0FD9-1D92-565A10612C4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1112979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8" name="Straight Connector 67">
                      <a:extLst>
                        <a:ext uri="{FF2B5EF4-FFF2-40B4-BE49-F238E27FC236}">
                          <a16:creationId xmlns:a16="http://schemas.microsoft.com/office/drawing/2014/main" id="{87B9EDF1-8459-E97E-E2C3-607DB5F1CA6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1490614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9" name="Straight Connector 68">
                      <a:extLst>
                        <a:ext uri="{FF2B5EF4-FFF2-40B4-BE49-F238E27FC236}">
                          <a16:creationId xmlns:a16="http://schemas.microsoft.com/office/drawing/2014/main" id="{EB21F0FE-135B-3B3C-82C5-D38C99D43AF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1868249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70" name="Straight Connector 69">
                      <a:extLst>
                        <a:ext uri="{FF2B5EF4-FFF2-40B4-BE49-F238E27FC236}">
                          <a16:creationId xmlns:a16="http://schemas.microsoft.com/office/drawing/2014/main" id="{38CD7BD2-FDC2-6285-03D6-20DE0946685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2245884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71" name="Straight Connector 70">
                      <a:extLst>
                        <a:ext uri="{FF2B5EF4-FFF2-40B4-BE49-F238E27FC236}">
                          <a16:creationId xmlns:a16="http://schemas.microsoft.com/office/drawing/2014/main" id="{91B76318-5F74-B969-5C7A-A027D9FCC66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2623519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72" name="Straight Connector 71">
                      <a:extLst>
                        <a:ext uri="{FF2B5EF4-FFF2-40B4-BE49-F238E27FC236}">
                          <a16:creationId xmlns:a16="http://schemas.microsoft.com/office/drawing/2014/main" id="{0562A4F4-118A-FE66-1EDE-8F289090294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3001154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73" name="Straight Connector 72">
                      <a:extLst>
                        <a:ext uri="{FF2B5EF4-FFF2-40B4-BE49-F238E27FC236}">
                          <a16:creationId xmlns:a16="http://schemas.microsoft.com/office/drawing/2014/main" id="{44F004F9-2148-D909-45DD-C96B4DEC161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3378789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74" name="Straight Connector 73">
                      <a:extLst>
                        <a:ext uri="{FF2B5EF4-FFF2-40B4-BE49-F238E27FC236}">
                          <a16:creationId xmlns:a16="http://schemas.microsoft.com/office/drawing/2014/main" id="{AECC59C8-FC1F-1175-A19B-9D63CE78EE3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3756424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75" name="Straight Connector 74">
                      <a:extLst>
                        <a:ext uri="{FF2B5EF4-FFF2-40B4-BE49-F238E27FC236}">
                          <a16:creationId xmlns:a16="http://schemas.microsoft.com/office/drawing/2014/main" id="{512AC6EB-DA2D-6EFE-227A-A469CA5DF15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4134059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76" name="Straight Connector 75">
                      <a:extLst>
                        <a:ext uri="{FF2B5EF4-FFF2-40B4-BE49-F238E27FC236}">
                          <a16:creationId xmlns:a16="http://schemas.microsoft.com/office/drawing/2014/main" id="{BCEF8652-A5AF-6478-D49A-3DB74CB476F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4511694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77" name="Straight Connector 76">
                      <a:extLst>
                        <a:ext uri="{FF2B5EF4-FFF2-40B4-BE49-F238E27FC236}">
                          <a16:creationId xmlns:a16="http://schemas.microsoft.com/office/drawing/2014/main" id="{475DD8E6-FA84-E17D-6A34-A2A25F71327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4889329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78" name="Straight Connector 77">
                      <a:extLst>
                        <a:ext uri="{FF2B5EF4-FFF2-40B4-BE49-F238E27FC236}">
                          <a16:creationId xmlns:a16="http://schemas.microsoft.com/office/drawing/2014/main" id="{4418CA1D-2B6C-09A8-D3A3-6082D5FF15D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5266964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79" name="Straight Connector 78">
                      <a:extLst>
                        <a:ext uri="{FF2B5EF4-FFF2-40B4-BE49-F238E27FC236}">
                          <a16:creationId xmlns:a16="http://schemas.microsoft.com/office/drawing/2014/main" id="{B9A1B9BD-8AB4-A5D3-60F4-C06320CC7BA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5644599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80" name="Straight Connector 79">
                      <a:extLst>
                        <a:ext uri="{FF2B5EF4-FFF2-40B4-BE49-F238E27FC236}">
                          <a16:creationId xmlns:a16="http://schemas.microsoft.com/office/drawing/2014/main" id="{4E0817C8-E1E4-7904-CEAB-186A231C981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6022234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81" name="Straight Connector 80">
                      <a:extLst>
                        <a:ext uri="{FF2B5EF4-FFF2-40B4-BE49-F238E27FC236}">
                          <a16:creationId xmlns:a16="http://schemas.microsoft.com/office/drawing/2014/main" id="{78B3D11A-443A-D7B6-2F56-DA2CBCA384C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6399869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grpSp>
              <p:nvGrpSpPr>
                <p:cNvPr id="45" name="Group 44">
                  <a:extLst>
                    <a:ext uri="{FF2B5EF4-FFF2-40B4-BE49-F238E27FC236}">
                      <a16:creationId xmlns:a16="http://schemas.microsoft.com/office/drawing/2014/main" id="{A2572A73-67C6-14B0-C68A-A1969BC7159D}"/>
                    </a:ext>
                  </a:extLst>
                </p:cNvPr>
                <p:cNvGrpSpPr/>
                <p:nvPr/>
              </p:nvGrpSpPr>
              <p:grpSpPr>
                <a:xfrm>
                  <a:off x="335949" y="306466"/>
                  <a:ext cx="11521591" cy="6245572"/>
                  <a:chOff x="335949" y="306466"/>
                  <a:chExt cx="11521591" cy="6245572"/>
                </a:xfrm>
                <a:solidFill>
                  <a:schemeClr val="accent5"/>
                </a:solidFill>
              </p:grpSpPr>
              <p:sp>
                <p:nvSpPr>
                  <p:cNvPr id="46" name="Freeform: Shape 45">
                    <a:extLst>
                      <a:ext uri="{FF2B5EF4-FFF2-40B4-BE49-F238E27FC236}">
                        <a16:creationId xmlns:a16="http://schemas.microsoft.com/office/drawing/2014/main" id="{58C7F01A-AF0B-A313-8D34-E17026788239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306466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7" name="Freeform: Shape 46">
                    <a:extLst>
                      <a:ext uri="{FF2B5EF4-FFF2-40B4-BE49-F238E27FC236}">
                        <a16:creationId xmlns:a16="http://schemas.microsoft.com/office/drawing/2014/main" id="{E169BC09-FE06-02CD-524C-32045C552EDF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684221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8" name="Freeform: Shape 47">
                    <a:extLst>
                      <a:ext uri="{FF2B5EF4-FFF2-40B4-BE49-F238E27FC236}">
                        <a16:creationId xmlns:a16="http://schemas.microsoft.com/office/drawing/2014/main" id="{5E40675F-C890-6741-F08A-239F60D2E562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1061976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9" name="Freeform: Shape 48">
                    <a:extLst>
                      <a:ext uri="{FF2B5EF4-FFF2-40B4-BE49-F238E27FC236}">
                        <a16:creationId xmlns:a16="http://schemas.microsoft.com/office/drawing/2014/main" id="{6D3D9A64-72A5-CFB0-38B1-4DF885673A91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1439731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" name="Freeform: Shape 49">
                    <a:extLst>
                      <a:ext uri="{FF2B5EF4-FFF2-40B4-BE49-F238E27FC236}">
                        <a16:creationId xmlns:a16="http://schemas.microsoft.com/office/drawing/2014/main" id="{CBA903C4-5F97-B3BC-162A-80686EF203FF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1817486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1" name="Freeform: Shape 50">
                    <a:extLst>
                      <a:ext uri="{FF2B5EF4-FFF2-40B4-BE49-F238E27FC236}">
                        <a16:creationId xmlns:a16="http://schemas.microsoft.com/office/drawing/2014/main" id="{867B2B1F-8F85-3DC9-0170-A0CD5BA575DE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2195241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2" name="Freeform: Shape 51">
                    <a:extLst>
                      <a:ext uri="{FF2B5EF4-FFF2-40B4-BE49-F238E27FC236}">
                        <a16:creationId xmlns:a16="http://schemas.microsoft.com/office/drawing/2014/main" id="{6EE95118-46BD-88C2-E102-FADCF8785FE8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2572996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" name="Freeform: Shape 52">
                    <a:extLst>
                      <a:ext uri="{FF2B5EF4-FFF2-40B4-BE49-F238E27FC236}">
                        <a16:creationId xmlns:a16="http://schemas.microsoft.com/office/drawing/2014/main" id="{5AB8D30E-966C-DBF2-8C1C-8FFE6EECC366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2950751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" name="Freeform: Shape 53">
                    <a:extLst>
                      <a:ext uri="{FF2B5EF4-FFF2-40B4-BE49-F238E27FC236}">
                        <a16:creationId xmlns:a16="http://schemas.microsoft.com/office/drawing/2014/main" id="{3FD551B3-5625-AC52-4DBF-3CBBE9EC8DCF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3328506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5" name="Freeform: Shape 54">
                    <a:extLst>
                      <a:ext uri="{FF2B5EF4-FFF2-40B4-BE49-F238E27FC236}">
                        <a16:creationId xmlns:a16="http://schemas.microsoft.com/office/drawing/2014/main" id="{D8F1EB03-BCE7-874E-8257-899C972E3565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3706261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6" name="Freeform: Shape 55">
                    <a:extLst>
                      <a:ext uri="{FF2B5EF4-FFF2-40B4-BE49-F238E27FC236}">
                        <a16:creationId xmlns:a16="http://schemas.microsoft.com/office/drawing/2014/main" id="{AC0A58DB-59F9-B7B9-5F7C-6F176FA74157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4084016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7" name="Freeform: Shape 56">
                    <a:extLst>
                      <a:ext uri="{FF2B5EF4-FFF2-40B4-BE49-F238E27FC236}">
                        <a16:creationId xmlns:a16="http://schemas.microsoft.com/office/drawing/2014/main" id="{BD8F37C2-5C79-5CF8-C9AB-DE4E34529A7B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4461771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8" name="Freeform: Shape 57">
                    <a:extLst>
                      <a:ext uri="{FF2B5EF4-FFF2-40B4-BE49-F238E27FC236}">
                        <a16:creationId xmlns:a16="http://schemas.microsoft.com/office/drawing/2014/main" id="{C5E67C7A-D196-5529-BA9D-D10F63F3182D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4839526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9" name="Freeform: Shape 58">
                    <a:extLst>
                      <a:ext uri="{FF2B5EF4-FFF2-40B4-BE49-F238E27FC236}">
                        <a16:creationId xmlns:a16="http://schemas.microsoft.com/office/drawing/2014/main" id="{DE127C47-A2D8-4FDF-2141-860BDF60F30E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5217281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0" name="Freeform: Shape 59">
                    <a:extLst>
                      <a:ext uri="{FF2B5EF4-FFF2-40B4-BE49-F238E27FC236}">
                        <a16:creationId xmlns:a16="http://schemas.microsoft.com/office/drawing/2014/main" id="{59AC884B-E4EA-5224-A2EF-5B94172C2AEA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5595036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1" name="Freeform: Shape 60">
                    <a:extLst>
                      <a:ext uri="{FF2B5EF4-FFF2-40B4-BE49-F238E27FC236}">
                        <a16:creationId xmlns:a16="http://schemas.microsoft.com/office/drawing/2014/main" id="{7BCB4605-1D49-4779-56F7-A64DACC43505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5972791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2" name="Freeform: Shape 61">
                    <a:extLst>
                      <a:ext uri="{FF2B5EF4-FFF2-40B4-BE49-F238E27FC236}">
                        <a16:creationId xmlns:a16="http://schemas.microsoft.com/office/drawing/2014/main" id="{C9443C70-D780-6CDC-BAC1-5E8D37838D20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6350548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122" name="Group 121">
                <a:extLst>
                  <a:ext uri="{FF2B5EF4-FFF2-40B4-BE49-F238E27FC236}">
                    <a16:creationId xmlns:a16="http://schemas.microsoft.com/office/drawing/2014/main" id="{D562AAB1-944C-7B62-9D4C-0FF4DEF48AF9}"/>
                  </a:ext>
                </a:extLst>
              </p:cNvPr>
              <p:cNvGrpSpPr/>
              <p:nvPr userDrawn="1"/>
            </p:nvGrpSpPr>
            <p:grpSpPr>
              <a:xfrm>
                <a:off x="50091" y="91887"/>
                <a:ext cx="12511521" cy="6445057"/>
                <a:chOff x="50091" y="91887"/>
                <a:chExt cx="12511521" cy="6445057"/>
              </a:xfrm>
            </p:grpSpPr>
            <p:grpSp>
              <p:nvGrpSpPr>
                <p:cNvPr id="14" name="Group 13">
                  <a:extLst>
                    <a:ext uri="{FF2B5EF4-FFF2-40B4-BE49-F238E27FC236}">
                      <a16:creationId xmlns:a16="http://schemas.microsoft.com/office/drawing/2014/main" id="{5D48548A-08B5-EFE8-099E-C9F86B7E4E40}"/>
                    </a:ext>
                  </a:extLst>
                </p:cNvPr>
                <p:cNvGrpSpPr/>
                <p:nvPr userDrawn="1"/>
              </p:nvGrpSpPr>
              <p:grpSpPr>
                <a:xfrm>
                  <a:off x="249334" y="274120"/>
                  <a:ext cx="11693332" cy="6262824"/>
                  <a:chOff x="996741" y="961196"/>
                  <a:chExt cx="10350918" cy="5088009"/>
                </a:xfrm>
              </p:grpSpPr>
              <p:sp>
                <p:nvSpPr>
                  <p:cNvPr id="42" name="Rectangle: Rounded Corners 41">
                    <a:extLst>
                      <a:ext uri="{FF2B5EF4-FFF2-40B4-BE49-F238E27FC236}">
                        <a16:creationId xmlns:a16="http://schemas.microsoft.com/office/drawing/2014/main" id="{F329B7CF-EB3A-D9A1-8A40-F36D79D52D3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149141" y="1113596"/>
                    <a:ext cx="10198518" cy="4935609"/>
                  </a:xfrm>
                  <a:prstGeom prst="roundRect">
                    <a:avLst>
                      <a:gd name="adj" fmla="val 6397"/>
                    </a:avLst>
                  </a:prstGeom>
                  <a:solidFill>
                    <a:schemeClr val="accent6"/>
                  </a:solidFill>
                  <a:ln>
                    <a:solidFill>
                      <a:schemeClr val="tx2"/>
                    </a:solidFill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CA"/>
                  </a:p>
                </p:txBody>
              </p:sp>
              <p:sp>
                <p:nvSpPr>
                  <p:cNvPr id="43" name="Rectangle: Rounded Corners 42">
                    <a:extLst>
                      <a:ext uri="{FF2B5EF4-FFF2-40B4-BE49-F238E27FC236}">
                        <a16:creationId xmlns:a16="http://schemas.microsoft.com/office/drawing/2014/main" id="{70D56614-2B14-4E68-67DD-E6A9EEE98B7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996741" y="961196"/>
                    <a:ext cx="10198518" cy="4935609"/>
                  </a:xfrm>
                  <a:prstGeom prst="roundRect">
                    <a:avLst>
                      <a:gd name="adj" fmla="val 5591"/>
                    </a:avLst>
                  </a:prstGeom>
                  <a:solidFill>
                    <a:schemeClr val="accent1"/>
                  </a:solidFill>
                  <a:ln>
                    <a:solidFill>
                      <a:schemeClr val="tx2"/>
                    </a:solidFill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CA"/>
                  </a:p>
                </p:txBody>
              </p:sp>
            </p:grpSp>
            <p:grpSp>
              <p:nvGrpSpPr>
                <p:cNvPr id="16" name="Group 15">
                  <a:extLst>
                    <a:ext uri="{FF2B5EF4-FFF2-40B4-BE49-F238E27FC236}">
                      <a16:creationId xmlns:a16="http://schemas.microsoft.com/office/drawing/2014/main" id="{BE3372FA-07B1-C853-76A4-38688006B3B8}"/>
                    </a:ext>
                  </a:extLst>
                </p:cNvPr>
                <p:cNvGrpSpPr/>
                <p:nvPr/>
              </p:nvGrpSpPr>
              <p:grpSpPr>
                <a:xfrm>
                  <a:off x="11816989" y="916864"/>
                  <a:ext cx="744623" cy="2875146"/>
                  <a:chOff x="10109290" y="1342810"/>
                  <a:chExt cx="744623" cy="2875146"/>
                </a:xfrm>
                <a:solidFill>
                  <a:schemeClr val="accent4"/>
                </a:solidFill>
              </p:grpSpPr>
              <p:sp>
                <p:nvSpPr>
                  <p:cNvPr id="36" name="Oval 35">
                    <a:extLst>
                      <a:ext uri="{FF2B5EF4-FFF2-40B4-BE49-F238E27FC236}">
                        <a16:creationId xmlns:a16="http://schemas.microsoft.com/office/drawing/2014/main" id="{F2D51A2B-2370-85DD-8338-D6F4A457E8D4}"/>
                      </a:ext>
                    </a:extLst>
                  </p:cNvPr>
                  <p:cNvSpPr/>
                  <p:nvPr/>
                </p:nvSpPr>
                <p:spPr>
                  <a:xfrm>
                    <a:off x="10109290" y="3473333"/>
                    <a:ext cx="744623" cy="744623"/>
                  </a:xfrm>
                  <a:prstGeom prst="ellipse">
                    <a:avLst/>
                  </a:prstGeom>
                  <a:grpFill/>
                  <a:ln>
                    <a:solidFill>
                      <a:schemeClr val="tx2"/>
                    </a:solidFill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CA"/>
                  </a:p>
                </p:txBody>
              </p:sp>
              <p:sp>
                <p:nvSpPr>
                  <p:cNvPr id="37" name="Oval 36">
                    <a:extLst>
                      <a:ext uri="{FF2B5EF4-FFF2-40B4-BE49-F238E27FC236}">
                        <a16:creationId xmlns:a16="http://schemas.microsoft.com/office/drawing/2014/main" id="{FA233250-8D06-06AD-E11A-A2CD49113B28}"/>
                      </a:ext>
                    </a:extLst>
                  </p:cNvPr>
                  <p:cNvSpPr/>
                  <p:nvPr/>
                </p:nvSpPr>
                <p:spPr>
                  <a:xfrm>
                    <a:off x="10109290" y="2408071"/>
                    <a:ext cx="744623" cy="744623"/>
                  </a:xfrm>
                  <a:prstGeom prst="ellipse">
                    <a:avLst/>
                  </a:prstGeom>
                  <a:solidFill>
                    <a:schemeClr val="accent2"/>
                  </a:solidFill>
                  <a:ln>
                    <a:solidFill>
                      <a:schemeClr val="tx2"/>
                    </a:solidFill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CA"/>
                  </a:p>
                </p:txBody>
              </p:sp>
              <p:sp>
                <p:nvSpPr>
                  <p:cNvPr id="38" name="Oval 37">
                    <a:extLst>
                      <a:ext uri="{FF2B5EF4-FFF2-40B4-BE49-F238E27FC236}">
                        <a16:creationId xmlns:a16="http://schemas.microsoft.com/office/drawing/2014/main" id="{15A52564-3A5F-F6E9-7A70-58741019065B}"/>
                      </a:ext>
                    </a:extLst>
                  </p:cNvPr>
                  <p:cNvSpPr/>
                  <p:nvPr/>
                </p:nvSpPr>
                <p:spPr>
                  <a:xfrm>
                    <a:off x="10109290" y="1342810"/>
                    <a:ext cx="744623" cy="744623"/>
                  </a:xfrm>
                  <a:prstGeom prst="ellipse">
                    <a:avLst/>
                  </a:prstGeom>
                  <a:grpFill/>
                  <a:ln>
                    <a:solidFill>
                      <a:schemeClr val="tx2"/>
                    </a:solidFill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CA"/>
                  </a:p>
                </p:txBody>
              </p:sp>
            </p:grpSp>
            <p:grpSp>
              <p:nvGrpSpPr>
                <p:cNvPr id="18" name="Group 17">
                  <a:extLst>
                    <a:ext uri="{FF2B5EF4-FFF2-40B4-BE49-F238E27FC236}">
                      <a16:creationId xmlns:a16="http://schemas.microsoft.com/office/drawing/2014/main" id="{9460DE28-0E11-A59F-922F-F8CA96BBA325}"/>
                    </a:ext>
                  </a:extLst>
                </p:cNvPr>
                <p:cNvGrpSpPr/>
                <p:nvPr userDrawn="1"/>
              </p:nvGrpSpPr>
              <p:grpSpPr>
                <a:xfrm>
                  <a:off x="50091" y="499930"/>
                  <a:ext cx="1124271" cy="925928"/>
                  <a:chOff x="7085503" y="2521385"/>
                  <a:chExt cx="1124271" cy="925928"/>
                </a:xfrm>
              </p:grpSpPr>
              <p:sp>
                <p:nvSpPr>
                  <p:cNvPr id="19" name="Freeform: Shape 18">
                    <a:extLst>
                      <a:ext uri="{FF2B5EF4-FFF2-40B4-BE49-F238E27FC236}">
                        <a16:creationId xmlns:a16="http://schemas.microsoft.com/office/drawing/2014/main" id="{0D0AAAB3-06DA-3C75-9991-4796CC1089E6}"/>
                      </a:ext>
                    </a:extLst>
                  </p:cNvPr>
                  <p:cNvSpPr/>
                  <p:nvPr/>
                </p:nvSpPr>
                <p:spPr>
                  <a:xfrm rot="17100000">
                    <a:off x="7088769" y="2518119"/>
                    <a:ext cx="925928" cy="932459"/>
                  </a:xfrm>
                  <a:custGeom>
                    <a:avLst/>
                    <a:gdLst>
                      <a:gd name="connsiteX0" fmla="*/ 0 w 991994"/>
                      <a:gd name="connsiteY0" fmla="*/ 0 h 1079500"/>
                      <a:gd name="connsiteX1" fmla="*/ 635000 w 991994"/>
                      <a:gd name="connsiteY1" fmla="*/ 304800 h 1079500"/>
                      <a:gd name="connsiteX2" fmla="*/ 63500 w 991994"/>
                      <a:gd name="connsiteY2" fmla="*/ 431800 h 1079500"/>
                      <a:gd name="connsiteX3" fmla="*/ 152400 w 991994"/>
                      <a:gd name="connsiteY3" fmla="*/ 152400 h 1079500"/>
                      <a:gd name="connsiteX4" fmla="*/ 914400 w 991994"/>
                      <a:gd name="connsiteY4" fmla="*/ 495300 h 1079500"/>
                      <a:gd name="connsiteX5" fmla="*/ 927100 w 991994"/>
                      <a:gd name="connsiteY5" fmla="*/ 1079500 h 1079500"/>
                      <a:gd name="connsiteX0" fmla="*/ 0 w 991994"/>
                      <a:gd name="connsiteY0" fmla="*/ 0 h 1079500"/>
                      <a:gd name="connsiteX1" fmla="*/ 635000 w 991994"/>
                      <a:gd name="connsiteY1" fmla="*/ 304800 h 1079500"/>
                      <a:gd name="connsiteX2" fmla="*/ 284956 w 991994"/>
                      <a:gd name="connsiteY2" fmla="*/ 665163 h 1079500"/>
                      <a:gd name="connsiteX3" fmla="*/ 152400 w 991994"/>
                      <a:gd name="connsiteY3" fmla="*/ 152400 h 1079500"/>
                      <a:gd name="connsiteX4" fmla="*/ 914400 w 991994"/>
                      <a:gd name="connsiteY4" fmla="*/ 495300 h 1079500"/>
                      <a:gd name="connsiteX5" fmla="*/ 927100 w 991994"/>
                      <a:gd name="connsiteY5" fmla="*/ 1079500 h 1079500"/>
                      <a:gd name="connsiteX0" fmla="*/ 0 w 991994"/>
                      <a:gd name="connsiteY0" fmla="*/ 0 h 1079500"/>
                      <a:gd name="connsiteX1" fmla="*/ 635000 w 991994"/>
                      <a:gd name="connsiteY1" fmla="*/ 304800 h 1079500"/>
                      <a:gd name="connsiteX2" fmla="*/ 284956 w 991994"/>
                      <a:gd name="connsiteY2" fmla="*/ 665163 h 1079500"/>
                      <a:gd name="connsiteX3" fmla="*/ 126207 w 991994"/>
                      <a:gd name="connsiteY3" fmla="*/ 335756 h 1079500"/>
                      <a:gd name="connsiteX4" fmla="*/ 914400 w 991994"/>
                      <a:gd name="connsiteY4" fmla="*/ 495300 h 1079500"/>
                      <a:gd name="connsiteX5" fmla="*/ 927100 w 991994"/>
                      <a:gd name="connsiteY5" fmla="*/ 1079500 h 1079500"/>
                      <a:gd name="connsiteX0" fmla="*/ 0 w 991994"/>
                      <a:gd name="connsiteY0" fmla="*/ 0 h 1079500"/>
                      <a:gd name="connsiteX1" fmla="*/ 635000 w 991994"/>
                      <a:gd name="connsiteY1" fmla="*/ 304800 h 1079500"/>
                      <a:gd name="connsiteX2" fmla="*/ 284956 w 991994"/>
                      <a:gd name="connsiteY2" fmla="*/ 665163 h 1079500"/>
                      <a:gd name="connsiteX3" fmla="*/ 269082 w 991994"/>
                      <a:gd name="connsiteY3" fmla="*/ 357187 h 1079500"/>
                      <a:gd name="connsiteX4" fmla="*/ 914400 w 991994"/>
                      <a:gd name="connsiteY4" fmla="*/ 495300 h 1079500"/>
                      <a:gd name="connsiteX5" fmla="*/ 927100 w 991994"/>
                      <a:gd name="connsiteY5" fmla="*/ 1079500 h 1079500"/>
                      <a:gd name="connsiteX0" fmla="*/ 0 w 991994"/>
                      <a:gd name="connsiteY0" fmla="*/ 0 h 1079500"/>
                      <a:gd name="connsiteX1" fmla="*/ 635000 w 991994"/>
                      <a:gd name="connsiteY1" fmla="*/ 304800 h 1079500"/>
                      <a:gd name="connsiteX2" fmla="*/ 456406 w 991994"/>
                      <a:gd name="connsiteY2" fmla="*/ 724694 h 1079500"/>
                      <a:gd name="connsiteX3" fmla="*/ 269082 w 991994"/>
                      <a:gd name="connsiteY3" fmla="*/ 357187 h 1079500"/>
                      <a:gd name="connsiteX4" fmla="*/ 914400 w 991994"/>
                      <a:gd name="connsiteY4" fmla="*/ 495300 h 1079500"/>
                      <a:gd name="connsiteX5" fmla="*/ 927100 w 991994"/>
                      <a:gd name="connsiteY5" fmla="*/ 1079500 h 1079500"/>
                      <a:gd name="connsiteX0" fmla="*/ 0 w 991994"/>
                      <a:gd name="connsiteY0" fmla="*/ 0 h 1079500"/>
                      <a:gd name="connsiteX1" fmla="*/ 635000 w 991994"/>
                      <a:gd name="connsiteY1" fmla="*/ 304800 h 1079500"/>
                      <a:gd name="connsiteX2" fmla="*/ 456406 w 991994"/>
                      <a:gd name="connsiteY2" fmla="*/ 724694 h 1079500"/>
                      <a:gd name="connsiteX3" fmla="*/ 269082 w 991994"/>
                      <a:gd name="connsiteY3" fmla="*/ 357187 h 1079500"/>
                      <a:gd name="connsiteX4" fmla="*/ 914400 w 991994"/>
                      <a:gd name="connsiteY4" fmla="*/ 495300 h 1079500"/>
                      <a:gd name="connsiteX5" fmla="*/ 927100 w 991994"/>
                      <a:gd name="connsiteY5" fmla="*/ 1079500 h 1079500"/>
                      <a:gd name="connsiteX0" fmla="*/ 0 w 991994"/>
                      <a:gd name="connsiteY0" fmla="*/ 0 h 1079500"/>
                      <a:gd name="connsiteX1" fmla="*/ 635000 w 991994"/>
                      <a:gd name="connsiteY1" fmla="*/ 304800 h 1079500"/>
                      <a:gd name="connsiteX2" fmla="*/ 456406 w 991994"/>
                      <a:gd name="connsiteY2" fmla="*/ 724694 h 1079500"/>
                      <a:gd name="connsiteX3" fmla="*/ 285750 w 991994"/>
                      <a:gd name="connsiteY3" fmla="*/ 376237 h 1079500"/>
                      <a:gd name="connsiteX4" fmla="*/ 914400 w 991994"/>
                      <a:gd name="connsiteY4" fmla="*/ 495300 h 1079500"/>
                      <a:gd name="connsiteX5" fmla="*/ 927100 w 991994"/>
                      <a:gd name="connsiteY5" fmla="*/ 1079500 h 1079500"/>
                      <a:gd name="connsiteX0" fmla="*/ 0 w 991994"/>
                      <a:gd name="connsiteY0" fmla="*/ 0 h 1079500"/>
                      <a:gd name="connsiteX1" fmla="*/ 635000 w 991994"/>
                      <a:gd name="connsiteY1" fmla="*/ 304800 h 1079500"/>
                      <a:gd name="connsiteX2" fmla="*/ 456406 w 991994"/>
                      <a:gd name="connsiteY2" fmla="*/ 724694 h 1079500"/>
                      <a:gd name="connsiteX3" fmla="*/ 285750 w 991994"/>
                      <a:gd name="connsiteY3" fmla="*/ 376237 h 1079500"/>
                      <a:gd name="connsiteX4" fmla="*/ 914400 w 991994"/>
                      <a:gd name="connsiteY4" fmla="*/ 495300 h 1079500"/>
                      <a:gd name="connsiteX5" fmla="*/ 927100 w 991994"/>
                      <a:gd name="connsiteY5" fmla="*/ 1079500 h 1079500"/>
                      <a:gd name="connsiteX0" fmla="*/ 0 w 991994"/>
                      <a:gd name="connsiteY0" fmla="*/ 0 h 1079500"/>
                      <a:gd name="connsiteX1" fmla="*/ 630238 w 991994"/>
                      <a:gd name="connsiteY1" fmla="*/ 269082 h 1079500"/>
                      <a:gd name="connsiteX2" fmla="*/ 456406 w 991994"/>
                      <a:gd name="connsiteY2" fmla="*/ 724694 h 1079500"/>
                      <a:gd name="connsiteX3" fmla="*/ 285750 w 991994"/>
                      <a:gd name="connsiteY3" fmla="*/ 376237 h 1079500"/>
                      <a:gd name="connsiteX4" fmla="*/ 914400 w 991994"/>
                      <a:gd name="connsiteY4" fmla="*/ 495300 h 1079500"/>
                      <a:gd name="connsiteX5" fmla="*/ 927100 w 991994"/>
                      <a:gd name="connsiteY5" fmla="*/ 1079500 h 1079500"/>
                      <a:gd name="connsiteX0" fmla="*/ 0 w 991994"/>
                      <a:gd name="connsiteY0" fmla="*/ 0 h 1079500"/>
                      <a:gd name="connsiteX1" fmla="*/ 630238 w 991994"/>
                      <a:gd name="connsiteY1" fmla="*/ 269082 h 1079500"/>
                      <a:gd name="connsiteX2" fmla="*/ 456406 w 991994"/>
                      <a:gd name="connsiteY2" fmla="*/ 724694 h 1079500"/>
                      <a:gd name="connsiteX3" fmla="*/ 285750 w 991994"/>
                      <a:gd name="connsiteY3" fmla="*/ 376237 h 1079500"/>
                      <a:gd name="connsiteX4" fmla="*/ 914400 w 991994"/>
                      <a:gd name="connsiteY4" fmla="*/ 495300 h 1079500"/>
                      <a:gd name="connsiteX5" fmla="*/ 927100 w 991994"/>
                      <a:gd name="connsiteY5" fmla="*/ 1079500 h 1079500"/>
                      <a:gd name="connsiteX0" fmla="*/ 0 w 991994"/>
                      <a:gd name="connsiteY0" fmla="*/ 0 h 1079500"/>
                      <a:gd name="connsiteX1" fmla="*/ 630238 w 991994"/>
                      <a:gd name="connsiteY1" fmla="*/ 269082 h 1079500"/>
                      <a:gd name="connsiteX2" fmla="*/ 456406 w 991994"/>
                      <a:gd name="connsiteY2" fmla="*/ 724694 h 1079500"/>
                      <a:gd name="connsiteX3" fmla="*/ 285750 w 991994"/>
                      <a:gd name="connsiteY3" fmla="*/ 376237 h 1079500"/>
                      <a:gd name="connsiteX4" fmla="*/ 914400 w 991994"/>
                      <a:gd name="connsiteY4" fmla="*/ 495300 h 1079500"/>
                      <a:gd name="connsiteX5" fmla="*/ 927100 w 991994"/>
                      <a:gd name="connsiteY5" fmla="*/ 1079500 h 1079500"/>
                      <a:gd name="connsiteX0" fmla="*/ 0 w 991994"/>
                      <a:gd name="connsiteY0" fmla="*/ 0 h 1079500"/>
                      <a:gd name="connsiteX1" fmla="*/ 630238 w 991994"/>
                      <a:gd name="connsiteY1" fmla="*/ 269082 h 1079500"/>
                      <a:gd name="connsiteX2" fmla="*/ 456406 w 991994"/>
                      <a:gd name="connsiteY2" fmla="*/ 724694 h 1079500"/>
                      <a:gd name="connsiteX3" fmla="*/ 285750 w 991994"/>
                      <a:gd name="connsiteY3" fmla="*/ 376237 h 1079500"/>
                      <a:gd name="connsiteX4" fmla="*/ 914400 w 991994"/>
                      <a:gd name="connsiteY4" fmla="*/ 495300 h 1079500"/>
                      <a:gd name="connsiteX5" fmla="*/ 927100 w 991994"/>
                      <a:gd name="connsiteY5" fmla="*/ 1079500 h 1079500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409750 w 1115994"/>
                      <a:gd name="connsiteY3" fmla="*/ 439615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409750 w 1115994"/>
                      <a:gd name="connsiteY3" fmla="*/ 439615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409750 w 1115994"/>
                      <a:gd name="connsiteY3" fmla="*/ 439615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409750 w 1115994"/>
                      <a:gd name="connsiteY3" fmla="*/ 439615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409750 w 1115994"/>
                      <a:gd name="connsiteY3" fmla="*/ 439615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409750 w 1115994"/>
                      <a:gd name="connsiteY3" fmla="*/ 439615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409750 w 1115994"/>
                      <a:gd name="connsiteY3" fmla="*/ 439615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409750 w 1115994"/>
                      <a:gd name="connsiteY3" fmla="*/ 439615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409750 w 1115994"/>
                      <a:gd name="connsiteY3" fmla="*/ 439615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409750 w 1115994"/>
                      <a:gd name="connsiteY3" fmla="*/ 439615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409750 w 1115994"/>
                      <a:gd name="connsiteY3" fmla="*/ 439615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398728 w 1115994"/>
                      <a:gd name="connsiteY3" fmla="*/ 472682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398728 w 1115994"/>
                      <a:gd name="connsiteY3" fmla="*/ 472682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398728 w 1115994"/>
                      <a:gd name="connsiteY3" fmla="*/ 472682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398728 w 1115994"/>
                      <a:gd name="connsiteY3" fmla="*/ 472682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398728 w 1115994"/>
                      <a:gd name="connsiteY3" fmla="*/ 472682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398728 w 1115994"/>
                      <a:gd name="connsiteY3" fmla="*/ 472682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365 h 1143243"/>
                      <a:gd name="connsiteX1" fmla="*/ 754238 w 1115994"/>
                      <a:gd name="connsiteY1" fmla="*/ 332825 h 1143243"/>
                      <a:gd name="connsiteX2" fmla="*/ 580406 w 1115994"/>
                      <a:gd name="connsiteY2" fmla="*/ 788437 h 1143243"/>
                      <a:gd name="connsiteX3" fmla="*/ 398728 w 1115994"/>
                      <a:gd name="connsiteY3" fmla="*/ 473047 h 1143243"/>
                      <a:gd name="connsiteX4" fmla="*/ 1038400 w 1115994"/>
                      <a:gd name="connsiteY4" fmla="*/ 559043 h 1143243"/>
                      <a:gd name="connsiteX5" fmla="*/ 1051100 w 1115994"/>
                      <a:gd name="connsiteY5" fmla="*/ 1143243 h 1143243"/>
                      <a:gd name="connsiteX0" fmla="*/ 0 w 1115994"/>
                      <a:gd name="connsiteY0" fmla="*/ 365 h 1143243"/>
                      <a:gd name="connsiteX1" fmla="*/ 754238 w 1115994"/>
                      <a:gd name="connsiteY1" fmla="*/ 332825 h 1143243"/>
                      <a:gd name="connsiteX2" fmla="*/ 580406 w 1115994"/>
                      <a:gd name="connsiteY2" fmla="*/ 788437 h 1143243"/>
                      <a:gd name="connsiteX3" fmla="*/ 398728 w 1115994"/>
                      <a:gd name="connsiteY3" fmla="*/ 473047 h 1143243"/>
                      <a:gd name="connsiteX4" fmla="*/ 1038400 w 1115994"/>
                      <a:gd name="connsiteY4" fmla="*/ 559043 h 1143243"/>
                      <a:gd name="connsiteX5" fmla="*/ 1051100 w 1115994"/>
                      <a:gd name="connsiteY5" fmla="*/ 1143243 h 1143243"/>
                      <a:gd name="connsiteX0" fmla="*/ 0 w 1115994"/>
                      <a:gd name="connsiteY0" fmla="*/ 365 h 1143243"/>
                      <a:gd name="connsiteX1" fmla="*/ 754238 w 1115994"/>
                      <a:gd name="connsiteY1" fmla="*/ 332825 h 1143243"/>
                      <a:gd name="connsiteX2" fmla="*/ 580406 w 1115994"/>
                      <a:gd name="connsiteY2" fmla="*/ 788437 h 1143243"/>
                      <a:gd name="connsiteX3" fmla="*/ 398728 w 1115994"/>
                      <a:gd name="connsiteY3" fmla="*/ 473047 h 1143243"/>
                      <a:gd name="connsiteX4" fmla="*/ 1038400 w 1115994"/>
                      <a:gd name="connsiteY4" fmla="*/ 559043 h 1143243"/>
                      <a:gd name="connsiteX5" fmla="*/ 1051100 w 1115994"/>
                      <a:gd name="connsiteY5" fmla="*/ 1143243 h 1143243"/>
                      <a:gd name="connsiteX0" fmla="*/ 0 w 1115994"/>
                      <a:gd name="connsiteY0" fmla="*/ 365 h 1143243"/>
                      <a:gd name="connsiteX1" fmla="*/ 754238 w 1115994"/>
                      <a:gd name="connsiteY1" fmla="*/ 332825 h 1143243"/>
                      <a:gd name="connsiteX2" fmla="*/ 580406 w 1115994"/>
                      <a:gd name="connsiteY2" fmla="*/ 788437 h 1143243"/>
                      <a:gd name="connsiteX3" fmla="*/ 398728 w 1115994"/>
                      <a:gd name="connsiteY3" fmla="*/ 473047 h 1143243"/>
                      <a:gd name="connsiteX4" fmla="*/ 1038400 w 1115994"/>
                      <a:gd name="connsiteY4" fmla="*/ 559043 h 1143243"/>
                      <a:gd name="connsiteX5" fmla="*/ 1051100 w 1115994"/>
                      <a:gd name="connsiteY5" fmla="*/ 1143243 h 1143243"/>
                      <a:gd name="connsiteX0" fmla="*/ 0 w 1115994"/>
                      <a:gd name="connsiteY0" fmla="*/ 365 h 1143243"/>
                      <a:gd name="connsiteX1" fmla="*/ 754238 w 1115994"/>
                      <a:gd name="connsiteY1" fmla="*/ 332825 h 1143243"/>
                      <a:gd name="connsiteX2" fmla="*/ 580406 w 1115994"/>
                      <a:gd name="connsiteY2" fmla="*/ 788437 h 1143243"/>
                      <a:gd name="connsiteX3" fmla="*/ 398728 w 1115994"/>
                      <a:gd name="connsiteY3" fmla="*/ 473047 h 1143243"/>
                      <a:gd name="connsiteX4" fmla="*/ 1038400 w 1115994"/>
                      <a:gd name="connsiteY4" fmla="*/ 559043 h 1143243"/>
                      <a:gd name="connsiteX5" fmla="*/ 1051100 w 1115994"/>
                      <a:gd name="connsiteY5" fmla="*/ 1143243 h 1143243"/>
                      <a:gd name="connsiteX0" fmla="*/ 0 w 1127405"/>
                      <a:gd name="connsiteY0" fmla="*/ 365 h 1140488"/>
                      <a:gd name="connsiteX1" fmla="*/ 754238 w 1127405"/>
                      <a:gd name="connsiteY1" fmla="*/ 332825 h 1140488"/>
                      <a:gd name="connsiteX2" fmla="*/ 580406 w 1127405"/>
                      <a:gd name="connsiteY2" fmla="*/ 788437 h 1140488"/>
                      <a:gd name="connsiteX3" fmla="*/ 398728 w 1127405"/>
                      <a:gd name="connsiteY3" fmla="*/ 473047 h 1140488"/>
                      <a:gd name="connsiteX4" fmla="*/ 1038400 w 1127405"/>
                      <a:gd name="connsiteY4" fmla="*/ 559043 h 1140488"/>
                      <a:gd name="connsiteX5" fmla="*/ 1075900 w 1127405"/>
                      <a:gd name="connsiteY5" fmla="*/ 1140488 h 1140488"/>
                      <a:gd name="connsiteX0" fmla="*/ 0 w 1137973"/>
                      <a:gd name="connsiteY0" fmla="*/ 365 h 1146000"/>
                      <a:gd name="connsiteX1" fmla="*/ 754238 w 1137973"/>
                      <a:gd name="connsiteY1" fmla="*/ 332825 h 1146000"/>
                      <a:gd name="connsiteX2" fmla="*/ 580406 w 1137973"/>
                      <a:gd name="connsiteY2" fmla="*/ 788437 h 1146000"/>
                      <a:gd name="connsiteX3" fmla="*/ 398728 w 1137973"/>
                      <a:gd name="connsiteY3" fmla="*/ 473047 h 1146000"/>
                      <a:gd name="connsiteX4" fmla="*/ 1038400 w 1137973"/>
                      <a:gd name="connsiteY4" fmla="*/ 559043 h 1146000"/>
                      <a:gd name="connsiteX5" fmla="*/ 1095190 w 1137973"/>
                      <a:gd name="connsiteY5" fmla="*/ 1146000 h 11460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137973" h="1146000">
                        <a:moveTo>
                          <a:pt x="0" y="365"/>
                        </a:moveTo>
                        <a:cubicBezTo>
                          <a:pt x="488565" y="-9975"/>
                          <a:pt x="657504" y="201480"/>
                          <a:pt x="754238" y="332825"/>
                        </a:cubicBezTo>
                        <a:cubicBezTo>
                          <a:pt x="850972" y="464170"/>
                          <a:pt x="727836" y="784356"/>
                          <a:pt x="580406" y="788437"/>
                        </a:cubicBezTo>
                        <a:cubicBezTo>
                          <a:pt x="432976" y="792518"/>
                          <a:pt x="284536" y="655173"/>
                          <a:pt x="398728" y="473047"/>
                        </a:cubicBezTo>
                        <a:cubicBezTo>
                          <a:pt x="512920" y="290921"/>
                          <a:pt x="909283" y="404526"/>
                          <a:pt x="1038400" y="559043"/>
                        </a:cubicBezTo>
                        <a:cubicBezTo>
                          <a:pt x="1167517" y="713560"/>
                          <a:pt x="1153398" y="931158"/>
                          <a:pt x="1095190" y="1146000"/>
                        </a:cubicBezTo>
                      </a:path>
                    </a:pathLst>
                  </a:custGeom>
                  <a:grpFill/>
                  <a:ln w="15875" cap="rnd">
                    <a:solidFill>
                      <a:schemeClr val="tx2"/>
                    </a:solidFill>
                    <a:prstDash val="dash"/>
                    <a:round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IN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0" name="Freeform: Shape 19">
                    <a:extLst>
                      <a:ext uri="{FF2B5EF4-FFF2-40B4-BE49-F238E27FC236}">
                        <a16:creationId xmlns:a16="http://schemas.microsoft.com/office/drawing/2014/main" id="{4E39F3F2-FC86-59F2-9E0B-C146E2CA7FF2}"/>
                      </a:ext>
                    </a:extLst>
                  </p:cNvPr>
                  <p:cNvSpPr/>
                  <p:nvPr/>
                </p:nvSpPr>
                <p:spPr>
                  <a:xfrm>
                    <a:off x="8088630" y="2650167"/>
                    <a:ext cx="121144" cy="114934"/>
                  </a:xfrm>
                  <a:custGeom>
                    <a:avLst/>
                    <a:gdLst>
                      <a:gd name="connsiteX0" fmla="*/ 164847 w 255741"/>
                      <a:gd name="connsiteY0" fmla="*/ 0 h 242633"/>
                      <a:gd name="connsiteX1" fmla="*/ 255741 w 255741"/>
                      <a:gd name="connsiteY1" fmla="*/ 242633 h 242633"/>
                      <a:gd name="connsiteX2" fmla="*/ 0 w 255741"/>
                      <a:gd name="connsiteY2" fmla="*/ 201049 h 242633"/>
                      <a:gd name="connsiteX3" fmla="*/ 164847 w 255741"/>
                      <a:gd name="connsiteY3" fmla="*/ 0 h 2426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55741" h="242633">
                        <a:moveTo>
                          <a:pt x="164847" y="0"/>
                        </a:moveTo>
                        <a:lnTo>
                          <a:pt x="255741" y="242633"/>
                        </a:lnTo>
                        <a:lnTo>
                          <a:pt x="0" y="201049"/>
                        </a:lnTo>
                        <a:lnTo>
                          <a:pt x="164847" y="0"/>
                        </a:lnTo>
                        <a:close/>
                      </a:path>
                    </a:pathLst>
                  </a:custGeom>
                  <a:solidFill>
                    <a:schemeClr val="bg2"/>
                  </a:solidFill>
                  <a:ln w="15875">
                    <a:solidFill>
                      <a:schemeClr val="tx2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6" name="Freeform: Shape 5">
                  <a:extLst>
                    <a:ext uri="{FF2B5EF4-FFF2-40B4-BE49-F238E27FC236}">
                      <a16:creationId xmlns:a16="http://schemas.microsoft.com/office/drawing/2014/main" id="{DB6C3076-F375-A676-940A-572AAD8957E9}"/>
                    </a:ext>
                  </a:extLst>
                </p:cNvPr>
                <p:cNvSpPr/>
                <p:nvPr/>
              </p:nvSpPr>
              <p:spPr>
                <a:xfrm>
                  <a:off x="10012226" y="91887"/>
                  <a:ext cx="374842" cy="376126"/>
                </a:xfrm>
                <a:custGeom>
                  <a:avLst/>
                  <a:gdLst>
                    <a:gd name="connsiteX0" fmla="*/ 565090 w 1128244"/>
                    <a:gd name="connsiteY0" fmla="*/ 0 h 1132108"/>
                    <a:gd name="connsiteX1" fmla="*/ 690880 w 1128244"/>
                    <a:gd name="connsiteY1" fmla="*/ 408333 h 1132108"/>
                    <a:gd name="connsiteX2" fmla="*/ 1128244 w 1128244"/>
                    <a:gd name="connsiteY2" fmla="*/ 572828 h 1132108"/>
                    <a:gd name="connsiteX3" fmla="*/ 714103 w 1128244"/>
                    <a:gd name="connsiteY3" fmla="*/ 712164 h 1132108"/>
                    <a:gd name="connsiteX4" fmla="*/ 567025 w 1128244"/>
                    <a:gd name="connsiteY4" fmla="*/ 1132109 h 1132108"/>
                    <a:gd name="connsiteX5" fmla="*/ 400594 w 1128244"/>
                    <a:gd name="connsiteY5" fmla="*/ 698617 h 1132108"/>
                    <a:gd name="connsiteX6" fmla="*/ 0 w 1128244"/>
                    <a:gd name="connsiteY6" fmla="*/ 568957 h 1132108"/>
                    <a:gd name="connsiteX7" fmla="*/ 441235 w 1128244"/>
                    <a:gd name="connsiteY7" fmla="*/ 408333 h 1132108"/>
                    <a:gd name="connsiteX8" fmla="*/ 565090 w 1128244"/>
                    <a:gd name="connsiteY8" fmla="*/ 0 h 11321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28244" h="1132108">
                      <a:moveTo>
                        <a:pt x="565090" y="0"/>
                      </a:moveTo>
                      <a:cubicBezTo>
                        <a:pt x="580572" y="127725"/>
                        <a:pt x="613471" y="315442"/>
                        <a:pt x="690880" y="408333"/>
                      </a:cubicBezTo>
                      <a:cubicBezTo>
                        <a:pt x="777966" y="522512"/>
                        <a:pt x="965684" y="543799"/>
                        <a:pt x="1128244" y="572828"/>
                      </a:cubicBezTo>
                      <a:cubicBezTo>
                        <a:pt x="957943" y="609597"/>
                        <a:pt x="820541" y="619273"/>
                        <a:pt x="714103" y="712164"/>
                      </a:cubicBezTo>
                      <a:cubicBezTo>
                        <a:pt x="586377" y="849565"/>
                        <a:pt x="584442" y="1052764"/>
                        <a:pt x="567025" y="1132109"/>
                      </a:cubicBezTo>
                      <a:cubicBezTo>
                        <a:pt x="545737" y="1048894"/>
                        <a:pt x="526385" y="797314"/>
                        <a:pt x="400594" y="698617"/>
                      </a:cubicBezTo>
                      <a:cubicBezTo>
                        <a:pt x="305768" y="615403"/>
                        <a:pt x="141272" y="597986"/>
                        <a:pt x="0" y="568957"/>
                      </a:cubicBezTo>
                      <a:cubicBezTo>
                        <a:pt x="150949" y="551540"/>
                        <a:pt x="346408" y="520576"/>
                        <a:pt x="441235" y="408333"/>
                      </a:cubicBezTo>
                      <a:cubicBezTo>
                        <a:pt x="505097" y="311572"/>
                        <a:pt x="536061" y="224486"/>
                        <a:pt x="56509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 w="15875" cap="flat">
                  <a:solidFill>
                    <a:schemeClr val="tx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121" name="Group 120">
                  <a:extLst>
                    <a:ext uri="{FF2B5EF4-FFF2-40B4-BE49-F238E27FC236}">
                      <a16:creationId xmlns:a16="http://schemas.microsoft.com/office/drawing/2014/main" id="{338A50E9-129F-0EB0-90C7-E4C60DAFE9EA}"/>
                    </a:ext>
                  </a:extLst>
                </p:cNvPr>
                <p:cNvGrpSpPr/>
                <p:nvPr userDrawn="1"/>
              </p:nvGrpSpPr>
              <p:grpSpPr>
                <a:xfrm>
                  <a:off x="50091" y="1970972"/>
                  <a:ext cx="381560" cy="3705940"/>
                  <a:chOff x="50091" y="1970972"/>
                  <a:chExt cx="381560" cy="3705940"/>
                </a:xfrm>
              </p:grpSpPr>
              <p:grpSp>
                <p:nvGrpSpPr>
                  <p:cNvPr id="116" name="Group 115">
                    <a:extLst>
                      <a:ext uri="{FF2B5EF4-FFF2-40B4-BE49-F238E27FC236}">
                        <a16:creationId xmlns:a16="http://schemas.microsoft.com/office/drawing/2014/main" id="{30AB00F4-3909-CCAD-2AD2-8E45F68839DA}"/>
                      </a:ext>
                    </a:extLst>
                  </p:cNvPr>
                  <p:cNvGrpSpPr/>
                  <p:nvPr userDrawn="1"/>
                </p:nvGrpSpPr>
                <p:grpSpPr>
                  <a:xfrm flipH="1">
                    <a:off x="50091" y="4203630"/>
                    <a:ext cx="381560" cy="1473282"/>
                    <a:chOff x="-119775" y="2919598"/>
                    <a:chExt cx="744623" cy="2875146"/>
                  </a:xfrm>
                </p:grpSpPr>
                <p:sp>
                  <p:nvSpPr>
                    <p:cNvPr id="113" name="Oval 112">
                      <a:extLst>
                        <a:ext uri="{FF2B5EF4-FFF2-40B4-BE49-F238E27FC236}">
                          <a16:creationId xmlns:a16="http://schemas.microsoft.com/office/drawing/2014/main" id="{E7685737-122D-BEFA-7F0A-AEE2F8213EF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-119775" y="5050121"/>
                      <a:ext cx="744623" cy="744623"/>
                    </a:xfrm>
                    <a:prstGeom prst="ellipse">
                      <a:avLst/>
                    </a:prstGeom>
                    <a:solidFill>
                      <a:schemeClr val="accent6"/>
                    </a:solidFill>
                    <a:ln>
                      <a:solidFill>
                        <a:schemeClr val="tx2"/>
                      </a:solidFill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CA"/>
                    </a:p>
                  </p:txBody>
                </p:sp>
                <p:sp>
                  <p:nvSpPr>
                    <p:cNvPr id="114" name="Oval 113">
                      <a:extLst>
                        <a:ext uri="{FF2B5EF4-FFF2-40B4-BE49-F238E27FC236}">
                          <a16:creationId xmlns:a16="http://schemas.microsoft.com/office/drawing/2014/main" id="{1D1F86E6-2620-1418-AA3F-3965656B5D7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-119775" y="3984859"/>
                      <a:ext cx="744623" cy="744623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>
                      <a:solidFill>
                        <a:schemeClr val="tx2"/>
                      </a:solidFill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CA"/>
                    </a:p>
                  </p:txBody>
                </p:sp>
                <p:sp>
                  <p:nvSpPr>
                    <p:cNvPr id="115" name="Oval 114">
                      <a:extLst>
                        <a:ext uri="{FF2B5EF4-FFF2-40B4-BE49-F238E27FC236}">
                          <a16:creationId xmlns:a16="http://schemas.microsoft.com/office/drawing/2014/main" id="{087103B5-6163-F1C3-BE21-3310CC8C375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-119775" y="2919598"/>
                      <a:ext cx="744623" cy="744623"/>
                    </a:xfrm>
                    <a:prstGeom prst="ellipse">
                      <a:avLst/>
                    </a:prstGeom>
                    <a:solidFill>
                      <a:schemeClr val="accent6"/>
                    </a:solidFill>
                    <a:ln>
                      <a:solidFill>
                        <a:schemeClr val="tx2"/>
                      </a:solidFill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CA"/>
                    </a:p>
                  </p:txBody>
                </p:sp>
              </p:grpSp>
              <p:grpSp>
                <p:nvGrpSpPr>
                  <p:cNvPr id="117" name="Group 116">
                    <a:extLst>
                      <a:ext uri="{FF2B5EF4-FFF2-40B4-BE49-F238E27FC236}">
                        <a16:creationId xmlns:a16="http://schemas.microsoft.com/office/drawing/2014/main" id="{AB975C5F-2277-A46E-9439-1B3605785D0C}"/>
                      </a:ext>
                    </a:extLst>
                  </p:cNvPr>
                  <p:cNvGrpSpPr/>
                  <p:nvPr userDrawn="1"/>
                </p:nvGrpSpPr>
                <p:grpSpPr>
                  <a:xfrm flipH="1">
                    <a:off x="50091" y="1970972"/>
                    <a:ext cx="381560" cy="1473282"/>
                    <a:chOff x="-119775" y="2919598"/>
                    <a:chExt cx="744623" cy="2875146"/>
                  </a:xfrm>
                </p:grpSpPr>
                <p:sp>
                  <p:nvSpPr>
                    <p:cNvPr id="118" name="Oval 117">
                      <a:extLst>
                        <a:ext uri="{FF2B5EF4-FFF2-40B4-BE49-F238E27FC236}">
                          <a16:creationId xmlns:a16="http://schemas.microsoft.com/office/drawing/2014/main" id="{56EA3E33-63F2-5EBE-6ABD-DAD9926AA73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-119775" y="5050121"/>
                      <a:ext cx="744623" cy="744623"/>
                    </a:xfrm>
                    <a:prstGeom prst="ellipse">
                      <a:avLst/>
                    </a:prstGeom>
                    <a:solidFill>
                      <a:schemeClr val="accent6"/>
                    </a:solidFill>
                    <a:ln>
                      <a:solidFill>
                        <a:schemeClr val="tx2"/>
                      </a:solidFill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CA"/>
                    </a:p>
                  </p:txBody>
                </p:sp>
                <p:sp>
                  <p:nvSpPr>
                    <p:cNvPr id="119" name="Oval 118">
                      <a:extLst>
                        <a:ext uri="{FF2B5EF4-FFF2-40B4-BE49-F238E27FC236}">
                          <a16:creationId xmlns:a16="http://schemas.microsoft.com/office/drawing/2014/main" id="{D92A874C-62E3-FFC4-4843-B2D42ACD25E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-119775" y="3984859"/>
                      <a:ext cx="744623" cy="744623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>
                      <a:solidFill>
                        <a:schemeClr val="tx2"/>
                      </a:solidFill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CA"/>
                    </a:p>
                  </p:txBody>
                </p:sp>
                <p:sp>
                  <p:nvSpPr>
                    <p:cNvPr id="120" name="Oval 119">
                      <a:extLst>
                        <a:ext uri="{FF2B5EF4-FFF2-40B4-BE49-F238E27FC236}">
                          <a16:creationId xmlns:a16="http://schemas.microsoft.com/office/drawing/2014/main" id="{84B6DCDE-B2D4-F85E-50CC-606E013DAC7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-119775" y="2919598"/>
                      <a:ext cx="744623" cy="744623"/>
                    </a:xfrm>
                    <a:prstGeom prst="ellipse">
                      <a:avLst/>
                    </a:prstGeom>
                    <a:solidFill>
                      <a:schemeClr val="accent6"/>
                    </a:solidFill>
                    <a:ln>
                      <a:solidFill>
                        <a:schemeClr val="tx2"/>
                      </a:solidFill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CA"/>
                    </a:p>
                  </p:txBody>
                </p:sp>
              </p:grpSp>
            </p:grpSp>
          </p:grpSp>
        </p:grp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77F9E2B0-EBDF-4B30-22C9-4E0915EE693F}"/>
                </a:ext>
              </a:extLst>
            </p:cNvPr>
            <p:cNvSpPr/>
            <p:nvPr userDrawn="1"/>
          </p:nvSpPr>
          <p:spPr>
            <a:xfrm>
              <a:off x="3365573" y="6335618"/>
              <a:ext cx="406082" cy="407472"/>
            </a:xfrm>
            <a:custGeom>
              <a:avLst/>
              <a:gdLst>
                <a:gd name="connsiteX0" fmla="*/ 565090 w 1128244"/>
                <a:gd name="connsiteY0" fmla="*/ 0 h 1132108"/>
                <a:gd name="connsiteX1" fmla="*/ 690880 w 1128244"/>
                <a:gd name="connsiteY1" fmla="*/ 408333 h 1132108"/>
                <a:gd name="connsiteX2" fmla="*/ 1128244 w 1128244"/>
                <a:gd name="connsiteY2" fmla="*/ 572828 h 1132108"/>
                <a:gd name="connsiteX3" fmla="*/ 714103 w 1128244"/>
                <a:gd name="connsiteY3" fmla="*/ 712164 h 1132108"/>
                <a:gd name="connsiteX4" fmla="*/ 567025 w 1128244"/>
                <a:gd name="connsiteY4" fmla="*/ 1132109 h 1132108"/>
                <a:gd name="connsiteX5" fmla="*/ 400594 w 1128244"/>
                <a:gd name="connsiteY5" fmla="*/ 698617 h 1132108"/>
                <a:gd name="connsiteX6" fmla="*/ 0 w 1128244"/>
                <a:gd name="connsiteY6" fmla="*/ 568957 h 1132108"/>
                <a:gd name="connsiteX7" fmla="*/ 441235 w 1128244"/>
                <a:gd name="connsiteY7" fmla="*/ 408333 h 1132108"/>
                <a:gd name="connsiteX8" fmla="*/ 565090 w 1128244"/>
                <a:gd name="connsiteY8" fmla="*/ 0 h 1132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28244" h="1132108">
                  <a:moveTo>
                    <a:pt x="565090" y="0"/>
                  </a:moveTo>
                  <a:cubicBezTo>
                    <a:pt x="580572" y="127725"/>
                    <a:pt x="613471" y="315442"/>
                    <a:pt x="690880" y="408333"/>
                  </a:cubicBezTo>
                  <a:cubicBezTo>
                    <a:pt x="777966" y="522512"/>
                    <a:pt x="965684" y="543799"/>
                    <a:pt x="1128244" y="572828"/>
                  </a:cubicBezTo>
                  <a:cubicBezTo>
                    <a:pt x="957943" y="609597"/>
                    <a:pt x="820541" y="619273"/>
                    <a:pt x="714103" y="712164"/>
                  </a:cubicBezTo>
                  <a:cubicBezTo>
                    <a:pt x="586377" y="849565"/>
                    <a:pt x="584442" y="1052764"/>
                    <a:pt x="567025" y="1132109"/>
                  </a:cubicBezTo>
                  <a:cubicBezTo>
                    <a:pt x="545737" y="1048894"/>
                    <a:pt x="526385" y="797314"/>
                    <a:pt x="400594" y="698617"/>
                  </a:cubicBezTo>
                  <a:cubicBezTo>
                    <a:pt x="305768" y="615403"/>
                    <a:pt x="141272" y="597986"/>
                    <a:pt x="0" y="568957"/>
                  </a:cubicBezTo>
                  <a:cubicBezTo>
                    <a:pt x="150949" y="551540"/>
                    <a:pt x="346408" y="520576"/>
                    <a:pt x="441235" y="408333"/>
                  </a:cubicBezTo>
                  <a:cubicBezTo>
                    <a:pt x="505097" y="311572"/>
                    <a:pt x="536061" y="224486"/>
                    <a:pt x="565090" y="0"/>
                  </a:cubicBezTo>
                  <a:close/>
                </a:path>
              </a:pathLst>
            </a:custGeom>
            <a:solidFill>
              <a:schemeClr val="accent2"/>
            </a:solidFill>
            <a:ln w="15875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9" name="Title Placeholder 1">
            <a:extLst>
              <a:ext uri="{FF2B5EF4-FFF2-40B4-BE49-F238E27FC236}">
                <a16:creationId xmlns:a16="http://schemas.microsoft.com/office/drawing/2014/main" id="{63B408A5-8AEA-201B-C6C3-B033A85044D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335822" y="368300"/>
            <a:ext cx="10610611" cy="7921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>
              <a:defRPr>
                <a:solidFill>
                  <a:schemeClr val="accent6"/>
                </a:solidFill>
              </a:defRPr>
            </a:lvl1pPr>
          </a:lstStyle>
          <a:p>
            <a:r>
              <a:rPr lang="en-US" dirty="0"/>
              <a:t>Click to edit Master title style</a:t>
            </a:r>
            <a:endParaRPr lang="en-CA" dirty="0"/>
          </a:p>
        </p:txBody>
      </p:sp>
      <p:sp>
        <p:nvSpPr>
          <p:cNvPr id="10" name="Date Placeholder 9">
            <a:extLst>
              <a:ext uri="{FF2B5EF4-FFF2-40B4-BE49-F238E27FC236}">
                <a16:creationId xmlns:a16="http://schemas.microsoft.com/office/drawing/2014/main" id="{28EE0BEB-506B-6C12-9ADC-EEABA70D18B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AB2F998-B592-4D85-9590-E2052DAAC0FD}" type="datetime1">
              <a:rPr lang="en-US" smtClean="0"/>
              <a:t>5/2/2025</a:t>
            </a:fld>
            <a:endParaRPr lang="en-IN" dirty="0"/>
          </a:p>
        </p:txBody>
      </p:sp>
      <p:sp>
        <p:nvSpPr>
          <p:cNvPr id="11" name="Footer Placeholder 10">
            <a:extLst>
              <a:ext uri="{FF2B5EF4-FFF2-40B4-BE49-F238E27FC236}">
                <a16:creationId xmlns:a16="http://schemas.microsoft.com/office/drawing/2014/main" id="{EF539C1C-0CCC-4209-EBBC-15ECFCB13A8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chemeClr val="bg2">
                    <a:lumMod val="50000"/>
                  </a:schemeClr>
                </a:solidFill>
              </a:rPr>
              <a:t>www.yourwebsite.com</a:t>
            </a:r>
            <a:endParaRPr lang="en-US" dirty="0">
              <a:solidFill>
                <a:schemeClr val="bg2">
                  <a:lumMod val="50000"/>
                </a:schemeClr>
              </a:solidFill>
            </a:endParaRPr>
          </a:p>
        </p:txBody>
      </p:sp>
      <p:sp>
        <p:nvSpPr>
          <p:cNvPr id="12" name="Slide Number Placeholder 11">
            <a:extLst>
              <a:ext uri="{FF2B5EF4-FFF2-40B4-BE49-F238E27FC236}">
                <a16:creationId xmlns:a16="http://schemas.microsoft.com/office/drawing/2014/main" id="{C9CB7B2E-1DFE-54E9-6FA4-EB5DC10BC9A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US">
                <a:solidFill>
                  <a:schemeClr val="bg2">
                    <a:lumMod val="50000"/>
                  </a:schemeClr>
                </a:solidFill>
              </a:rPr>
              <a:t>Slide </a:t>
            </a:r>
            <a:fld id="{6CB62808-88BB-4E82-9200-19DAFECDBB5A}" type="slidenum">
              <a:rPr lang="en-IN" smtClean="0"/>
              <a:pPr/>
              <a:t>‹#›</a:t>
            </a:fld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3724645523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5" name="Group 124">
            <a:extLst>
              <a:ext uri="{FF2B5EF4-FFF2-40B4-BE49-F238E27FC236}">
                <a16:creationId xmlns:a16="http://schemas.microsoft.com/office/drawing/2014/main" id="{A448CDD0-5F77-AAD0-5AA4-221F0C31F680}"/>
              </a:ext>
            </a:extLst>
          </p:cNvPr>
          <p:cNvGrpSpPr/>
          <p:nvPr userDrawn="1"/>
        </p:nvGrpSpPr>
        <p:grpSpPr>
          <a:xfrm>
            <a:off x="-25746" y="-21789"/>
            <a:ext cx="12587358" cy="6879789"/>
            <a:chOff x="-25746" y="-21789"/>
            <a:chExt cx="12587358" cy="6879789"/>
          </a:xfrm>
        </p:grpSpPr>
        <p:grpSp>
          <p:nvGrpSpPr>
            <p:cNvPr id="123" name="Group 122">
              <a:extLst>
                <a:ext uri="{FF2B5EF4-FFF2-40B4-BE49-F238E27FC236}">
                  <a16:creationId xmlns:a16="http://schemas.microsoft.com/office/drawing/2014/main" id="{827F9350-EB46-27E8-D130-C9F57749893A}"/>
                </a:ext>
              </a:extLst>
            </p:cNvPr>
            <p:cNvGrpSpPr/>
            <p:nvPr userDrawn="1"/>
          </p:nvGrpSpPr>
          <p:grpSpPr>
            <a:xfrm>
              <a:off x="-25746" y="-21789"/>
              <a:ext cx="12587358" cy="6879789"/>
              <a:chOff x="-25746" y="-21789"/>
              <a:chExt cx="12587358" cy="6879789"/>
            </a:xfrm>
          </p:grpSpPr>
          <p:sp>
            <p:nvSpPr>
              <p:cNvPr id="2" name="Rectangle 1">
                <a:extLst>
                  <a:ext uri="{FF2B5EF4-FFF2-40B4-BE49-F238E27FC236}">
                    <a16:creationId xmlns:a16="http://schemas.microsoft.com/office/drawing/2014/main" id="{EA18BEF1-3478-C87A-C967-073613716EFC}"/>
                  </a:ext>
                </a:extLst>
              </p:cNvPr>
              <p:cNvSpPr/>
              <p:nvPr userDrawn="1"/>
            </p:nvSpPr>
            <p:spPr>
              <a:xfrm>
                <a:off x="0" y="0"/>
                <a:ext cx="12192000" cy="685800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N" dirty="0"/>
              </a:p>
            </p:txBody>
          </p:sp>
          <p:grpSp>
            <p:nvGrpSpPr>
              <p:cNvPr id="13" name="Group 12">
                <a:extLst>
                  <a:ext uri="{FF2B5EF4-FFF2-40B4-BE49-F238E27FC236}">
                    <a16:creationId xmlns:a16="http://schemas.microsoft.com/office/drawing/2014/main" id="{84C719BB-A05E-E25B-418A-C0BAB205C535}"/>
                  </a:ext>
                </a:extLst>
              </p:cNvPr>
              <p:cNvGrpSpPr/>
              <p:nvPr/>
            </p:nvGrpSpPr>
            <p:grpSpPr>
              <a:xfrm>
                <a:off x="-25746" y="-21789"/>
                <a:ext cx="12217745" cy="6879783"/>
                <a:chOff x="-25746" y="-21789"/>
                <a:chExt cx="12217745" cy="6879783"/>
              </a:xfrm>
            </p:grpSpPr>
            <p:grpSp>
              <p:nvGrpSpPr>
                <p:cNvPr id="44" name="Group 43">
                  <a:extLst>
                    <a:ext uri="{FF2B5EF4-FFF2-40B4-BE49-F238E27FC236}">
                      <a16:creationId xmlns:a16="http://schemas.microsoft.com/office/drawing/2014/main" id="{B5DFB249-9502-CA01-F67E-98D9A1496CFF}"/>
                    </a:ext>
                  </a:extLst>
                </p:cNvPr>
                <p:cNvGrpSpPr/>
                <p:nvPr/>
              </p:nvGrpSpPr>
              <p:grpSpPr>
                <a:xfrm>
                  <a:off x="-25746" y="-21789"/>
                  <a:ext cx="12217745" cy="6879783"/>
                  <a:chOff x="-25746" y="-21789"/>
                  <a:chExt cx="12217745" cy="6879783"/>
                </a:xfrm>
              </p:grpSpPr>
              <p:grpSp>
                <p:nvGrpSpPr>
                  <p:cNvPr id="63" name="Group 62">
                    <a:extLst>
                      <a:ext uri="{FF2B5EF4-FFF2-40B4-BE49-F238E27FC236}">
                        <a16:creationId xmlns:a16="http://schemas.microsoft.com/office/drawing/2014/main" id="{234F0009-B5E7-1460-5AA7-43D90DB0629A}"/>
                      </a:ext>
                    </a:extLst>
                  </p:cNvPr>
                  <p:cNvGrpSpPr/>
                  <p:nvPr/>
                </p:nvGrpSpPr>
                <p:grpSpPr>
                  <a:xfrm>
                    <a:off x="405590" y="-21789"/>
                    <a:ext cx="11380820" cy="6879783"/>
                    <a:chOff x="559620" y="759913"/>
                    <a:chExt cx="11072751" cy="5907587"/>
                  </a:xfrm>
                </p:grpSpPr>
                <p:cxnSp>
                  <p:nvCxnSpPr>
                    <p:cNvPr id="82" name="Straight Connector 81">
                      <a:extLst>
                        <a:ext uri="{FF2B5EF4-FFF2-40B4-BE49-F238E27FC236}">
                          <a16:creationId xmlns:a16="http://schemas.microsoft.com/office/drawing/2014/main" id="{033647C2-5FDC-F3B6-746E-D50FD9F542C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59620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83" name="Straight Connector 82">
                      <a:extLst>
                        <a:ext uri="{FF2B5EF4-FFF2-40B4-BE49-F238E27FC236}">
                          <a16:creationId xmlns:a16="http://schemas.microsoft.com/office/drawing/2014/main" id="{1CADCAC9-8901-E657-9767-30F5CCAC0E5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941439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84" name="Straight Connector 83">
                      <a:extLst>
                        <a:ext uri="{FF2B5EF4-FFF2-40B4-BE49-F238E27FC236}">
                          <a16:creationId xmlns:a16="http://schemas.microsoft.com/office/drawing/2014/main" id="{EB8CEEBD-87C8-EADA-0C27-2CF3311D530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1323258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85" name="Straight Connector 84">
                      <a:extLst>
                        <a:ext uri="{FF2B5EF4-FFF2-40B4-BE49-F238E27FC236}">
                          <a16:creationId xmlns:a16="http://schemas.microsoft.com/office/drawing/2014/main" id="{84A0CF66-DAB4-45A7-7469-B48A82E375B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1705077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86" name="Straight Connector 85">
                      <a:extLst>
                        <a:ext uri="{FF2B5EF4-FFF2-40B4-BE49-F238E27FC236}">
                          <a16:creationId xmlns:a16="http://schemas.microsoft.com/office/drawing/2014/main" id="{740AD4BC-E0BC-A466-DB61-E0D33764D21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2086896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87" name="Straight Connector 86">
                      <a:extLst>
                        <a:ext uri="{FF2B5EF4-FFF2-40B4-BE49-F238E27FC236}">
                          <a16:creationId xmlns:a16="http://schemas.microsoft.com/office/drawing/2014/main" id="{EE87F0AA-F8E8-DA8F-E968-7FC56811C5D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2468715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88" name="Straight Connector 87">
                      <a:extLst>
                        <a:ext uri="{FF2B5EF4-FFF2-40B4-BE49-F238E27FC236}">
                          <a16:creationId xmlns:a16="http://schemas.microsoft.com/office/drawing/2014/main" id="{148119B9-1F11-0581-9E3F-1FAEFCCF871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2850534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89" name="Straight Connector 88">
                      <a:extLst>
                        <a:ext uri="{FF2B5EF4-FFF2-40B4-BE49-F238E27FC236}">
                          <a16:creationId xmlns:a16="http://schemas.microsoft.com/office/drawing/2014/main" id="{5B5597D8-87A8-ABBD-A526-2998DDC0FA3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3232353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90" name="Straight Connector 89">
                      <a:extLst>
                        <a:ext uri="{FF2B5EF4-FFF2-40B4-BE49-F238E27FC236}">
                          <a16:creationId xmlns:a16="http://schemas.microsoft.com/office/drawing/2014/main" id="{64178D33-788E-6344-0941-69CE8FDBDCA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3614172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91" name="Straight Connector 90">
                      <a:extLst>
                        <a:ext uri="{FF2B5EF4-FFF2-40B4-BE49-F238E27FC236}">
                          <a16:creationId xmlns:a16="http://schemas.microsoft.com/office/drawing/2014/main" id="{8A0BA814-6856-D1B9-D93F-48B74EBF7FA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3995991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92" name="Straight Connector 91">
                      <a:extLst>
                        <a:ext uri="{FF2B5EF4-FFF2-40B4-BE49-F238E27FC236}">
                          <a16:creationId xmlns:a16="http://schemas.microsoft.com/office/drawing/2014/main" id="{0A8C221A-4DAB-F0D3-2B94-68F1F248D9D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377810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93" name="Straight Connector 92">
                      <a:extLst>
                        <a:ext uri="{FF2B5EF4-FFF2-40B4-BE49-F238E27FC236}">
                          <a16:creationId xmlns:a16="http://schemas.microsoft.com/office/drawing/2014/main" id="{47932C5A-8EF1-60DA-4D02-755D6E239BD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759629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94" name="Straight Connector 93">
                      <a:extLst>
                        <a:ext uri="{FF2B5EF4-FFF2-40B4-BE49-F238E27FC236}">
                          <a16:creationId xmlns:a16="http://schemas.microsoft.com/office/drawing/2014/main" id="{5A429095-8823-4202-F4FD-DB147016E07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141448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95" name="Straight Connector 94">
                      <a:extLst>
                        <a:ext uri="{FF2B5EF4-FFF2-40B4-BE49-F238E27FC236}">
                          <a16:creationId xmlns:a16="http://schemas.microsoft.com/office/drawing/2014/main" id="{F057B2C0-50F0-CAE7-8B6C-EDAA20EC058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523267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96" name="Straight Connector 95">
                      <a:extLst>
                        <a:ext uri="{FF2B5EF4-FFF2-40B4-BE49-F238E27FC236}">
                          <a16:creationId xmlns:a16="http://schemas.microsoft.com/office/drawing/2014/main" id="{AB4F50F0-2248-3DCC-EABE-FD5CC08CA7E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905086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97" name="Straight Connector 96">
                      <a:extLst>
                        <a:ext uri="{FF2B5EF4-FFF2-40B4-BE49-F238E27FC236}">
                          <a16:creationId xmlns:a16="http://schemas.microsoft.com/office/drawing/2014/main" id="{F912EE7D-CFB0-E9EC-9B35-D88F0AC2DA0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86905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98" name="Straight Connector 97">
                      <a:extLst>
                        <a:ext uri="{FF2B5EF4-FFF2-40B4-BE49-F238E27FC236}">
                          <a16:creationId xmlns:a16="http://schemas.microsoft.com/office/drawing/2014/main" id="{CC71E18C-D7FF-DF3A-EF0D-790AB25AF7C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668724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99" name="Straight Connector 98">
                      <a:extLst>
                        <a:ext uri="{FF2B5EF4-FFF2-40B4-BE49-F238E27FC236}">
                          <a16:creationId xmlns:a16="http://schemas.microsoft.com/office/drawing/2014/main" id="{126B2011-AD56-810F-37B6-328C5D9B589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7050543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0" name="Straight Connector 99">
                      <a:extLst>
                        <a:ext uri="{FF2B5EF4-FFF2-40B4-BE49-F238E27FC236}">
                          <a16:creationId xmlns:a16="http://schemas.microsoft.com/office/drawing/2014/main" id="{2FF2D1D8-2F9F-6DE8-F531-0D1741C01E2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7432362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1" name="Straight Connector 100">
                      <a:extLst>
                        <a:ext uri="{FF2B5EF4-FFF2-40B4-BE49-F238E27FC236}">
                          <a16:creationId xmlns:a16="http://schemas.microsoft.com/office/drawing/2014/main" id="{2BAABE5E-FE89-DCDC-ADB6-8468789879A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7814181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2" name="Straight Connector 101">
                      <a:extLst>
                        <a:ext uri="{FF2B5EF4-FFF2-40B4-BE49-F238E27FC236}">
                          <a16:creationId xmlns:a16="http://schemas.microsoft.com/office/drawing/2014/main" id="{3004F200-CD60-9614-C12D-1E6B08573F3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8196000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3" name="Straight Connector 102">
                      <a:extLst>
                        <a:ext uri="{FF2B5EF4-FFF2-40B4-BE49-F238E27FC236}">
                          <a16:creationId xmlns:a16="http://schemas.microsoft.com/office/drawing/2014/main" id="{3318C3E1-E43D-FB12-984F-E1D77564B18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8577819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4" name="Straight Connector 103">
                      <a:extLst>
                        <a:ext uri="{FF2B5EF4-FFF2-40B4-BE49-F238E27FC236}">
                          <a16:creationId xmlns:a16="http://schemas.microsoft.com/office/drawing/2014/main" id="{8128533B-D394-7CFB-4A8C-33677EA3E82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8959638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5" name="Straight Connector 104">
                      <a:extLst>
                        <a:ext uri="{FF2B5EF4-FFF2-40B4-BE49-F238E27FC236}">
                          <a16:creationId xmlns:a16="http://schemas.microsoft.com/office/drawing/2014/main" id="{C2A4E56C-E93B-B47C-6364-5788A676B5B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9341457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6" name="Straight Connector 105">
                      <a:extLst>
                        <a:ext uri="{FF2B5EF4-FFF2-40B4-BE49-F238E27FC236}">
                          <a16:creationId xmlns:a16="http://schemas.microsoft.com/office/drawing/2014/main" id="{89393B61-4213-09B8-9E00-B38F0368907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9723276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7" name="Straight Connector 106">
                      <a:extLst>
                        <a:ext uri="{FF2B5EF4-FFF2-40B4-BE49-F238E27FC236}">
                          <a16:creationId xmlns:a16="http://schemas.microsoft.com/office/drawing/2014/main" id="{4A5BCC44-3E1C-4124-3FA7-281FCD5050E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10105095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8" name="Straight Connector 107">
                      <a:extLst>
                        <a:ext uri="{FF2B5EF4-FFF2-40B4-BE49-F238E27FC236}">
                          <a16:creationId xmlns:a16="http://schemas.microsoft.com/office/drawing/2014/main" id="{A5D71E5E-AC69-34DD-7AA3-69669C07A48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10486914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9" name="Straight Connector 108">
                      <a:extLst>
                        <a:ext uri="{FF2B5EF4-FFF2-40B4-BE49-F238E27FC236}">
                          <a16:creationId xmlns:a16="http://schemas.microsoft.com/office/drawing/2014/main" id="{2B3E442F-111C-C056-398A-1204670EA4A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10868733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0" name="Straight Connector 109">
                      <a:extLst>
                        <a:ext uri="{FF2B5EF4-FFF2-40B4-BE49-F238E27FC236}">
                          <a16:creationId xmlns:a16="http://schemas.microsoft.com/office/drawing/2014/main" id="{37EFD0FA-4D03-42DC-261A-6FF6BD5B5AC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11250552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" name="Straight Connector 110">
                      <a:extLst>
                        <a:ext uri="{FF2B5EF4-FFF2-40B4-BE49-F238E27FC236}">
                          <a16:creationId xmlns:a16="http://schemas.microsoft.com/office/drawing/2014/main" id="{7358D1C3-EB20-9100-24D8-1EEEC1B6C56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11632371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64" name="Group 63">
                    <a:extLst>
                      <a:ext uri="{FF2B5EF4-FFF2-40B4-BE49-F238E27FC236}">
                        <a16:creationId xmlns:a16="http://schemas.microsoft.com/office/drawing/2014/main" id="{6EF7C36A-AFE0-95F3-59E2-3626E05DBE67}"/>
                      </a:ext>
                    </a:extLst>
                  </p:cNvPr>
                  <p:cNvGrpSpPr/>
                  <p:nvPr/>
                </p:nvGrpSpPr>
                <p:grpSpPr>
                  <a:xfrm>
                    <a:off x="-25746" y="407920"/>
                    <a:ext cx="12217745" cy="6042160"/>
                    <a:chOff x="-25745" y="357709"/>
                    <a:chExt cx="12161538" cy="6042160"/>
                  </a:xfrm>
                </p:grpSpPr>
                <p:cxnSp>
                  <p:nvCxnSpPr>
                    <p:cNvPr id="65" name="Straight Connector 64">
                      <a:extLst>
                        <a:ext uri="{FF2B5EF4-FFF2-40B4-BE49-F238E27FC236}">
                          <a16:creationId xmlns:a16="http://schemas.microsoft.com/office/drawing/2014/main" id="{05B7EA56-155A-C266-0E3F-D8E585AA841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357709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" name="Straight Connector 65">
                      <a:extLst>
                        <a:ext uri="{FF2B5EF4-FFF2-40B4-BE49-F238E27FC236}">
                          <a16:creationId xmlns:a16="http://schemas.microsoft.com/office/drawing/2014/main" id="{4A4615E7-1ED7-4774-BC73-A4CDE3B3A6B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735344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7" name="Straight Connector 66">
                      <a:extLst>
                        <a:ext uri="{FF2B5EF4-FFF2-40B4-BE49-F238E27FC236}">
                          <a16:creationId xmlns:a16="http://schemas.microsoft.com/office/drawing/2014/main" id="{649ED1F2-0C48-0FD9-1D92-565A10612C4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1112979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8" name="Straight Connector 67">
                      <a:extLst>
                        <a:ext uri="{FF2B5EF4-FFF2-40B4-BE49-F238E27FC236}">
                          <a16:creationId xmlns:a16="http://schemas.microsoft.com/office/drawing/2014/main" id="{87B9EDF1-8459-E97E-E2C3-607DB5F1CA6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1490614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9" name="Straight Connector 68">
                      <a:extLst>
                        <a:ext uri="{FF2B5EF4-FFF2-40B4-BE49-F238E27FC236}">
                          <a16:creationId xmlns:a16="http://schemas.microsoft.com/office/drawing/2014/main" id="{EB21F0FE-135B-3B3C-82C5-D38C99D43AF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1868249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70" name="Straight Connector 69">
                      <a:extLst>
                        <a:ext uri="{FF2B5EF4-FFF2-40B4-BE49-F238E27FC236}">
                          <a16:creationId xmlns:a16="http://schemas.microsoft.com/office/drawing/2014/main" id="{38CD7BD2-FDC2-6285-03D6-20DE0946685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2245884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71" name="Straight Connector 70">
                      <a:extLst>
                        <a:ext uri="{FF2B5EF4-FFF2-40B4-BE49-F238E27FC236}">
                          <a16:creationId xmlns:a16="http://schemas.microsoft.com/office/drawing/2014/main" id="{91B76318-5F74-B969-5C7A-A027D9FCC66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2623519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72" name="Straight Connector 71">
                      <a:extLst>
                        <a:ext uri="{FF2B5EF4-FFF2-40B4-BE49-F238E27FC236}">
                          <a16:creationId xmlns:a16="http://schemas.microsoft.com/office/drawing/2014/main" id="{0562A4F4-118A-FE66-1EDE-8F289090294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3001154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73" name="Straight Connector 72">
                      <a:extLst>
                        <a:ext uri="{FF2B5EF4-FFF2-40B4-BE49-F238E27FC236}">
                          <a16:creationId xmlns:a16="http://schemas.microsoft.com/office/drawing/2014/main" id="{44F004F9-2148-D909-45DD-C96B4DEC161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3378789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74" name="Straight Connector 73">
                      <a:extLst>
                        <a:ext uri="{FF2B5EF4-FFF2-40B4-BE49-F238E27FC236}">
                          <a16:creationId xmlns:a16="http://schemas.microsoft.com/office/drawing/2014/main" id="{AECC59C8-FC1F-1175-A19B-9D63CE78EE3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3756424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75" name="Straight Connector 74">
                      <a:extLst>
                        <a:ext uri="{FF2B5EF4-FFF2-40B4-BE49-F238E27FC236}">
                          <a16:creationId xmlns:a16="http://schemas.microsoft.com/office/drawing/2014/main" id="{512AC6EB-DA2D-6EFE-227A-A469CA5DF15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4134059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76" name="Straight Connector 75">
                      <a:extLst>
                        <a:ext uri="{FF2B5EF4-FFF2-40B4-BE49-F238E27FC236}">
                          <a16:creationId xmlns:a16="http://schemas.microsoft.com/office/drawing/2014/main" id="{BCEF8652-A5AF-6478-D49A-3DB74CB476F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4511694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77" name="Straight Connector 76">
                      <a:extLst>
                        <a:ext uri="{FF2B5EF4-FFF2-40B4-BE49-F238E27FC236}">
                          <a16:creationId xmlns:a16="http://schemas.microsoft.com/office/drawing/2014/main" id="{475DD8E6-FA84-E17D-6A34-A2A25F71327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4889329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78" name="Straight Connector 77">
                      <a:extLst>
                        <a:ext uri="{FF2B5EF4-FFF2-40B4-BE49-F238E27FC236}">
                          <a16:creationId xmlns:a16="http://schemas.microsoft.com/office/drawing/2014/main" id="{4418CA1D-2B6C-09A8-D3A3-6082D5FF15D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5266964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79" name="Straight Connector 78">
                      <a:extLst>
                        <a:ext uri="{FF2B5EF4-FFF2-40B4-BE49-F238E27FC236}">
                          <a16:creationId xmlns:a16="http://schemas.microsoft.com/office/drawing/2014/main" id="{B9A1B9BD-8AB4-A5D3-60F4-C06320CC7BA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5644599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80" name="Straight Connector 79">
                      <a:extLst>
                        <a:ext uri="{FF2B5EF4-FFF2-40B4-BE49-F238E27FC236}">
                          <a16:creationId xmlns:a16="http://schemas.microsoft.com/office/drawing/2014/main" id="{4E0817C8-E1E4-7904-CEAB-186A231C981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6022234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81" name="Straight Connector 80">
                      <a:extLst>
                        <a:ext uri="{FF2B5EF4-FFF2-40B4-BE49-F238E27FC236}">
                          <a16:creationId xmlns:a16="http://schemas.microsoft.com/office/drawing/2014/main" id="{78B3D11A-443A-D7B6-2F56-DA2CBCA384C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6399869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grpSp>
              <p:nvGrpSpPr>
                <p:cNvPr id="45" name="Group 44">
                  <a:extLst>
                    <a:ext uri="{FF2B5EF4-FFF2-40B4-BE49-F238E27FC236}">
                      <a16:creationId xmlns:a16="http://schemas.microsoft.com/office/drawing/2014/main" id="{A2572A73-67C6-14B0-C68A-A1969BC7159D}"/>
                    </a:ext>
                  </a:extLst>
                </p:cNvPr>
                <p:cNvGrpSpPr/>
                <p:nvPr/>
              </p:nvGrpSpPr>
              <p:grpSpPr>
                <a:xfrm>
                  <a:off x="335949" y="306466"/>
                  <a:ext cx="11521591" cy="6245572"/>
                  <a:chOff x="335949" y="306466"/>
                  <a:chExt cx="11521591" cy="6245572"/>
                </a:xfrm>
                <a:solidFill>
                  <a:schemeClr val="accent5"/>
                </a:solidFill>
              </p:grpSpPr>
              <p:sp>
                <p:nvSpPr>
                  <p:cNvPr id="46" name="Freeform: Shape 45">
                    <a:extLst>
                      <a:ext uri="{FF2B5EF4-FFF2-40B4-BE49-F238E27FC236}">
                        <a16:creationId xmlns:a16="http://schemas.microsoft.com/office/drawing/2014/main" id="{58C7F01A-AF0B-A313-8D34-E17026788239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306466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7" name="Freeform: Shape 46">
                    <a:extLst>
                      <a:ext uri="{FF2B5EF4-FFF2-40B4-BE49-F238E27FC236}">
                        <a16:creationId xmlns:a16="http://schemas.microsoft.com/office/drawing/2014/main" id="{E169BC09-FE06-02CD-524C-32045C552EDF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684221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8" name="Freeform: Shape 47">
                    <a:extLst>
                      <a:ext uri="{FF2B5EF4-FFF2-40B4-BE49-F238E27FC236}">
                        <a16:creationId xmlns:a16="http://schemas.microsoft.com/office/drawing/2014/main" id="{5E40675F-C890-6741-F08A-239F60D2E562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1061976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9" name="Freeform: Shape 48">
                    <a:extLst>
                      <a:ext uri="{FF2B5EF4-FFF2-40B4-BE49-F238E27FC236}">
                        <a16:creationId xmlns:a16="http://schemas.microsoft.com/office/drawing/2014/main" id="{6D3D9A64-72A5-CFB0-38B1-4DF885673A91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1439731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" name="Freeform: Shape 49">
                    <a:extLst>
                      <a:ext uri="{FF2B5EF4-FFF2-40B4-BE49-F238E27FC236}">
                        <a16:creationId xmlns:a16="http://schemas.microsoft.com/office/drawing/2014/main" id="{CBA903C4-5F97-B3BC-162A-80686EF203FF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1817486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1" name="Freeform: Shape 50">
                    <a:extLst>
                      <a:ext uri="{FF2B5EF4-FFF2-40B4-BE49-F238E27FC236}">
                        <a16:creationId xmlns:a16="http://schemas.microsoft.com/office/drawing/2014/main" id="{867B2B1F-8F85-3DC9-0170-A0CD5BA575DE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2195241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2" name="Freeform: Shape 51">
                    <a:extLst>
                      <a:ext uri="{FF2B5EF4-FFF2-40B4-BE49-F238E27FC236}">
                        <a16:creationId xmlns:a16="http://schemas.microsoft.com/office/drawing/2014/main" id="{6EE95118-46BD-88C2-E102-FADCF8785FE8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2572996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" name="Freeform: Shape 52">
                    <a:extLst>
                      <a:ext uri="{FF2B5EF4-FFF2-40B4-BE49-F238E27FC236}">
                        <a16:creationId xmlns:a16="http://schemas.microsoft.com/office/drawing/2014/main" id="{5AB8D30E-966C-DBF2-8C1C-8FFE6EECC366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2950751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" name="Freeform: Shape 53">
                    <a:extLst>
                      <a:ext uri="{FF2B5EF4-FFF2-40B4-BE49-F238E27FC236}">
                        <a16:creationId xmlns:a16="http://schemas.microsoft.com/office/drawing/2014/main" id="{3FD551B3-5625-AC52-4DBF-3CBBE9EC8DCF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3328506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5" name="Freeform: Shape 54">
                    <a:extLst>
                      <a:ext uri="{FF2B5EF4-FFF2-40B4-BE49-F238E27FC236}">
                        <a16:creationId xmlns:a16="http://schemas.microsoft.com/office/drawing/2014/main" id="{D8F1EB03-BCE7-874E-8257-899C972E3565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3706261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6" name="Freeform: Shape 55">
                    <a:extLst>
                      <a:ext uri="{FF2B5EF4-FFF2-40B4-BE49-F238E27FC236}">
                        <a16:creationId xmlns:a16="http://schemas.microsoft.com/office/drawing/2014/main" id="{AC0A58DB-59F9-B7B9-5F7C-6F176FA74157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4084016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7" name="Freeform: Shape 56">
                    <a:extLst>
                      <a:ext uri="{FF2B5EF4-FFF2-40B4-BE49-F238E27FC236}">
                        <a16:creationId xmlns:a16="http://schemas.microsoft.com/office/drawing/2014/main" id="{BD8F37C2-5C79-5CF8-C9AB-DE4E34529A7B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4461771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8" name="Freeform: Shape 57">
                    <a:extLst>
                      <a:ext uri="{FF2B5EF4-FFF2-40B4-BE49-F238E27FC236}">
                        <a16:creationId xmlns:a16="http://schemas.microsoft.com/office/drawing/2014/main" id="{C5E67C7A-D196-5529-BA9D-D10F63F3182D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4839526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9" name="Freeform: Shape 58">
                    <a:extLst>
                      <a:ext uri="{FF2B5EF4-FFF2-40B4-BE49-F238E27FC236}">
                        <a16:creationId xmlns:a16="http://schemas.microsoft.com/office/drawing/2014/main" id="{DE127C47-A2D8-4FDF-2141-860BDF60F30E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5217281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0" name="Freeform: Shape 59">
                    <a:extLst>
                      <a:ext uri="{FF2B5EF4-FFF2-40B4-BE49-F238E27FC236}">
                        <a16:creationId xmlns:a16="http://schemas.microsoft.com/office/drawing/2014/main" id="{59AC884B-E4EA-5224-A2EF-5B94172C2AEA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5595036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1" name="Freeform: Shape 60">
                    <a:extLst>
                      <a:ext uri="{FF2B5EF4-FFF2-40B4-BE49-F238E27FC236}">
                        <a16:creationId xmlns:a16="http://schemas.microsoft.com/office/drawing/2014/main" id="{7BCB4605-1D49-4779-56F7-A64DACC43505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5972791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2" name="Freeform: Shape 61">
                    <a:extLst>
                      <a:ext uri="{FF2B5EF4-FFF2-40B4-BE49-F238E27FC236}">
                        <a16:creationId xmlns:a16="http://schemas.microsoft.com/office/drawing/2014/main" id="{C9443C70-D780-6CDC-BAC1-5E8D37838D20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6350548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122" name="Group 121">
                <a:extLst>
                  <a:ext uri="{FF2B5EF4-FFF2-40B4-BE49-F238E27FC236}">
                    <a16:creationId xmlns:a16="http://schemas.microsoft.com/office/drawing/2014/main" id="{D562AAB1-944C-7B62-9D4C-0FF4DEF48AF9}"/>
                  </a:ext>
                </a:extLst>
              </p:cNvPr>
              <p:cNvGrpSpPr/>
              <p:nvPr userDrawn="1"/>
            </p:nvGrpSpPr>
            <p:grpSpPr>
              <a:xfrm>
                <a:off x="50091" y="91887"/>
                <a:ext cx="12511521" cy="6445057"/>
                <a:chOff x="50091" y="91887"/>
                <a:chExt cx="12511521" cy="6445057"/>
              </a:xfrm>
            </p:grpSpPr>
            <p:grpSp>
              <p:nvGrpSpPr>
                <p:cNvPr id="14" name="Group 13">
                  <a:extLst>
                    <a:ext uri="{FF2B5EF4-FFF2-40B4-BE49-F238E27FC236}">
                      <a16:creationId xmlns:a16="http://schemas.microsoft.com/office/drawing/2014/main" id="{5D48548A-08B5-EFE8-099E-C9F86B7E4E40}"/>
                    </a:ext>
                  </a:extLst>
                </p:cNvPr>
                <p:cNvGrpSpPr/>
                <p:nvPr userDrawn="1"/>
              </p:nvGrpSpPr>
              <p:grpSpPr>
                <a:xfrm>
                  <a:off x="249334" y="274120"/>
                  <a:ext cx="11693332" cy="6262824"/>
                  <a:chOff x="996741" y="961196"/>
                  <a:chExt cx="10350918" cy="5088009"/>
                </a:xfrm>
              </p:grpSpPr>
              <p:sp>
                <p:nvSpPr>
                  <p:cNvPr id="42" name="Rectangle: Rounded Corners 41">
                    <a:extLst>
                      <a:ext uri="{FF2B5EF4-FFF2-40B4-BE49-F238E27FC236}">
                        <a16:creationId xmlns:a16="http://schemas.microsoft.com/office/drawing/2014/main" id="{F329B7CF-EB3A-D9A1-8A40-F36D79D52D3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149141" y="1113596"/>
                    <a:ext cx="10198518" cy="4935609"/>
                  </a:xfrm>
                  <a:prstGeom prst="roundRect">
                    <a:avLst>
                      <a:gd name="adj" fmla="val 6397"/>
                    </a:avLst>
                  </a:prstGeom>
                  <a:solidFill>
                    <a:schemeClr val="accent6"/>
                  </a:solidFill>
                  <a:ln>
                    <a:solidFill>
                      <a:schemeClr val="tx2"/>
                    </a:solidFill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CA"/>
                  </a:p>
                </p:txBody>
              </p:sp>
              <p:sp>
                <p:nvSpPr>
                  <p:cNvPr id="43" name="Rectangle: Rounded Corners 42">
                    <a:extLst>
                      <a:ext uri="{FF2B5EF4-FFF2-40B4-BE49-F238E27FC236}">
                        <a16:creationId xmlns:a16="http://schemas.microsoft.com/office/drawing/2014/main" id="{70D56614-2B14-4E68-67DD-E6A9EEE98B7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996741" y="961196"/>
                    <a:ext cx="10198518" cy="4935609"/>
                  </a:xfrm>
                  <a:prstGeom prst="roundRect">
                    <a:avLst>
                      <a:gd name="adj" fmla="val 5591"/>
                    </a:avLst>
                  </a:prstGeom>
                  <a:solidFill>
                    <a:schemeClr val="accent1"/>
                  </a:solidFill>
                  <a:ln>
                    <a:solidFill>
                      <a:schemeClr val="tx2"/>
                    </a:solidFill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CA"/>
                  </a:p>
                </p:txBody>
              </p:sp>
            </p:grpSp>
            <p:grpSp>
              <p:nvGrpSpPr>
                <p:cNvPr id="16" name="Group 15">
                  <a:extLst>
                    <a:ext uri="{FF2B5EF4-FFF2-40B4-BE49-F238E27FC236}">
                      <a16:creationId xmlns:a16="http://schemas.microsoft.com/office/drawing/2014/main" id="{BE3372FA-07B1-C853-76A4-38688006B3B8}"/>
                    </a:ext>
                  </a:extLst>
                </p:cNvPr>
                <p:cNvGrpSpPr/>
                <p:nvPr/>
              </p:nvGrpSpPr>
              <p:grpSpPr>
                <a:xfrm>
                  <a:off x="11816989" y="916864"/>
                  <a:ext cx="744623" cy="2875146"/>
                  <a:chOff x="10109290" y="1342810"/>
                  <a:chExt cx="744623" cy="2875146"/>
                </a:xfrm>
                <a:solidFill>
                  <a:schemeClr val="accent4"/>
                </a:solidFill>
              </p:grpSpPr>
              <p:sp>
                <p:nvSpPr>
                  <p:cNvPr id="36" name="Oval 35">
                    <a:extLst>
                      <a:ext uri="{FF2B5EF4-FFF2-40B4-BE49-F238E27FC236}">
                        <a16:creationId xmlns:a16="http://schemas.microsoft.com/office/drawing/2014/main" id="{F2D51A2B-2370-85DD-8338-D6F4A457E8D4}"/>
                      </a:ext>
                    </a:extLst>
                  </p:cNvPr>
                  <p:cNvSpPr/>
                  <p:nvPr/>
                </p:nvSpPr>
                <p:spPr>
                  <a:xfrm>
                    <a:off x="10109290" y="3473333"/>
                    <a:ext cx="744623" cy="744623"/>
                  </a:xfrm>
                  <a:prstGeom prst="ellipse">
                    <a:avLst/>
                  </a:prstGeom>
                  <a:grpFill/>
                  <a:ln>
                    <a:solidFill>
                      <a:schemeClr val="tx2"/>
                    </a:solidFill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CA"/>
                  </a:p>
                </p:txBody>
              </p:sp>
              <p:sp>
                <p:nvSpPr>
                  <p:cNvPr id="37" name="Oval 36">
                    <a:extLst>
                      <a:ext uri="{FF2B5EF4-FFF2-40B4-BE49-F238E27FC236}">
                        <a16:creationId xmlns:a16="http://schemas.microsoft.com/office/drawing/2014/main" id="{FA233250-8D06-06AD-E11A-A2CD49113B28}"/>
                      </a:ext>
                    </a:extLst>
                  </p:cNvPr>
                  <p:cNvSpPr/>
                  <p:nvPr/>
                </p:nvSpPr>
                <p:spPr>
                  <a:xfrm>
                    <a:off x="10109290" y="2408071"/>
                    <a:ext cx="744623" cy="744623"/>
                  </a:xfrm>
                  <a:prstGeom prst="ellipse">
                    <a:avLst/>
                  </a:prstGeom>
                  <a:solidFill>
                    <a:schemeClr val="accent2"/>
                  </a:solidFill>
                  <a:ln>
                    <a:solidFill>
                      <a:schemeClr val="tx2"/>
                    </a:solidFill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CA"/>
                  </a:p>
                </p:txBody>
              </p:sp>
              <p:sp>
                <p:nvSpPr>
                  <p:cNvPr id="38" name="Oval 37">
                    <a:extLst>
                      <a:ext uri="{FF2B5EF4-FFF2-40B4-BE49-F238E27FC236}">
                        <a16:creationId xmlns:a16="http://schemas.microsoft.com/office/drawing/2014/main" id="{15A52564-3A5F-F6E9-7A70-58741019065B}"/>
                      </a:ext>
                    </a:extLst>
                  </p:cNvPr>
                  <p:cNvSpPr/>
                  <p:nvPr/>
                </p:nvSpPr>
                <p:spPr>
                  <a:xfrm>
                    <a:off x="10109290" y="1342810"/>
                    <a:ext cx="744623" cy="744623"/>
                  </a:xfrm>
                  <a:prstGeom prst="ellipse">
                    <a:avLst/>
                  </a:prstGeom>
                  <a:grpFill/>
                  <a:ln>
                    <a:solidFill>
                      <a:schemeClr val="tx2"/>
                    </a:solidFill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CA"/>
                  </a:p>
                </p:txBody>
              </p:sp>
            </p:grpSp>
            <p:grpSp>
              <p:nvGrpSpPr>
                <p:cNvPr id="18" name="Group 17">
                  <a:extLst>
                    <a:ext uri="{FF2B5EF4-FFF2-40B4-BE49-F238E27FC236}">
                      <a16:creationId xmlns:a16="http://schemas.microsoft.com/office/drawing/2014/main" id="{9460DE28-0E11-A59F-922F-F8CA96BBA325}"/>
                    </a:ext>
                  </a:extLst>
                </p:cNvPr>
                <p:cNvGrpSpPr/>
                <p:nvPr userDrawn="1"/>
              </p:nvGrpSpPr>
              <p:grpSpPr>
                <a:xfrm>
                  <a:off x="50091" y="499930"/>
                  <a:ext cx="1124271" cy="925928"/>
                  <a:chOff x="7085503" y="2521385"/>
                  <a:chExt cx="1124271" cy="925928"/>
                </a:xfrm>
              </p:grpSpPr>
              <p:sp>
                <p:nvSpPr>
                  <p:cNvPr id="19" name="Freeform: Shape 18">
                    <a:extLst>
                      <a:ext uri="{FF2B5EF4-FFF2-40B4-BE49-F238E27FC236}">
                        <a16:creationId xmlns:a16="http://schemas.microsoft.com/office/drawing/2014/main" id="{0D0AAAB3-06DA-3C75-9991-4796CC1089E6}"/>
                      </a:ext>
                    </a:extLst>
                  </p:cNvPr>
                  <p:cNvSpPr/>
                  <p:nvPr/>
                </p:nvSpPr>
                <p:spPr>
                  <a:xfrm rot="17100000">
                    <a:off x="7088769" y="2518119"/>
                    <a:ext cx="925928" cy="932459"/>
                  </a:xfrm>
                  <a:custGeom>
                    <a:avLst/>
                    <a:gdLst>
                      <a:gd name="connsiteX0" fmla="*/ 0 w 991994"/>
                      <a:gd name="connsiteY0" fmla="*/ 0 h 1079500"/>
                      <a:gd name="connsiteX1" fmla="*/ 635000 w 991994"/>
                      <a:gd name="connsiteY1" fmla="*/ 304800 h 1079500"/>
                      <a:gd name="connsiteX2" fmla="*/ 63500 w 991994"/>
                      <a:gd name="connsiteY2" fmla="*/ 431800 h 1079500"/>
                      <a:gd name="connsiteX3" fmla="*/ 152400 w 991994"/>
                      <a:gd name="connsiteY3" fmla="*/ 152400 h 1079500"/>
                      <a:gd name="connsiteX4" fmla="*/ 914400 w 991994"/>
                      <a:gd name="connsiteY4" fmla="*/ 495300 h 1079500"/>
                      <a:gd name="connsiteX5" fmla="*/ 927100 w 991994"/>
                      <a:gd name="connsiteY5" fmla="*/ 1079500 h 1079500"/>
                      <a:gd name="connsiteX0" fmla="*/ 0 w 991994"/>
                      <a:gd name="connsiteY0" fmla="*/ 0 h 1079500"/>
                      <a:gd name="connsiteX1" fmla="*/ 635000 w 991994"/>
                      <a:gd name="connsiteY1" fmla="*/ 304800 h 1079500"/>
                      <a:gd name="connsiteX2" fmla="*/ 284956 w 991994"/>
                      <a:gd name="connsiteY2" fmla="*/ 665163 h 1079500"/>
                      <a:gd name="connsiteX3" fmla="*/ 152400 w 991994"/>
                      <a:gd name="connsiteY3" fmla="*/ 152400 h 1079500"/>
                      <a:gd name="connsiteX4" fmla="*/ 914400 w 991994"/>
                      <a:gd name="connsiteY4" fmla="*/ 495300 h 1079500"/>
                      <a:gd name="connsiteX5" fmla="*/ 927100 w 991994"/>
                      <a:gd name="connsiteY5" fmla="*/ 1079500 h 1079500"/>
                      <a:gd name="connsiteX0" fmla="*/ 0 w 991994"/>
                      <a:gd name="connsiteY0" fmla="*/ 0 h 1079500"/>
                      <a:gd name="connsiteX1" fmla="*/ 635000 w 991994"/>
                      <a:gd name="connsiteY1" fmla="*/ 304800 h 1079500"/>
                      <a:gd name="connsiteX2" fmla="*/ 284956 w 991994"/>
                      <a:gd name="connsiteY2" fmla="*/ 665163 h 1079500"/>
                      <a:gd name="connsiteX3" fmla="*/ 126207 w 991994"/>
                      <a:gd name="connsiteY3" fmla="*/ 335756 h 1079500"/>
                      <a:gd name="connsiteX4" fmla="*/ 914400 w 991994"/>
                      <a:gd name="connsiteY4" fmla="*/ 495300 h 1079500"/>
                      <a:gd name="connsiteX5" fmla="*/ 927100 w 991994"/>
                      <a:gd name="connsiteY5" fmla="*/ 1079500 h 1079500"/>
                      <a:gd name="connsiteX0" fmla="*/ 0 w 991994"/>
                      <a:gd name="connsiteY0" fmla="*/ 0 h 1079500"/>
                      <a:gd name="connsiteX1" fmla="*/ 635000 w 991994"/>
                      <a:gd name="connsiteY1" fmla="*/ 304800 h 1079500"/>
                      <a:gd name="connsiteX2" fmla="*/ 284956 w 991994"/>
                      <a:gd name="connsiteY2" fmla="*/ 665163 h 1079500"/>
                      <a:gd name="connsiteX3" fmla="*/ 269082 w 991994"/>
                      <a:gd name="connsiteY3" fmla="*/ 357187 h 1079500"/>
                      <a:gd name="connsiteX4" fmla="*/ 914400 w 991994"/>
                      <a:gd name="connsiteY4" fmla="*/ 495300 h 1079500"/>
                      <a:gd name="connsiteX5" fmla="*/ 927100 w 991994"/>
                      <a:gd name="connsiteY5" fmla="*/ 1079500 h 1079500"/>
                      <a:gd name="connsiteX0" fmla="*/ 0 w 991994"/>
                      <a:gd name="connsiteY0" fmla="*/ 0 h 1079500"/>
                      <a:gd name="connsiteX1" fmla="*/ 635000 w 991994"/>
                      <a:gd name="connsiteY1" fmla="*/ 304800 h 1079500"/>
                      <a:gd name="connsiteX2" fmla="*/ 456406 w 991994"/>
                      <a:gd name="connsiteY2" fmla="*/ 724694 h 1079500"/>
                      <a:gd name="connsiteX3" fmla="*/ 269082 w 991994"/>
                      <a:gd name="connsiteY3" fmla="*/ 357187 h 1079500"/>
                      <a:gd name="connsiteX4" fmla="*/ 914400 w 991994"/>
                      <a:gd name="connsiteY4" fmla="*/ 495300 h 1079500"/>
                      <a:gd name="connsiteX5" fmla="*/ 927100 w 991994"/>
                      <a:gd name="connsiteY5" fmla="*/ 1079500 h 1079500"/>
                      <a:gd name="connsiteX0" fmla="*/ 0 w 991994"/>
                      <a:gd name="connsiteY0" fmla="*/ 0 h 1079500"/>
                      <a:gd name="connsiteX1" fmla="*/ 635000 w 991994"/>
                      <a:gd name="connsiteY1" fmla="*/ 304800 h 1079500"/>
                      <a:gd name="connsiteX2" fmla="*/ 456406 w 991994"/>
                      <a:gd name="connsiteY2" fmla="*/ 724694 h 1079500"/>
                      <a:gd name="connsiteX3" fmla="*/ 269082 w 991994"/>
                      <a:gd name="connsiteY3" fmla="*/ 357187 h 1079500"/>
                      <a:gd name="connsiteX4" fmla="*/ 914400 w 991994"/>
                      <a:gd name="connsiteY4" fmla="*/ 495300 h 1079500"/>
                      <a:gd name="connsiteX5" fmla="*/ 927100 w 991994"/>
                      <a:gd name="connsiteY5" fmla="*/ 1079500 h 1079500"/>
                      <a:gd name="connsiteX0" fmla="*/ 0 w 991994"/>
                      <a:gd name="connsiteY0" fmla="*/ 0 h 1079500"/>
                      <a:gd name="connsiteX1" fmla="*/ 635000 w 991994"/>
                      <a:gd name="connsiteY1" fmla="*/ 304800 h 1079500"/>
                      <a:gd name="connsiteX2" fmla="*/ 456406 w 991994"/>
                      <a:gd name="connsiteY2" fmla="*/ 724694 h 1079500"/>
                      <a:gd name="connsiteX3" fmla="*/ 285750 w 991994"/>
                      <a:gd name="connsiteY3" fmla="*/ 376237 h 1079500"/>
                      <a:gd name="connsiteX4" fmla="*/ 914400 w 991994"/>
                      <a:gd name="connsiteY4" fmla="*/ 495300 h 1079500"/>
                      <a:gd name="connsiteX5" fmla="*/ 927100 w 991994"/>
                      <a:gd name="connsiteY5" fmla="*/ 1079500 h 1079500"/>
                      <a:gd name="connsiteX0" fmla="*/ 0 w 991994"/>
                      <a:gd name="connsiteY0" fmla="*/ 0 h 1079500"/>
                      <a:gd name="connsiteX1" fmla="*/ 635000 w 991994"/>
                      <a:gd name="connsiteY1" fmla="*/ 304800 h 1079500"/>
                      <a:gd name="connsiteX2" fmla="*/ 456406 w 991994"/>
                      <a:gd name="connsiteY2" fmla="*/ 724694 h 1079500"/>
                      <a:gd name="connsiteX3" fmla="*/ 285750 w 991994"/>
                      <a:gd name="connsiteY3" fmla="*/ 376237 h 1079500"/>
                      <a:gd name="connsiteX4" fmla="*/ 914400 w 991994"/>
                      <a:gd name="connsiteY4" fmla="*/ 495300 h 1079500"/>
                      <a:gd name="connsiteX5" fmla="*/ 927100 w 991994"/>
                      <a:gd name="connsiteY5" fmla="*/ 1079500 h 1079500"/>
                      <a:gd name="connsiteX0" fmla="*/ 0 w 991994"/>
                      <a:gd name="connsiteY0" fmla="*/ 0 h 1079500"/>
                      <a:gd name="connsiteX1" fmla="*/ 630238 w 991994"/>
                      <a:gd name="connsiteY1" fmla="*/ 269082 h 1079500"/>
                      <a:gd name="connsiteX2" fmla="*/ 456406 w 991994"/>
                      <a:gd name="connsiteY2" fmla="*/ 724694 h 1079500"/>
                      <a:gd name="connsiteX3" fmla="*/ 285750 w 991994"/>
                      <a:gd name="connsiteY3" fmla="*/ 376237 h 1079500"/>
                      <a:gd name="connsiteX4" fmla="*/ 914400 w 991994"/>
                      <a:gd name="connsiteY4" fmla="*/ 495300 h 1079500"/>
                      <a:gd name="connsiteX5" fmla="*/ 927100 w 991994"/>
                      <a:gd name="connsiteY5" fmla="*/ 1079500 h 1079500"/>
                      <a:gd name="connsiteX0" fmla="*/ 0 w 991994"/>
                      <a:gd name="connsiteY0" fmla="*/ 0 h 1079500"/>
                      <a:gd name="connsiteX1" fmla="*/ 630238 w 991994"/>
                      <a:gd name="connsiteY1" fmla="*/ 269082 h 1079500"/>
                      <a:gd name="connsiteX2" fmla="*/ 456406 w 991994"/>
                      <a:gd name="connsiteY2" fmla="*/ 724694 h 1079500"/>
                      <a:gd name="connsiteX3" fmla="*/ 285750 w 991994"/>
                      <a:gd name="connsiteY3" fmla="*/ 376237 h 1079500"/>
                      <a:gd name="connsiteX4" fmla="*/ 914400 w 991994"/>
                      <a:gd name="connsiteY4" fmla="*/ 495300 h 1079500"/>
                      <a:gd name="connsiteX5" fmla="*/ 927100 w 991994"/>
                      <a:gd name="connsiteY5" fmla="*/ 1079500 h 1079500"/>
                      <a:gd name="connsiteX0" fmla="*/ 0 w 991994"/>
                      <a:gd name="connsiteY0" fmla="*/ 0 h 1079500"/>
                      <a:gd name="connsiteX1" fmla="*/ 630238 w 991994"/>
                      <a:gd name="connsiteY1" fmla="*/ 269082 h 1079500"/>
                      <a:gd name="connsiteX2" fmla="*/ 456406 w 991994"/>
                      <a:gd name="connsiteY2" fmla="*/ 724694 h 1079500"/>
                      <a:gd name="connsiteX3" fmla="*/ 285750 w 991994"/>
                      <a:gd name="connsiteY3" fmla="*/ 376237 h 1079500"/>
                      <a:gd name="connsiteX4" fmla="*/ 914400 w 991994"/>
                      <a:gd name="connsiteY4" fmla="*/ 495300 h 1079500"/>
                      <a:gd name="connsiteX5" fmla="*/ 927100 w 991994"/>
                      <a:gd name="connsiteY5" fmla="*/ 1079500 h 1079500"/>
                      <a:gd name="connsiteX0" fmla="*/ 0 w 991994"/>
                      <a:gd name="connsiteY0" fmla="*/ 0 h 1079500"/>
                      <a:gd name="connsiteX1" fmla="*/ 630238 w 991994"/>
                      <a:gd name="connsiteY1" fmla="*/ 269082 h 1079500"/>
                      <a:gd name="connsiteX2" fmla="*/ 456406 w 991994"/>
                      <a:gd name="connsiteY2" fmla="*/ 724694 h 1079500"/>
                      <a:gd name="connsiteX3" fmla="*/ 285750 w 991994"/>
                      <a:gd name="connsiteY3" fmla="*/ 376237 h 1079500"/>
                      <a:gd name="connsiteX4" fmla="*/ 914400 w 991994"/>
                      <a:gd name="connsiteY4" fmla="*/ 495300 h 1079500"/>
                      <a:gd name="connsiteX5" fmla="*/ 927100 w 991994"/>
                      <a:gd name="connsiteY5" fmla="*/ 1079500 h 1079500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409750 w 1115994"/>
                      <a:gd name="connsiteY3" fmla="*/ 439615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409750 w 1115994"/>
                      <a:gd name="connsiteY3" fmla="*/ 439615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409750 w 1115994"/>
                      <a:gd name="connsiteY3" fmla="*/ 439615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409750 w 1115994"/>
                      <a:gd name="connsiteY3" fmla="*/ 439615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409750 w 1115994"/>
                      <a:gd name="connsiteY3" fmla="*/ 439615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409750 w 1115994"/>
                      <a:gd name="connsiteY3" fmla="*/ 439615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409750 w 1115994"/>
                      <a:gd name="connsiteY3" fmla="*/ 439615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409750 w 1115994"/>
                      <a:gd name="connsiteY3" fmla="*/ 439615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409750 w 1115994"/>
                      <a:gd name="connsiteY3" fmla="*/ 439615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409750 w 1115994"/>
                      <a:gd name="connsiteY3" fmla="*/ 439615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409750 w 1115994"/>
                      <a:gd name="connsiteY3" fmla="*/ 439615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398728 w 1115994"/>
                      <a:gd name="connsiteY3" fmla="*/ 472682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398728 w 1115994"/>
                      <a:gd name="connsiteY3" fmla="*/ 472682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398728 w 1115994"/>
                      <a:gd name="connsiteY3" fmla="*/ 472682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398728 w 1115994"/>
                      <a:gd name="connsiteY3" fmla="*/ 472682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398728 w 1115994"/>
                      <a:gd name="connsiteY3" fmla="*/ 472682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398728 w 1115994"/>
                      <a:gd name="connsiteY3" fmla="*/ 472682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365 h 1143243"/>
                      <a:gd name="connsiteX1" fmla="*/ 754238 w 1115994"/>
                      <a:gd name="connsiteY1" fmla="*/ 332825 h 1143243"/>
                      <a:gd name="connsiteX2" fmla="*/ 580406 w 1115994"/>
                      <a:gd name="connsiteY2" fmla="*/ 788437 h 1143243"/>
                      <a:gd name="connsiteX3" fmla="*/ 398728 w 1115994"/>
                      <a:gd name="connsiteY3" fmla="*/ 473047 h 1143243"/>
                      <a:gd name="connsiteX4" fmla="*/ 1038400 w 1115994"/>
                      <a:gd name="connsiteY4" fmla="*/ 559043 h 1143243"/>
                      <a:gd name="connsiteX5" fmla="*/ 1051100 w 1115994"/>
                      <a:gd name="connsiteY5" fmla="*/ 1143243 h 1143243"/>
                      <a:gd name="connsiteX0" fmla="*/ 0 w 1115994"/>
                      <a:gd name="connsiteY0" fmla="*/ 365 h 1143243"/>
                      <a:gd name="connsiteX1" fmla="*/ 754238 w 1115994"/>
                      <a:gd name="connsiteY1" fmla="*/ 332825 h 1143243"/>
                      <a:gd name="connsiteX2" fmla="*/ 580406 w 1115994"/>
                      <a:gd name="connsiteY2" fmla="*/ 788437 h 1143243"/>
                      <a:gd name="connsiteX3" fmla="*/ 398728 w 1115994"/>
                      <a:gd name="connsiteY3" fmla="*/ 473047 h 1143243"/>
                      <a:gd name="connsiteX4" fmla="*/ 1038400 w 1115994"/>
                      <a:gd name="connsiteY4" fmla="*/ 559043 h 1143243"/>
                      <a:gd name="connsiteX5" fmla="*/ 1051100 w 1115994"/>
                      <a:gd name="connsiteY5" fmla="*/ 1143243 h 1143243"/>
                      <a:gd name="connsiteX0" fmla="*/ 0 w 1115994"/>
                      <a:gd name="connsiteY0" fmla="*/ 365 h 1143243"/>
                      <a:gd name="connsiteX1" fmla="*/ 754238 w 1115994"/>
                      <a:gd name="connsiteY1" fmla="*/ 332825 h 1143243"/>
                      <a:gd name="connsiteX2" fmla="*/ 580406 w 1115994"/>
                      <a:gd name="connsiteY2" fmla="*/ 788437 h 1143243"/>
                      <a:gd name="connsiteX3" fmla="*/ 398728 w 1115994"/>
                      <a:gd name="connsiteY3" fmla="*/ 473047 h 1143243"/>
                      <a:gd name="connsiteX4" fmla="*/ 1038400 w 1115994"/>
                      <a:gd name="connsiteY4" fmla="*/ 559043 h 1143243"/>
                      <a:gd name="connsiteX5" fmla="*/ 1051100 w 1115994"/>
                      <a:gd name="connsiteY5" fmla="*/ 1143243 h 1143243"/>
                      <a:gd name="connsiteX0" fmla="*/ 0 w 1115994"/>
                      <a:gd name="connsiteY0" fmla="*/ 365 h 1143243"/>
                      <a:gd name="connsiteX1" fmla="*/ 754238 w 1115994"/>
                      <a:gd name="connsiteY1" fmla="*/ 332825 h 1143243"/>
                      <a:gd name="connsiteX2" fmla="*/ 580406 w 1115994"/>
                      <a:gd name="connsiteY2" fmla="*/ 788437 h 1143243"/>
                      <a:gd name="connsiteX3" fmla="*/ 398728 w 1115994"/>
                      <a:gd name="connsiteY3" fmla="*/ 473047 h 1143243"/>
                      <a:gd name="connsiteX4" fmla="*/ 1038400 w 1115994"/>
                      <a:gd name="connsiteY4" fmla="*/ 559043 h 1143243"/>
                      <a:gd name="connsiteX5" fmla="*/ 1051100 w 1115994"/>
                      <a:gd name="connsiteY5" fmla="*/ 1143243 h 1143243"/>
                      <a:gd name="connsiteX0" fmla="*/ 0 w 1115994"/>
                      <a:gd name="connsiteY0" fmla="*/ 365 h 1143243"/>
                      <a:gd name="connsiteX1" fmla="*/ 754238 w 1115994"/>
                      <a:gd name="connsiteY1" fmla="*/ 332825 h 1143243"/>
                      <a:gd name="connsiteX2" fmla="*/ 580406 w 1115994"/>
                      <a:gd name="connsiteY2" fmla="*/ 788437 h 1143243"/>
                      <a:gd name="connsiteX3" fmla="*/ 398728 w 1115994"/>
                      <a:gd name="connsiteY3" fmla="*/ 473047 h 1143243"/>
                      <a:gd name="connsiteX4" fmla="*/ 1038400 w 1115994"/>
                      <a:gd name="connsiteY4" fmla="*/ 559043 h 1143243"/>
                      <a:gd name="connsiteX5" fmla="*/ 1051100 w 1115994"/>
                      <a:gd name="connsiteY5" fmla="*/ 1143243 h 1143243"/>
                      <a:gd name="connsiteX0" fmla="*/ 0 w 1127405"/>
                      <a:gd name="connsiteY0" fmla="*/ 365 h 1140488"/>
                      <a:gd name="connsiteX1" fmla="*/ 754238 w 1127405"/>
                      <a:gd name="connsiteY1" fmla="*/ 332825 h 1140488"/>
                      <a:gd name="connsiteX2" fmla="*/ 580406 w 1127405"/>
                      <a:gd name="connsiteY2" fmla="*/ 788437 h 1140488"/>
                      <a:gd name="connsiteX3" fmla="*/ 398728 w 1127405"/>
                      <a:gd name="connsiteY3" fmla="*/ 473047 h 1140488"/>
                      <a:gd name="connsiteX4" fmla="*/ 1038400 w 1127405"/>
                      <a:gd name="connsiteY4" fmla="*/ 559043 h 1140488"/>
                      <a:gd name="connsiteX5" fmla="*/ 1075900 w 1127405"/>
                      <a:gd name="connsiteY5" fmla="*/ 1140488 h 1140488"/>
                      <a:gd name="connsiteX0" fmla="*/ 0 w 1137973"/>
                      <a:gd name="connsiteY0" fmla="*/ 365 h 1146000"/>
                      <a:gd name="connsiteX1" fmla="*/ 754238 w 1137973"/>
                      <a:gd name="connsiteY1" fmla="*/ 332825 h 1146000"/>
                      <a:gd name="connsiteX2" fmla="*/ 580406 w 1137973"/>
                      <a:gd name="connsiteY2" fmla="*/ 788437 h 1146000"/>
                      <a:gd name="connsiteX3" fmla="*/ 398728 w 1137973"/>
                      <a:gd name="connsiteY3" fmla="*/ 473047 h 1146000"/>
                      <a:gd name="connsiteX4" fmla="*/ 1038400 w 1137973"/>
                      <a:gd name="connsiteY4" fmla="*/ 559043 h 1146000"/>
                      <a:gd name="connsiteX5" fmla="*/ 1095190 w 1137973"/>
                      <a:gd name="connsiteY5" fmla="*/ 1146000 h 11460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137973" h="1146000">
                        <a:moveTo>
                          <a:pt x="0" y="365"/>
                        </a:moveTo>
                        <a:cubicBezTo>
                          <a:pt x="488565" y="-9975"/>
                          <a:pt x="657504" y="201480"/>
                          <a:pt x="754238" y="332825"/>
                        </a:cubicBezTo>
                        <a:cubicBezTo>
                          <a:pt x="850972" y="464170"/>
                          <a:pt x="727836" y="784356"/>
                          <a:pt x="580406" y="788437"/>
                        </a:cubicBezTo>
                        <a:cubicBezTo>
                          <a:pt x="432976" y="792518"/>
                          <a:pt x="284536" y="655173"/>
                          <a:pt x="398728" y="473047"/>
                        </a:cubicBezTo>
                        <a:cubicBezTo>
                          <a:pt x="512920" y="290921"/>
                          <a:pt x="909283" y="404526"/>
                          <a:pt x="1038400" y="559043"/>
                        </a:cubicBezTo>
                        <a:cubicBezTo>
                          <a:pt x="1167517" y="713560"/>
                          <a:pt x="1153398" y="931158"/>
                          <a:pt x="1095190" y="1146000"/>
                        </a:cubicBezTo>
                      </a:path>
                    </a:pathLst>
                  </a:custGeom>
                  <a:grpFill/>
                  <a:ln w="15875" cap="rnd">
                    <a:solidFill>
                      <a:schemeClr val="tx2"/>
                    </a:solidFill>
                    <a:prstDash val="dash"/>
                    <a:round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IN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0" name="Freeform: Shape 19">
                    <a:extLst>
                      <a:ext uri="{FF2B5EF4-FFF2-40B4-BE49-F238E27FC236}">
                        <a16:creationId xmlns:a16="http://schemas.microsoft.com/office/drawing/2014/main" id="{4E39F3F2-FC86-59F2-9E0B-C146E2CA7FF2}"/>
                      </a:ext>
                    </a:extLst>
                  </p:cNvPr>
                  <p:cNvSpPr/>
                  <p:nvPr/>
                </p:nvSpPr>
                <p:spPr>
                  <a:xfrm>
                    <a:off x="8088630" y="2650167"/>
                    <a:ext cx="121144" cy="114934"/>
                  </a:xfrm>
                  <a:custGeom>
                    <a:avLst/>
                    <a:gdLst>
                      <a:gd name="connsiteX0" fmla="*/ 164847 w 255741"/>
                      <a:gd name="connsiteY0" fmla="*/ 0 h 242633"/>
                      <a:gd name="connsiteX1" fmla="*/ 255741 w 255741"/>
                      <a:gd name="connsiteY1" fmla="*/ 242633 h 242633"/>
                      <a:gd name="connsiteX2" fmla="*/ 0 w 255741"/>
                      <a:gd name="connsiteY2" fmla="*/ 201049 h 242633"/>
                      <a:gd name="connsiteX3" fmla="*/ 164847 w 255741"/>
                      <a:gd name="connsiteY3" fmla="*/ 0 h 2426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55741" h="242633">
                        <a:moveTo>
                          <a:pt x="164847" y="0"/>
                        </a:moveTo>
                        <a:lnTo>
                          <a:pt x="255741" y="242633"/>
                        </a:lnTo>
                        <a:lnTo>
                          <a:pt x="0" y="201049"/>
                        </a:lnTo>
                        <a:lnTo>
                          <a:pt x="164847" y="0"/>
                        </a:lnTo>
                        <a:close/>
                      </a:path>
                    </a:pathLst>
                  </a:custGeom>
                  <a:solidFill>
                    <a:schemeClr val="bg2"/>
                  </a:solidFill>
                  <a:ln w="15875">
                    <a:solidFill>
                      <a:schemeClr val="tx2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6" name="Freeform: Shape 5">
                  <a:extLst>
                    <a:ext uri="{FF2B5EF4-FFF2-40B4-BE49-F238E27FC236}">
                      <a16:creationId xmlns:a16="http://schemas.microsoft.com/office/drawing/2014/main" id="{DB6C3076-F375-A676-940A-572AAD8957E9}"/>
                    </a:ext>
                  </a:extLst>
                </p:cNvPr>
                <p:cNvSpPr/>
                <p:nvPr/>
              </p:nvSpPr>
              <p:spPr>
                <a:xfrm>
                  <a:off x="10012226" y="91887"/>
                  <a:ext cx="374842" cy="376126"/>
                </a:xfrm>
                <a:custGeom>
                  <a:avLst/>
                  <a:gdLst>
                    <a:gd name="connsiteX0" fmla="*/ 565090 w 1128244"/>
                    <a:gd name="connsiteY0" fmla="*/ 0 h 1132108"/>
                    <a:gd name="connsiteX1" fmla="*/ 690880 w 1128244"/>
                    <a:gd name="connsiteY1" fmla="*/ 408333 h 1132108"/>
                    <a:gd name="connsiteX2" fmla="*/ 1128244 w 1128244"/>
                    <a:gd name="connsiteY2" fmla="*/ 572828 h 1132108"/>
                    <a:gd name="connsiteX3" fmla="*/ 714103 w 1128244"/>
                    <a:gd name="connsiteY3" fmla="*/ 712164 h 1132108"/>
                    <a:gd name="connsiteX4" fmla="*/ 567025 w 1128244"/>
                    <a:gd name="connsiteY4" fmla="*/ 1132109 h 1132108"/>
                    <a:gd name="connsiteX5" fmla="*/ 400594 w 1128244"/>
                    <a:gd name="connsiteY5" fmla="*/ 698617 h 1132108"/>
                    <a:gd name="connsiteX6" fmla="*/ 0 w 1128244"/>
                    <a:gd name="connsiteY6" fmla="*/ 568957 h 1132108"/>
                    <a:gd name="connsiteX7" fmla="*/ 441235 w 1128244"/>
                    <a:gd name="connsiteY7" fmla="*/ 408333 h 1132108"/>
                    <a:gd name="connsiteX8" fmla="*/ 565090 w 1128244"/>
                    <a:gd name="connsiteY8" fmla="*/ 0 h 11321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28244" h="1132108">
                      <a:moveTo>
                        <a:pt x="565090" y="0"/>
                      </a:moveTo>
                      <a:cubicBezTo>
                        <a:pt x="580572" y="127725"/>
                        <a:pt x="613471" y="315442"/>
                        <a:pt x="690880" y="408333"/>
                      </a:cubicBezTo>
                      <a:cubicBezTo>
                        <a:pt x="777966" y="522512"/>
                        <a:pt x="965684" y="543799"/>
                        <a:pt x="1128244" y="572828"/>
                      </a:cubicBezTo>
                      <a:cubicBezTo>
                        <a:pt x="957943" y="609597"/>
                        <a:pt x="820541" y="619273"/>
                        <a:pt x="714103" y="712164"/>
                      </a:cubicBezTo>
                      <a:cubicBezTo>
                        <a:pt x="586377" y="849565"/>
                        <a:pt x="584442" y="1052764"/>
                        <a:pt x="567025" y="1132109"/>
                      </a:cubicBezTo>
                      <a:cubicBezTo>
                        <a:pt x="545737" y="1048894"/>
                        <a:pt x="526385" y="797314"/>
                        <a:pt x="400594" y="698617"/>
                      </a:cubicBezTo>
                      <a:cubicBezTo>
                        <a:pt x="305768" y="615403"/>
                        <a:pt x="141272" y="597986"/>
                        <a:pt x="0" y="568957"/>
                      </a:cubicBezTo>
                      <a:cubicBezTo>
                        <a:pt x="150949" y="551540"/>
                        <a:pt x="346408" y="520576"/>
                        <a:pt x="441235" y="408333"/>
                      </a:cubicBezTo>
                      <a:cubicBezTo>
                        <a:pt x="505097" y="311572"/>
                        <a:pt x="536061" y="224486"/>
                        <a:pt x="56509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 w="15875" cap="flat">
                  <a:solidFill>
                    <a:schemeClr val="tx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121" name="Group 120">
                  <a:extLst>
                    <a:ext uri="{FF2B5EF4-FFF2-40B4-BE49-F238E27FC236}">
                      <a16:creationId xmlns:a16="http://schemas.microsoft.com/office/drawing/2014/main" id="{338A50E9-129F-0EB0-90C7-E4C60DAFE9EA}"/>
                    </a:ext>
                  </a:extLst>
                </p:cNvPr>
                <p:cNvGrpSpPr/>
                <p:nvPr userDrawn="1"/>
              </p:nvGrpSpPr>
              <p:grpSpPr>
                <a:xfrm>
                  <a:off x="50091" y="1970972"/>
                  <a:ext cx="381560" cy="3705940"/>
                  <a:chOff x="50091" y="1970972"/>
                  <a:chExt cx="381560" cy="3705940"/>
                </a:xfrm>
              </p:grpSpPr>
              <p:grpSp>
                <p:nvGrpSpPr>
                  <p:cNvPr id="116" name="Group 115">
                    <a:extLst>
                      <a:ext uri="{FF2B5EF4-FFF2-40B4-BE49-F238E27FC236}">
                        <a16:creationId xmlns:a16="http://schemas.microsoft.com/office/drawing/2014/main" id="{30AB00F4-3909-CCAD-2AD2-8E45F68839DA}"/>
                      </a:ext>
                    </a:extLst>
                  </p:cNvPr>
                  <p:cNvGrpSpPr/>
                  <p:nvPr userDrawn="1"/>
                </p:nvGrpSpPr>
                <p:grpSpPr>
                  <a:xfrm flipH="1">
                    <a:off x="50091" y="4203630"/>
                    <a:ext cx="381560" cy="1473282"/>
                    <a:chOff x="-119775" y="2919598"/>
                    <a:chExt cx="744623" cy="2875146"/>
                  </a:xfrm>
                </p:grpSpPr>
                <p:sp>
                  <p:nvSpPr>
                    <p:cNvPr id="113" name="Oval 112">
                      <a:extLst>
                        <a:ext uri="{FF2B5EF4-FFF2-40B4-BE49-F238E27FC236}">
                          <a16:creationId xmlns:a16="http://schemas.microsoft.com/office/drawing/2014/main" id="{E7685737-122D-BEFA-7F0A-AEE2F8213EF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-119775" y="5050121"/>
                      <a:ext cx="744623" cy="744623"/>
                    </a:xfrm>
                    <a:prstGeom prst="ellipse">
                      <a:avLst/>
                    </a:prstGeom>
                    <a:solidFill>
                      <a:schemeClr val="accent6"/>
                    </a:solidFill>
                    <a:ln>
                      <a:solidFill>
                        <a:schemeClr val="tx2"/>
                      </a:solidFill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CA"/>
                    </a:p>
                  </p:txBody>
                </p:sp>
                <p:sp>
                  <p:nvSpPr>
                    <p:cNvPr id="114" name="Oval 113">
                      <a:extLst>
                        <a:ext uri="{FF2B5EF4-FFF2-40B4-BE49-F238E27FC236}">
                          <a16:creationId xmlns:a16="http://schemas.microsoft.com/office/drawing/2014/main" id="{1D1F86E6-2620-1418-AA3F-3965656B5D7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-119775" y="3984859"/>
                      <a:ext cx="744623" cy="744623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>
                      <a:solidFill>
                        <a:schemeClr val="tx2"/>
                      </a:solidFill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CA"/>
                    </a:p>
                  </p:txBody>
                </p:sp>
                <p:sp>
                  <p:nvSpPr>
                    <p:cNvPr id="115" name="Oval 114">
                      <a:extLst>
                        <a:ext uri="{FF2B5EF4-FFF2-40B4-BE49-F238E27FC236}">
                          <a16:creationId xmlns:a16="http://schemas.microsoft.com/office/drawing/2014/main" id="{087103B5-6163-F1C3-BE21-3310CC8C375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-119775" y="2919598"/>
                      <a:ext cx="744623" cy="744623"/>
                    </a:xfrm>
                    <a:prstGeom prst="ellipse">
                      <a:avLst/>
                    </a:prstGeom>
                    <a:solidFill>
                      <a:schemeClr val="accent6"/>
                    </a:solidFill>
                    <a:ln>
                      <a:solidFill>
                        <a:schemeClr val="tx2"/>
                      </a:solidFill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CA"/>
                    </a:p>
                  </p:txBody>
                </p:sp>
              </p:grpSp>
              <p:grpSp>
                <p:nvGrpSpPr>
                  <p:cNvPr id="117" name="Group 116">
                    <a:extLst>
                      <a:ext uri="{FF2B5EF4-FFF2-40B4-BE49-F238E27FC236}">
                        <a16:creationId xmlns:a16="http://schemas.microsoft.com/office/drawing/2014/main" id="{AB975C5F-2277-A46E-9439-1B3605785D0C}"/>
                      </a:ext>
                    </a:extLst>
                  </p:cNvPr>
                  <p:cNvGrpSpPr/>
                  <p:nvPr userDrawn="1"/>
                </p:nvGrpSpPr>
                <p:grpSpPr>
                  <a:xfrm flipH="1">
                    <a:off x="50091" y="1970972"/>
                    <a:ext cx="381560" cy="1473282"/>
                    <a:chOff x="-119775" y="2919598"/>
                    <a:chExt cx="744623" cy="2875146"/>
                  </a:xfrm>
                </p:grpSpPr>
                <p:sp>
                  <p:nvSpPr>
                    <p:cNvPr id="118" name="Oval 117">
                      <a:extLst>
                        <a:ext uri="{FF2B5EF4-FFF2-40B4-BE49-F238E27FC236}">
                          <a16:creationId xmlns:a16="http://schemas.microsoft.com/office/drawing/2014/main" id="{56EA3E33-63F2-5EBE-6ABD-DAD9926AA73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-119775" y="5050121"/>
                      <a:ext cx="744623" cy="744623"/>
                    </a:xfrm>
                    <a:prstGeom prst="ellipse">
                      <a:avLst/>
                    </a:prstGeom>
                    <a:solidFill>
                      <a:schemeClr val="accent6"/>
                    </a:solidFill>
                    <a:ln>
                      <a:solidFill>
                        <a:schemeClr val="tx2"/>
                      </a:solidFill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CA"/>
                    </a:p>
                  </p:txBody>
                </p:sp>
                <p:sp>
                  <p:nvSpPr>
                    <p:cNvPr id="119" name="Oval 118">
                      <a:extLst>
                        <a:ext uri="{FF2B5EF4-FFF2-40B4-BE49-F238E27FC236}">
                          <a16:creationId xmlns:a16="http://schemas.microsoft.com/office/drawing/2014/main" id="{D92A874C-62E3-FFC4-4843-B2D42ACD25E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-119775" y="3984859"/>
                      <a:ext cx="744623" cy="744623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>
                      <a:solidFill>
                        <a:schemeClr val="tx2"/>
                      </a:solidFill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CA"/>
                    </a:p>
                  </p:txBody>
                </p:sp>
                <p:sp>
                  <p:nvSpPr>
                    <p:cNvPr id="120" name="Oval 119">
                      <a:extLst>
                        <a:ext uri="{FF2B5EF4-FFF2-40B4-BE49-F238E27FC236}">
                          <a16:creationId xmlns:a16="http://schemas.microsoft.com/office/drawing/2014/main" id="{84B6DCDE-B2D4-F85E-50CC-606E013DAC7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-119775" y="2919598"/>
                      <a:ext cx="744623" cy="744623"/>
                    </a:xfrm>
                    <a:prstGeom prst="ellipse">
                      <a:avLst/>
                    </a:prstGeom>
                    <a:solidFill>
                      <a:schemeClr val="accent6"/>
                    </a:solidFill>
                    <a:ln>
                      <a:solidFill>
                        <a:schemeClr val="tx2"/>
                      </a:solidFill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CA"/>
                    </a:p>
                  </p:txBody>
                </p:sp>
              </p:grpSp>
            </p:grpSp>
          </p:grpSp>
        </p:grp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77F9E2B0-EBDF-4B30-22C9-4E0915EE693F}"/>
                </a:ext>
              </a:extLst>
            </p:cNvPr>
            <p:cNvSpPr/>
            <p:nvPr userDrawn="1"/>
          </p:nvSpPr>
          <p:spPr>
            <a:xfrm>
              <a:off x="3365573" y="6335618"/>
              <a:ext cx="406082" cy="407472"/>
            </a:xfrm>
            <a:custGeom>
              <a:avLst/>
              <a:gdLst>
                <a:gd name="connsiteX0" fmla="*/ 565090 w 1128244"/>
                <a:gd name="connsiteY0" fmla="*/ 0 h 1132108"/>
                <a:gd name="connsiteX1" fmla="*/ 690880 w 1128244"/>
                <a:gd name="connsiteY1" fmla="*/ 408333 h 1132108"/>
                <a:gd name="connsiteX2" fmla="*/ 1128244 w 1128244"/>
                <a:gd name="connsiteY2" fmla="*/ 572828 h 1132108"/>
                <a:gd name="connsiteX3" fmla="*/ 714103 w 1128244"/>
                <a:gd name="connsiteY3" fmla="*/ 712164 h 1132108"/>
                <a:gd name="connsiteX4" fmla="*/ 567025 w 1128244"/>
                <a:gd name="connsiteY4" fmla="*/ 1132109 h 1132108"/>
                <a:gd name="connsiteX5" fmla="*/ 400594 w 1128244"/>
                <a:gd name="connsiteY5" fmla="*/ 698617 h 1132108"/>
                <a:gd name="connsiteX6" fmla="*/ 0 w 1128244"/>
                <a:gd name="connsiteY6" fmla="*/ 568957 h 1132108"/>
                <a:gd name="connsiteX7" fmla="*/ 441235 w 1128244"/>
                <a:gd name="connsiteY7" fmla="*/ 408333 h 1132108"/>
                <a:gd name="connsiteX8" fmla="*/ 565090 w 1128244"/>
                <a:gd name="connsiteY8" fmla="*/ 0 h 1132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28244" h="1132108">
                  <a:moveTo>
                    <a:pt x="565090" y="0"/>
                  </a:moveTo>
                  <a:cubicBezTo>
                    <a:pt x="580572" y="127725"/>
                    <a:pt x="613471" y="315442"/>
                    <a:pt x="690880" y="408333"/>
                  </a:cubicBezTo>
                  <a:cubicBezTo>
                    <a:pt x="777966" y="522512"/>
                    <a:pt x="965684" y="543799"/>
                    <a:pt x="1128244" y="572828"/>
                  </a:cubicBezTo>
                  <a:cubicBezTo>
                    <a:pt x="957943" y="609597"/>
                    <a:pt x="820541" y="619273"/>
                    <a:pt x="714103" y="712164"/>
                  </a:cubicBezTo>
                  <a:cubicBezTo>
                    <a:pt x="586377" y="849565"/>
                    <a:pt x="584442" y="1052764"/>
                    <a:pt x="567025" y="1132109"/>
                  </a:cubicBezTo>
                  <a:cubicBezTo>
                    <a:pt x="545737" y="1048894"/>
                    <a:pt x="526385" y="797314"/>
                    <a:pt x="400594" y="698617"/>
                  </a:cubicBezTo>
                  <a:cubicBezTo>
                    <a:pt x="305768" y="615403"/>
                    <a:pt x="141272" y="597986"/>
                    <a:pt x="0" y="568957"/>
                  </a:cubicBezTo>
                  <a:cubicBezTo>
                    <a:pt x="150949" y="551540"/>
                    <a:pt x="346408" y="520576"/>
                    <a:pt x="441235" y="408333"/>
                  </a:cubicBezTo>
                  <a:cubicBezTo>
                    <a:pt x="505097" y="311572"/>
                    <a:pt x="536061" y="224486"/>
                    <a:pt x="565090" y="0"/>
                  </a:cubicBezTo>
                  <a:close/>
                </a:path>
              </a:pathLst>
            </a:custGeom>
            <a:solidFill>
              <a:schemeClr val="accent2"/>
            </a:solidFill>
            <a:ln w="15875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9" name="Title Placeholder 1">
            <a:extLst>
              <a:ext uri="{FF2B5EF4-FFF2-40B4-BE49-F238E27FC236}">
                <a16:creationId xmlns:a16="http://schemas.microsoft.com/office/drawing/2014/main" id="{63B408A5-8AEA-201B-C6C3-B033A85044D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335822" y="368300"/>
            <a:ext cx="10610611" cy="7921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>
              <a:defRPr>
                <a:solidFill>
                  <a:schemeClr val="accent6"/>
                </a:solidFill>
              </a:defRPr>
            </a:lvl1pPr>
          </a:lstStyle>
          <a:p>
            <a:r>
              <a:rPr lang="en-US" dirty="0"/>
              <a:t>Click to edit Master title style</a:t>
            </a:r>
            <a:endParaRPr lang="en-CA" dirty="0"/>
          </a:p>
        </p:txBody>
      </p:sp>
      <p:sp>
        <p:nvSpPr>
          <p:cNvPr id="10" name="Date Placeholder 9">
            <a:extLst>
              <a:ext uri="{FF2B5EF4-FFF2-40B4-BE49-F238E27FC236}">
                <a16:creationId xmlns:a16="http://schemas.microsoft.com/office/drawing/2014/main" id="{28EE0BEB-506B-6C12-9ADC-EEABA70D18B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AB2F998-B592-4D85-9590-E2052DAAC0FD}" type="datetime1">
              <a:rPr lang="en-US" smtClean="0"/>
              <a:t>5/2/2025</a:t>
            </a:fld>
            <a:endParaRPr lang="en-IN" dirty="0"/>
          </a:p>
        </p:txBody>
      </p:sp>
      <p:sp>
        <p:nvSpPr>
          <p:cNvPr id="11" name="Footer Placeholder 10">
            <a:extLst>
              <a:ext uri="{FF2B5EF4-FFF2-40B4-BE49-F238E27FC236}">
                <a16:creationId xmlns:a16="http://schemas.microsoft.com/office/drawing/2014/main" id="{EF539C1C-0CCC-4209-EBBC-15ECFCB13A8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chemeClr val="bg2">
                    <a:lumMod val="50000"/>
                  </a:schemeClr>
                </a:solidFill>
              </a:rPr>
              <a:t>www.yourwebsite.com</a:t>
            </a:r>
            <a:endParaRPr lang="en-US" dirty="0">
              <a:solidFill>
                <a:schemeClr val="bg2">
                  <a:lumMod val="50000"/>
                </a:schemeClr>
              </a:solidFill>
            </a:endParaRPr>
          </a:p>
        </p:txBody>
      </p:sp>
      <p:sp>
        <p:nvSpPr>
          <p:cNvPr id="12" name="Slide Number Placeholder 11">
            <a:extLst>
              <a:ext uri="{FF2B5EF4-FFF2-40B4-BE49-F238E27FC236}">
                <a16:creationId xmlns:a16="http://schemas.microsoft.com/office/drawing/2014/main" id="{C9CB7B2E-1DFE-54E9-6FA4-EB5DC10BC9A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US">
                <a:solidFill>
                  <a:schemeClr val="bg2">
                    <a:lumMod val="50000"/>
                  </a:schemeClr>
                </a:solidFill>
              </a:rPr>
              <a:t>Slide </a:t>
            </a:r>
            <a:fld id="{6CB62808-88BB-4E82-9200-19DAFECDBB5A}" type="slidenum">
              <a:rPr lang="en-IN" smtClean="0"/>
              <a:pPr/>
              <a:t>‹#›</a:t>
            </a:fld>
            <a:endParaRPr lang="en-IN" dirty="0"/>
          </a:p>
        </p:txBody>
      </p:sp>
      <p:sp>
        <p:nvSpPr>
          <p:cNvPr id="3" name="Picture Placeholder 3">
            <a:extLst>
              <a:ext uri="{FF2B5EF4-FFF2-40B4-BE49-F238E27FC236}">
                <a16:creationId xmlns:a16="http://schemas.microsoft.com/office/drawing/2014/main" id="{A73310F6-38D6-9C64-504C-7F2FE1C9EAE4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7055789" y="1337256"/>
            <a:ext cx="4675117" cy="4965240"/>
          </a:xfrm>
          <a:prstGeom prst="round2DiagRect">
            <a:avLst>
              <a:gd name="adj1" fmla="val 6497"/>
              <a:gd name="adj2" fmla="val 0"/>
            </a:avLst>
          </a:prstGeom>
        </p:spPr>
        <p:txBody>
          <a:bodyPr wrap="square">
            <a:noAutofit/>
          </a:bodyPr>
          <a:lstStyle/>
          <a:p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2385120079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5" name="Group 124">
            <a:extLst>
              <a:ext uri="{FF2B5EF4-FFF2-40B4-BE49-F238E27FC236}">
                <a16:creationId xmlns:a16="http://schemas.microsoft.com/office/drawing/2014/main" id="{A448CDD0-5F77-AAD0-5AA4-221F0C31F680}"/>
              </a:ext>
            </a:extLst>
          </p:cNvPr>
          <p:cNvGrpSpPr/>
          <p:nvPr userDrawn="1"/>
        </p:nvGrpSpPr>
        <p:grpSpPr>
          <a:xfrm>
            <a:off x="-25746" y="-21789"/>
            <a:ext cx="12587358" cy="6879789"/>
            <a:chOff x="-25746" y="-21789"/>
            <a:chExt cx="12587358" cy="6879789"/>
          </a:xfrm>
        </p:grpSpPr>
        <p:grpSp>
          <p:nvGrpSpPr>
            <p:cNvPr id="123" name="Group 122">
              <a:extLst>
                <a:ext uri="{FF2B5EF4-FFF2-40B4-BE49-F238E27FC236}">
                  <a16:creationId xmlns:a16="http://schemas.microsoft.com/office/drawing/2014/main" id="{827F9350-EB46-27E8-D130-C9F57749893A}"/>
                </a:ext>
              </a:extLst>
            </p:cNvPr>
            <p:cNvGrpSpPr/>
            <p:nvPr userDrawn="1"/>
          </p:nvGrpSpPr>
          <p:grpSpPr>
            <a:xfrm>
              <a:off x="-25746" y="-21789"/>
              <a:ext cx="12587358" cy="6879789"/>
              <a:chOff x="-25746" y="-21789"/>
              <a:chExt cx="12587358" cy="6879789"/>
            </a:xfrm>
          </p:grpSpPr>
          <p:sp>
            <p:nvSpPr>
              <p:cNvPr id="2" name="Rectangle 1">
                <a:extLst>
                  <a:ext uri="{FF2B5EF4-FFF2-40B4-BE49-F238E27FC236}">
                    <a16:creationId xmlns:a16="http://schemas.microsoft.com/office/drawing/2014/main" id="{EA18BEF1-3478-C87A-C967-073613716EFC}"/>
                  </a:ext>
                </a:extLst>
              </p:cNvPr>
              <p:cNvSpPr/>
              <p:nvPr userDrawn="1"/>
            </p:nvSpPr>
            <p:spPr>
              <a:xfrm>
                <a:off x="0" y="0"/>
                <a:ext cx="12192000" cy="685800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N" dirty="0"/>
              </a:p>
            </p:txBody>
          </p:sp>
          <p:grpSp>
            <p:nvGrpSpPr>
              <p:cNvPr id="13" name="Group 12">
                <a:extLst>
                  <a:ext uri="{FF2B5EF4-FFF2-40B4-BE49-F238E27FC236}">
                    <a16:creationId xmlns:a16="http://schemas.microsoft.com/office/drawing/2014/main" id="{84C719BB-A05E-E25B-418A-C0BAB205C535}"/>
                  </a:ext>
                </a:extLst>
              </p:cNvPr>
              <p:cNvGrpSpPr/>
              <p:nvPr/>
            </p:nvGrpSpPr>
            <p:grpSpPr>
              <a:xfrm>
                <a:off x="-25746" y="-21789"/>
                <a:ext cx="12217745" cy="6879783"/>
                <a:chOff x="-25746" y="-21789"/>
                <a:chExt cx="12217745" cy="6879783"/>
              </a:xfrm>
            </p:grpSpPr>
            <p:grpSp>
              <p:nvGrpSpPr>
                <p:cNvPr id="44" name="Group 43">
                  <a:extLst>
                    <a:ext uri="{FF2B5EF4-FFF2-40B4-BE49-F238E27FC236}">
                      <a16:creationId xmlns:a16="http://schemas.microsoft.com/office/drawing/2014/main" id="{B5DFB249-9502-CA01-F67E-98D9A1496CFF}"/>
                    </a:ext>
                  </a:extLst>
                </p:cNvPr>
                <p:cNvGrpSpPr/>
                <p:nvPr/>
              </p:nvGrpSpPr>
              <p:grpSpPr>
                <a:xfrm>
                  <a:off x="-25746" y="-21789"/>
                  <a:ext cx="12217745" cy="6879783"/>
                  <a:chOff x="-25746" y="-21789"/>
                  <a:chExt cx="12217745" cy="6879783"/>
                </a:xfrm>
              </p:grpSpPr>
              <p:grpSp>
                <p:nvGrpSpPr>
                  <p:cNvPr id="63" name="Group 62">
                    <a:extLst>
                      <a:ext uri="{FF2B5EF4-FFF2-40B4-BE49-F238E27FC236}">
                        <a16:creationId xmlns:a16="http://schemas.microsoft.com/office/drawing/2014/main" id="{234F0009-B5E7-1460-5AA7-43D90DB0629A}"/>
                      </a:ext>
                    </a:extLst>
                  </p:cNvPr>
                  <p:cNvGrpSpPr/>
                  <p:nvPr/>
                </p:nvGrpSpPr>
                <p:grpSpPr>
                  <a:xfrm>
                    <a:off x="405590" y="-21789"/>
                    <a:ext cx="11380820" cy="6879783"/>
                    <a:chOff x="559620" y="759913"/>
                    <a:chExt cx="11072751" cy="5907587"/>
                  </a:xfrm>
                </p:grpSpPr>
                <p:cxnSp>
                  <p:nvCxnSpPr>
                    <p:cNvPr id="82" name="Straight Connector 81">
                      <a:extLst>
                        <a:ext uri="{FF2B5EF4-FFF2-40B4-BE49-F238E27FC236}">
                          <a16:creationId xmlns:a16="http://schemas.microsoft.com/office/drawing/2014/main" id="{033647C2-5FDC-F3B6-746E-D50FD9F542C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59620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83" name="Straight Connector 82">
                      <a:extLst>
                        <a:ext uri="{FF2B5EF4-FFF2-40B4-BE49-F238E27FC236}">
                          <a16:creationId xmlns:a16="http://schemas.microsoft.com/office/drawing/2014/main" id="{1CADCAC9-8901-E657-9767-30F5CCAC0E5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941439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84" name="Straight Connector 83">
                      <a:extLst>
                        <a:ext uri="{FF2B5EF4-FFF2-40B4-BE49-F238E27FC236}">
                          <a16:creationId xmlns:a16="http://schemas.microsoft.com/office/drawing/2014/main" id="{EB8CEEBD-87C8-EADA-0C27-2CF3311D530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1323258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85" name="Straight Connector 84">
                      <a:extLst>
                        <a:ext uri="{FF2B5EF4-FFF2-40B4-BE49-F238E27FC236}">
                          <a16:creationId xmlns:a16="http://schemas.microsoft.com/office/drawing/2014/main" id="{84A0CF66-DAB4-45A7-7469-B48A82E375B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1705077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86" name="Straight Connector 85">
                      <a:extLst>
                        <a:ext uri="{FF2B5EF4-FFF2-40B4-BE49-F238E27FC236}">
                          <a16:creationId xmlns:a16="http://schemas.microsoft.com/office/drawing/2014/main" id="{740AD4BC-E0BC-A466-DB61-E0D33764D21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2086896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87" name="Straight Connector 86">
                      <a:extLst>
                        <a:ext uri="{FF2B5EF4-FFF2-40B4-BE49-F238E27FC236}">
                          <a16:creationId xmlns:a16="http://schemas.microsoft.com/office/drawing/2014/main" id="{EE87F0AA-F8E8-DA8F-E968-7FC56811C5D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2468715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88" name="Straight Connector 87">
                      <a:extLst>
                        <a:ext uri="{FF2B5EF4-FFF2-40B4-BE49-F238E27FC236}">
                          <a16:creationId xmlns:a16="http://schemas.microsoft.com/office/drawing/2014/main" id="{148119B9-1F11-0581-9E3F-1FAEFCCF871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2850534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89" name="Straight Connector 88">
                      <a:extLst>
                        <a:ext uri="{FF2B5EF4-FFF2-40B4-BE49-F238E27FC236}">
                          <a16:creationId xmlns:a16="http://schemas.microsoft.com/office/drawing/2014/main" id="{5B5597D8-87A8-ABBD-A526-2998DDC0FA3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3232353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90" name="Straight Connector 89">
                      <a:extLst>
                        <a:ext uri="{FF2B5EF4-FFF2-40B4-BE49-F238E27FC236}">
                          <a16:creationId xmlns:a16="http://schemas.microsoft.com/office/drawing/2014/main" id="{64178D33-788E-6344-0941-69CE8FDBDCA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3614172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91" name="Straight Connector 90">
                      <a:extLst>
                        <a:ext uri="{FF2B5EF4-FFF2-40B4-BE49-F238E27FC236}">
                          <a16:creationId xmlns:a16="http://schemas.microsoft.com/office/drawing/2014/main" id="{8A0BA814-6856-D1B9-D93F-48B74EBF7FA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3995991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92" name="Straight Connector 91">
                      <a:extLst>
                        <a:ext uri="{FF2B5EF4-FFF2-40B4-BE49-F238E27FC236}">
                          <a16:creationId xmlns:a16="http://schemas.microsoft.com/office/drawing/2014/main" id="{0A8C221A-4DAB-F0D3-2B94-68F1F248D9D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377810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93" name="Straight Connector 92">
                      <a:extLst>
                        <a:ext uri="{FF2B5EF4-FFF2-40B4-BE49-F238E27FC236}">
                          <a16:creationId xmlns:a16="http://schemas.microsoft.com/office/drawing/2014/main" id="{47932C5A-8EF1-60DA-4D02-755D6E239BD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759629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94" name="Straight Connector 93">
                      <a:extLst>
                        <a:ext uri="{FF2B5EF4-FFF2-40B4-BE49-F238E27FC236}">
                          <a16:creationId xmlns:a16="http://schemas.microsoft.com/office/drawing/2014/main" id="{5A429095-8823-4202-F4FD-DB147016E07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141448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95" name="Straight Connector 94">
                      <a:extLst>
                        <a:ext uri="{FF2B5EF4-FFF2-40B4-BE49-F238E27FC236}">
                          <a16:creationId xmlns:a16="http://schemas.microsoft.com/office/drawing/2014/main" id="{F057B2C0-50F0-CAE7-8B6C-EDAA20EC058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523267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96" name="Straight Connector 95">
                      <a:extLst>
                        <a:ext uri="{FF2B5EF4-FFF2-40B4-BE49-F238E27FC236}">
                          <a16:creationId xmlns:a16="http://schemas.microsoft.com/office/drawing/2014/main" id="{AB4F50F0-2248-3DCC-EABE-FD5CC08CA7E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905086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97" name="Straight Connector 96">
                      <a:extLst>
                        <a:ext uri="{FF2B5EF4-FFF2-40B4-BE49-F238E27FC236}">
                          <a16:creationId xmlns:a16="http://schemas.microsoft.com/office/drawing/2014/main" id="{F912EE7D-CFB0-E9EC-9B35-D88F0AC2DA0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86905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98" name="Straight Connector 97">
                      <a:extLst>
                        <a:ext uri="{FF2B5EF4-FFF2-40B4-BE49-F238E27FC236}">
                          <a16:creationId xmlns:a16="http://schemas.microsoft.com/office/drawing/2014/main" id="{CC71E18C-D7FF-DF3A-EF0D-790AB25AF7C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668724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99" name="Straight Connector 98">
                      <a:extLst>
                        <a:ext uri="{FF2B5EF4-FFF2-40B4-BE49-F238E27FC236}">
                          <a16:creationId xmlns:a16="http://schemas.microsoft.com/office/drawing/2014/main" id="{126B2011-AD56-810F-37B6-328C5D9B589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7050543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0" name="Straight Connector 99">
                      <a:extLst>
                        <a:ext uri="{FF2B5EF4-FFF2-40B4-BE49-F238E27FC236}">
                          <a16:creationId xmlns:a16="http://schemas.microsoft.com/office/drawing/2014/main" id="{2FF2D1D8-2F9F-6DE8-F531-0D1741C01E2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7432362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1" name="Straight Connector 100">
                      <a:extLst>
                        <a:ext uri="{FF2B5EF4-FFF2-40B4-BE49-F238E27FC236}">
                          <a16:creationId xmlns:a16="http://schemas.microsoft.com/office/drawing/2014/main" id="{2BAABE5E-FE89-DCDC-ADB6-8468789879A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7814181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2" name="Straight Connector 101">
                      <a:extLst>
                        <a:ext uri="{FF2B5EF4-FFF2-40B4-BE49-F238E27FC236}">
                          <a16:creationId xmlns:a16="http://schemas.microsoft.com/office/drawing/2014/main" id="{3004F200-CD60-9614-C12D-1E6B08573F3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8196000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3" name="Straight Connector 102">
                      <a:extLst>
                        <a:ext uri="{FF2B5EF4-FFF2-40B4-BE49-F238E27FC236}">
                          <a16:creationId xmlns:a16="http://schemas.microsoft.com/office/drawing/2014/main" id="{3318C3E1-E43D-FB12-984F-E1D77564B18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8577819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4" name="Straight Connector 103">
                      <a:extLst>
                        <a:ext uri="{FF2B5EF4-FFF2-40B4-BE49-F238E27FC236}">
                          <a16:creationId xmlns:a16="http://schemas.microsoft.com/office/drawing/2014/main" id="{8128533B-D394-7CFB-4A8C-33677EA3E82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8959638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5" name="Straight Connector 104">
                      <a:extLst>
                        <a:ext uri="{FF2B5EF4-FFF2-40B4-BE49-F238E27FC236}">
                          <a16:creationId xmlns:a16="http://schemas.microsoft.com/office/drawing/2014/main" id="{C2A4E56C-E93B-B47C-6364-5788A676B5B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9341457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6" name="Straight Connector 105">
                      <a:extLst>
                        <a:ext uri="{FF2B5EF4-FFF2-40B4-BE49-F238E27FC236}">
                          <a16:creationId xmlns:a16="http://schemas.microsoft.com/office/drawing/2014/main" id="{89393B61-4213-09B8-9E00-B38F0368907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9723276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7" name="Straight Connector 106">
                      <a:extLst>
                        <a:ext uri="{FF2B5EF4-FFF2-40B4-BE49-F238E27FC236}">
                          <a16:creationId xmlns:a16="http://schemas.microsoft.com/office/drawing/2014/main" id="{4A5BCC44-3E1C-4124-3FA7-281FCD5050E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10105095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8" name="Straight Connector 107">
                      <a:extLst>
                        <a:ext uri="{FF2B5EF4-FFF2-40B4-BE49-F238E27FC236}">
                          <a16:creationId xmlns:a16="http://schemas.microsoft.com/office/drawing/2014/main" id="{A5D71E5E-AC69-34DD-7AA3-69669C07A48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10486914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9" name="Straight Connector 108">
                      <a:extLst>
                        <a:ext uri="{FF2B5EF4-FFF2-40B4-BE49-F238E27FC236}">
                          <a16:creationId xmlns:a16="http://schemas.microsoft.com/office/drawing/2014/main" id="{2B3E442F-111C-C056-398A-1204670EA4A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10868733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0" name="Straight Connector 109">
                      <a:extLst>
                        <a:ext uri="{FF2B5EF4-FFF2-40B4-BE49-F238E27FC236}">
                          <a16:creationId xmlns:a16="http://schemas.microsoft.com/office/drawing/2014/main" id="{37EFD0FA-4D03-42DC-261A-6FF6BD5B5AC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11250552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" name="Straight Connector 110">
                      <a:extLst>
                        <a:ext uri="{FF2B5EF4-FFF2-40B4-BE49-F238E27FC236}">
                          <a16:creationId xmlns:a16="http://schemas.microsoft.com/office/drawing/2014/main" id="{7358D1C3-EB20-9100-24D8-1EEEC1B6C56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11632371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64" name="Group 63">
                    <a:extLst>
                      <a:ext uri="{FF2B5EF4-FFF2-40B4-BE49-F238E27FC236}">
                        <a16:creationId xmlns:a16="http://schemas.microsoft.com/office/drawing/2014/main" id="{6EF7C36A-AFE0-95F3-59E2-3626E05DBE67}"/>
                      </a:ext>
                    </a:extLst>
                  </p:cNvPr>
                  <p:cNvGrpSpPr/>
                  <p:nvPr/>
                </p:nvGrpSpPr>
                <p:grpSpPr>
                  <a:xfrm>
                    <a:off x="-25746" y="407920"/>
                    <a:ext cx="12217745" cy="6042160"/>
                    <a:chOff x="-25745" y="357709"/>
                    <a:chExt cx="12161538" cy="6042160"/>
                  </a:xfrm>
                </p:grpSpPr>
                <p:cxnSp>
                  <p:nvCxnSpPr>
                    <p:cNvPr id="65" name="Straight Connector 64">
                      <a:extLst>
                        <a:ext uri="{FF2B5EF4-FFF2-40B4-BE49-F238E27FC236}">
                          <a16:creationId xmlns:a16="http://schemas.microsoft.com/office/drawing/2014/main" id="{05B7EA56-155A-C266-0E3F-D8E585AA841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357709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" name="Straight Connector 65">
                      <a:extLst>
                        <a:ext uri="{FF2B5EF4-FFF2-40B4-BE49-F238E27FC236}">
                          <a16:creationId xmlns:a16="http://schemas.microsoft.com/office/drawing/2014/main" id="{4A4615E7-1ED7-4774-BC73-A4CDE3B3A6B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735344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7" name="Straight Connector 66">
                      <a:extLst>
                        <a:ext uri="{FF2B5EF4-FFF2-40B4-BE49-F238E27FC236}">
                          <a16:creationId xmlns:a16="http://schemas.microsoft.com/office/drawing/2014/main" id="{649ED1F2-0C48-0FD9-1D92-565A10612C4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1112979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8" name="Straight Connector 67">
                      <a:extLst>
                        <a:ext uri="{FF2B5EF4-FFF2-40B4-BE49-F238E27FC236}">
                          <a16:creationId xmlns:a16="http://schemas.microsoft.com/office/drawing/2014/main" id="{87B9EDF1-8459-E97E-E2C3-607DB5F1CA6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1490614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9" name="Straight Connector 68">
                      <a:extLst>
                        <a:ext uri="{FF2B5EF4-FFF2-40B4-BE49-F238E27FC236}">
                          <a16:creationId xmlns:a16="http://schemas.microsoft.com/office/drawing/2014/main" id="{EB21F0FE-135B-3B3C-82C5-D38C99D43AF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1868249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70" name="Straight Connector 69">
                      <a:extLst>
                        <a:ext uri="{FF2B5EF4-FFF2-40B4-BE49-F238E27FC236}">
                          <a16:creationId xmlns:a16="http://schemas.microsoft.com/office/drawing/2014/main" id="{38CD7BD2-FDC2-6285-03D6-20DE0946685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2245884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71" name="Straight Connector 70">
                      <a:extLst>
                        <a:ext uri="{FF2B5EF4-FFF2-40B4-BE49-F238E27FC236}">
                          <a16:creationId xmlns:a16="http://schemas.microsoft.com/office/drawing/2014/main" id="{91B76318-5F74-B969-5C7A-A027D9FCC66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2623519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72" name="Straight Connector 71">
                      <a:extLst>
                        <a:ext uri="{FF2B5EF4-FFF2-40B4-BE49-F238E27FC236}">
                          <a16:creationId xmlns:a16="http://schemas.microsoft.com/office/drawing/2014/main" id="{0562A4F4-118A-FE66-1EDE-8F289090294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3001154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73" name="Straight Connector 72">
                      <a:extLst>
                        <a:ext uri="{FF2B5EF4-FFF2-40B4-BE49-F238E27FC236}">
                          <a16:creationId xmlns:a16="http://schemas.microsoft.com/office/drawing/2014/main" id="{44F004F9-2148-D909-45DD-C96B4DEC161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3378789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74" name="Straight Connector 73">
                      <a:extLst>
                        <a:ext uri="{FF2B5EF4-FFF2-40B4-BE49-F238E27FC236}">
                          <a16:creationId xmlns:a16="http://schemas.microsoft.com/office/drawing/2014/main" id="{AECC59C8-FC1F-1175-A19B-9D63CE78EE3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3756424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75" name="Straight Connector 74">
                      <a:extLst>
                        <a:ext uri="{FF2B5EF4-FFF2-40B4-BE49-F238E27FC236}">
                          <a16:creationId xmlns:a16="http://schemas.microsoft.com/office/drawing/2014/main" id="{512AC6EB-DA2D-6EFE-227A-A469CA5DF15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4134059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76" name="Straight Connector 75">
                      <a:extLst>
                        <a:ext uri="{FF2B5EF4-FFF2-40B4-BE49-F238E27FC236}">
                          <a16:creationId xmlns:a16="http://schemas.microsoft.com/office/drawing/2014/main" id="{BCEF8652-A5AF-6478-D49A-3DB74CB476F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4511694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77" name="Straight Connector 76">
                      <a:extLst>
                        <a:ext uri="{FF2B5EF4-FFF2-40B4-BE49-F238E27FC236}">
                          <a16:creationId xmlns:a16="http://schemas.microsoft.com/office/drawing/2014/main" id="{475DD8E6-FA84-E17D-6A34-A2A25F71327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4889329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78" name="Straight Connector 77">
                      <a:extLst>
                        <a:ext uri="{FF2B5EF4-FFF2-40B4-BE49-F238E27FC236}">
                          <a16:creationId xmlns:a16="http://schemas.microsoft.com/office/drawing/2014/main" id="{4418CA1D-2B6C-09A8-D3A3-6082D5FF15D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5266964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79" name="Straight Connector 78">
                      <a:extLst>
                        <a:ext uri="{FF2B5EF4-FFF2-40B4-BE49-F238E27FC236}">
                          <a16:creationId xmlns:a16="http://schemas.microsoft.com/office/drawing/2014/main" id="{B9A1B9BD-8AB4-A5D3-60F4-C06320CC7BA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5644599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80" name="Straight Connector 79">
                      <a:extLst>
                        <a:ext uri="{FF2B5EF4-FFF2-40B4-BE49-F238E27FC236}">
                          <a16:creationId xmlns:a16="http://schemas.microsoft.com/office/drawing/2014/main" id="{4E0817C8-E1E4-7904-CEAB-186A231C981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6022234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81" name="Straight Connector 80">
                      <a:extLst>
                        <a:ext uri="{FF2B5EF4-FFF2-40B4-BE49-F238E27FC236}">
                          <a16:creationId xmlns:a16="http://schemas.microsoft.com/office/drawing/2014/main" id="{78B3D11A-443A-D7B6-2F56-DA2CBCA384C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6399869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grpSp>
              <p:nvGrpSpPr>
                <p:cNvPr id="45" name="Group 44">
                  <a:extLst>
                    <a:ext uri="{FF2B5EF4-FFF2-40B4-BE49-F238E27FC236}">
                      <a16:creationId xmlns:a16="http://schemas.microsoft.com/office/drawing/2014/main" id="{A2572A73-67C6-14B0-C68A-A1969BC7159D}"/>
                    </a:ext>
                  </a:extLst>
                </p:cNvPr>
                <p:cNvGrpSpPr/>
                <p:nvPr/>
              </p:nvGrpSpPr>
              <p:grpSpPr>
                <a:xfrm>
                  <a:off x="335949" y="306466"/>
                  <a:ext cx="11521591" cy="6245572"/>
                  <a:chOff x="335949" y="306466"/>
                  <a:chExt cx="11521591" cy="6245572"/>
                </a:xfrm>
                <a:solidFill>
                  <a:schemeClr val="accent5"/>
                </a:solidFill>
              </p:grpSpPr>
              <p:sp>
                <p:nvSpPr>
                  <p:cNvPr id="46" name="Freeform: Shape 45">
                    <a:extLst>
                      <a:ext uri="{FF2B5EF4-FFF2-40B4-BE49-F238E27FC236}">
                        <a16:creationId xmlns:a16="http://schemas.microsoft.com/office/drawing/2014/main" id="{58C7F01A-AF0B-A313-8D34-E17026788239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306466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7" name="Freeform: Shape 46">
                    <a:extLst>
                      <a:ext uri="{FF2B5EF4-FFF2-40B4-BE49-F238E27FC236}">
                        <a16:creationId xmlns:a16="http://schemas.microsoft.com/office/drawing/2014/main" id="{E169BC09-FE06-02CD-524C-32045C552EDF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684221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8" name="Freeform: Shape 47">
                    <a:extLst>
                      <a:ext uri="{FF2B5EF4-FFF2-40B4-BE49-F238E27FC236}">
                        <a16:creationId xmlns:a16="http://schemas.microsoft.com/office/drawing/2014/main" id="{5E40675F-C890-6741-F08A-239F60D2E562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1061976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9" name="Freeform: Shape 48">
                    <a:extLst>
                      <a:ext uri="{FF2B5EF4-FFF2-40B4-BE49-F238E27FC236}">
                        <a16:creationId xmlns:a16="http://schemas.microsoft.com/office/drawing/2014/main" id="{6D3D9A64-72A5-CFB0-38B1-4DF885673A91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1439731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" name="Freeform: Shape 49">
                    <a:extLst>
                      <a:ext uri="{FF2B5EF4-FFF2-40B4-BE49-F238E27FC236}">
                        <a16:creationId xmlns:a16="http://schemas.microsoft.com/office/drawing/2014/main" id="{CBA903C4-5F97-B3BC-162A-80686EF203FF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1817486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1" name="Freeform: Shape 50">
                    <a:extLst>
                      <a:ext uri="{FF2B5EF4-FFF2-40B4-BE49-F238E27FC236}">
                        <a16:creationId xmlns:a16="http://schemas.microsoft.com/office/drawing/2014/main" id="{867B2B1F-8F85-3DC9-0170-A0CD5BA575DE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2195241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2" name="Freeform: Shape 51">
                    <a:extLst>
                      <a:ext uri="{FF2B5EF4-FFF2-40B4-BE49-F238E27FC236}">
                        <a16:creationId xmlns:a16="http://schemas.microsoft.com/office/drawing/2014/main" id="{6EE95118-46BD-88C2-E102-FADCF8785FE8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2572996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" name="Freeform: Shape 52">
                    <a:extLst>
                      <a:ext uri="{FF2B5EF4-FFF2-40B4-BE49-F238E27FC236}">
                        <a16:creationId xmlns:a16="http://schemas.microsoft.com/office/drawing/2014/main" id="{5AB8D30E-966C-DBF2-8C1C-8FFE6EECC366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2950751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" name="Freeform: Shape 53">
                    <a:extLst>
                      <a:ext uri="{FF2B5EF4-FFF2-40B4-BE49-F238E27FC236}">
                        <a16:creationId xmlns:a16="http://schemas.microsoft.com/office/drawing/2014/main" id="{3FD551B3-5625-AC52-4DBF-3CBBE9EC8DCF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3328506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5" name="Freeform: Shape 54">
                    <a:extLst>
                      <a:ext uri="{FF2B5EF4-FFF2-40B4-BE49-F238E27FC236}">
                        <a16:creationId xmlns:a16="http://schemas.microsoft.com/office/drawing/2014/main" id="{D8F1EB03-BCE7-874E-8257-899C972E3565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3706261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6" name="Freeform: Shape 55">
                    <a:extLst>
                      <a:ext uri="{FF2B5EF4-FFF2-40B4-BE49-F238E27FC236}">
                        <a16:creationId xmlns:a16="http://schemas.microsoft.com/office/drawing/2014/main" id="{AC0A58DB-59F9-B7B9-5F7C-6F176FA74157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4084016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7" name="Freeform: Shape 56">
                    <a:extLst>
                      <a:ext uri="{FF2B5EF4-FFF2-40B4-BE49-F238E27FC236}">
                        <a16:creationId xmlns:a16="http://schemas.microsoft.com/office/drawing/2014/main" id="{BD8F37C2-5C79-5CF8-C9AB-DE4E34529A7B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4461771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8" name="Freeform: Shape 57">
                    <a:extLst>
                      <a:ext uri="{FF2B5EF4-FFF2-40B4-BE49-F238E27FC236}">
                        <a16:creationId xmlns:a16="http://schemas.microsoft.com/office/drawing/2014/main" id="{C5E67C7A-D196-5529-BA9D-D10F63F3182D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4839526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9" name="Freeform: Shape 58">
                    <a:extLst>
                      <a:ext uri="{FF2B5EF4-FFF2-40B4-BE49-F238E27FC236}">
                        <a16:creationId xmlns:a16="http://schemas.microsoft.com/office/drawing/2014/main" id="{DE127C47-A2D8-4FDF-2141-860BDF60F30E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5217281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0" name="Freeform: Shape 59">
                    <a:extLst>
                      <a:ext uri="{FF2B5EF4-FFF2-40B4-BE49-F238E27FC236}">
                        <a16:creationId xmlns:a16="http://schemas.microsoft.com/office/drawing/2014/main" id="{59AC884B-E4EA-5224-A2EF-5B94172C2AEA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5595036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1" name="Freeform: Shape 60">
                    <a:extLst>
                      <a:ext uri="{FF2B5EF4-FFF2-40B4-BE49-F238E27FC236}">
                        <a16:creationId xmlns:a16="http://schemas.microsoft.com/office/drawing/2014/main" id="{7BCB4605-1D49-4779-56F7-A64DACC43505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5972791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2" name="Freeform: Shape 61">
                    <a:extLst>
                      <a:ext uri="{FF2B5EF4-FFF2-40B4-BE49-F238E27FC236}">
                        <a16:creationId xmlns:a16="http://schemas.microsoft.com/office/drawing/2014/main" id="{C9443C70-D780-6CDC-BAC1-5E8D37838D20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6350548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122" name="Group 121">
                <a:extLst>
                  <a:ext uri="{FF2B5EF4-FFF2-40B4-BE49-F238E27FC236}">
                    <a16:creationId xmlns:a16="http://schemas.microsoft.com/office/drawing/2014/main" id="{D562AAB1-944C-7B62-9D4C-0FF4DEF48AF9}"/>
                  </a:ext>
                </a:extLst>
              </p:cNvPr>
              <p:cNvGrpSpPr/>
              <p:nvPr userDrawn="1"/>
            </p:nvGrpSpPr>
            <p:grpSpPr>
              <a:xfrm>
                <a:off x="50091" y="91887"/>
                <a:ext cx="12511521" cy="6445057"/>
                <a:chOff x="50091" y="91887"/>
                <a:chExt cx="12511521" cy="6445057"/>
              </a:xfrm>
            </p:grpSpPr>
            <p:grpSp>
              <p:nvGrpSpPr>
                <p:cNvPr id="14" name="Group 13">
                  <a:extLst>
                    <a:ext uri="{FF2B5EF4-FFF2-40B4-BE49-F238E27FC236}">
                      <a16:creationId xmlns:a16="http://schemas.microsoft.com/office/drawing/2014/main" id="{5D48548A-08B5-EFE8-099E-C9F86B7E4E40}"/>
                    </a:ext>
                  </a:extLst>
                </p:cNvPr>
                <p:cNvGrpSpPr/>
                <p:nvPr userDrawn="1"/>
              </p:nvGrpSpPr>
              <p:grpSpPr>
                <a:xfrm>
                  <a:off x="249334" y="274120"/>
                  <a:ext cx="11693332" cy="6262824"/>
                  <a:chOff x="996741" y="961196"/>
                  <a:chExt cx="10350918" cy="5088009"/>
                </a:xfrm>
              </p:grpSpPr>
              <p:sp>
                <p:nvSpPr>
                  <p:cNvPr id="42" name="Rectangle: Rounded Corners 41">
                    <a:extLst>
                      <a:ext uri="{FF2B5EF4-FFF2-40B4-BE49-F238E27FC236}">
                        <a16:creationId xmlns:a16="http://schemas.microsoft.com/office/drawing/2014/main" id="{F329B7CF-EB3A-D9A1-8A40-F36D79D52D3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149141" y="1113596"/>
                    <a:ext cx="10198518" cy="4935609"/>
                  </a:xfrm>
                  <a:prstGeom prst="roundRect">
                    <a:avLst>
                      <a:gd name="adj" fmla="val 6397"/>
                    </a:avLst>
                  </a:prstGeom>
                  <a:solidFill>
                    <a:schemeClr val="accent1"/>
                  </a:solidFill>
                  <a:ln>
                    <a:solidFill>
                      <a:schemeClr val="tx2"/>
                    </a:solidFill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CA"/>
                  </a:p>
                </p:txBody>
              </p:sp>
              <p:sp>
                <p:nvSpPr>
                  <p:cNvPr id="43" name="Rectangle: Rounded Corners 42">
                    <a:extLst>
                      <a:ext uri="{FF2B5EF4-FFF2-40B4-BE49-F238E27FC236}">
                        <a16:creationId xmlns:a16="http://schemas.microsoft.com/office/drawing/2014/main" id="{70D56614-2B14-4E68-67DD-E6A9EEE98B7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996741" y="961196"/>
                    <a:ext cx="10198518" cy="4935609"/>
                  </a:xfrm>
                  <a:prstGeom prst="roundRect">
                    <a:avLst>
                      <a:gd name="adj" fmla="val 5591"/>
                    </a:avLst>
                  </a:prstGeom>
                  <a:solidFill>
                    <a:schemeClr val="accent2">
                      <a:lumMod val="50000"/>
                    </a:schemeClr>
                  </a:solidFill>
                  <a:ln>
                    <a:solidFill>
                      <a:schemeClr val="tx2"/>
                    </a:solidFill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CA"/>
                  </a:p>
                </p:txBody>
              </p:sp>
            </p:grpSp>
            <p:grpSp>
              <p:nvGrpSpPr>
                <p:cNvPr id="16" name="Group 15">
                  <a:extLst>
                    <a:ext uri="{FF2B5EF4-FFF2-40B4-BE49-F238E27FC236}">
                      <a16:creationId xmlns:a16="http://schemas.microsoft.com/office/drawing/2014/main" id="{BE3372FA-07B1-C853-76A4-38688006B3B8}"/>
                    </a:ext>
                  </a:extLst>
                </p:cNvPr>
                <p:cNvGrpSpPr/>
                <p:nvPr/>
              </p:nvGrpSpPr>
              <p:grpSpPr>
                <a:xfrm>
                  <a:off x="11816989" y="916864"/>
                  <a:ext cx="744623" cy="2875146"/>
                  <a:chOff x="10109290" y="1342810"/>
                  <a:chExt cx="744623" cy="2875146"/>
                </a:xfrm>
                <a:solidFill>
                  <a:schemeClr val="accent4"/>
                </a:solidFill>
              </p:grpSpPr>
              <p:sp>
                <p:nvSpPr>
                  <p:cNvPr id="36" name="Oval 35">
                    <a:extLst>
                      <a:ext uri="{FF2B5EF4-FFF2-40B4-BE49-F238E27FC236}">
                        <a16:creationId xmlns:a16="http://schemas.microsoft.com/office/drawing/2014/main" id="{F2D51A2B-2370-85DD-8338-D6F4A457E8D4}"/>
                      </a:ext>
                    </a:extLst>
                  </p:cNvPr>
                  <p:cNvSpPr/>
                  <p:nvPr/>
                </p:nvSpPr>
                <p:spPr>
                  <a:xfrm>
                    <a:off x="10109290" y="3473333"/>
                    <a:ext cx="744623" cy="744623"/>
                  </a:xfrm>
                  <a:prstGeom prst="ellipse">
                    <a:avLst/>
                  </a:prstGeom>
                  <a:grpFill/>
                  <a:ln>
                    <a:solidFill>
                      <a:schemeClr val="tx2"/>
                    </a:solidFill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CA"/>
                  </a:p>
                </p:txBody>
              </p:sp>
              <p:sp>
                <p:nvSpPr>
                  <p:cNvPr id="37" name="Oval 36">
                    <a:extLst>
                      <a:ext uri="{FF2B5EF4-FFF2-40B4-BE49-F238E27FC236}">
                        <a16:creationId xmlns:a16="http://schemas.microsoft.com/office/drawing/2014/main" id="{FA233250-8D06-06AD-E11A-A2CD49113B28}"/>
                      </a:ext>
                    </a:extLst>
                  </p:cNvPr>
                  <p:cNvSpPr/>
                  <p:nvPr/>
                </p:nvSpPr>
                <p:spPr>
                  <a:xfrm>
                    <a:off x="10109290" y="2408071"/>
                    <a:ext cx="744623" cy="744623"/>
                  </a:xfrm>
                  <a:prstGeom prst="ellipse">
                    <a:avLst/>
                  </a:prstGeom>
                  <a:solidFill>
                    <a:schemeClr val="accent2"/>
                  </a:solidFill>
                  <a:ln>
                    <a:solidFill>
                      <a:schemeClr val="tx2"/>
                    </a:solidFill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CA"/>
                  </a:p>
                </p:txBody>
              </p:sp>
              <p:sp>
                <p:nvSpPr>
                  <p:cNvPr id="38" name="Oval 37">
                    <a:extLst>
                      <a:ext uri="{FF2B5EF4-FFF2-40B4-BE49-F238E27FC236}">
                        <a16:creationId xmlns:a16="http://schemas.microsoft.com/office/drawing/2014/main" id="{15A52564-3A5F-F6E9-7A70-58741019065B}"/>
                      </a:ext>
                    </a:extLst>
                  </p:cNvPr>
                  <p:cNvSpPr/>
                  <p:nvPr/>
                </p:nvSpPr>
                <p:spPr>
                  <a:xfrm>
                    <a:off x="10109290" y="1342810"/>
                    <a:ext cx="744623" cy="744623"/>
                  </a:xfrm>
                  <a:prstGeom prst="ellipse">
                    <a:avLst/>
                  </a:prstGeom>
                  <a:grpFill/>
                  <a:ln>
                    <a:solidFill>
                      <a:schemeClr val="tx2"/>
                    </a:solidFill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CA"/>
                  </a:p>
                </p:txBody>
              </p:sp>
            </p:grpSp>
            <p:grpSp>
              <p:nvGrpSpPr>
                <p:cNvPr id="18" name="Group 17">
                  <a:extLst>
                    <a:ext uri="{FF2B5EF4-FFF2-40B4-BE49-F238E27FC236}">
                      <a16:creationId xmlns:a16="http://schemas.microsoft.com/office/drawing/2014/main" id="{9460DE28-0E11-A59F-922F-F8CA96BBA325}"/>
                    </a:ext>
                  </a:extLst>
                </p:cNvPr>
                <p:cNvGrpSpPr/>
                <p:nvPr userDrawn="1"/>
              </p:nvGrpSpPr>
              <p:grpSpPr>
                <a:xfrm>
                  <a:off x="50091" y="499930"/>
                  <a:ext cx="1124271" cy="925928"/>
                  <a:chOff x="7085503" y="2521385"/>
                  <a:chExt cx="1124271" cy="925928"/>
                </a:xfrm>
              </p:grpSpPr>
              <p:sp>
                <p:nvSpPr>
                  <p:cNvPr id="19" name="Freeform: Shape 18">
                    <a:extLst>
                      <a:ext uri="{FF2B5EF4-FFF2-40B4-BE49-F238E27FC236}">
                        <a16:creationId xmlns:a16="http://schemas.microsoft.com/office/drawing/2014/main" id="{0D0AAAB3-06DA-3C75-9991-4796CC1089E6}"/>
                      </a:ext>
                    </a:extLst>
                  </p:cNvPr>
                  <p:cNvSpPr/>
                  <p:nvPr/>
                </p:nvSpPr>
                <p:spPr>
                  <a:xfrm rot="17100000">
                    <a:off x="7088769" y="2518119"/>
                    <a:ext cx="925928" cy="932459"/>
                  </a:xfrm>
                  <a:custGeom>
                    <a:avLst/>
                    <a:gdLst>
                      <a:gd name="connsiteX0" fmla="*/ 0 w 991994"/>
                      <a:gd name="connsiteY0" fmla="*/ 0 h 1079500"/>
                      <a:gd name="connsiteX1" fmla="*/ 635000 w 991994"/>
                      <a:gd name="connsiteY1" fmla="*/ 304800 h 1079500"/>
                      <a:gd name="connsiteX2" fmla="*/ 63500 w 991994"/>
                      <a:gd name="connsiteY2" fmla="*/ 431800 h 1079500"/>
                      <a:gd name="connsiteX3" fmla="*/ 152400 w 991994"/>
                      <a:gd name="connsiteY3" fmla="*/ 152400 h 1079500"/>
                      <a:gd name="connsiteX4" fmla="*/ 914400 w 991994"/>
                      <a:gd name="connsiteY4" fmla="*/ 495300 h 1079500"/>
                      <a:gd name="connsiteX5" fmla="*/ 927100 w 991994"/>
                      <a:gd name="connsiteY5" fmla="*/ 1079500 h 1079500"/>
                      <a:gd name="connsiteX0" fmla="*/ 0 w 991994"/>
                      <a:gd name="connsiteY0" fmla="*/ 0 h 1079500"/>
                      <a:gd name="connsiteX1" fmla="*/ 635000 w 991994"/>
                      <a:gd name="connsiteY1" fmla="*/ 304800 h 1079500"/>
                      <a:gd name="connsiteX2" fmla="*/ 284956 w 991994"/>
                      <a:gd name="connsiteY2" fmla="*/ 665163 h 1079500"/>
                      <a:gd name="connsiteX3" fmla="*/ 152400 w 991994"/>
                      <a:gd name="connsiteY3" fmla="*/ 152400 h 1079500"/>
                      <a:gd name="connsiteX4" fmla="*/ 914400 w 991994"/>
                      <a:gd name="connsiteY4" fmla="*/ 495300 h 1079500"/>
                      <a:gd name="connsiteX5" fmla="*/ 927100 w 991994"/>
                      <a:gd name="connsiteY5" fmla="*/ 1079500 h 1079500"/>
                      <a:gd name="connsiteX0" fmla="*/ 0 w 991994"/>
                      <a:gd name="connsiteY0" fmla="*/ 0 h 1079500"/>
                      <a:gd name="connsiteX1" fmla="*/ 635000 w 991994"/>
                      <a:gd name="connsiteY1" fmla="*/ 304800 h 1079500"/>
                      <a:gd name="connsiteX2" fmla="*/ 284956 w 991994"/>
                      <a:gd name="connsiteY2" fmla="*/ 665163 h 1079500"/>
                      <a:gd name="connsiteX3" fmla="*/ 126207 w 991994"/>
                      <a:gd name="connsiteY3" fmla="*/ 335756 h 1079500"/>
                      <a:gd name="connsiteX4" fmla="*/ 914400 w 991994"/>
                      <a:gd name="connsiteY4" fmla="*/ 495300 h 1079500"/>
                      <a:gd name="connsiteX5" fmla="*/ 927100 w 991994"/>
                      <a:gd name="connsiteY5" fmla="*/ 1079500 h 1079500"/>
                      <a:gd name="connsiteX0" fmla="*/ 0 w 991994"/>
                      <a:gd name="connsiteY0" fmla="*/ 0 h 1079500"/>
                      <a:gd name="connsiteX1" fmla="*/ 635000 w 991994"/>
                      <a:gd name="connsiteY1" fmla="*/ 304800 h 1079500"/>
                      <a:gd name="connsiteX2" fmla="*/ 284956 w 991994"/>
                      <a:gd name="connsiteY2" fmla="*/ 665163 h 1079500"/>
                      <a:gd name="connsiteX3" fmla="*/ 269082 w 991994"/>
                      <a:gd name="connsiteY3" fmla="*/ 357187 h 1079500"/>
                      <a:gd name="connsiteX4" fmla="*/ 914400 w 991994"/>
                      <a:gd name="connsiteY4" fmla="*/ 495300 h 1079500"/>
                      <a:gd name="connsiteX5" fmla="*/ 927100 w 991994"/>
                      <a:gd name="connsiteY5" fmla="*/ 1079500 h 1079500"/>
                      <a:gd name="connsiteX0" fmla="*/ 0 w 991994"/>
                      <a:gd name="connsiteY0" fmla="*/ 0 h 1079500"/>
                      <a:gd name="connsiteX1" fmla="*/ 635000 w 991994"/>
                      <a:gd name="connsiteY1" fmla="*/ 304800 h 1079500"/>
                      <a:gd name="connsiteX2" fmla="*/ 456406 w 991994"/>
                      <a:gd name="connsiteY2" fmla="*/ 724694 h 1079500"/>
                      <a:gd name="connsiteX3" fmla="*/ 269082 w 991994"/>
                      <a:gd name="connsiteY3" fmla="*/ 357187 h 1079500"/>
                      <a:gd name="connsiteX4" fmla="*/ 914400 w 991994"/>
                      <a:gd name="connsiteY4" fmla="*/ 495300 h 1079500"/>
                      <a:gd name="connsiteX5" fmla="*/ 927100 w 991994"/>
                      <a:gd name="connsiteY5" fmla="*/ 1079500 h 1079500"/>
                      <a:gd name="connsiteX0" fmla="*/ 0 w 991994"/>
                      <a:gd name="connsiteY0" fmla="*/ 0 h 1079500"/>
                      <a:gd name="connsiteX1" fmla="*/ 635000 w 991994"/>
                      <a:gd name="connsiteY1" fmla="*/ 304800 h 1079500"/>
                      <a:gd name="connsiteX2" fmla="*/ 456406 w 991994"/>
                      <a:gd name="connsiteY2" fmla="*/ 724694 h 1079500"/>
                      <a:gd name="connsiteX3" fmla="*/ 269082 w 991994"/>
                      <a:gd name="connsiteY3" fmla="*/ 357187 h 1079500"/>
                      <a:gd name="connsiteX4" fmla="*/ 914400 w 991994"/>
                      <a:gd name="connsiteY4" fmla="*/ 495300 h 1079500"/>
                      <a:gd name="connsiteX5" fmla="*/ 927100 w 991994"/>
                      <a:gd name="connsiteY5" fmla="*/ 1079500 h 1079500"/>
                      <a:gd name="connsiteX0" fmla="*/ 0 w 991994"/>
                      <a:gd name="connsiteY0" fmla="*/ 0 h 1079500"/>
                      <a:gd name="connsiteX1" fmla="*/ 635000 w 991994"/>
                      <a:gd name="connsiteY1" fmla="*/ 304800 h 1079500"/>
                      <a:gd name="connsiteX2" fmla="*/ 456406 w 991994"/>
                      <a:gd name="connsiteY2" fmla="*/ 724694 h 1079500"/>
                      <a:gd name="connsiteX3" fmla="*/ 285750 w 991994"/>
                      <a:gd name="connsiteY3" fmla="*/ 376237 h 1079500"/>
                      <a:gd name="connsiteX4" fmla="*/ 914400 w 991994"/>
                      <a:gd name="connsiteY4" fmla="*/ 495300 h 1079500"/>
                      <a:gd name="connsiteX5" fmla="*/ 927100 w 991994"/>
                      <a:gd name="connsiteY5" fmla="*/ 1079500 h 1079500"/>
                      <a:gd name="connsiteX0" fmla="*/ 0 w 991994"/>
                      <a:gd name="connsiteY0" fmla="*/ 0 h 1079500"/>
                      <a:gd name="connsiteX1" fmla="*/ 635000 w 991994"/>
                      <a:gd name="connsiteY1" fmla="*/ 304800 h 1079500"/>
                      <a:gd name="connsiteX2" fmla="*/ 456406 w 991994"/>
                      <a:gd name="connsiteY2" fmla="*/ 724694 h 1079500"/>
                      <a:gd name="connsiteX3" fmla="*/ 285750 w 991994"/>
                      <a:gd name="connsiteY3" fmla="*/ 376237 h 1079500"/>
                      <a:gd name="connsiteX4" fmla="*/ 914400 w 991994"/>
                      <a:gd name="connsiteY4" fmla="*/ 495300 h 1079500"/>
                      <a:gd name="connsiteX5" fmla="*/ 927100 w 991994"/>
                      <a:gd name="connsiteY5" fmla="*/ 1079500 h 1079500"/>
                      <a:gd name="connsiteX0" fmla="*/ 0 w 991994"/>
                      <a:gd name="connsiteY0" fmla="*/ 0 h 1079500"/>
                      <a:gd name="connsiteX1" fmla="*/ 630238 w 991994"/>
                      <a:gd name="connsiteY1" fmla="*/ 269082 h 1079500"/>
                      <a:gd name="connsiteX2" fmla="*/ 456406 w 991994"/>
                      <a:gd name="connsiteY2" fmla="*/ 724694 h 1079500"/>
                      <a:gd name="connsiteX3" fmla="*/ 285750 w 991994"/>
                      <a:gd name="connsiteY3" fmla="*/ 376237 h 1079500"/>
                      <a:gd name="connsiteX4" fmla="*/ 914400 w 991994"/>
                      <a:gd name="connsiteY4" fmla="*/ 495300 h 1079500"/>
                      <a:gd name="connsiteX5" fmla="*/ 927100 w 991994"/>
                      <a:gd name="connsiteY5" fmla="*/ 1079500 h 1079500"/>
                      <a:gd name="connsiteX0" fmla="*/ 0 w 991994"/>
                      <a:gd name="connsiteY0" fmla="*/ 0 h 1079500"/>
                      <a:gd name="connsiteX1" fmla="*/ 630238 w 991994"/>
                      <a:gd name="connsiteY1" fmla="*/ 269082 h 1079500"/>
                      <a:gd name="connsiteX2" fmla="*/ 456406 w 991994"/>
                      <a:gd name="connsiteY2" fmla="*/ 724694 h 1079500"/>
                      <a:gd name="connsiteX3" fmla="*/ 285750 w 991994"/>
                      <a:gd name="connsiteY3" fmla="*/ 376237 h 1079500"/>
                      <a:gd name="connsiteX4" fmla="*/ 914400 w 991994"/>
                      <a:gd name="connsiteY4" fmla="*/ 495300 h 1079500"/>
                      <a:gd name="connsiteX5" fmla="*/ 927100 w 991994"/>
                      <a:gd name="connsiteY5" fmla="*/ 1079500 h 1079500"/>
                      <a:gd name="connsiteX0" fmla="*/ 0 w 991994"/>
                      <a:gd name="connsiteY0" fmla="*/ 0 h 1079500"/>
                      <a:gd name="connsiteX1" fmla="*/ 630238 w 991994"/>
                      <a:gd name="connsiteY1" fmla="*/ 269082 h 1079500"/>
                      <a:gd name="connsiteX2" fmla="*/ 456406 w 991994"/>
                      <a:gd name="connsiteY2" fmla="*/ 724694 h 1079500"/>
                      <a:gd name="connsiteX3" fmla="*/ 285750 w 991994"/>
                      <a:gd name="connsiteY3" fmla="*/ 376237 h 1079500"/>
                      <a:gd name="connsiteX4" fmla="*/ 914400 w 991994"/>
                      <a:gd name="connsiteY4" fmla="*/ 495300 h 1079500"/>
                      <a:gd name="connsiteX5" fmla="*/ 927100 w 991994"/>
                      <a:gd name="connsiteY5" fmla="*/ 1079500 h 1079500"/>
                      <a:gd name="connsiteX0" fmla="*/ 0 w 991994"/>
                      <a:gd name="connsiteY0" fmla="*/ 0 h 1079500"/>
                      <a:gd name="connsiteX1" fmla="*/ 630238 w 991994"/>
                      <a:gd name="connsiteY1" fmla="*/ 269082 h 1079500"/>
                      <a:gd name="connsiteX2" fmla="*/ 456406 w 991994"/>
                      <a:gd name="connsiteY2" fmla="*/ 724694 h 1079500"/>
                      <a:gd name="connsiteX3" fmla="*/ 285750 w 991994"/>
                      <a:gd name="connsiteY3" fmla="*/ 376237 h 1079500"/>
                      <a:gd name="connsiteX4" fmla="*/ 914400 w 991994"/>
                      <a:gd name="connsiteY4" fmla="*/ 495300 h 1079500"/>
                      <a:gd name="connsiteX5" fmla="*/ 927100 w 991994"/>
                      <a:gd name="connsiteY5" fmla="*/ 1079500 h 1079500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409750 w 1115994"/>
                      <a:gd name="connsiteY3" fmla="*/ 439615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409750 w 1115994"/>
                      <a:gd name="connsiteY3" fmla="*/ 439615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409750 w 1115994"/>
                      <a:gd name="connsiteY3" fmla="*/ 439615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409750 w 1115994"/>
                      <a:gd name="connsiteY3" fmla="*/ 439615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409750 w 1115994"/>
                      <a:gd name="connsiteY3" fmla="*/ 439615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409750 w 1115994"/>
                      <a:gd name="connsiteY3" fmla="*/ 439615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409750 w 1115994"/>
                      <a:gd name="connsiteY3" fmla="*/ 439615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409750 w 1115994"/>
                      <a:gd name="connsiteY3" fmla="*/ 439615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409750 w 1115994"/>
                      <a:gd name="connsiteY3" fmla="*/ 439615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409750 w 1115994"/>
                      <a:gd name="connsiteY3" fmla="*/ 439615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409750 w 1115994"/>
                      <a:gd name="connsiteY3" fmla="*/ 439615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398728 w 1115994"/>
                      <a:gd name="connsiteY3" fmla="*/ 472682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398728 w 1115994"/>
                      <a:gd name="connsiteY3" fmla="*/ 472682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398728 w 1115994"/>
                      <a:gd name="connsiteY3" fmla="*/ 472682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398728 w 1115994"/>
                      <a:gd name="connsiteY3" fmla="*/ 472682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398728 w 1115994"/>
                      <a:gd name="connsiteY3" fmla="*/ 472682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398728 w 1115994"/>
                      <a:gd name="connsiteY3" fmla="*/ 472682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365 h 1143243"/>
                      <a:gd name="connsiteX1" fmla="*/ 754238 w 1115994"/>
                      <a:gd name="connsiteY1" fmla="*/ 332825 h 1143243"/>
                      <a:gd name="connsiteX2" fmla="*/ 580406 w 1115994"/>
                      <a:gd name="connsiteY2" fmla="*/ 788437 h 1143243"/>
                      <a:gd name="connsiteX3" fmla="*/ 398728 w 1115994"/>
                      <a:gd name="connsiteY3" fmla="*/ 473047 h 1143243"/>
                      <a:gd name="connsiteX4" fmla="*/ 1038400 w 1115994"/>
                      <a:gd name="connsiteY4" fmla="*/ 559043 h 1143243"/>
                      <a:gd name="connsiteX5" fmla="*/ 1051100 w 1115994"/>
                      <a:gd name="connsiteY5" fmla="*/ 1143243 h 1143243"/>
                      <a:gd name="connsiteX0" fmla="*/ 0 w 1115994"/>
                      <a:gd name="connsiteY0" fmla="*/ 365 h 1143243"/>
                      <a:gd name="connsiteX1" fmla="*/ 754238 w 1115994"/>
                      <a:gd name="connsiteY1" fmla="*/ 332825 h 1143243"/>
                      <a:gd name="connsiteX2" fmla="*/ 580406 w 1115994"/>
                      <a:gd name="connsiteY2" fmla="*/ 788437 h 1143243"/>
                      <a:gd name="connsiteX3" fmla="*/ 398728 w 1115994"/>
                      <a:gd name="connsiteY3" fmla="*/ 473047 h 1143243"/>
                      <a:gd name="connsiteX4" fmla="*/ 1038400 w 1115994"/>
                      <a:gd name="connsiteY4" fmla="*/ 559043 h 1143243"/>
                      <a:gd name="connsiteX5" fmla="*/ 1051100 w 1115994"/>
                      <a:gd name="connsiteY5" fmla="*/ 1143243 h 1143243"/>
                      <a:gd name="connsiteX0" fmla="*/ 0 w 1115994"/>
                      <a:gd name="connsiteY0" fmla="*/ 365 h 1143243"/>
                      <a:gd name="connsiteX1" fmla="*/ 754238 w 1115994"/>
                      <a:gd name="connsiteY1" fmla="*/ 332825 h 1143243"/>
                      <a:gd name="connsiteX2" fmla="*/ 580406 w 1115994"/>
                      <a:gd name="connsiteY2" fmla="*/ 788437 h 1143243"/>
                      <a:gd name="connsiteX3" fmla="*/ 398728 w 1115994"/>
                      <a:gd name="connsiteY3" fmla="*/ 473047 h 1143243"/>
                      <a:gd name="connsiteX4" fmla="*/ 1038400 w 1115994"/>
                      <a:gd name="connsiteY4" fmla="*/ 559043 h 1143243"/>
                      <a:gd name="connsiteX5" fmla="*/ 1051100 w 1115994"/>
                      <a:gd name="connsiteY5" fmla="*/ 1143243 h 1143243"/>
                      <a:gd name="connsiteX0" fmla="*/ 0 w 1115994"/>
                      <a:gd name="connsiteY0" fmla="*/ 365 h 1143243"/>
                      <a:gd name="connsiteX1" fmla="*/ 754238 w 1115994"/>
                      <a:gd name="connsiteY1" fmla="*/ 332825 h 1143243"/>
                      <a:gd name="connsiteX2" fmla="*/ 580406 w 1115994"/>
                      <a:gd name="connsiteY2" fmla="*/ 788437 h 1143243"/>
                      <a:gd name="connsiteX3" fmla="*/ 398728 w 1115994"/>
                      <a:gd name="connsiteY3" fmla="*/ 473047 h 1143243"/>
                      <a:gd name="connsiteX4" fmla="*/ 1038400 w 1115994"/>
                      <a:gd name="connsiteY4" fmla="*/ 559043 h 1143243"/>
                      <a:gd name="connsiteX5" fmla="*/ 1051100 w 1115994"/>
                      <a:gd name="connsiteY5" fmla="*/ 1143243 h 1143243"/>
                      <a:gd name="connsiteX0" fmla="*/ 0 w 1115994"/>
                      <a:gd name="connsiteY0" fmla="*/ 365 h 1143243"/>
                      <a:gd name="connsiteX1" fmla="*/ 754238 w 1115994"/>
                      <a:gd name="connsiteY1" fmla="*/ 332825 h 1143243"/>
                      <a:gd name="connsiteX2" fmla="*/ 580406 w 1115994"/>
                      <a:gd name="connsiteY2" fmla="*/ 788437 h 1143243"/>
                      <a:gd name="connsiteX3" fmla="*/ 398728 w 1115994"/>
                      <a:gd name="connsiteY3" fmla="*/ 473047 h 1143243"/>
                      <a:gd name="connsiteX4" fmla="*/ 1038400 w 1115994"/>
                      <a:gd name="connsiteY4" fmla="*/ 559043 h 1143243"/>
                      <a:gd name="connsiteX5" fmla="*/ 1051100 w 1115994"/>
                      <a:gd name="connsiteY5" fmla="*/ 1143243 h 1143243"/>
                      <a:gd name="connsiteX0" fmla="*/ 0 w 1127405"/>
                      <a:gd name="connsiteY0" fmla="*/ 365 h 1140488"/>
                      <a:gd name="connsiteX1" fmla="*/ 754238 w 1127405"/>
                      <a:gd name="connsiteY1" fmla="*/ 332825 h 1140488"/>
                      <a:gd name="connsiteX2" fmla="*/ 580406 w 1127405"/>
                      <a:gd name="connsiteY2" fmla="*/ 788437 h 1140488"/>
                      <a:gd name="connsiteX3" fmla="*/ 398728 w 1127405"/>
                      <a:gd name="connsiteY3" fmla="*/ 473047 h 1140488"/>
                      <a:gd name="connsiteX4" fmla="*/ 1038400 w 1127405"/>
                      <a:gd name="connsiteY4" fmla="*/ 559043 h 1140488"/>
                      <a:gd name="connsiteX5" fmla="*/ 1075900 w 1127405"/>
                      <a:gd name="connsiteY5" fmla="*/ 1140488 h 1140488"/>
                      <a:gd name="connsiteX0" fmla="*/ 0 w 1137973"/>
                      <a:gd name="connsiteY0" fmla="*/ 365 h 1146000"/>
                      <a:gd name="connsiteX1" fmla="*/ 754238 w 1137973"/>
                      <a:gd name="connsiteY1" fmla="*/ 332825 h 1146000"/>
                      <a:gd name="connsiteX2" fmla="*/ 580406 w 1137973"/>
                      <a:gd name="connsiteY2" fmla="*/ 788437 h 1146000"/>
                      <a:gd name="connsiteX3" fmla="*/ 398728 w 1137973"/>
                      <a:gd name="connsiteY3" fmla="*/ 473047 h 1146000"/>
                      <a:gd name="connsiteX4" fmla="*/ 1038400 w 1137973"/>
                      <a:gd name="connsiteY4" fmla="*/ 559043 h 1146000"/>
                      <a:gd name="connsiteX5" fmla="*/ 1095190 w 1137973"/>
                      <a:gd name="connsiteY5" fmla="*/ 1146000 h 11460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137973" h="1146000">
                        <a:moveTo>
                          <a:pt x="0" y="365"/>
                        </a:moveTo>
                        <a:cubicBezTo>
                          <a:pt x="488565" y="-9975"/>
                          <a:pt x="657504" y="201480"/>
                          <a:pt x="754238" y="332825"/>
                        </a:cubicBezTo>
                        <a:cubicBezTo>
                          <a:pt x="850972" y="464170"/>
                          <a:pt x="727836" y="784356"/>
                          <a:pt x="580406" y="788437"/>
                        </a:cubicBezTo>
                        <a:cubicBezTo>
                          <a:pt x="432976" y="792518"/>
                          <a:pt x="284536" y="655173"/>
                          <a:pt x="398728" y="473047"/>
                        </a:cubicBezTo>
                        <a:cubicBezTo>
                          <a:pt x="512920" y="290921"/>
                          <a:pt x="909283" y="404526"/>
                          <a:pt x="1038400" y="559043"/>
                        </a:cubicBezTo>
                        <a:cubicBezTo>
                          <a:pt x="1167517" y="713560"/>
                          <a:pt x="1153398" y="931158"/>
                          <a:pt x="1095190" y="1146000"/>
                        </a:cubicBezTo>
                      </a:path>
                    </a:pathLst>
                  </a:custGeom>
                  <a:grpFill/>
                  <a:ln w="15875" cap="rnd">
                    <a:solidFill>
                      <a:schemeClr val="tx2"/>
                    </a:solidFill>
                    <a:prstDash val="dash"/>
                    <a:round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IN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0" name="Freeform: Shape 19">
                    <a:extLst>
                      <a:ext uri="{FF2B5EF4-FFF2-40B4-BE49-F238E27FC236}">
                        <a16:creationId xmlns:a16="http://schemas.microsoft.com/office/drawing/2014/main" id="{4E39F3F2-FC86-59F2-9E0B-C146E2CA7FF2}"/>
                      </a:ext>
                    </a:extLst>
                  </p:cNvPr>
                  <p:cNvSpPr/>
                  <p:nvPr/>
                </p:nvSpPr>
                <p:spPr>
                  <a:xfrm>
                    <a:off x="8088630" y="2650167"/>
                    <a:ext cx="121144" cy="114934"/>
                  </a:xfrm>
                  <a:custGeom>
                    <a:avLst/>
                    <a:gdLst>
                      <a:gd name="connsiteX0" fmla="*/ 164847 w 255741"/>
                      <a:gd name="connsiteY0" fmla="*/ 0 h 242633"/>
                      <a:gd name="connsiteX1" fmla="*/ 255741 w 255741"/>
                      <a:gd name="connsiteY1" fmla="*/ 242633 h 242633"/>
                      <a:gd name="connsiteX2" fmla="*/ 0 w 255741"/>
                      <a:gd name="connsiteY2" fmla="*/ 201049 h 242633"/>
                      <a:gd name="connsiteX3" fmla="*/ 164847 w 255741"/>
                      <a:gd name="connsiteY3" fmla="*/ 0 h 2426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55741" h="242633">
                        <a:moveTo>
                          <a:pt x="164847" y="0"/>
                        </a:moveTo>
                        <a:lnTo>
                          <a:pt x="255741" y="242633"/>
                        </a:lnTo>
                        <a:lnTo>
                          <a:pt x="0" y="201049"/>
                        </a:lnTo>
                        <a:lnTo>
                          <a:pt x="164847" y="0"/>
                        </a:lnTo>
                        <a:close/>
                      </a:path>
                    </a:pathLst>
                  </a:custGeom>
                  <a:solidFill>
                    <a:schemeClr val="bg2"/>
                  </a:solidFill>
                  <a:ln w="15875">
                    <a:solidFill>
                      <a:schemeClr val="tx2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6" name="Freeform: Shape 5">
                  <a:extLst>
                    <a:ext uri="{FF2B5EF4-FFF2-40B4-BE49-F238E27FC236}">
                      <a16:creationId xmlns:a16="http://schemas.microsoft.com/office/drawing/2014/main" id="{DB6C3076-F375-A676-940A-572AAD8957E9}"/>
                    </a:ext>
                  </a:extLst>
                </p:cNvPr>
                <p:cNvSpPr/>
                <p:nvPr/>
              </p:nvSpPr>
              <p:spPr>
                <a:xfrm>
                  <a:off x="10012226" y="91887"/>
                  <a:ext cx="374842" cy="376126"/>
                </a:xfrm>
                <a:custGeom>
                  <a:avLst/>
                  <a:gdLst>
                    <a:gd name="connsiteX0" fmla="*/ 565090 w 1128244"/>
                    <a:gd name="connsiteY0" fmla="*/ 0 h 1132108"/>
                    <a:gd name="connsiteX1" fmla="*/ 690880 w 1128244"/>
                    <a:gd name="connsiteY1" fmla="*/ 408333 h 1132108"/>
                    <a:gd name="connsiteX2" fmla="*/ 1128244 w 1128244"/>
                    <a:gd name="connsiteY2" fmla="*/ 572828 h 1132108"/>
                    <a:gd name="connsiteX3" fmla="*/ 714103 w 1128244"/>
                    <a:gd name="connsiteY3" fmla="*/ 712164 h 1132108"/>
                    <a:gd name="connsiteX4" fmla="*/ 567025 w 1128244"/>
                    <a:gd name="connsiteY4" fmla="*/ 1132109 h 1132108"/>
                    <a:gd name="connsiteX5" fmla="*/ 400594 w 1128244"/>
                    <a:gd name="connsiteY5" fmla="*/ 698617 h 1132108"/>
                    <a:gd name="connsiteX6" fmla="*/ 0 w 1128244"/>
                    <a:gd name="connsiteY6" fmla="*/ 568957 h 1132108"/>
                    <a:gd name="connsiteX7" fmla="*/ 441235 w 1128244"/>
                    <a:gd name="connsiteY7" fmla="*/ 408333 h 1132108"/>
                    <a:gd name="connsiteX8" fmla="*/ 565090 w 1128244"/>
                    <a:gd name="connsiteY8" fmla="*/ 0 h 11321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28244" h="1132108">
                      <a:moveTo>
                        <a:pt x="565090" y="0"/>
                      </a:moveTo>
                      <a:cubicBezTo>
                        <a:pt x="580572" y="127725"/>
                        <a:pt x="613471" y="315442"/>
                        <a:pt x="690880" y="408333"/>
                      </a:cubicBezTo>
                      <a:cubicBezTo>
                        <a:pt x="777966" y="522512"/>
                        <a:pt x="965684" y="543799"/>
                        <a:pt x="1128244" y="572828"/>
                      </a:cubicBezTo>
                      <a:cubicBezTo>
                        <a:pt x="957943" y="609597"/>
                        <a:pt x="820541" y="619273"/>
                        <a:pt x="714103" y="712164"/>
                      </a:cubicBezTo>
                      <a:cubicBezTo>
                        <a:pt x="586377" y="849565"/>
                        <a:pt x="584442" y="1052764"/>
                        <a:pt x="567025" y="1132109"/>
                      </a:cubicBezTo>
                      <a:cubicBezTo>
                        <a:pt x="545737" y="1048894"/>
                        <a:pt x="526385" y="797314"/>
                        <a:pt x="400594" y="698617"/>
                      </a:cubicBezTo>
                      <a:cubicBezTo>
                        <a:pt x="305768" y="615403"/>
                        <a:pt x="141272" y="597986"/>
                        <a:pt x="0" y="568957"/>
                      </a:cubicBezTo>
                      <a:cubicBezTo>
                        <a:pt x="150949" y="551540"/>
                        <a:pt x="346408" y="520576"/>
                        <a:pt x="441235" y="408333"/>
                      </a:cubicBezTo>
                      <a:cubicBezTo>
                        <a:pt x="505097" y="311572"/>
                        <a:pt x="536061" y="224486"/>
                        <a:pt x="56509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 w="15875" cap="flat">
                  <a:solidFill>
                    <a:schemeClr val="tx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121" name="Group 120">
                  <a:extLst>
                    <a:ext uri="{FF2B5EF4-FFF2-40B4-BE49-F238E27FC236}">
                      <a16:creationId xmlns:a16="http://schemas.microsoft.com/office/drawing/2014/main" id="{338A50E9-129F-0EB0-90C7-E4C60DAFE9EA}"/>
                    </a:ext>
                  </a:extLst>
                </p:cNvPr>
                <p:cNvGrpSpPr/>
                <p:nvPr userDrawn="1"/>
              </p:nvGrpSpPr>
              <p:grpSpPr>
                <a:xfrm>
                  <a:off x="50091" y="1970972"/>
                  <a:ext cx="381560" cy="3705940"/>
                  <a:chOff x="50091" y="1970972"/>
                  <a:chExt cx="381560" cy="3705940"/>
                </a:xfrm>
              </p:grpSpPr>
              <p:grpSp>
                <p:nvGrpSpPr>
                  <p:cNvPr id="116" name="Group 115">
                    <a:extLst>
                      <a:ext uri="{FF2B5EF4-FFF2-40B4-BE49-F238E27FC236}">
                        <a16:creationId xmlns:a16="http://schemas.microsoft.com/office/drawing/2014/main" id="{30AB00F4-3909-CCAD-2AD2-8E45F68839DA}"/>
                      </a:ext>
                    </a:extLst>
                  </p:cNvPr>
                  <p:cNvGrpSpPr/>
                  <p:nvPr userDrawn="1"/>
                </p:nvGrpSpPr>
                <p:grpSpPr>
                  <a:xfrm flipH="1">
                    <a:off x="50091" y="4203630"/>
                    <a:ext cx="381560" cy="1473282"/>
                    <a:chOff x="-119775" y="2919598"/>
                    <a:chExt cx="744623" cy="2875146"/>
                  </a:xfrm>
                </p:grpSpPr>
                <p:sp>
                  <p:nvSpPr>
                    <p:cNvPr id="113" name="Oval 112">
                      <a:extLst>
                        <a:ext uri="{FF2B5EF4-FFF2-40B4-BE49-F238E27FC236}">
                          <a16:creationId xmlns:a16="http://schemas.microsoft.com/office/drawing/2014/main" id="{E7685737-122D-BEFA-7F0A-AEE2F8213EF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-119775" y="5050121"/>
                      <a:ext cx="744623" cy="744623"/>
                    </a:xfrm>
                    <a:prstGeom prst="ellipse">
                      <a:avLst/>
                    </a:prstGeom>
                    <a:solidFill>
                      <a:schemeClr val="accent6"/>
                    </a:solidFill>
                    <a:ln>
                      <a:solidFill>
                        <a:schemeClr val="tx2"/>
                      </a:solidFill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CA"/>
                    </a:p>
                  </p:txBody>
                </p:sp>
                <p:sp>
                  <p:nvSpPr>
                    <p:cNvPr id="114" name="Oval 113">
                      <a:extLst>
                        <a:ext uri="{FF2B5EF4-FFF2-40B4-BE49-F238E27FC236}">
                          <a16:creationId xmlns:a16="http://schemas.microsoft.com/office/drawing/2014/main" id="{1D1F86E6-2620-1418-AA3F-3965656B5D7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-119775" y="3984859"/>
                      <a:ext cx="744623" cy="744623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>
                      <a:solidFill>
                        <a:schemeClr val="tx2"/>
                      </a:solidFill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CA"/>
                    </a:p>
                  </p:txBody>
                </p:sp>
                <p:sp>
                  <p:nvSpPr>
                    <p:cNvPr id="115" name="Oval 114">
                      <a:extLst>
                        <a:ext uri="{FF2B5EF4-FFF2-40B4-BE49-F238E27FC236}">
                          <a16:creationId xmlns:a16="http://schemas.microsoft.com/office/drawing/2014/main" id="{087103B5-6163-F1C3-BE21-3310CC8C375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-119775" y="2919598"/>
                      <a:ext cx="744623" cy="744623"/>
                    </a:xfrm>
                    <a:prstGeom prst="ellipse">
                      <a:avLst/>
                    </a:prstGeom>
                    <a:solidFill>
                      <a:schemeClr val="accent6"/>
                    </a:solidFill>
                    <a:ln>
                      <a:solidFill>
                        <a:schemeClr val="tx2"/>
                      </a:solidFill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CA"/>
                    </a:p>
                  </p:txBody>
                </p:sp>
              </p:grpSp>
              <p:grpSp>
                <p:nvGrpSpPr>
                  <p:cNvPr id="117" name="Group 116">
                    <a:extLst>
                      <a:ext uri="{FF2B5EF4-FFF2-40B4-BE49-F238E27FC236}">
                        <a16:creationId xmlns:a16="http://schemas.microsoft.com/office/drawing/2014/main" id="{AB975C5F-2277-A46E-9439-1B3605785D0C}"/>
                      </a:ext>
                    </a:extLst>
                  </p:cNvPr>
                  <p:cNvGrpSpPr/>
                  <p:nvPr userDrawn="1"/>
                </p:nvGrpSpPr>
                <p:grpSpPr>
                  <a:xfrm flipH="1">
                    <a:off x="50091" y="1970972"/>
                    <a:ext cx="381560" cy="1473282"/>
                    <a:chOff x="-119775" y="2919598"/>
                    <a:chExt cx="744623" cy="2875146"/>
                  </a:xfrm>
                </p:grpSpPr>
                <p:sp>
                  <p:nvSpPr>
                    <p:cNvPr id="118" name="Oval 117">
                      <a:extLst>
                        <a:ext uri="{FF2B5EF4-FFF2-40B4-BE49-F238E27FC236}">
                          <a16:creationId xmlns:a16="http://schemas.microsoft.com/office/drawing/2014/main" id="{56EA3E33-63F2-5EBE-6ABD-DAD9926AA73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-119775" y="5050121"/>
                      <a:ext cx="744623" cy="744623"/>
                    </a:xfrm>
                    <a:prstGeom prst="ellipse">
                      <a:avLst/>
                    </a:prstGeom>
                    <a:solidFill>
                      <a:schemeClr val="accent6"/>
                    </a:solidFill>
                    <a:ln>
                      <a:solidFill>
                        <a:schemeClr val="tx2"/>
                      </a:solidFill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CA"/>
                    </a:p>
                  </p:txBody>
                </p:sp>
                <p:sp>
                  <p:nvSpPr>
                    <p:cNvPr id="119" name="Oval 118">
                      <a:extLst>
                        <a:ext uri="{FF2B5EF4-FFF2-40B4-BE49-F238E27FC236}">
                          <a16:creationId xmlns:a16="http://schemas.microsoft.com/office/drawing/2014/main" id="{D92A874C-62E3-FFC4-4843-B2D42ACD25E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-119775" y="3984859"/>
                      <a:ext cx="744623" cy="744623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>
                      <a:solidFill>
                        <a:schemeClr val="tx2"/>
                      </a:solidFill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CA"/>
                    </a:p>
                  </p:txBody>
                </p:sp>
                <p:sp>
                  <p:nvSpPr>
                    <p:cNvPr id="120" name="Oval 119">
                      <a:extLst>
                        <a:ext uri="{FF2B5EF4-FFF2-40B4-BE49-F238E27FC236}">
                          <a16:creationId xmlns:a16="http://schemas.microsoft.com/office/drawing/2014/main" id="{84B6DCDE-B2D4-F85E-50CC-606E013DAC7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-119775" y="2919598"/>
                      <a:ext cx="744623" cy="744623"/>
                    </a:xfrm>
                    <a:prstGeom prst="ellipse">
                      <a:avLst/>
                    </a:prstGeom>
                    <a:solidFill>
                      <a:schemeClr val="accent6"/>
                    </a:solidFill>
                    <a:ln>
                      <a:solidFill>
                        <a:schemeClr val="tx2"/>
                      </a:solidFill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CA"/>
                    </a:p>
                  </p:txBody>
                </p:sp>
              </p:grpSp>
            </p:grpSp>
          </p:grpSp>
        </p:grp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77F9E2B0-EBDF-4B30-22C9-4E0915EE693F}"/>
                </a:ext>
              </a:extLst>
            </p:cNvPr>
            <p:cNvSpPr/>
            <p:nvPr userDrawn="1"/>
          </p:nvSpPr>
          <p:spPr>
            <a:xfrm>
              <a:off x="3365573" y="6335618"/>
              <a:ext cx="406082" cy="407472"/>
            </a:xfrm>
            <a:custGeom>
              <a:avLst/>
              <a:gdLst>
                <a:gd name="connsiteX0" fmla="*/ 565090 w 1128244"/>
                <a:gd name="connsiteY0" fmla="*/ 0 h 1132108"/>
                <a:gd name="connsiteX1" fmla="*/ 690880 w 1128244"/>
                <a:gd name="connsiteY1" fmla="*/ 408333 h 1132108"/>
                <a:gd name="connsiteX2" fmla="*/ 1128244 w 1128244"/>
                <a:gd name="connsiteY2" fmla="*/ 572828 h 1132108"/>
                <a:gd name="connsiteX3" fmla="*/ 714103 w 1128244"/>
                <a:gd name="connsiteY3" fmla="*/ 712164 h 1132108"/>
                <a:gd name="connsiteX4" fmla="*/ 567025 w 1128244"/>
                <a:gd name="connsiteY4" fmla="*/ 1132109 h 1132108"/>
                <a:gd name="connsiteX5" fmla="*/ 400594 w 1128244"/>
                <a:gd name="connsiteY5" fmla="*/ 698617 h 1132108"/>
                <a:gd name="connsiteX6" fmla="*/ 0 w 1128244"/>
                <a:gd name="connsiteY6" fmla="*/ 568957 h 1132108"/>
                <a:gd name="connsiteX7" fmla="*/ 441235 w 1128244"/>
                <a:gd name="connsiteY7" fmla="*/ 408333 h 1132108"/>
                <a:gd name="connsiteX8" fmla="*/ 565090 w 1128244"/>
                <a:gd name="connsiteY8" fmla="*/ 0 h 1132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28244" h="1132108">
                  <a:moveTo>
                    <a:pt x="565090" y="0"/>
                  </a:moveTo>
                  <a:cubicBezTo>
                    <a:pt x="580572" y="127725"/>
                    <a:pt x="613471" y="315442"/>
                    <a:pt x="690880" y="408333"/>
                  </a:cubicBezTo>
                  <a:cubicBezTo>
                    <a:pt x="777966" y="522512"/>
                    <a:pt x="965684" y="543799"/>
                    <a:pt x="1128244" y="572828"/>
                  </a:cubicBezTo>
                  <a:cubicBezTo>
                    <a:pt x="957943" y="609597"/>
                    <a:pt x="820541" y="619273"/>
                    <a:pt x="714103" y="712164"/>
                  </a:cubicBezTo>
                  <a:cubicBezTo>
                    <a:pt x="586377" y="849565"/>
                    <a:pt x="584442" y="1052764"/>
                    <a:pt x="567025" y="1132109"/>
                  </a:cubicBezTo>
                  <a:cubicBezTo>
                    <a:pt x="545737" y="1048894"/>
                    <a:pt x="526385" y="797314"/>
                    <a:pt x="400594" y="698617"/>
                  </a:cubicBezTo>
                  <a:cubicBezTo>
                    <a:pt x="305768" y="615403"/>
                    <a:pt x="141272" y="597986"/>
                    <a:pt x="0" y="568957"/>
                  </a:cubicBezTo>
                  <a:cubicBezTo>
                    <a:pt x="150949" y="551540"/>
                    <a:pt x="346408" y="520576"/>
                    <a:pt x="441235" y="408333"/>
                  </a:cubicBezTo>
                  <a:cubicBezTo>
                    <a:pt x="505097" y="311572"/>
                    <a:pt x="536061" y="224486"/>
                    <a:pt x="565090" y="0"/>
                  </a:cubicBezTo>
                  <a:close/>
                </a:path>
              </a:pathLst>
            </a:custGeom>
            <a:solidFill>
              <a:schemeClr val="accent2"/>
            </a:solidFill>
            <a:ln w="15875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9" name="Title Placeholder 1">
            <a:extLst>
              <a:ext uri="{FF2B5EF4-FFF2-40B4-BE49-F238E27FC236}">
                <a16:creationId xmlns:a16="http://schemas.microsoft.com/office/drawing/2014/main" id="{63B408A5-8AEA-201B-C6C3-B033A85044D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335822" y="368300"/>
            <a:ext cx="10610611" cy="7921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>
              <a:defRPr>
                <a:solidFill>
                  <a:schemeClr val="accent6"/>
                </a:solidFill>
              </a:defRPr>
            </a:lvl1pPr>
          </a:lstStyle>
          <a:p>
            <a:r>
              <a:rPr lang="en-US" dirty="0"/>
              <a:t>Click to edit Master title style</a:t>
            </a:r>
            <a:endParaRPr lang="en-CA" dirty="0"/>
          </a:p>
        </p:txBody>
      </p:sp>
      <p:sp>
        <p:nvSpPr>
          <p:cNvPr id="10" name="Date Placeholder 9">
            <a:extLst>
              <a:ext uri="{FF2B5EF4-FFF2-40B4-BE49-F238E27FC236}">
                <a16:creationId xmlns:a16="http://schemas.microsoft.com/office/drawing/2014/main" id="{28EE0BEB-506B-6C12-9ADC-EEABA70D18B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AB2F998-B592-4D85-9590-E2052DAAC0FD}" type="datetime1">
              <a:rPr lang="en-US" smtClean="0"/>
              <a:t>5/2/2025</a:t>
            </a:fld>
            <a:endParaRPr lang="en-IN" dirty="0"/>
          </a:p>
        </p:txBody>
      </p:sp>
      <p:sp>
        <p:nvSpPr>
          <p:cNvPr id="11" name="Footer Placeholder 10">
            <a:extLst>
              <a:ext uri="{FF2B5EF4-FFF2-40B4-BE49-F238E27FC236}">
                <a16:creationId xmlns:a16="http://schemas.microsoft.com/office/drawing/2014/main" id="{EF539C1C-0CCC-4209-EBBC-15ECFCB13A8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chemeClr val="bg2">
                    <a:lumMod val="50000"/>
                  </a:schemeClr>
                </a:solidFill>
              </a:rPr>
              <a:t>www.yourwebsite.com</a:t>
            </a:r>
            <a:endParaRPr lang="en-US" dirty="0">
              <a:solidFill>
                <a:schemeClr val="bg2">
                  <a:lumMod val="50000"/>
                </a:schemeClr>
              </a:solidFill>
            </a:endParaRPr>
          </a:p>
        </p:txBody>
      </p:sp>
      <p:sp>
        <p:nvSpPr>
          <p:cNvPr id="12" name="Slide Number Placeholder 11">
            <a:extLst>
              <a:ext uri="{FF2B5EF4-FFF2-40B4-BE49-F238E27FC236}">
                <a16:creationId xmlns:a16="http://schemas.microsoft.com/office/drawing/2014/main" id="{C9CB7B2E-1DFE-54E9-6FA4-EB5DC10BC9A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US">
                <a:solidFill>
                  <a:schemeClr val="bg2">
                    <a:lumMod val="50000"/>
                  </a:schemeClr>
                </a:solidFill>
              </a:rPr>
              <a:t>Slide </a:t>
            </a:r>
            <a:fld id="{6CB62808-88BB-4E82-9200-19DAFECDBB5A}" type="slidenum">
              <a:rPr lang="en-IN" smtClean="0"/>
              <a:pPr/>
              <a:t>‹#›</a:t>
            </a:fld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2742858831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5" name="Group 124">
            <a:extLst>
              <a:ext uri="{FF2B5EF4-FFF2-40B4-BE49-F238E27FC236}">
                <a16:creationId xmlns:a16="http://schemas.microsoft.com/office/drawing/2014/main" id="{A448CDD0-5F77-AAD0-5AA4-221F0C31F680}"/>
              </a:ext>
            </a:extLst>
          </p:cNvPr>
          <p:cNvGrpSpPr/>
          <p:nvPr userDrawn="1"/>
        </p:nvGrpSpPr>
        <p:grpSpPr>
          <a:xfrm>
            <a:off x="-25746" y="-21789"/>
            <a:ext cx="12587358" cy="6879789"/>
            <a:chOff x="-25746" y="-21789"/>
            <a:chExt cx="12587358" cy="6879789"/>
          </a:xfrm>
        </p:grpSpPr>
        <p:grpSp>
          <p:nvGrpSpPr>
            <p:cNvPr id="123" name="Group 122">
              <a:extLst>
                <a:ext uri="{FF2B5EF4-FFF2-40B4-BE49-F238E27FC236}">
                  <a16:creationId xmlns:a16="http://schemas.microsoft.com/office/drawing/2014/main" id="{827F9350-EB46-27E8-D130-C9F57749893A}"/>
                </a:ext>
              </a:extLst>
            </p:cNvPr>
            <p:cNvGrpSpPr/>
            <p:nvPr userDrawn="1"/>
          </p:nvGrpSpPr>
          <p:grpSpPr>
            <a:xfrm>
              <a:off x="-25746" y="-21789"/>
              <a:ext cx="12587358" cy="6879789"/>
              <a:chOff x="-25746" y="-21789"/>
              <a:chExt cx="12587358" cy="6879789"/>
            </a:xfrm>
          </p:grpSpPr>
          <p:sp>
            <p:nvSpPr>
              <p:cNvPr id="2" name="Rectangle 1">
                <a:extLst>
                  <a:ext uri="{FF2B5EF4-FFF2-40B4-BE49-F238E27FC236}">
                    <a16:creationId xmlns:a16="http://schemas.microsoft.com/office/drawing/2014/main" id="{EA18BEF1-3478-C87A-C967-073613716EFC}"/>
                  </a:ext>
                </a:extLst>
              </p:cNvPr>
              <p:cNvSpPr/>
              <p:nvPr userDrawn="1"/>
            </p:nvSpPr>
            <p:spPr>
              <a:xfrm>
                <a:off x="0" y="0"/>
                <a:ext cx="12192000" cy="6858000"/>
              </a:xfrm>
              <a:prstGeom prst="rect">
                <a:avLst/>
              </a:prstGeom>
              <a:solidFill>
                <a:schemeClr val="accent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N" dirty="0"/>
              </a:p>
            </p:txBody>
          </p:sp>
          <p:grpSp>
            <p:nvGrpSpPr>
              <p:cNvPr id="13" name="Group 12">
                <a:extLst>
                  <a:ext uri="{FF2B5EF4-FFF2-40B4-BE49-F238E27FC236}">
                    <a16:creationId xmlns:a16="http://schemas.microsoft.com/office/drawing/2014/main" id="{84C719BB-A05E-E25B-418A-C0BAB205C535}"/>
                  </a:ext>
                </a:extLst>
              </p:cNvPr>
              <p:cNvGrpSpPr/>
              <p:nvPr/>
            </p:nvGrpSpPr>
            <p:grpSpPr>
              <a:xfrm>
                <a:off x="-25746" y="-21789"/>
                <a:ext cx="12217745" cy="6879783"/>
                <a:chOff x="-25746" y="-21789"/>
                <a:chExt cx="12217745" cy="6879783"/>
              </a:xfrm>
            </p:grpSpPr>
            <p:grpSp>
              <p:nvGrpSpPr>
                <p:cNvPr id="44" name="Group 43">
                  <a:extLst>
                    <a:ext uri="{FF2B5EF4-FFF2-40B4-BE49-F238E27FC236}">
                      <a16:creationId xmlns:a16="http://schemas.microsoft.com/office/drawing/2014/main" id="{B5DFB249-9502-CA01-F67E-98D9A1496CFF}"/>
                    </a:ext>
                  </a:extLst>
                </p:cNvPr>
                <p:cNvGrpSpPr/>
                <p:nvPr/>
              </p:nvGrpSpPr>
              <p:grpSpPr>
                <a:xfrm>
                  <a:off x="-25746" y="-21789"/>
                  <a:ext cx="12217745" cy="6879783"/>
                  <a:chOff x="-25746" y="-21789"/>
                  <a:chExt cx="12217745" cy="6879783"/>
                </a:xfrm>
              </p:grpSpPr>
              <p:grpSp>
                <p:nvGrpSpPr>
                  <p:cNvPr id="63" name="Group 62">
                    <a:extLst>
                      <a:ext uri="{FF2B5EF4-FFF2-40B4-BE49-F238E27FC236}">
                        <a16:creationId xmlns:a16="http://schemas.microsoft.com/office/drawing/2014/main" id="{234F0009-B5E7-1460-5AA7-43D90DB0629A}"/>
                      </a:ext>
                    </a:extLst>
                  </p:cNvPr>
                  <p:cNvGrpSpPr/>
                  <p:nvPr/>
                </p:nvGrpSpPr>
                <p:grpSpPr>
                  <a:xfrm>
                    <a:off x="405590" y="-21789"/>
                    <a:ext cx="11380820" cy="6879783"/>
                    <a:chOff x="559620" y="759913"/>
                    <a:chExt cx="11072751" cy="5907587"/>
                  </a:xfrm>
                </p:grpSpPr>
                <p:cxnSp>
                  <p:nvCxnSpPr>
                    <p:cNvPr id="82" name="Straight Connector 81">
                      <a:extLst>
                        <a:ext uri="{FF2B5EF4-FFF2-40B4-BE49-F238E27FC236}">
                          <a16:creationId xmlns:a16="http://schemas.microsoft.com/office/drawing/2014/main" id="{033647C2-5FDC-F3B6-746E-D50FD9F542C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59620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83" name="Straight Connector 82">
                      <a:extLst>
                        <a:ext uri="{FF2B5EF4-FFF2-40B4-BE49-F238E27FC236}">
                          <a16:creationId xmlns:a16="http://schemas.microsoft.com/office/drawing/2014/main" id="{1CADCAC9-8901-E657-9767-30F5CCAC0E5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941439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84" name="Straight Connector 83">
                      <a:extLst>
                        <a:ext uri="{FF2B5EF4-FFF2-40B4-BE49-F238E27FC236}">
                          <a16:creationId xmlns:a16="http://schemas.microsoft.com/office/drawing/2014/main" id="{EB8CEEBD-87C8-EADA-0C27-2CF3311D530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1323258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85" name="Straight Connector 84">
                      <a:extLst>
                        <a:ext uri="{FF2B5EF4-FFF2-40B4-BE49-F238E27FC236}">
                          <a16:creationId xmlns:a16="http://schemas.microsoft.com/office/drawing/2014/main" id="{84A0CF66-DAB4-45A7-7469-B48A82E375B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1705077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86" name="Straight Connector 85">
                      <a:extLst>
                        <a:ext uri="{FF2B5EF4-FFF2-40B4-BE49-F238E27FC236}">
                          <a16:creationId xmlns:a16="http://schemas.microsoft.com/office/drawing/2014/main" id="{740AD4BC-E0BC-A466-DB61-E0D33764D21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2086896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87" name="Straight Connector 86">
                      <a:extLst>
                        <a:ext uri="{FF2B5EF4-FFF2-40B4-BE49-F238E27FC236}">
                          <a16:creationId xmlns:a16="http://schemas.microsoft.com/office/drawing/2014/main" id="{EE87F0AA-F8E8-DA8F-E968-7FC56811C5D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2468715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88" name="Straight Connector 87">
                      <a:extLst>
                        <a:ext uri="{FF2B5EF4-FFF2-40B4-BE49-F238E27FC236}">
                          <a16:creationId xmlns:a16="http://schemas.microsoft.com/office/drawing/2014/main" id="{148119B9-1F11-0581-9E3F-1FAEFCCF871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2850534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89" name="Straight Connector 88">
                      <a:extLst>
                        <a:ext uri="{FF2B5EF4-FFF2-40B4-BE49-F238E27FC236}">
                          <a16:creationId xmlns:a16="http://schemas.microsoft.com/office/drawing/2014/main" id="{5B5597D8-87A8-ABBD-A526-2998DDC0FA3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3232353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90" name="Straight Connector 89">
                      <a:extLst>
                        <a:ext uri="{FF2B5EF4-FFF2-40B4-BE49-F238E27FC236}">
                          <a16:creationId xmlns:a16="http://schemas.microsoft.com/office/drawing/2014/main" id="{64178D33-788E-6344-0941-69CE8FDBDCA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3614172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91" name="Straight Connector 90">
                      <a:extLst>
                        <a:ext uri="{FF2B5EF4-FFF2-40B4-BE49-F238E27FC236}">
                          <a16:creationId xmlns:a16="http://schemas.microsoft.com/office/drawing/2014/main" id="{8A0BA814-6856-D1B9-D93F-48B74EBF7FA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3995991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92" name="Straight Connector 91">
                      <a:extLst>
                        <a:ext uri="{FF2B5EF4-FFF2-40B4-BE49-F238E27FC236}">
                          <a16:creationId xmlns:a16="http://schemas.microsoft.com/office/drawing/2014/main" id="{0A8C221A-4DAB-F0D3-2B94-68F1F248D9D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377810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93" name="Straight Connector 92">
                      <a:extLst>
                        <a:ext uri="{FF2B5EF4-FFF2-40B4-BE49-F238E27FC236}">
                          <a16:creationId xmlns:a16="http://schemas.microsoft.com/office/drawing/2014/main" id="{47932C5A-8EF1-60DA-4D02-755D6E239BD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759629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94" name="Straight Connector 93">
                      <a:extLst>
                        <a:ext uri="{FF2B5EF4-FFF2-40B4-BE49-F238E27FC236}">
                          <a16:creationId xmlns:a16="http://schemas.microsoft.com/office/drawing/2014/main" id="{5A429095-8823-4202-F4FD-DB147016E07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141448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95" name="Straight Connector 94">
                      <a:extLst>
                        <a:ext uri="{FF2B5EF4-FFF2-40B4-BE49-F238E27FC236}">
                          <a16:creationId xmlns:a16="http://schemas.microsoft.com/office/drawing/2014/main" id="{F057B2C0-50F0-CAE7-8B6C-EDAA20EC058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523267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96" name="Straight Connector 95">
                      <a:extLst>
                        <a:ext uri="{FF2B5EF4-FFF2-40B4-BE49-F238E27FC236}">
                          <a16:creationId xmlns:a16="http://schemas.microsoft.com/office/drawing/2014/main" id="{AB4F50F0-2248-3DCC-EABE-FD5CC08CA7E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905086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97" name="Straight Connector 96">
                      <a:extLst>
                        <a:ext uri="{FF2B5EF4-FFF2-40B4-BE49-F238E27FC236}">
                          <a16:creationId xmlns:a16="http://schemas.microsoft.com/office/drawing/2014/main" id="{F912EE7D-CFB0-E9EC-9B35-D88F0AC2DA0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86905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98" name="Straight Connector 97">
                      <a:extLst>
                        <a:ext uri="{FF2B5EF4-FFF2-40B4-BE49-F238E27FC236}">
                          <a16:creationId xmlns:a16="http://schemas.microsoft.com/office/drawing/2014/main" id="{CC71E18C-D7FF-DF3A-EF0D-790AB25AF7C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668724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99" name="Straight Connector 98">
                      <a:extLst>
                        <a:ext uri="{FF2B5EF4-FFF2-40B4-BE49-F238E27FC236}">
                          <a16:creationId xmlns:a16="http://schemas.microsoft.com/office/drawing/2014/main" id="{126B2011-AD56-810F-37B6-328C5D9B589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7050543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0" name="Straight Connector 99">
                      <a:extLst>
                        <a:ext uri="{FF2B5EF4-FFF2-40B4-BE49-F238E27FC236}">
                          <a16:creationId xmlns:a16="http://schemas.microsoft.com/office/drawing/2014/main" id="{2FF2D1D8-2F9F-6DE8-F531-0D1741C01E2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7432362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1" name="Straight Connector 100">
                      <a:extLst>
                        <a:ext uri="{FF2B5EF4-FFF2-40B4-BE49-F238E27FC236}">
                          <a16:creationId xmlns:a16="http://schemas.microsoft.com/office/drawing/2014/main" id="{2BAABE5E-FE89-DCDC-ADB6-8468789879A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7814181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2" name="Straight Connector 101">
                      <a:extLst>
                        <a:ext uri="{FF2B5EF4-FFF2-40B4-BE49-F238E27FC236}">
                          <a16:creationId xmlns:a16="http://schemas.microsoft.com/office/drawing/2014/main" id="{3004F200-CD60-9614-C12D-1E6B08573F3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8196000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3" name="Straight Connector 102">
                      <a:extLst>
                        <a:ext uri="{FF2B5EF4-FFF2-40B4-BE49-F238E27FC236}">
                          <a16:creationId xmlns:a16="http://schemas.microsoft.com/office/drawing/2014/main" id="{3318C3E1-E43D-FB12-984F-E1D77564B18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8577819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4" name="Straight Connector 103">
                      <a:extLst>
                        <a:ext uri="{FF2B5EF4-FFF2-40B4-BE49-F238E27FC236}">
                          <a16:creationId xmlns:a16="http://schemas.microsoft.com/office/drawing/2014/main" id="{8128533B-D394-7CFB-4A8C-33677EA3E82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8959638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5" name="Straight Connector 104">
                      <a:extLst>
                        <a:ext uri="{FF2B5EF4-FFF2-40B4-BE49-F238E27FC236}">
                          <a16:creationId xmlns:a16="http://schemas.microsoft.com/office/drawing/2014/main" id="{C2A4E56C-E93B-B47C-6364-5788A676B5B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9341457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6" name="Straight Connector 105">
                      <a:extLst>
                        <a:ext uri="{FF2B5EF4-FFF2-40B4-BE49-F238E27FC236}">
                          <a16:creationId xmlns:a16="http://schemas.microsoft.com/office/drawing/2014/main" id="{89393B61-4213-09B8-9E00-B38F0368907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9723276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7" name="Straight Connector 106">
                      <a:extLst>
                        <a:ext uri="{FF2B5EF4-FFF2-40B4-BE49-F238E27FC236}">
                          <a16:creationId xmlns:a16="http://schemas.microsoft.com/office/drawing/2014/main" id="{4A5BCC44-3E1C-4124-3FA7-281FCD5050E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10105095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8" name="Straight Connector 107">
                      <a:extLst>
                        <a:ext uri="{FF2B5EF4-FFF2-40B4-BE49-F238E27FC236}">
                          <a16:creationId xmlns:a16="http://schemas.microsoft.com/office/drawing/2014/main" id="{A5D71E5E-AC69-34DD-7AA3-69669C07A48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10486914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9" name="Straight Connector 108">
                      <a:extLst>
                        <a:ext uri="{FF2B5EF4-FFF2-40B4-BE49-F238E27FC236}">
                          <a16:creationId xmlns:a16="http://schemas.microsoft.com/office/drawing/2014/main" id="{2B3E442F-111C-C056-398A-1204670EA4A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10868733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0" name="Straight Connector 109">
                      <a:extLst>
                        <a:ext uri="{FF2B5EF4-FFF2-40B4-BE49-F238E27FC236}">
                          <a16:creationId xmlns:a16="http://schemas.microsoft.com/office/drawing/2014/main" id="{37EFD0FA-4D03-42DC-261A-6FF6BD5B5AC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11250552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" name="Straight Connector 110">
                      <a:extLst>
                        <a:ext uri="{FF2B5EF4-FFF2-40B4-BE49-F238E27FC236}">
                          <a16:creationId xmlns:a16="http://schemas.microsoft.com/office/drawing/2014/main" id="{7358D1C3-EB20-9100-24D8-1EEEC1B6C56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11632371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64" name="Group 63">
                    <a:extLst>
                      <a:ext uri="{FF2B5EF4-FFF2-40B4-BE49-F238E27FC236}">
                        <a16:creationId xmlns:a16="http://schemas.microsoft.com/office/drawing/2014/main" id="{6EF7C36A-AFE0-95F3-59E2-3626E05DBE67}"/>
                      </a:ext>
                    </a:extLst>
                  </p:cNvPr>
                  <p:cNvGrpSpPr/>
                  <p:nvPr/>
                </p:nvGrpSpPr>
                <p:grpSpPr>
                  <a:xfrm>
                    <a:off x="-25746" y="407920"/>
                    <a:ext cx="12217745" cy="6042160"/>
                    <a:chOff x="-25745" y="357709"/>
                    <a:chExt cx="12161538" cy="6042160"/>
                  </a:xfrm>
                </p:grpSpPr>
                <p:cxnSp>
                  <p:nvCxnSpPr>
                    <p:cNvPr id="65" name="Straight Connector 64">
                      <a:extLst>
                        <a:ext uri="{FF2B5EF4-FFF2-40B4-BE49-F238E27FC236}">
                          <a16:creationId xmlns:a16="http://schemas.microsoft.com/office/drawing/2014/main" id="{05B7EA56-155A-C266-0E3F-D8E585AA841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357709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" name="Straight Connector 65">
                      <a:extLst>
                        <a:ext uri="{FF2B5EF4-FFF2-40B4-BE49-F238E27FC236}">
                          <a16:creationId xmlns:a16="http://schemas.microsoft.com/office/drawing/2014/main" id="{4A4615E7-1ED7-4774-BC73-A4CDE3B3A6B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735344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7" name="Straight Connector 66">
                      <a:extLst>
                        <a:ext uri="{FF2B5EF4-FFF2-40B4-BE49-F238E27FC236}">
                          <a16:creationId xmlns:a16="http://schemas.microsoft.com/office/drawing/2014/main" id="{649ED1F2-0C48-0FD9-1D92-565A10612C4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1112979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8" name="Straight Connector 67">
                      <a:extLst>
                        <a:ext uri="{FF2B5EF4-FFF2-40B4-BE49-F238E27FC236}">
                          <a16:creationId xmlns:a16="http://schemas.microsoft.com/office/drawing/2014/main" id="{87B9EDF1-8459-E97E-E2C3-607DB5F1CA6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1490614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9" name="Straight Connector 68">
                      <a:extLst>
                        <a:ext uri="{FF2B5EF4-FFF2-40B4-BE49-F238E27FC236}">
                          <a16:creationId xmlns:a16="http://schemas.microsoft.com/office/drawing/2014/main" id="{EB21F0FE-135B-3B3C-82C5-D38C99D43AF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1868249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70" name="Straight Connector 69">
                      <a:extLst>
                        <a:ext uri="{FF2B5EF4-FFF2-40B4-BE49-F238E27FC236}">
                          <a16:creationId xmlns:a16="http://schemas.microsoft.com/office/drawing/2014/main" id="{38CD7BD2-FDC2-6285-03D6-20DE0946685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2245884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71" name="Straight Connector 70">
                      <a:extLst>
                        <a:ext uri="{FF2B5EF4-FFF2-40B4-BE49-F238E27FC236}">
                          <a16:creationId xmlns:a16="http://schemas.microsoft.com/office/drawing/2014/main" id="{91B76318-5F74-B969-5C7A-A027D9FCC66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2623519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72" name="Straight Connector 71">
                      <a:extLst>
                        <a:ext uri="{FF2B5EF4-FFF2-40B4-BE49-F238E27FC236}">
                          <a16:creationId xmlns:a16="http://schemas.microsoft.com/office/drawing/2014/main" id="{0562A4F4-118A-FE66-1EDE-8F289090294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3001154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73" name="Straight Connector 72">
                      <a:extLst>
                        <a:ext uri="{FF2B5EF4-FFF2-40B4-BE49-F238E27FC236}">
                          <a16:creationId xmlns:a16="http://schemas.microsoft.com/office/drawing/2014/main" id="{44F004F9-2148-D909-45DD-C96B4DEC161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3378789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74" name="Straight Connector 73">
                      <a:extLst>
                        <a:ext uri="{FF2B5EF4-FFF2-40B4-BE49-F238E27FC236}">
                          <a16:creationId xmlns:a16="http://schemas.microsoft.com/office/drawing/2014/main" id="{AECC59C8-FC1F-1175-A19B-9D63CE78EE3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3756424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75" name="Straight Connector 74">
                      <a:extLst>
                        <a:ext uri="{FF2B5EF4-FFF2-40B4-BE49-F238E27FC236}">
                          <a16:creationId xmlns:a16="http://schemas.microsoft.com/office/drawing/2014/main" id="{512AC6EB-DA2D-6EFE-227A-A469CA5DF15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4134059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76" name="Straight Connector 75">
                      <a:extLst>
                        <a:ext uri="{FF2B5EF4-FFF2-40B4-BE49-F238E27FC236}">
                          <a16:creationId xmlns:a16="http://schemas.microsoft.com/office/drawing/2014/main" id="{BCEF8652-A5AF-6478-D49A-3DB74CB476F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4511694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77" name="Straight Connector 76">
                      <a:extLst>
                        <a:ext uri="{FF2B5EF4-FFF2-40B4-BE49-F238E27FC236}">
                          <a16:creationId xmlns:a16="http://schemas.microsoft.com/office/drawing/2014/main" id="{475DD8E6-FA84-E17D-6A34-A2A25F71327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4889329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78" name="Straight Connector 77">
                      <a:extLst>
                        <a:ext uri="{FF2B5EF4-FFF2-40B4-BE49-F238E27FC236}">
                          <a16:creationId xmlns:a16="http://schemas.microsoft.com/office/drawing/2014/main" id="{4418CA1D-2B6C-09A8-D3A3-6082D5FF15D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5266964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79" name="Straight Connector 78">
                      <a:extLst>
                        <a:ext uri="{FF2B5EF4-FFF2-40B4-BE49-F238E27FC236}">
                          <a16:creationId xmlns:a16="http://schemas.microsoft.com/office/drawing/2014/main" id="{B9A1B9BD-8AB4-A5D3-60F4-C06320CC7BA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5644599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80" name="Straight Connector 79">
                      <a:extLst>
                        <a:ext uri="{FF2B5EF4-FFF2-40B4-BE49-F238E27FC236}">
                          <a16:creationId xmlns:a16="http://schemas.microsoft.com/office/drawing/2014/main" id="{4E0817C8-E1E4-7904-CEAB-186A231C981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6022234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81" name="Straight Connector 80">
                      <a:extLst>
                        <a:ext uri="{FF2B5EF4-FFF2-40B4-BE49-F238E27FC236}">
                          <a16:creationId xmlns:a16="http://schemas.microsoft.com/office/drawing/2014/main" id="{78B3D11A-443A-D7B6-2F56-DA2CBCA384C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6399869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grpSp>
              <p:nvGrpSpPr>
                <p:cNvPr id="45" name="Group 44">
                  <a:extLst>
                    <a:ext uri="{FF2B5EF4-FFF2-40B4-BE49-F238E27FC236}">
                      <a16:creationId xmlns:a16="http://schemas.microsoft.com/office/drawing/2014/main" id="{A2572A73-67C6-14B0-C68A-A1969BC7159D}"/>
                    </a:ext>
                  </a:extLst>
                </p:cNvPr>
                <p:cNvGrpSpPr/>
                <p:nvPr/>
              </p:nvGrpSpPr>
              <p:grpSpPr>
                <a:xfrm>
                  <a:off x="335949" y="306466"/>
                  <a:ext cx="11521591" cy="6245572"/>
                  <a:chOff x="335949" y="306466"/>
                  <a:chExt cx="11521591" cy="6245572"/>
                </a:xfrm>
                <a:solidFill>
                  <a:schemeClr val="accent5"/>
                </a:solidFill>
              </p:grpSpPr>
              <p:sp>
                <p:nvSpPr>
                  <p:cNvPr id="46" name="Freeform: Shape 45">
                    <a:extLst>
                      <a:ext uri="{FF2B5EF4-FFF2-40B4-BE49-F238E27FC236}">
                        <a16:creationId xmlns:a16="http://schemas.microsoft.com/office/drawing/2014/main" id="{58C7F01A-AF0B-A313-8D34-E17026788239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306466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7" name="Freeform: Shape 46">
                    <a:extLst>
                      <a:ext uri="{FF2B5EF4-FFF2-40B4-BE49-F238E27FC236}">
                        <a16:creationId xmlns:a16="http://schemas.microsoft.com/office/drawing/2014/main" id="{E169BC09-FE06-02CD-524C-32045C552EDF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684221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8" name="Freeform: Shape 47">
                    <a:extLst>
                      <a:ext uri="{FF2B5EF4-FFF2-40B4-BE49-F238E27FC236}">
                        <a16:creationId xmlns:a16="http://schemas.microsoft.com/office/drawing/2014/main" id="{5E40675F-C890-6741-F08A-239F60D2E562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1061976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9" name="Freeform: Shape 48">
                    <a:extLst>
                      <a:ext uri="{FF2B5EF4-FFF2-40B4-BE49-F238E27FC236}">
                        <a16:creationId xmlns:a16="http://schemas.microsoft.com/office/drawing/2014/main" id="{6D3D9A64-72A5-CFB0-38B1-4DF885673A91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1439731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" name="Freeform: Shape 49">
                    <a:extLst>
                      <a:ext uri="{FF2B5EF4-FFF2-40B4-BE49-F238E27FC236}">
                        <a16:creationId xmlns:a16="http://schemas.microsoft.com/office/drawing/2014/main" id="{CBA903C4-5F97-B3BC-162A-80686EF203FF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1817486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1" name="Freeform: Shape 50">
                    <a:extLst>
                      <a:ext uri="{FF2B5EF4-FFF2-40B4-BE49-F238E27FC236}">
                        <a16:creationId xmlns:a16="http://schemas.microsoft.com/office/drawing/2014/main" id="{867B2B1F-8F85-3DC9-0170-A0CD5BA575DE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2195241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2" name="Freeform: Shape 51">
                    <a:extLst>
                      <a:ext uri="{FF2B5EF4-FFF2-40B4-BE49-F238E27FC236}">
                        <a16:creationId xmlns:a16="http://schemas.microsoft.com/office/drawing/2014/main" id="{6EE95118-46BD-88C2-E102-FADCF8785FE8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2572996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" name="Freeform: Shape 52">
                    <a:extLst>
                      <a:ext uri="{FF2B5EF4-FFF2-40B4-BE49-F238E27FC236}">
                        <a16:creationId xmlns:a16="http://schemas.microsoft.com/office/drawing/2014/main" id="{5AB8D30E-966C-DBF2-8C1C-8FFE6EECC366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2950751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" name="Freeform: Shape 53">
                    <a:extLst>
                      <a:ext uri="{FF2B5EF4-FFF2-40B4-BE49-F238E27FC236}">
                        <a16:creationId xmlns:a16="http://schemas.microsoft.com/office/drawing/2014/main" id="{3FD551B3-5625-AC52-4DBF-3CBBE9EC8DCF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3328506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5" name="Freeform: Shape 54">
                    <a:extLst>
                      <a:ext uri="{FF2B5EF4-FFF2-40B4-BE49-F238E27FC236}">
                        <a16:creationId xmlns:a16="http://schemas.microsoft.com/office/drawing/2014/main" id="{D8F1EB03-BCE7-874E-8257-899C972E3565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3706261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6" name="Freeform: Shape 55">
                    <a:extLst>
                      <a:ext uri="{FF2B5EF4-FFF2-40B4-BE49-F238E27FC236}">
                        <a16:creationId xmlns:a16="http://schemas.microsoft.com/office/drawing/2014/main" id="{AC0A58DB-59F9-B7B9-5F7C-6F176FA74157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4084016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7" name="Freeform: Shape 56">
                    <a:extLst>
                      <a:ext uri="{FF2B5EF4-FFF2-40B4-BE49-F238E27FC236}">
                        <a16:creationId xmlns:a16="http://schemas.microsoft.com/office/drawing/2014/main" id="{BD8F37C2-5C79-5CF8-C9AB-DE4E34529A7B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4461771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8" name="Freeform: Shape 57">
                    <a:extLst>
                      <a:ext uri="{FF2B5EF4-FFF2-40B4-BE49-F238E27FC236}">
                        <a16:creationId xmlns:a16="http://schemas.microsoft.com/office/drawing/2014/main" id="{C5E67C7A-D196-5529-BA9D-D10F63F3182D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4839526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9" name="Freeform: Shape 58">
                    <a:extLst>
                      <a:ext uri="{FF2B5EF4-FFF2-40B4-BE49-F238E27FC236}">
                        <a16:creationId xmlns:a16="http://schemas.microsoft.com/office/drawing/2014/main" id="{DE127C47-A2D8-4FDF-2141-860BDF60F30E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5217281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0" name="Freeform: Shape 59">
                    <a:extLst>
                      <a:ext uri="{FF2B5EF4-FFF2-40B4-BE49-F238E27FC236}">
                        <a16:creationId xmlns:a16="http://schemas.microsoft.com/office/drawing/2014/main" id="{59AC884B-E4EA-5224-A2EF-5B94172C2AEA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5595036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1" name="Freeform: Shape 60">
                    <a:extLst>
                      <a:ext uri="{FF2B5EF4-FFF2-40B4-BE49-F238E27FC236}">
                        <a16:creationId xmlns:a16="http://schemas.microsoft.com/office/drawing/2014/main" id="{7BCB4605-1D49-4779-56F7-A64DACC43505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5972791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2" name="Freeform: Shape 61">
                    <a:extLst>
                      <a:ext uri="{FF2B5EF4-FFF2-40B4-BE49-F238E27FC236}">
                        <a16:creationId xmlns:a16="http://schemas.microsoft.com/office/drawing/2014/main" id="{C9443C70-D780-6CDC-BAC1-5E8D37838D20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6350548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122" name="Group 121">
                <a:extLst>
                  <a:ext uri="{FF2B5EF4-FFF2-40B4-BE49-F238E27FC236}">
                    <a16:creationId xmlns:a16="http://schemas.microsoft.com/office/drawing/2014/main" id="{D562AAB1-944C-7B62-9D4C-0FF4DEF48AF9}"/>
                  </a:ext>
                </a:extLst>
              </p:cNvPr>
              <p:cNvGrpSpPr/>
              <p:nvPr userDrawn="1"/>
            </p:nvGrpSpPr>
            <p:grpSpPr>
              <a:xfrm>
                <a:off x="50091" y="91887"/>
                <a:ext cx="12511521" cy="6445057"/>
                <a:chOff x="50091" y="91887"/>
                <a:chExt cx="12511521" cy="6445057"/>
              </a:xfrm>
            </p:grpSpPr>
            <p:grpSp>
              <p:nvGrpSpPr>
                <p:cNvPr id="14" name="Group 13">
                  <a:extLst>
                    <a:ext uri="{FF2B5EF4-FFF2-40B4-BE49-F238E27FC236}">
                      <a16:creationId xmlns:a16="http://schemas.microsoft.com/office/drawing/2014/main" id="{5D48548A-08B5-EFE8-099E-C9F86B7E4E40}"/>
                    </a:ext>
                  </a:extLst>
                </p:cNvPr>
                <p:cNvGrpSpPr/>
                <p:nvPr userDrawn="1"/>
              </p:nvGrpSpPr>
              <p:grpSpPr>
                <a:xfrm>
                  <a:off x="249334" y="274120"/>
                  <a:ext cx="11693332" cy="6262824"/>
                  <a:chOff x="996741" y="961196"/>
                  <a:chExt cx="10350918" cy="5088009"/>
                </a:xfrm>
              </p:grpSpPr>
              <p:sp>
                <p:nvSpPr>
                  <p:cNvPr id="42" name="Rectangle: Rounded Corners 41">
                    <a:extLst>
                      <a:ext uri="{FF2B5EF4-FFF2-40B4-BE49-F238E27FC236}">
                        <a16:creationId xmlns:a16="http://schemas.microsoft.com/office/drawing/2014/main" id="{F329B7CF-EB3A-D9A1-8A40-F36D79D52D3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149141" y="1113596"/>
                    <a:ext cx="10198518" cy="4935609"/>
                  </a:xfrm>
                  <a:prstGeom prst="roundRect">
                    <a:avLst>
                      <a:gd name="adj" fmla="val 6397"/>
                    </a:avLst>
                  </a:prstGeom>
                  <a:solidFill>
                    <a:schemeClr val="accent1"/>
                  </a:solidFill>
                  <a:ln>
                    <a:solidFill>
                      <a:schemeClr val="tx2"/>
                    </a:solidFill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CA"/>
                  </a:p>
                </p:txBody>
              </p:sp>
              <p:sp>
                <p:nvSpPr>
                  <p:cNvPr id="43" name="Rectangle: Rounded Corners 42">
                    <a:extLst>
                      <a:ext uri="{FF2B5EF4-FFF2-40B4-BE49-F238E27FC236}">
                        <a16:creationId xmlns:a16="http://schemas.microsoft.com/office/drawing/2014/main" id="{70D56614-2B14-4E68-67DD-E6A9EEE98B7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996741" y="961196"/>
                    <a:ext cx="10198518" cy="4935609"/>
                  </a:xfrm>
                  <a:prstGeom prst="roundRect">
                    <a:avLst>
                      <a:gd name="adj" fmla="val 5591"/>
                    </a:avLst>
                  </a:prstGeom>
                  <a:solidFill>
                    <a:schemeClr val="accent4"/>
                  </a:solidFill>
                  <a:ln>
                    <a:solidFill>
                      <a:schemeClr val="tx2"/>
                    </a:solidFill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CA"/>
                  </a:p>
                </p:txBody>
              </p:sp>
            </p:grpSp>
            <p:grpSp>
              <p:nvGrpSpPr>
                <p:cNvPr id="16" name="Group 15">
                  <a:extLst>
                    <a:ext uri="{FF2B5EF4-FFF2-40B4-BE49-F238E27FC236}">
                      <a16:creationId xmlns:a16="http://schemas.microsoft.com/office/drawing/2014/main" id="{BE3372FA-07B1-C853-76A4-38688006B3B8}"/>
                    </a:ext>
                  </a:extLst>
                </p:cNvPr>
                <p:cNvGrpSpPr/>
                <p:nvPr/>
              </p:nvGrpSpPr>
              <p:grpSpPr>
                <a:xfrm>
                  <a:off x="11816989" y="916864"/>
                  <a:ext cx="744623" cy="2875146"/>
                  <a:chOff x="10109290" y="1342810"/>
                  <a:chExt cx="744623" cy="2875146"/>
                </a:xfrm>
                <a:solidFill>
                  <a:schemeClr val="accent4"/>
                </a:solidFill>
              </p:grpSpPr>
              <p:sp>
                <p:nvSpPr>
                  <p:cNvPr id="36" name="Oval 35">
                    <a:extLst>
                      <a:ext uri="{FF2B5EF4-FFF2-40B4-BE49-F238E27FC236}">
                        <a16:creationId xmlns:a16="http://schemas.microsoft.com/office/drawing/2014/main" id="{F2D51A2B-2370-85DD-8338-D6F4A457E8D4}"/>
                      </a:ext>
                    </a:extLst>
                  </p:cNvPr>
                  <p:cNvSpPr/>
                  <p:nvPr/>
                </p:nvSpPr>
                <p:spPr>
                  <a:xfrm>
                    <a:off x="10109290" y="3473333"/>
                    <a:ext cx="744623" cy="744623"/>
                  </a:xfrm>
                  <a:prstGeom prst="ellipse">
                    <a:avLst/>
                  </a:prstGeom>
                  <a:grpFill/>
                  <a:ln>
                    <a:solidFill>
                      <a:schemeClr val="tx2"/>
                    </a:solidFill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CA"/>
                  </a:p>
                </p:txBody>
              </p:sp>
              <p:sp>
                <p:nvSpPr>
                  <p:cNvPr id="37" name="Oval 36">
                    <a:extLst>
                      <a:ext uri="{FF2B5EF4-FFF2-40B4-BE49-F238E27FC236}">
                        <a16:creationId xmlns:a16="http://schemas.microsoft.com/office/drawing/2014/main" id="{FA233250-8D06-06AD-E11A-A2CD49113B28}"/>
                      </a:ext>
                    </a:extLst>
                  </p:cNvPr>
                  <p:cNvSpPr/>
                  <p:nvPr/>
                </p:nvSpPr>
                <p:spPr>
                  <a:xfrm>
                    <a:off x="10109290" y="2408071"/>
                    <a:ext cx="744623" cy="744623"/>
                  </a:xfrm>
                  <a:prstGeom prst="ellipse">
                    <a:avLst/>
                  </a:prstGeom>
                  <a:solidFill>
                    <a:schemeClr val="accent2"/>
                  </a:solidFill>
                  <a:ln>
                    <a:solidFill>
                      <a:schemeClr val="tx2"/>
                    </a:solidFill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CA"/>
                  </a:p>
                </p:txBody>
              </p:sp>
              <p:sp>
                <p:nvSpPr>
                  <p:cNvPr id="38" name="Oval 37">
                    <a:extLst>
                      <a:ext uri="{FF2B5EF4-FFF2-40B4-BE49-F238E27FC236}">
                        <a16:creationId xmlns:a16="http://schemas.microsoft.com/office/drawing/2014/main" id="{15A52564-3A5F-F6E9-7A70-58741019065B}"/>
                      </a:ext>
                    </a:extLst>
                  </p:cNvPr>
                  <p:cNvSpPr/>
                  <p:nvPr/>
                </p:nvSpPr>
                <p:spPr>
                  <a:xfrm>
                    <a:off x="10109290" y="1342810"/>
                    <a:ext cx="744623" cy="744623"/>
                  </a:xfrm>
                  <a:prstGeom prst="ellipse">
                    <a:avLst/>
                  </a:prstGeom>
                  <a:grpFill/>
                  <a:ln>
                    <a:solidFill>
                      <a:schemeClr val="tx2"/>
                    </a:solidFill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CA"/>
                  </a:p>
                </p:txBody>
              </p:sp>
            </p:grpSp>
            <p:grpSp>
              <p:nvGrpSpPr>
                <p:cNvPr id="18" name="Group 17">
                  <a:extLst>
                    <a:ext uri="{FF2B5EF4-FFF2-40B4-BE49-F238E27FC236}">
                      <a16:creationId xmlns:a16="http://schemas.microsoft.com/office/drawing/2014/main" id="{9460DE28-0E11-A59F-922F-F8CA96BBA325}"/>
                    </a:ext>
                  </a:extLst>
                </p:cNvPr>
                <p:cNvGrpSpPr/>
                <p:nvPr userDrawn="1"/>
              </p:nvGrpSpPr>
              <p:grpSpPr>
                <a:xfrm>
                  <a:off x="50091" y="499930"/>
                  <a:ext cx="1124271" cy="925928"/>
                  <a:chOff x="7085503" y="2521385"/>
                  <a:chExt cx="1124271" cy="925928"/>
                </a:xfrm>
              </p:grpSpPr>
              <p:sp>
                <p:nvSpPr>
                  <p:cNvPr id="19" name="Freeform: Shape 18">
                    <a:extLst>
                      <a:ext uri="{FF2B5EF4-FFF2-40B4-BE49-F238E27FC236}">
                        <a16:creationId xmlns:a16="http://schemas.microsoft.com/office/drawing/2014/main" id="{0D0AAAB3-06DA-3C75-9991-4796CC1089E6}"/>
                      </a:ext>
                    </a:extLst>
                  </p:cNvPr>
                  <p:cNvSpPr/>
                  <p:nvPr/>
                </p:nvSpPr>
                <p:spPr>
                  <a:xfrm rot="17100000">
                    <a:off x="7088769" y="2518119"/>
                    <a:ext cx="925928" cy="932459"/>
                  </a:xfrm>
                  <a:custGeom>
                    <a:avLst/>
                    <a:gdLst>
                      <a:gd name="connsiteX0" fmla="*/ 0 w 991994"/>
                      <a:gd name="connsiteY0" fmla="*/ 0 h 1079500"/>
                      <a:gd name="connsiteX1" fmla="*/ 635000 w 991994"/>
                      <a:gd name="connsiteY1" fmla="*/ 304800 h 1079500"/>
                      <a:gd name="connsiteX2" fmla="*/ 63500 w 991994"/>
                      <a:gd name="connsiteY2" fmla="*/ 431800 h 1079500"/>
                      <a:gd name="connsiteX3" fmla="*/ 152400 w 991994"/>
                      <a:gd name="connsiteY3" fmla="*/ 152400 h 1079500"/>
                      <a:gd name="connsiteX4" fmla="*/ 914400 w 991994"/>
                      <a:gd name="connsiteY4" fmla="*/ 495300 h 1079500"/>
                      <a:gd name="connsiteX5" fmla="*/ 927100 w 991994"/>
                      <a:gd name="connsiteY5" fmla="*/ 1079500 h 1079500"/>
                      <a:gd name="connsiteX0" fmla="*/ 0 w 991994"/>
                      <a:gd name="connsiteY0" fmla="*/ 0 h 1079500"/>
                      <a:gd name="connsiteX1" fmla="*/ 635000 w 991994"/>
                      <a:gd name="connsiteY1" fmla="*/ 304800 h 1079500"/>
                      <a:gd name="connsiteX2" fmla="*/ 284956 w 991994"/>
                      <a:gd name="connsiteY2" fmla="*/ 665163 h 1079500"/>
                      <a:gd name="connsiteX3" fmla="*/ 152400 w 991994"/>
                      <a:gd name="connsiteY3" fmla="*/ 152400 h 1079500"/>
                      <a:gd name="connsiteX4" fmla="*/ 914400 w 991994"/>
                      <a:gd name="connsiteY4" fmla="*/ 495300 h 1079500"/>
                      <a:gd name="connsiteX5" fmla="*/ 927100 w 991994"/>
                      <a:gd name="connsiteY5" fmla="*/ 1079500 h 1079500"/>
                      <a:gd name="connsiteX0" fmla="*/ 0 w 991994"/>
                      <a:gd name="connsiteY0" fmla="*/ 0 h 1079500"/>
                      <a:gd name="connsiteX1" fmla="*/ 635000 w 991994"/>
                      <a:gd name="connsiteY1" fmla="*/ 304800 h 1079500"/>
                      <a:gd name="connsiteX2" fmla="*/ 284956 w 991994"/>
                      <a:gd name="connsiteY2" fmla="*/ 665163 h 1079500"/>
                      <a:gd name="connsiteX3" fmla="*/ 126207 w 991994"/>
                      <a:gd name="connsiteY3" fmla="*/ 335756 h 1079500"/>
                      <a:gd name="connsiteX4" fmla="*/ 914400 w 991994"/>
                      <a:gd name="connsiteY4" fmla="*/ 495300 h 1079500"/>
                      <a:gd name="connsiteX5" fmla="*/ 927100 w 991994"/>
                      <a:gd name="connsiteY5" fmla="*/ 1079500 h 1079500"/>
                      <a:gd name="connsiteX0" fmla="*/ 0 w 991994"/>
                      <a:gd name="connsiteY0" fmla="*/ 0 h 1079500"/>
                      <a:gd name="connsiteX1" fmla="*/ 635000 w 991994"/>
                      <a:gd name="connsiteY1" fmla="*/ 304800 h 1079500"/>
                      <a:gd name="connsiteX2" fmla="*/ 284956 w 991994"/>
                      <a:gd name="connsiteY2" fmla="*/ 665163 h 1079500"/>
                      <a:gd name="connsiteX3" fmla="*/ 269082 w 991994"/>
                      <a:gd name="connsiteY3" fmla="*/ 357187 h 1079500"/>
                      <a:gd name="connsiteX4" fmla="*/ 914400 w 991994"/>
                      <a:gd name="connsiteY4" fmla="*/ 495300 h 1079500"/>
                      <a:gd name="connsiteX5" fmla="*/ 927100 w 991994"/>
                      <a:gd name="connsiteY5" fmla="*/ 1079500 h 1079500"/>
                      <a:gd name="connsiteX0" fmla="*/ 0 w 991994"/>
                      <a:gd name="connsiteY0" fmla="*/ 0 h 1079500"/>
                      <a:gd name="connsiteX1" fmla="*/ 635000 w 991994"/>
                      <a:gd name="connsiteY1" fmla="*/ 304800 h 1079500"/>
                      <a:gd name="connsiteX2" fmla="*/ 456406 w 991994"/>
                      <a:gd name="connsiteY2" fmla="*/ 724694 h 1079500"/>
                      <a:gd name="connsiteX3" fmla="*/ 269082 w 991994"/>
                      <a:gd name="connsiteY3" fmla="*/ 357187 h 1079500"/>
                      <a:gd name="connsiteX4" fmla="*/ 914400 w 991994"/>
                      <a:gd name="connsiteY4" fmla="*/ 495300 h 1079500"/>
                      <a:gd name="connsiteX5" fmla="*/ 927100 w 991994"/>
                      <a:gd name="connsiteY5" fmla="*/ 1079500 h 1079500"/>
                      <a:gd name="connsiteX0" fmla="*/ 0 w 991994"/>
                      <a:gd name="connsiteY0" fmla="*/ 0 h 1079500"/>
                      <a:gd name="connsiteX1" fmla="*/ 635000 w 991994"/>
                      <a:gd name="connsiteY1" fmla="*/ 304800 h 1079500"/>
                      <a:gd name="connsiteX2" fmla="*/ 456406 w 991994"/>
                      <a:gd name="connsiteY2" fmla="*/ 724694 h 1079500"/>
                      <a:gd name="connsiteX3" fmla="*/ 269082 w 991994"/>
                      <a:gd name="connsiteY3" fmla="*/ 357187 h 1079500"/>
                      <a:gd name="connsiteX4" fmla="*/ 914400 w 991994"/>
                      <a:gd name="connsiteY4" fmla="*/ 495300 h 1079500"/>
                      <a:gd name="connsiteX5" fmla="*/ 927100 w 991994"/>
                      <a:gd name="connsiteY5" fmla="*/ 1079500 h 1079500"/>
                      <a:gd name="connsiteX0" fmla="*/ 0 w 991994"/>
                      <a:gd name="connsiteY0" fmla="*/ 0 h 1079500"/>
                      <a:gd name="connsiteX1" fmla="*/ 635000 w 991994"/>
                      <a:gd name="connsiteY1" fmla="*/ 304800 h 1079500"/>
                      <a:gd name="connsiteX2" fmla="*/ 456406 w 991994"/>
                      <a:gd name="connsiteY2" fmla="*/ 724694 h 1079500"/>
                      <a:gd name="connsiteX3" fmla="*/ 285750 w 991994"/>
                      <a:gd name="connsiteY3" fmla="*/ 376237 h 1079500"/>
                      <a:gd name="connsiteX4" fmla="*/ 914400 w 991994"/>
                      <a:gd name="connsiteY4" fmla="*/ 495300 h 1079500"/>
                      <a:gd name="connsiteX5" fmla="*/ 927100 w 991994"/>
                      <a:gd name="connsiteY5" fmla="*/ 1079500 h 1079500"/>
                      <a:gd name="connsiteX0" fmla="*/ 0 w 991994"/>
                      <a:gd name="connsiteY0" fmla="*/ 0 h 1079500"/>
                      <a:gd name="connsiteX1" fmla="*/ 635000 w 991994"/>
                      <a:gd name="connsiteY1" fmla="*/ 304800 h 1079500"/>
                      <a:gd name="connsiteX2" fmla="*/ 456406 w 991994"/>
                      <a:gd name="connsiteY2" fmla="*/ 724694 h 1079500"/>
                      <a:gd name="connsiteX3" fmla="*/ 285750 w 991994"/>
                      <a:gd name="connsiteY3" fmla="*/ 376237 h 1079500"/>
                      <a:gd name="connsiteX4" fmla="*/ 914400 w 991994"/>
                      <a:gd name="connsiteY4" fmla="*/ 495300 h 1079500"/>
                      <a:gd name="connsiteX5" fmla="*/ 927100 w 991994"/>
                      <a:gd name="connsiteY5" fmla="*/ 1079500 h 1079500"/>
                      <a:gd name="connsiteX0" fmla="*/ 0 w 991994"/>
                      <a:gd name="connsiteY0" fmla="*/ 0 h 1079500"/>
                      <a:gd name="connsiteX1" fmla="*/ 630238 w 991994"/>
                      <a:gd name="connsiteY1" fmla="*/ 269082 h 1079500"/>
                      <a:gd name="connsiteX2" fmla="*/ 456406 w 991994"/>
                      <a:gd name="connsiteY2" fmla="*/ 724694 h 1079500"/>
                      <a:gd name="connsiteX3" fmla="*/ 285750 w 991994"/>
                      <a:gd name="connsiteY3" fmla="*/ 376237 h 1079500"/>
                      <a:gd name="connsiteX4" fmla="*/ 914400 w 991994"/>
                      <a:gd name="connsiteY4" fmla="*/ 495300 h 1079500"/>
                      <a:gd name="connsiteX5" fmla="*/ 927100 w 991994"/>
                      <a:gd name="connsiteY5" fmla="*/ 1079500 h 1079500"/>
                      <a:gd name="connsiteX0" fmla="*/ 0 w 991994"/>
                      <a:gd name="connsiteY0" fmla="*/ 0 h 1079500"/>
                      <a:gd name="connsiteX1" fmla="*/ 630238 w 991994"/>
                      <a:gd name="connsiteY1" fmla="*/ 269082 h 1079500"/>
                      <a:gd name="connsiteX2" fmla="*/ 456406 w 991994"/>
                      <a:gd name="connsiteY2" fmla="*/ 724694 h 1079500"/>
                      <a:gd name="connsiteX3" fmla="*/ 285750 w 991994"/>
                      <a:gd name="connsiteY3" fmla="*/ 376237 h 1079500"/>
                      <a:gd name="connsiteX4" fmla="*/ 914400 w 991994"/>
                      <a:gd name="connsiteY4" fmla="*/ 495300 h 1079500"/>
                      <a:gd name="connsiteX5" fmla="*/ 927100 w 991994"/>
                      <a:gd name="connsiteY5" fmla="*/ 1079500 h 1079500"/>
                      <a:gd name="connsiteX0" fmla="*/ 0 w 991994"/>
                      <a:gd name="connsiteY0" fmla="*/ 0 h 1079500"/>
                      <a:gd name="connsiteX1" fmla="*/ 630238 w 991994"/>
                      <a:gd name="connsiteY1" fmla="*/ 269082 h 1079500"/>
                      <a:gd name="connsiteX2" fmla="*/ 456406 w 991994"/>
                      <a:gd name="connsiteY2" fmla="*/ 724694 h 1079500"/>
                      <a:gd name="connsiteX3" fmla="*/ 285750 w 991994"/>
                      <a:gd name="connsiteY3" fmla="*/ 376237 h 1079500"/>
                      <a:gd name="connsiteX4" fmla="*/ 914400 w 991994"/>
                      <a:gd name="connsiteY4" fmla="*/ 495300 h 1079500"/>
                      <a:gd name="connsiteX5" fmla="*/ 927100 w 991994"/>
                      <a:gd name="connsiteY5" fmla="*/ 1079500 h 1079500"/>
                      <a:gd name="connsiteX0" fmla="*/ 0 w 991994"/>
                      <a:gd name="connsiteY0" fmla="*/ 0 h 1079500"/>
                      <a:gd name="connsiteX1" fmla="*/ 630238 w 991994"/>
                      <a:gd name="connsiteY1" fmla="*/ 269082 h 1079500"/>
                      <a:gd name="connsiteX2" fmla="*/ 456406 w 991994"/>
                      <a:gd name="connsiteY2" fmla="*/ 724694 h 1079500"/>
                      <a:gd name="connsiteX3" fmla="*/ 285750 w 991994"/>
                      <a:gd name="connsiteY3" fmla="*/ 376237 h 1079500"/>
                      <a:gd name="connsiteX4" fmla="*/ 914400 w 991994"/>
                      <a:gd name="connsiteY4" fmla="*/ 495300 h 1079500"/>
                      <a:gd name="connsiteX5" fmla="*/ 927100 w 991994"/>
                      <a:gd name="connsiteY5" fmla="*/ 1079500 h 1079500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409750 w 1115994"/>
                      <a:gd name="connsiteY3" fmla="*/ 439615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409750 w 1115994"/>
                      <a:gd name="connsiteY3" fmla="*/ 439615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409750 w 1115994"/>
                      <a:gd name="connsiteY3" fmla="*/ 439615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409750 w 1115994"/>
                      <a:gd name="connsiteY3" fmla="*/ 439615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409750 w 1115994"/>
                      <a:gd name="connsiteY3" fmla="*/ 439615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409750 w 1115994"/>
                      <a:gd name="connsiteY3" fmla="*/ 439615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409750 w 1115994"/>
                      <a:gd name="connsiteY3" fmla="*/ 439615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409750 w 1115994"/>
                      <a:gd name="connsiteY3" fmla="*/ 439615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409750 w 1115994"/>
                      <a:gd name="connsiteY3" fmla="*/ 439615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409750 w 1115994"/>
                      <a:gd name="connsiteY3" fmla="*/ 439615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409750 w 1115994"/>
                      <a:gd name="connsiteY3" fmla="*/ 439615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398728 w 1115994"/>
                      <a:gd name="connsiteY3" fmla="*/ 472682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398728 w 1115994"/>
                      <a:gd name="connsiteY3" fmla="*/ 472682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398728 w 1115994"/>
                      <a:gd name="connsiteY3" fmla="*/ 472682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398728 w 1115994"/>
                      <a:gd name="connsiteY3" fmla="*/ 472682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398728 w 1115994"/>
                      <a:gd name="connsiteY3" fmla="*/ 472682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398728 w 1115994"/>
                      <a:gd name="connsiteY3" fmla="*/ 472682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365 h 1143243"/>
                      <a:gd name="connsiteX1" fmla="*/ 754238 w 1115994"/>
                      <a:gd name="connsiteY1" fmla="*/ 332825 h 1143243"/>
                      <a:gd name="connsiteX2" fmla="*/ 580406 w 1115994"/>
                      <a:gd name="connsiteY2" fmla="*/ 788437 h 1143243"/>
                      <a:gd name="connsiteX3" fmla="*/ 398728 w 1115994"/>
                      <a:gd name="connsiteY3" fmla="*/ 473047 h 1143243"/>
                      <a:gd name="connsiteX4" fmla="*/ 1038400 w 1115994"/>
                      <a:gd name="connsiteY4" fmla="*/ 559043 h 1143243"/>
                      <a:gd name="connsiteX5" fmla="*/ 1051100 w 1115994"/>
                      <a:gd name="connsiteY5" fmla="*/ 1143243 h 1143243"/>
                      <a:gd name="connsiteX0" fmla="*/ 0 w 1115994"/>
                      <a:gd name="connsiteY0" fmla="*/ 365 h 1143243"/>
                      <a:gd name="connsiteX1" fmla="*/ 754238 w 1115994"/>
                      <a:gd name="connsiteY1" fmla="*/ 332825 h 1143243"/>
                      <a:gd name="connsiteX2" fmla="*/ 580406 w 1115994"/>
                      <a:gd name="connsiteY2" fmla="*/ 788437 h 1143243"/>
                      <a:gd name="connsiteX3" fmla="*/ 398728 w 1115994"/>
                      <a:gd name="connsiteY3" fmla="*/ 473047 h 1143243"/>
                      <a:gd name="connsiteX4" fmla="*/ 1038400 w 1115994"/>
                      <a:gd name="connsiteY4" fmla="*/ 559043 h 1143243"/>
                      <a:gd name="connsiteX5" fmla="*/ 1051100 w 1115994"/>
                      <a:gd name="connsiteY5" fmla="*/ 1143243 h 1143243"/>
                      <a:gd name="connsiteX0" fmla="*/ 0 w 1115994"/>
                      <a:gd name="connsiteY0" fmla="*/ 365 h 1143243"/>
                      <a:gd name="connsiteX1" fmla="*/ 754238 w 1115994"/>
                      <a:gd name="connsiteY1" fmla="*/ 332825 h 1143243"/>
                      <a:gd name="connsiteX2" fmla="*/ 580406 w 1115994"/>
                      <a:gd name="connsiteY2" fmla="*/ 788437 h 1143243"/>
                      <a:gd name="connsiteX3" fmla="*/ 398728 w 1115994"/>
                      <a:gd name="connsiteY3" fmla="*/ 473047 h 1143243"/>
                      <a:gd name="connsiteX4" fmla="*/ 1038400 w 1115994"/>
                      <a:gd name="connsiteY4" fmla="*/ 559043 h 1143243"/>
                      <a:gd name="connsiteX5" fmla="*/ 1051100 w 1115994"/>
                      <a:gd name="connsiteY5" fmla="*/ 1143243 h 1143243"/>
                      <a:gd name="connsiteX0" fmla="*/ 0 w 1115994"/>
                      <a:gd name="connsiteY0" fmla="*/ 365 h 1143243"/>
                      <a:gd name="connsiteX1" fmla="*/ 754238 w 1115994"/>
                      <a:gd name="connsiteY1" fmla="*/ 332825 h 1143243"/>
                      <a:gd name="connsiteX2" fmla="*/ 580406 w 1115994"/>
                      <a:gd name="connsiteY2" fmla="*/ 788437 h 1143243"/>
                      <a:gd name="connsiteX3" fmla="*/ 398728 w 1115994"/>
                      <a:gd name="connsiteY3" fmla="*/ 473047 h 1143243"/>
                      <a:gd name="connsiteX4" fmla="*/ 1038400 w 1115994"/>
                      <a:gd name="connsiteY4" fmla="*/ 559043 h 1143243"/>
                      <a:gd name="connsiteX5" fmla="*/ 1051100 w 1115994"/>
                      <a:gd name="connsiteY5" fmla="*/ 1143243 h 1143243"/>
                      <a:gd name="connsiteX0" fmla="*/ 0 w 1115994"/>
                      <a:gd name="connsiteY0" fmla="*/ 365 h 1143243"/>
                      <a:gd name="connsiteX1" fmla="*/ 754238 w 1115994"/>
                      <a:gd name="connsiteY1" fmla="*/ 332825 h 1143243"/>
                      <a:gd name="connsiteX2" fmla="*/ 580406 w 1115994"/>
                      <a:gd name="connsiteY2" fmla="*/ 788437 h 1143243"/>
                      <a:gd name="connsiteX3" fmla="*/ 398728 w 1115994"/>
                      <a:gd name="connsiteY3" fmla="*/ 473047 h 1143243"/>
                      <a:gd name="connsiteX4" fmla="*/ 1038400 w 1115994"/>
                      <a:gd name="connsiteY4" fmla="*/ 559043 h 1143243"/>
                      <a:gd name="connsiteX5" fmla="*/ 1051100 w 1115994"/>
                      <a:gd name="connsiteY5" fmla="*/ 1143243 h 1143243"/>
                      <a:gd name="connsiteX0" fmla="*/ 0 w 1127405"/>
                      <a:gd name="connsiteY0" fmla="*/ 365 h 1140488"/>
                      <a:gd name="connsiteX1" fmla="*/ 754238 w 1127405"/>
                      <a:gd name="connsiteY1" fmla="*/ 332825 h 1140488"/>
                      <a:gd name="connsiteX2" fmla="*/ 580406 w 1127405"/>
                      <a:gd name="connsiteY2" fmla="*/ 788437 h 1140488"/>
                      <a:gd name="connsiteX3" fmla="*/ 398728 w 1127405"/>
                      <a:gd name="connsiteY3" fmla="*/ 473047 h 1140488"/>
                      <a:gd name="connsiteX4" fmla="*/ 1038400 w 1127405"/>
                      <a:gd name="connsiteY4" fmla="*/ 559043 h 1140488"/>
                      <a:gd name="connsiteX5" fmla="*/ 1075900 w 1127405"/>
                      <a:gd name="connsiteY5" fmla="*/ 1140488 h 1140488"/>
                      <a:gd name="connsiteX0" fmla="*/ 0 w 1137973"/>
                      <a:gd name="connsiteY0" fmla="*/ 365 h 1146000"/>
                      <a:gd name="connsiteX1" fmla="*/ 754238 w 1137973"/>
                      <a:gd name="connsiteY1" fmla="*/ 332825 h 1146000"/>
                      <a:gd name="connsiteX2" fmla="*/ 580406 w 1137973"/>
                      <a:gd name="connsiteY2" fmla="*/ 788437 h 1146000"/>
                      <a:gd name="connsiteX3" fmla="*/ 398728 w 1137973"/>
                      <a:gd name="connsiteY3" fmla="*/ 473047 h 1146000"/>
                      <a:gd name="connsiteX4" fmla="*/ 1038400 w 1137973"/>
                      <a:gd name="connsiteY4" fmla="*/ 559043 h 1146000"/>
                      <a:gd name="connsiteX5" fmla="*/ 1095190 w 1137973"/>
                      <a:gd name="connsiteY5" fmla="*/ 1146000 h 11460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137973" h="1146000">
                        <a:moveTo>
                          <a:pt x="0" y="365"/>
                        </a:moveTo>
                        <a:cubicBezTo>
                          <a:pt x="488565" y="-9975"/>
                          <a:pt x="657504" y="201480"/>
                          <a:pt x="754238" y="332825"/>
                        </a:cubicBezTo>
                        <a:cubicBezTo>
                          <a:pt x="850972" y="464170"/>
                          <a:pt x="727836" y="784356"/>
                          <a:pt x="580406" y="788437"/>
                        </a:cubicBezTo>
                        <a:cubicBezTo>
                          <a:pt x="432976" y="792518"/>
                          <a:pt x="284536" y="655173"/>
                          <a:pt x="398728" y="473047"/>
                        </a:cubicBezTo>
                        <a:cubicBezTo>
                          <a:pt x="512920" y="290921"/>
                          <a:pt x="909283" y="404526"/>
                          <a:pt x="1038400" y="559043"/>
                        </a:cubicBezTo>
                        <a:cubicBezTo>
                          <a:pt x="1167517" y="713560"/>
                          <a:pt x="1153398" y="931158"/>
                          <a:pt x="1095190" y="1146000"/>
                        </a:cubicBezTo>
                      </a:path>
                    </a:pathLst>
                  </a:custGeom>
                  <a:grpFill/>
                  <a:ln w="15875" cap="rnd">
                    <a:solidFill>
                      <a:schemeClr val="tx2"/>
                    </a:solidFill>
                    <a:prstDash val="dash"/>
                    <a:round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IN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0" name="Freeform: Shape 19">
                    <a:extLst>
                      <a:ext uri="{FF2B5EF4-FFF2-40B4-BE49-F238E27FC236}">
                        <a16:creationId xmlns:a16="http://schemas.microsoft.com/office/drawing/2014/main" id="{4E39F3F2-FC86-59F2-9E0B-C146E2CA7FF2}"/>
                      </a:ext>
                    </a:extLst>
                  </p:cNvPr>
                  <p:cNvSpPr/>
                  <p:nvPr/>
                </p:nvSpPr>
                <p:spPr>
                  <a:xfrm>
                    <a:off x="8088630" y="2650167"/>
                    <a:ext cx="121144" cy="114934"/>
                  </a:xfrm>
                  <a:custGeom>
                    <a:avLst/>
                    <a:gdLst>
                      <a:gd name="connsiteX0" fmla="*/ 164847 w 255741"/>
                      <a:gd name="connsiteY0" fmla="*/ 0 h 242633"/>
                      <a:gd name="connsiteX1" fmla="*/ 255741 w 255741"/>
                      <a:gd name="connsiteY1" fmla="*/ 242633 h 242633"/>
                      <a:gd name="connsiteX2" fmla="*/ 0 w 255741"/>
                      <a:gd name="connsiteY2" fmla="*/ 201049 h 242633"/>
                      <a:gd name="connsiteX3" fmla="*/ 164847 w 255741"/>
                      <a:gd name="connsiteY3" fmla="*/ 0 h 2426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55741" h="242633">
                        <a:moveTo>
                          <a:pt x="164847" y="0"/>
                        </a:moveTo>
                        <a:lnTo>
                          <a:pt x="255741" y="242633"/>
                        </a:lnTo>
                        <a:lnTo>
                          <a:pt x="0" y="201049"/>
                        </a:lnTo>
                        <a:lnTo>
                          <a:pt x="164847" y="0"/>
                        </a:lnTo>
                        <a:close/>
                      </a:path>
                    </a:pathLst>
                  </a:custGeom>
                  <a:solidFill>
                    <a:schemeClr val="bg2"/>
                  </a:solidFill>
                  <a:ln w="15875">
                    <a:solidFill>
                      <a:schemeClr val="tx2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6" name="Freeform: Shape 5">
                  <a:extLst>
                    <a:ext uri="{FF2B5EF4-FFF2-40B4-BE49-F238E27FC236}">
                      <a16:creationId xmlns:a16="http://schemas.microsoft.com/office/drawing/2014/main" id="{DB6C3076-F375-A676-940A-572AAD8957E9}"/>
                    </a:ext>
                  </a:extLst>
                </p:cNvPr>
                <p:cNvSpPr/>
                <p:nvPr/>
              </p:nvSpPr>
              <p:spPr>
                <a:xfrm>
                  <a:off x="10012226" y="91887"/>
                  <a:ext cx="374842" cy="376126"/>
                </a:xfrm>
                <a:custGeom>
                  <a:avLst/>
                  <a:gdLst>
                    <a:gd name="connsiteX0" fmla="*/ 565090 w 1128244"/>
                    <a:gd name="connsiteY0" fmla="*/ 0 h 1132108"/>
                    <a:gd name="connsiteX1" fmla="*/ 690880 w 1128244"/>
                    <a:gd name="connsiteY1" fmla="*/ 408333 h 1132108"/>
                    <a:gd name="connsiteX2" fmla="*/ 1128244 w 1128244"/>
                    <a:gd name="connsiteY2" fmla="*/ 572828 h 1132108"/>
                    <a:gd name="connsiteX3" fmla="*/ 714103 w 1128244"/>
                    <a:gd name="connsiteY3" fmla="*/ 712164 h 1132108"/>
                    <a:gd name="connsiteX4" fmla="*/ 567025 w 1128244"/>
                    <a:gd name="connsiteY4" fmla="*/ 1132109 h 1132108"/>
                    <a:gd name="connsiteX5" fmla="*/ 400594 w 1128244"/>
                    <a:gd name="connsiteY5" fmla="*/ 698617 h 1132108"/>
                    <a:gd name="connsiteX6" fmla="*/ 0 w 1128244"/>
                    <a:gd name="connsiteY6" fmla="*/ 568957 h 1132108"/>
                    <a:gd name="connsiteX7" fmla="*/ 441235 w 1128244"/>
                    <a:gd name="connsiteY7" fmla="*/ 408333 h 1132108"/>
                    <a:gd name="connsiteX8" fmla="*/ 565090 w 1128244"/>
                    <a:gd name="connsiteY8" fmla="*/ 0 h 11321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28244" h="1132108">
                      <a:moveTo>
                        <a:pt x="565090" y="0"/>
                      </a:moveTo>
                      <a:cubicBezTo>
                        <a:pt x="580572" y="127725"/>
                        <a:pt x="613471" y="315442"/>
                        <a:pt x="690880" y="408333"/>
                      </a:cubicBezTo>
                      <a:cubicBezTo>
                        <a:pt x="777966" y="522512"/>
                        <a:pt x="965684" y="543799"/>
                        <a:pt x="1128244" y="572828"/>
                      </a:cubicBezTo>
                      <a:cubicBezTo>
                        <a:pt x="957943" y="609597"/>
                        <a:pt x="820541" y="619273"/>
                        <a:pt x="714103" y="712164"/>
                      </a:cubicBezTo>
                      <a:cubicBezTo>
                        <a:pt x="586377" y="849565"/>
                        <a:pt x="584442" y="1052764"/>
                        <a:pt x="567025" y="1132109"/>
                      </a:cubicBezTo>
                      <a:cubicBezTo>
                        <a:pt x="545737" y="1048894"/>
                        <a:pt x="526385" y="797314"/>
                        <a:pt x="400594" y="698617"/>
                      </a:cubicBezTo>
                      <a:cubicBezTo>
                        <a:pt x="305768" y="615403"/>
                        <a:pt x="141272" y="597986"/>
                        <a:pt x="0" y="568957"/>
                      </a:cubicBezTo>
                      <a:cubicBezTo>
                        <a:pt x="150949" y="551540"/>
                        <a:pt x="346408" y="520576"/>
                        <a:pt x="441235" y="408333"/>
                      </a:cubicBezTo>
                      <a:cubicBezTo>
                        <a:pt x="505097" y="311572"/>
                        <a:pt x="536061" y="224486"/>
                        <a:pt x="56509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 w="15875" cap="flat">
                  <a:solidFill>
                    <a:schemeClr val="tx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121" name="Group 120">
                  <a:extLst>
                    <a:ext uri="{FF2B5EF4-FFF2-40B4-BE49-F238E27FC236}">
                      <a16:creationId xmlns:a16="http://schemas.microsoft.com/office/drawing/2014/main" id="{338A50E9-129F-0EB0-90C7-E4C60DAFE9EA}"/>
                    </a:ext>
                  </a:extLst>
                </p:cNvPr>
                <p:cNvGrpSpPr/>
                <p:nvPr userDrawn="1"/>
              </p:nvGrpSpPr>
              <p:grpSpPr>
                <a:xfrm>
                  <a:off x="50091" y="1970972"/>
                  <a:ext cx="381560" cy="3705940"/>
                  <a:chOff x="50091" y="1970972"/>
                  <a:chExt cx="381560" cy="3705940"/>
                </a:xfrm>
              </p:grpSpPr>
              <p:grpSp>
                <p:nvGrpSpPr>
                  <p:cNvPr id="116" name="Group 115">
                    <a:extLst>
                      <a:ext uri="{FF2B5EF4-FFF2-40B4-BE49-F238E27FC236}">
                        <a16:creationId xmlns:a16="http://schemas.microsoft.com/office/drawing/2014/main" id="{30AB00F4-3909-CCAD-2AD2-8E45F68839DA}"/>
                      </a:ext>
                    </a:extLst>
                  </p:cNvPr>
                  <p:cNvGrpSpPr/>
                  <p:nvPr userDrawn="1"/>
                </p:nvGrpSpPr>
                <p:grpSpPr>
                  <a:xfrm flipH="1">
                    <a:off x="50091" y="4203630"/>
                    <a:ext cx="381560" cy="1473282"/>
                    <a:chOff x="-119775" y="2919598"/>
                    <a:chExt cx="744623" cy="2875146"/>
                  </a:xfrm>
                </p:grpSpPr>
                <p:sp>
                  <p:nvSpPr>
                    <p:cNvPr id="113" name="Oval 112">
                      <a:extLst>
                        <a:ext uri="{FF2B5EF4-FFF2-40B4-BE49-F238E27FC236}">
                          <a16:creationId xmlns:a16="http://schemas.microsoft.com/office/drawing/2014/main" id="{E7685737-122D-BEFA-7F0A-AEE2F8213EF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-119775" y="5050121"/>
                      <a:ext cx="744623" cy="744623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>
                      <a:solidFill>
                        <a:schemeClr val="tx2"/>
                      </a:solidFill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CA"/>
                    </a:p>
                  </p:txBody>
                </p:sp>
                <p:sp>
                  <p:nvSpPr>
                    <p:cNvPr id="114" name="Oval 113">
                      <a:extLst>
                        <a:ext uri="{FF2B5EF4-FFF2-40B4-BE49-F238E27FC236}">
                          <a16:creationId xmlns:a16="http://schemas.microsoft.com/office/drawing/2014/main" id="{1D1F86E6-2620-1418-AA3F-3965656B5D7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-119775" y="3984859"/>
                      <a:ext cx="744623" cy="744623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>
                      <a:solidFill>
                        <a:schemeClr val="tx2"/>
                      </a:solidFill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CA"/>
                    </a:p>
                  </p:txBody>
                </p:sp>
                <p:sp>
                  <p:nvSpPr>
                    <p:cNvPr id="115" name="Oval 114">
                      <a:extLst>
                        <a:ext uri="{FF2B5EF4-FFF2-40B4-BE49-F238E27FC236}">
                          <a16:creationId xmlns:a16="http://schemas.microsoft.com/office/drawing/2014/main" id="{087103B5-6163-F1C3-BE21-3310CC8C375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-119775" y="2919598"/>
                      <a:ext cx="744623" cy="744623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>
                      <a:solidFill>
                        <a:schemeClr val="tx2"/>
                      </a:solidFill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CA"/>
                    </a:p>
                  </p:txBody>
                </p:sp>
              </p:grpSp>
              <p:grpSp>
                <p:nvGrpSpPr>
                  <p:cNvPr id="117" name="Group 116">
                    <a:extLst>
                      <a:ext uri="{FF2B5EF4-FFF2-40B4-BE49-F238E27FC236}">
                        <a16:creationId xmlns:a16="http://schemas.microsoft.com/office/drawing/2014/main" id="{AB975C5F-2277-A46E-9439-1B3605785D0C}"/>
                      </a:ext>
                    </a:extLst>
                  </p:cNvPr>
                  <p:cNvGrpSpPr/>
                  <p:nvPr userDrawn="1"/>
                </p:nvGrpSpPr>
                <p:grpSpPr>
                  <a:xfrm flipH="1">
                    <a:off x="50091" y="1970972"/>
                    <a:ext cx="381560" cy="1473282"/>
                    <a:chOff x="-119775" y="2919598"/>
                    <a:chExt cx="744623" cy="2875146"/>
                  </a:xfrm>
                </p:grpSpPr>
                <p:sp>
                  <p:nvSpPr>
                    <p:cNvPr id="118" name="Oval 117">
                      <a:extLst>
                        <a:ext uri="{FF2B5EF4-FFF2-40B4-BE49-F238E27FC236}">
                          <a16:creationId xmlns:a16="http://schemas.microsoft.com/office/drawing/2014/main" id="{56EA3E33-63F2-5EBE-6ABD-DAD9926AA73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-119775" y="5050121"/>
                      <a:ext cx="744623" cy="744623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>
                      <a:solidFill>
                        <a:schemeClr val="tx2"/>
                      </a:solidFill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CA"/>
                    </a:p>
                  </p:txBody>
                </p:sp>
                <p:sp>
                  <p:nvSpPr>
                    <p:cNvPr id="119" name="Oval 118">
                      <a:extLst>
                        <a:ext uri="{FF2B5EF4-FFF2-40B4-BE49-F238E27FC236}">
                          <a16:creationId xmlns:a16="http://schemas.microsoft.com/office/drawing/2014/main" id="{D92A874C-62E3-FFC4-4843-B2D42ACD25E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-119775" y="3984859"/>
                      <a:ext cx="744623" cy="744623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>
                      <a:solidFill>
                        <a:schemeClr val="tx2"/>
                      </a:solidFill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CA"/>
                    </a:p>
                  </p:txBody>
                </p:sp>
                <p:sp>
                  <p:nvSpPr>
                    <p:cNvPr id="120" name="Oval 119">
                      <a:extLst>
                        <a:ext uri="{FF2B5EF4-FFF2-40B4-BE49-F238E27FC236}">
                          <a16:creationId xmlns:a16="http://schemas.microsoft.com/office/drawing/2014/main" id="{84B6DCDE-B2D4-F85E-50CC-606E013DAC7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-119775" y="2919598"/>
                      <a:ext cx="744623" cy="744623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>
                      <a:solidFill>
                        <a:schemeClr val="tx2"/>
                      </a:solidFill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CA"/>
                    </a:p>
                  </p:txBody>
                </p:sp>
              </p:grpSp>
            </p:grpSp>
          </p:grpSp>
        </p:grp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77F9E2B0-EBDF-4B30-22C9-4E0915EE693F}"/>
                </a:ext>
              </a:extLst>
            </p:cNvPr>
            <p:cNvSpPr/>
            <p:nvPr userDrawn="1"/>
          </p:nvSpPr>
          <p:spPr>
            <a:xfrm>
              <a:off x="3365573" y="6335618"/>
              <a:ext cx="406082" cy="407472"/>
            </a:xfrm>
            <a:custGeom>
              <a:avLst/>
              <a:gdLst>
                <a:gd name="connsiteX0" fmla="*/ 565090 w 1128244"/>
                <a:gd name="connsiteY0" fmla="*/ 0 h 1132108"/>
                <a:gd name="connsiteX1" fmla="*/ 690880 w 1128244"/>
                <a:gd name="connsiteY1" fmla="*/ 408333 h 1132108"/>
                <a:gd name="connsiteX2" fmla="*/ 1128244 w 1128244"/>
                <a:gd name="connsiteY2" fmla="*/ 572828 h 1132108"/>
                <a:gd name="connsiteX3" fmla="*/ 714103 w 1128244"/>
                <a:gd name="connsiteY3" fmla="*/ 712164 h 1132108"/>
                <a:gd name="connsiteX4" fmla="*/ 567025 w 1128244"/>
                <a:gd name="connsiteY4" fmla="*/ 1132109 h 1132108"/>
                <a:gd name="connsiteX5" fmla="*/ 400594 w 1128244"/>
                <a:gd name="connsiteY5" fmla="*/ 698617 h 1132108"/>
                <a:gd name="connsiteX6" fmla="*/ 0 w 1128244"/>
                <a:gd name="connsiteY6" fmla="*/ 568957 h 1132108"/>
                <a:gd name="connsiteX7" fmla="*/ 441235 w 1128244"/>
                <a:gd name="connsiteY7" fmla="*/ 408333 h 1132108"/>
                <a:gd name="connsiteX8" fmla="*/ 565090 w 1128244"/>
                <a:gd name="connsiteY8" fmla="*/ 0 h 1132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28244" h="1132108">
                  <a:moveTo>
                    <a:pt x="565090" y="0"/>
                  </a:moveTo>
                  <a:cubicBezTo>
                    <a:pt x="580572" y="127725"/>
                    <a:pt x="613471" y="315442"/>
                    <a:pt x="690880" y="408333"/>
                  </a:cubicBezTo>
                  <a:cubicBezTo>
                    <a:pt x="777966" y="522512"/>
                    <a:pt x="965684" y="543799"/>
                    <a:pt x="1128244" y="572828"/>
                  </a:cubicBezTo>
                  <a:cubicBezTo>
                    <a:pt x="957943" y="609597"/>
                    <a:pt x="820541" y="619273"/>
                    <a:pt x="714103" y="712164"/>
                  </a:cubicBezTo>
                  <a:cubicBezTo>
                    <a:pt x="586377" y="849565"/>
                    <a:pt x="584442" y="1052764"/>
                    <a:pt x="567025" y="1132109"/>
                  </a:cubicBezTo>
                  <a:cubicBezTo>
                    <a:pt x="545737" y="1048894"/>
                    <a:pt x="526385" y="797314"/>
                    <a:pt x="400594" y="698617"/>
                  </a:cubicBezTo>
                  <a:cubicBezTo>
                    <a:pt x="305768" y="615403"/>
                    <a:pt x="141272" y="597986"/>
                    <a:pt x="0" y="568957"/>
                  </a:cubicBezTo>
                  <a:cubicBezTo>
                    <a:pt x="150949" y="551540"/>
                    <a:pt x="346408" y="520576"/>
                    <a:pt x="441235" y="408333"/>
                  </a:cubicBezTo>
                  <a:cubicBezTo>
                    <a:pt x="505097" y="311572"/>
                    <a:pt x="536061" y="224486"/>
                    <a:pt x="565090" y="0"/>
                  </a:cubicBezTo>
                  <a:close/>
                </a:path>
              </a:pathLst>
            </a:custGeom>
            <a:solidFill>
              <a:schemeClr val="accent2"/>
            </a:solidFill>
            <a:ln w="15875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9" name="Title Placeholder 1">
            <a:extLst>
              <a:ext uri="{FF2B5EF4-FFF2-40B4-BE49-F238E27FC236}">
                <a16:creationId xmlns:a16="http://schemas.microsoft.com/office/drawing/2014/main" id="{63B408A5-8AEA-201B-C6C3-B033A85044D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335822" y="368300"/>
            <a:ext cx="10610611" cy="7921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dirty="0"/>
              <a:t>Click to edit Master title style</a:t>
            </a:r>
            <a:endParaRPr lang="en-CA" dirty="0"/>
          </a:p>
        </p:txBody>
      </p:sp>
      <p:sp>
        <p:nvSpPr>
          <p:cNvPr id="10" name="Date Placeholder 9">
            <a:extLst>
              <a:ext uri="{FF2B5EF4-FFF2-40B4-BE49-F238E27FC236}">
                <a16:creationId xmlns:a16="http://schemas.microsoft.com/office/drawing/2014/main" id="{28EE0BEB-506B-6C12-9ADC-EEABA70D18B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AB2F998-B592-4D85-9590-E2052DAAC0FD}" type="datetime1">
              <a:rPr lang="en-US" smtClean="0"/>
              <a:t>5/2/2025</a:t>
            </a:fld>
            <a:endParaRPr lang="en-IN" dirty="0"/>
          </a:p>
        </p:txBody>
      </p:sp>
      <p:sp>
        <p:nvSpPr>
          <p:cNvPr id="11" name="Footer Placeholder 10">
            <a:extLst>
              <a:ext uri="{FF2B5EF4-FFF2-40B4-BE49-F238E27FC236}">
                <a16:creationId xmlns:a16="http://schemas.microsoft.com/office/drawing/2014/main" id="{EF539C1C-0CCC-4209-EBBC-15ECFCB13A8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chemeClr val="bg2">
                    <a:lumMod val="50000"/>
                  </a:schemeClr>
                </a:solidFill>
              </a:rPr>
              <a:t>www.yourwebsite.com</a:t>
            </a:r>
            <a:endParaRPr lang="en-US" dirty="0">
              <a:solidFill>
                <a:schemeClr val="bg2">
                  <a:lumMod val="50000"/>
                </a:schemeClr>
              </a:solidFill>
            </a:endParaRPr>
          </a:p>
        </p:txBody>
      </p:sp>
      <p:sp>
        <p:nvSpPr>
          <p:cNvPr id="12" name="Slide Number Placeholder 11">
            <a:extLst>
              <a:ext uri="{FF2B5EF4-FFF2-40B4-BE49-F238E27FC236}">
                <a16:creationId xmlns:a16="http://schemas.microsoft.com/office/drawing/2014/main" id="{C9CB7B2E-1DFE-54E9-6FA4-EB5DC10BC9A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US">
                <a:solidFill>
                  <a:schemeClr val="bg2">
                    <a:lumMod val="50000"/>
                  </a:schemeClr>
                </a:solidFill>
              </a:rPr>
              <a:t>Slide </a:t>
            </a:r>
            <a:fld id="{6CB62808-88BB-4E82-9200-19DAFECDBB5A}" type="slidenum">
              <a:rPr lang="en-IN" smtClean="0"/>
              <a:pPr/>
              <a:t>‹#›</a:t>
            </a:fld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1871338772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5" name="Group 124">
            <a:extLst>
              <a:ext uri="{FF2B5EF4-FFF2-40B4-BE49-F238E27FC236}">
                <a16:creationId xmlns:a16="http://schemas.microsoft.com/office/drawing/2014/main" id="{A448CDD0-5F77-AAD0-5AA4-221F0C31F680}"/>
              </a:ext>
            </a:extLst>
          </p:cNvPr>
          <p:cNvGrpSpPr/>
          <p:nvPr userDrawn="1"/>
        </p:nvGrpSpPr>
        <p:grpSpPr>
          <a:xfrm>
            <a:off x="-25746" y="-21789"/>
            <a:ext cx="12587358" cy="6879789"/>
            <a:chOff x="-25746" y="-21789"/>
            <a:chExt cx="12587358" cy="6879789"/>
          </a:xfrm>
        </p:grpSpPr>
        <p:grpSp>
          <p:nvGrpSpPr>
            <p:cNvPr id="123" name="Group 122">
              <a:extLst>
                <a:ext uri="{FF2B5EF4-FFF2-40B4-BE49-F238E27FC236}">
                  <a16:creationId xmlns:a16="http://schemas.microsoft.com/office/drawing/2014/main" id="{827F9350-EB46-27E8-D130-C9F57749893A}"/>
                </a:ext>
              </a:extLst>
            </p:cNvPr>
            <p:cNvGrpSpPr/>
            <p:nvPr userDrawn="1"/>
          </p:nvGrpSpPr>
          <p:grpSpPr>
            <a:xfrm>
              <a:off x="-25746" y="-21789"/>
              <a:ext cx="12587358" cy="6879789"/>
              <a:chOff x="-25746" y="-21789"/>
              <a:chExt cx="12587358" cy="6879789"/>
            </a:xfrm>
          </p:grpSpPr>
          <p:sp>
            <p:nvSpPr>
              <p:cNvPr id="2" name="Rectangle 1">
                <a:extLst>
                  <a:ext uri="{FF2B5EF4-FFF2-40B4-BE49-F238E27FC236}">
                    <a16:creationId xmlns:a16="http://schemas.microsoft.com/office/drawing/2014/main" id="{EA18BEF1-3478-C87A-C967-073613716EFC}"/>
                  </a:ext>
                </a:extLst>
              </p:cNvPr>
              <p:cNvSpPr/>
              <p:nvPr userDrawn="1"/>
            </p:nvSpPr>
            <p:spPr>
              <a:xfrm>
                <a:off x="0" y="0"/>
                <a:ext cx="12192000" cy="6858000"/>
              </a:xfrm>
              <a:prstGeom prst="rect">
                <a:avLst/>
              </a:prstGeom>
              <a:solidFill>
                <a:schemeClr val="accent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N" dirty="0"/>
              </a:p>
            </p:txBody>
          </p:sp>
          <p:grpSp>
            <p:nvGrpSpPr>
              <p:cNvPr id="13" name="Group 12">
                <a:extLst>
                  <a:ext uri="{FF2B5EF4-FFF2-40B4-BE49-F238E27FC236}">
                    <a16:creationId xmlns:a16="http://schemas.microsoft.com/office/drawing/2014/main" id="{84C719BB-A05E-E25B-418A-C0BAB205C535}"/>
                  </a:ext>
                </a:extLst>
              </p:cNvPr>
              <p:cNvGrpSpPr/>
              <p:nvPr/>
            </p:nvGrpSpPr>
            <p:grpSpPr>
              <a:xfrm>
                <a:off x="-25746" y="-21789"/>
                <a:ext cx="12217745" cy="6879783"/>
                <a:chOff x="-25746" y="-21789"/>
                <a:chExt cx="12217745" cy="6879783"/>
              </a:xfrm>
            </p:grpSpPr>
            <p:grpSp>
              <p:nvGrpSpPr>
                <p:cNvPr id="44" name="Group 43">
                  <a:extLst>
                    <a:ext uri="{FF2B5EF4-FFF2-40B4-BE49-F238E27FC236}">
                      <a16:creationId xmlns:a16="http://schemas.microsoft.com/office/drawing/2014/main" id="{B5DFB249-9502-CA01-F67E-98D9A1496CFF}"/>
                    </a:ext>
                  </a:extLst>
                </p:cNvPr>
                <p:cNvGrpSpPr/>
                <p:nvPr/>
              </p:nvGrpSpPr>
              <p:grpSpPr>
                <a:xfrm>
                  <a:off x="-25746" y="-21789"/>
                  <a:ext cx="12217745" cy="6879783"/>
                  <a:chOff x="-25746" y="-21789"/>
                  <a:chExt cx="12217745" cy="6879783"/>
                </a:xfrm>
              </p:grpSpPr>
              <p:grpSp>
                <p:nvGrpSpPr>
                  <p:cNvPr id="63" name="Group 62">
                    <a:extLst>
                      <a:ext uri="{FF2B5EF4-FFF2-40B4-BE49-F238E27FC236}">
                        <a16:creationId xmlns:a16="http://schemas.microsoft.com/office/drawing/2014/main" id="{234F0009-B5E7-1460-5AA7-43D90DB0629A}"/>
                      </a:ext>
                    </a:extLst>
                  </p:cNvPr>
                  <p:cNvGrpSpPr/>
                  <p:nvPr/>
                </p:nvGrpSpPr>
                <p:grpSpPr>
                  <a:xfrm>
                    <a:off x="405590" y="-21789"/>
                    <a:ext cx="11380820" cy="6879783"/>
                    <a:chOff x="559620" y="759913"/>
                    <a:chExt cx="11072751" cy="5907587"/>
                  </a:xfrm>
                </p:grpSpPr>
                <p:cxnSp>
                  <p:nvCxnSpPr>
                    <p:cNvPr id="82" name="Straight Connector 81">
                      <a:extLst>
                        <a:ext uri="{FF2B5EF4-FFF2-40B4-BE49-F238E27FC236}">
                          <a16:creationId xmlns:a16="http://schemas.microsoft.com/office/drawing/2014/main" id="{033647C2-5FDC-F3B6-746E-D50FD9F542C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59620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83" name="Straight Connector 82">
                      <a:extLst>
                        <a:ext uri="{FF2B5EF4-FFF2-40B4-BE49-F238E27FC236}">
                          <a16:creationId xmlns:a16="http://schemas.microsoft.com/office/drawing/2014/main" id="{1CADCAC9-8901-E657-9767-30F5CCAC0E5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941439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84" name="Straight Connector 83">
                      <a:extLst>
                        <a:ext uri="{FF2B5EF4-FFF2-40B4-BE49-F238E27FC236}">
                          <a16:creationId xmlns:a16="http://schemas.microsoft.com/office/drawing/2014/main" id="{EB8CEEBD-87C8-EADA-0C27-2CF3311D530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1323258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85" name="Straight Connector 84">
                      <a:extLst>
                        <a:ext uri="{FF2B5EF4-FFF2-40B4-BE49-F238E27FC236}">
                          <a16:creationId xmlns:a16="http://schemas.microsoft.com/office/drawing/2014/main" id="{84A0CF66-DAB4-45A7-7469-B48A82E375B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1705077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86" name="Straight Connector 85">
                      <a:extLst>
                        <a:ext uri="{FF2B5EF4-FFF2-40B4-BE49-F238E27FC236}">
                          <a16:creationId xmlns:a16="http://schemas.microsoft.com/office/drawing/2014/main" id="{740AD4BC-E0BC-A466-DB61-E0D33764D21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2086896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87" name="Straight Connector 86">
                      <a:extLst>
                        <a:ext uri="{FF2B5EF4-FFF2-40B4-BE49-F238E27FC236}">
                          <a16:creationId xmlns:a16="http://schemas.microsoft.com/office/drawing/2014/main" id="{EE87F0AA-F8E8-DA8F-E968-7FC56811C5D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2468715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88" name="Straight Connector 87">
                      <a:extLst>
                        <a:ext uri="{FF2B5EF4-FFF2-40B4-BE49-F238E27FC236}">
                          <a16:creationId xmlns:a16="http://schemas.microsoft.com/office/drawing/2014/main" id="{148119B9-1F11-0581-9E3F-1FAEFCCF871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2850534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89" name="Straight Connector 88">
                      <a:extLst>
                        <a:ext uri="{FF2B5EF4-FFF2-40B4-BE49-F238E27FC236}">
                          <a16:creationId xmlns:a16="http://schemas.microsoft.com/office/drawing/2014/main" id="{5B5597D8-87A8-ABBD-A526-2998DDC0FA3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3232353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90" name="Straight Connector 89">
                      <a:extLst>
                        <a:ext uri="{FF2B5EF4-FFF2-40B4-BE49-F238E27FC236}">
                          <a16:creationId xmlns:a16="http://schemas.microsoft.com/office/drawing/2014/main" id="{64178D33-788E-6344-0941-69CE8FDBDCA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3614172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91" name="Straight Connector 90">
                      <a:extLst>
                        <a:ext uri="{FF2B5EF4-FFF2-40B4-BE49-F238E27FC236}">
                          <a16:creationId xmlns:a16="http://schemas.microsoft.com/office/drawing/2014/main" id="{8A0BA814-6856-D1B9-D93F-48B74EBF7FA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3995991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92" name="Straight Connector 91">
                      <a:extLst>
                        <a:ext uri="{FF2B5EF4-FFF2-40B4-BE49-F238E27FC236}">
                          <a16:creationId xmlns:a16="http://schemas.microsoft.com/office/drawing/2014/main" id="{0A8C221A-4DAB-F0D3-2B94-68F1F248D9D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377810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93" name="Straight Connector 92">
                      <a:extLst>
                        <a:ext uri="{FF2B5EF4-FFF2-40B4-BE49-F238E27FC236}">
                          <a16:creationId xmlns:a16="http://schemas.microsoft.com/office/drawing/2014/main" id="{47932C5A-8EF1-60DA-4D02-755D6E239BD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759629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94" name="Straight Connector 93">
                      <a:extLst>
                        <a:ext uri="{FF2B5EF4-FFF2-40B4-BE49-F238E27FC236}">
                          <a16:creationId xmlns:a16="http://schemas.microsoft.com/office/drawing/2014/main" id="{5A429095-8823-4202-F4FD-DB147016E07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141448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95" name="Straight Connector 94">
                      <a:extLst>
                        <a:ext uri="{FF2B5EF4-FFF2-40B4-BE49-F238E27FC236}">
                          <a16:creationId xmlns:a16="http://schemas.microsoft.com/office/drawing/2014/main" id="{F057B2C0-50F0-CAE7-8B6C-EDAA20EC058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523267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96" name="Straight Connector 95">
                      <a:extLst>
                        <a:ext uri="{FF2B5EF4-FFF2-40B4-BE49-F238E27FC236}">
                          <a16:creationId xmlns:a16="http://schemas.microsoft.com/office/drawing/2014/main" id="{AB4F50F0-2248-3DCC-EABE-FD5CC08CA7E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905086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97" name="Straight Connector 96">
                      <a:extLst>
                        <a:ext uri="{FF2B5EF4-FFF2-40B4-BE49-F238E27FC236}">
                          <a16:creationId xmlns:a16="http://schemas.microsoft.com/office/drawing/2014/main" id="{F912EE7D-CFB0-E9EC-9B35-D88F0AC2DA0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86905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98" name="Straight Connector 97">
                      <a:extLst>
                        <a:ext uri="{FF2B5EF4-FFF2-40B4-BE49-F238E27FC236}">
                          <a16:creationId xmlns:a16="http://schemas.microsoft.com/office/drawing/2014/main" id="{CC71E18C-D7FF-DF3A-EF0D-790AB25AF7C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668724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99" name="Straight Connector 98">
                      <a:extLst>
                        <a:ext uri="{FF2B5EF4-FFF2-40B4-BE49-F238E27FC236}">
                          <a16:creationId xmlns:a16="http://schemas.microsoft.com/office/drawing/2014/main" id="{126B2011-AD56-810F-37B6-328C5D9B589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7050543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0" name="Straight Connector 99">
                      <a:extLst>
                        <a:ext uri="{FF2B5EF4-FFF2-40B4-BE49-F238E27FC236}">
                          <a16:creationId xmlns:a16="http://schemas.microsoft.com/office/drawing/2014/main" id="{2FF2D1D8-2F9F-6DE8-F531-0D1741C01E2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7432362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1" name="Straight Connector 100">
                      <a:extLst>
                        <a:ext uri="{FF2B5EF4-FFF2-40B4-BE49-F238E27FC236}">
                          <a16:creationId xmlns:a16="http://schemas.microsoft.com/office/drawing/2014/main" id="{2BAABE5E-FE89-DCDC-ADB6-8468789879A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7814181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2" name="Straight Connector 101">
                      <a:extLst>
                        <a:ext uri="{FF2B5EF4-FFF2-40B4-BE49-F238E27FC236}">
                          <a16:creationId xmlns:a16="http://schemas.microsoft.com/office/drawing/2014/main" id="{3004F200-CD60-9614-C12D-1E6B08573F3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8196000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3" name="Straight Connector 102">
                      <a:extLst>
                        <a:ext uri="{FF2B5EF4-FFF2-40B4-BE49-F238E27FC236}">
                          <a16:creationId xmlns:a16="http://schemas.microsoft.com/office/drawing/2014/main" id="{3318C3E1-E43D-FB12-984F-E1D77564B18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8577819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4" name="Straight Connector 103">
                      <a:extLst>
                        <a:ext uri="{FF2B5EF4-FFF2-40B4-BE49-F238E27FC236}">
                          <a16:creationId xmlns:a16="http://schemas.microsoft.com/office/drawing/2014/main" id="{8128533B-D394-7CFB-4A8C-33677EA3E82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8959638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5" name="Straight Connector 104">
                      <a:extLst>
                        <a:ext uri="{FF2B5EF4-FFF2-40B4-BE49-F238E27FC236}">
                          <a16:creationId xmlns:a16="http://schemas.microsoft.com/office/drawing/2014/main" id="{C2A4E56C-E93B-B47C-6364-5788A676B5B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9341457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6" name="Straight Connector 105">
                      <a:extLst>
                        <a:ext uri="{FF2B5EF4-FFF2-40B4-BE49-F238E27FC236}">
                          <a16:creationId xmlns:a16="http://schemas.microsoft.com/office/drawing/2014/main" id="{89393B61-4213-09B8-9E00-B38F0368907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9723276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7" name="Straight Connector 106">
                      <a:extLst>
                        <a:ext uri="{FF2B5EF4-FFF2-40B4-BE49-F238E27FC236}">
                          <a16:creationId xmlns:a16="http://schemas.microsoft.com/office/drawing/2014/main" id="{4A5BCC44-3E1C-4124-3FA7-281FCD5050E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10105095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8" name="Straight Connector 107">
                      <a:extLst>
                        <a:ext uri="{FF2B5EF4-FFF2-40B4-BE49-F238E27FC236}">
                          <a16:creationId xmlns:a16="http://schemas.microsoft.com/office/drawing/2014/main" id="{A5D71E5E-AC69-34DD-7AA3-69669C07A48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10486914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9" name="Straight Connector 108">
                      <a:extLst>
                        <a:ext uri="{FF2B5EF4-FFF2-40B4-BE49-F238E27FC236}">
                          <a16:creationId xmlns:a16="http://schemas.microsoft.com/office/drawing/2014/main" id="{2B3E442F-111C-C056-398A-1204670EA4A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10868733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0" name="Straight Connector 109">
                      <a:extLst>
                        <a:ext uri="{FF2B5EF4-FFF2-40B4-BE49-F238E27FC236}">
                          <a16:creationId xmlns:a16="http://schemas.microsoft.com/office/drawing/2014/main" id="{37EFD0FA-4D03-42DC-261A-6FF6BD5B5AC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11250552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" name="Straight Connector 110">
                      <a:extLst>
                        <a:ext uri="{FF2B5EF4-FFF2-40B4-BE49-F238E27FC236}">
                          <a16:creationId xmlns:a16="http://schemas.microsoft.com/office/drawing/2014/main" id="{7358D1C3-EB20-9100-24D8-1EEEC1B6C56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11632371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64" name="Group 63">
                    <a:extLst>
                      <a:ext uri="{FF2B5EF4-FFF2-40B4-BE49-F238E27FC236}">
                        <a16:creationId xmlns:a16="http://schemas.microsoft.com/office/drawing/2014/main" id="{6EF7C36A-AFE0-95F3-59E2-3626E05DBE67}"/>
                      </a:ext>
                    </a:extLst>
                  </p:cNvPr>
                  <p:cNvGrpSpPr/>
                  <p:nvPr/>
                </p:nvGrpSpPr>
                <p:grpSpPr>
                  <a:xfrm>
                    <a:off x="-25746" y="407920"/>
                    <a:ext cx="12217745" cy="6042160"/>
                    <a:chOff x="-25745" y="357709"/>
                    <a:chExt cx="12161538" cy="6042160"/>
                  </a:xfrm>
                </p:grpSpPr>
                <p:cxnSp>
                  <p:nvCxnSpPr>
                    <p:cNvPr id="65" name="Straight Connector 64">
                      <a:extLst>
                        <a:ext uri="{FF2B5EF4-FFF2-40B4-BE49-F238E27FC236}">
                          <a16:creationId xmlns:a16="http://schemas.microsoft.com/office/drawing/2014/main" id="{05B7EA56-155A-C266-0E3F-D8E585AA841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357709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" name="Straight Connector 65">
                      <a:extLst>
                        <a:ext uri="{FF2B5EF4-FFF2-40B4-BE49-F238E27FC236}">
                          <a16:creationId xmlns:a16="http://schemas.microsoft.com/office/drawing/2014/main" id="{4A4615E7-1ED7-4774-BC73-A4CDE3B3A6B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735344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7" name="Straight Connector 66">
                      <a:extLst>
                        <a:ext uri="{FF2B5EF4-FFF2-40B4-BE49-F238E27FC236}">
                          <a16:creationId xmlns:a16="http://schemas.microsoft.com/office/drawing/2014/main" id="{649ED1F2-0C48-0FD9-1D92-565A10612C4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1112979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8" name="Straight Connector 67">
                      <a:extLst>
                        <a:ext uri="{FF2B5EF4-FFF2-40B4-BE49-F238E27FC236}">
                          <a16:creationId xmlns:a16="http://schemas.microsoft.com/office/drawing/2014/main" id="{87B9EDF1-8459-E97E-E2C3-607DB5F1CA6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1490614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9" name="Straight Connector 68">
                      <a:extLst>
                        <a:ext uri="{FF2B5EF4-FFF2-40B4-BE49-F238E27FC236}">
                          <a16:creationId xmlns:a16="http://schemas.microsoft.com/office/drawing/2014/main" id="{EB21F0FE-135B-3B3C-82C5-D38C99D43AF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1868249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70" name="Straight Connector 69">
                      <a:extLst>
                        <a:ext uri="{FF2B5EF4-FFF2-40B4-BE49-F238E27FC236}">
                          <a16:creationId xmlns:a16="http://schemas.microsoft.com/office/drawing/2014/main" id="{38CD7BD2-FDC2-6285-03D6-20DE0946685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2245884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71" name="Straight Connector 70">
                      <a:extLst>
                        <a:ext uri="{FF2B5EF4-FFF2-40B4-BE49-F238E27FC236}">
                          <a16:creationId xmlns:a16="http://schemas.microsoft.com/office/drawing/2014/main" id="{91B76318-5F74-B969-5C7A-A027D9FCC66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2623519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72" name="Straight Connector 71">
                      <a:extLst>
                        <a:ext uri="{FF2B5EF4-FFF2-40B4-BE49-F238E27FC236}">
                          <a16:creationId xmlns:a16="http://schemas.microsoft.com/office/drawing/2014/main" id="{0562A4F4-118A-FE66-1EDE-8F289090294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3001154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73" name="Straight Connector 72">
                      <a:extLst>
                        <a:ext uri="{FF2B5EF4-FFF2-40B4-BE49-F238E27FC236}">
                          <a16:creationId xmlns:a16="http://schemas.microsoft.com/office/drawing/2014/main" id="{44F004F9-2148-D909-45DD-C96B4DEC161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3378789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74" name="Straight Connector 73">
                      <a:extLst>
                        <a:ext uri="{FF2B5EF4-FFF2-40B4-BE49-F238E27FC236}">
                          <a16:creationId xmlns:a16="http://schemas.microsoft.com/office/drawing/2014/main" id="{AECC59C8-FC1F-1175-A19B-9D63CE78EE3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3756424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75" name="Straight Connector 74">
                      <a:extLst>
                        <a:ext uri="{FF2B5EF4-FFF2-40B4-BE49-F238E27FC236}">
                          <a16:creationId xmlns:a16="http://schemas.microsoft.com/office/drawing/2014/main" id="{512AC6EB-DA2D-6EFE-227A-A469CA5DF15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4134059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76" name="Straight Connector 75">
                      <a:extLst>
                        <a:ext uri="{FF2B5EF4-FFF2-40B4-BE49-F238E27FC236}">
                          <a16:creationId xmlns:a16="http://schemas.microsoft.com/office/drawing/2014/main" id="{BCEF8652-A5AF-6478-D49A-3DB74CB476F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4511694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77" name="Straight Connector 76">
                      <a:extLst>
                        <a:ext uri="{FF2B5EF4-FFF2-40B4-BE49-F238E27FC236}">
                          <a16:creationId xmlns:a16="http://schemas.microsoft.com/office/drawing/2014/main" id="{475DD8E6-FA84-E17D-6A34-A2A25F71327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4889329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78" name="Straight Connector 77">
                      <a:extLst>
                        <a:ext uri="{FF2B5EF4-FFF2-40B4-BE49-F238E27FC236}">
                          <a16:creationId xmlns:a16="http://schemas.microsoft.com/office/drawing/2014/main" id="{4418CA1D-2B6C-09A8-D3A3-6082D5FF15D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5266964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79" name="Straight Connector 78">
                      <a:extLst>
                        <a:ext uri="{FF2B5EF4-FFF2-40B4-BE49-F238E27FC236}">
                          <a16:creationId xmlns:a16="http://schemas.microsoft.com/office/drawing/2014/main" id="{B9A1B9BD-8AB4-A5D3-60F4-C06320CC7BA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5644599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80" name="Straight Connector 79">
                      <a:extLst>
                        <a:ext uri="{FF2B5EF4-FFF2-40B4-BE49-F238E27FC236}">
                          <a16:creationId xmlns:a16="http://schemas.microsoft.com/office/drawing/2014/main" id="{4E0817C8-E1E4-7904-CEAB-186A231C981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6022234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81" name="Straight Connector 80">
                      <a:extLst>
                        <a:ext uri="{FF2B5EF4-FFF2-40B4-BE49-F238E27FC236}">
                          <a16:creationId xmlns:a16="http://schemas.microsoft.com/office/drawing/2014/main" id="{78B3D11A-443A-D7B6-2F56-DA2CBCA384C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6399869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grpSp>
              <p:nvGrpSpPr>
                <p:cNvPr id="45" name="Group 44">
                  <a:extLst>
                    <a:ext uri="{FF2B5EF4-FFF2-40B4-BE49-F238E27FC236}">
                      <a16:creationId xmlns:a16="http://schemas.microsoft.com/office/drawing/2014/main" id="{A2572A73-67C6-14B0-C68A-A1969BC7159D}"/>
                    </a:ext>
                  </a:extLst>
                </p:cNvPr>
                <p:cNvGrpSpPr/>
                <p:nvPr/>
              </p:nvGrpSpPr>
              <p:grpSpPr>
                <a:xfrm>
                  <a:off x="335949" y="306466"/>
                  <a:ext cx="11521591" cy="6245572"/>
                  <a:chOff x="335949" y="306466"/>
                  <a:chExt cx="11521591" cy="6245572"/>
                </a:xfrm>
                <a:solidFill>
                  <a:schemeClr val="accent5"/>
                </a:solidFill>
              </p:grpSpPr>
              <p:sp>
                <p:nvSpPr>
                  <p:cNvPr id="46" name="Freeform: Shape 45">
                    <a:extLst>
                      <a:ext uri="{FF2B5EF4-FFF2-40B4-BE49-F238E27FC236}">
                        <a16:creationId xmlns:a16="http://schemas.microsoft.com/office/drawing/2014/main" id="{58C7F01A-AF0B-A313-8D34-E17026788239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306466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7" name="Freeform: Shape 46">
                    <a:extLst>
                      <a:ext uri="{FF2B5EF4-FFF2-40B4-BE49-F238E27FC236}">
                        <a16:creationId xmlns:a16="http://schemas.microsoft.com/office/drawing/2014/main" id="{E169BC09-FE06-02CD-524C-32045C552EDF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684221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8" name="Freeform: Shape 47">
                    <a:extLst>
                      <a:ext uri="{FF2B5EF4-FFF2-40B4-BE49-F238E27FC236}">
                        <a16:creationId xmlns:a16="http://schemas.microsoft.com/office/drawing/2014/main" id="{5E40675F-C890-6741-F08A-239F60D2E562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1061976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9" name="Freeform: Shape 48">
                    <a:extLst>
                      <a:ext uri="{FF2B5EF4-FFF2-40B4-BE49-F238E27FC236}">
                        <a16:creationId xmlns:a16="http://schemas.microsoft.com/office/drawing/2014/main" id="{6D3D9A64-72A5-CFB0-38B1-4DF885673A91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1439731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" name="Freeform: Shape 49">
                    <a:extLst>
                      <a:ext uri="{FF2B5EF4-FFF2-40B4-BE49-F238E27FC236}">
                        <a16:creationId xmlns:a16="http://schemas.microsoft.com/office/drawing/2014/main" id="{CBA903C4-5F97-B3BC-162A-80686EF203FF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1817486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1" name="Freeform: Shape 50">
                    <a:extLst>
                      <a:ext uri="{FF2B5EF4-FFF2-40B4-BE49-F238E27FC236}">
                        <a16:creationId xmlns:a16="http://schemas.microsoft.com/office/drawing/2014/main" id="{867B2B1F-8F85-3DC9-0170-A0CD5BA575DE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2195241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2" name="Freeform: Shape 51">
                    <a:extLst>
                      <a:ext uri="{FF2B5EF4-FFF2-40B4-BE49-F238E27FC236}">
                        <a16:creationId xmlns:a16="http://schemas.microsoft.com/office/drawing/2014/main" id="{6EE95118-46BD-88C2-E102-FADCF8785FE8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2572996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" name="Freeform: Shape 52">
                    <a:extLst>
                      <a:ext uri="{FF2B5EF4-FFF2-40B4-BE49-F238E27FC236}">
                        <a16:creationId xmlns:a16="http://schemas.microsoft.com/office/drawing/2014/main" id="{5AB8D30E-966C-DBF2-8C1C-8FFE6EECC366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2950751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" name="Freeform: Shape 53">
                    <a:extLst>
                      <a:ext uri="{FF2B5EF4-FFF2-40B4-BE49-F238E27FC236}">
                        <a16:creationId xmlns:a16="http://schemas.microsoft.com/office/drawing/2014/main" id="{3FD551B3-5625-AC52-4DBF-3CBBE9EC8DCF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3328506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5" name="Freeform: Shape 54">
                    <a:extLst>
                      <a:ext uri="{FF2B5EF4-FFF2-40B4-BE49-F238E27FC236}">
                        <a16:creationId xmlns:a16="http://schemas.microsoft.com/office/drawing/2014/main" id="{D8F1EB03-BCE7-874E-8257-899C972E3565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3706261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6" name="Freeform: Shape 55">
                    <a:extLst>
                      <a:ext uri="{FF2B5EF4-FFF2-40B4-BE49-F238E27FC236}">
                        <a16:creationId xmlns:a16="http://schemas.microsoft.com/office/drawing/2014/main" id="{AC0A58DB-59F9-B7B9-5F7C-6F176FA74157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4084016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7" name="Freeform: Shape 56">
                    <a:extLst>
                      <a:ext uri="{FF2B5EF4-FFF2-40B4-BE49-F238E27FC236}">
                        <a16:creationId xmlns:a16="http://schemas.microsoft.com/office/drawing/2014/main" id="{BD8F37C2-5C79-5CF8-C9AB-DE4E34529A7B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4461771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8" name="Freeform: Shape 57">
                    <a:extLst>
                      <a:ext uri="{FF2B5EF4-FFF2-40B4-BE49-F238E27FC236}">
                        <a16:creationId xmlns:a16="http://schemas.microsoft.com/office/drawing/2014/main" id="{C5E67C7A-D196-5529-BA9D-D10F63F3182D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4839526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9" name="Freeform: Shape 58">
                    <a:extLst>
                      <a:ext uri="{FF2B5EF4-FFF2-40B4-BE49-F238E27FC236}">
                        <a16:creationId xmlns:a16="http://schemas.microsoft.com/office/drawing/2014/main" id="{DE127C47-A2D8-4FDF-2141-860BDF60F30E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5217281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0" name="Freeform: Shape 59">
                    <a:extLst>
                      <a:ext uri="{FF2B5EF4-FFF2-40B4-BE49-F238E27FC236}">
                        <a16:creationId xmlns:a16="http://schemas.microsoft.com/office/drawing/2014/main" id="{59AC884B-E4EA-5224-A2EF-5B94172C2AEA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5595036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1" name="Freeform: Shape 60">
                    <a:extLst>
                      <a:ext uri="{FF2B5EF4-FFF2-40B4-BE49-F238E27FC236}">
                        <a16:creationId xmlns:a16="http://schemas.microsoft.com/office/drawing/2014/main" id="{7BCB4605-1D49-4779-56F7-A64DACC43505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5972791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2" name="Freeform: Shape 61">
                    <a:extLst>
                      <a:ext uri="{FF2B5EF4-FFF2-40B4-BE49-F238E27FC236}">
                        <a16:creationId xmlns:a16="http://schemas.microsoft.com/office/drawing/2014/main" id="{C9443C70-D780-6CDC-BAC1-5E8D37838D20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6350548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122" name="Group 121">
                <a:extLst>
                  <a:ext uri="{FF2B5EF4-FFF2-40B4-BE49-F238E27FC236}">
                    <a16:creationId xmlns:a16="http://schemas.microsoft.com/office/drawing/2014/main" id="{D562AAB1-944C-7B62-9D4C-0FF4DEF48AF9}"/>
                  </a:ext>
                </a:extLst>
              </p:cNvPr>
              <p:cNvGrpSpPr/>
              <p:nvPr userDrawn="1"/>
            </p:nvGrpSpPr>
            <p:grpSpPr>
              <a:xfrm>
                <a:off x="50091" y="91887"/>
                <a:ext cx="12511521" cy="6445057"/>
                <a:chOff x="50091" y="91887"/>
                <a:chExt cx="12511521" cy="6445057"/>
              </a:xfrm>
            </p:grpSpPr>
            <p:grpSp>
              <p:nvGrpSpPr>
                <p:cNvPr id="14" name="Group 13">
                  <a:extLst>
                    <a:ext uri="{FF2B5EF4-FFF2-40B4-BE49-F238E27FC236}">
                      <a16:creationId xmlns:a16="http://schemas.microsoft.com/office/drawing/2014/main" id="{5D48548A-08B5-EFE8-099E-C9F86B7E4E40}"/>
                    </a:ext>
                  </a:extLst>
                </p:cNvPr>
                <p:cNvGrpSpPr/>
                <p:nvPr userDrawn="1"/>
              </p:nvGrpSpPr>
              <p:grpSpPr>
                <a:xfrm>
                  <a:off x="249334" y="274120"/>
                  <a:ext cx="11693332" cy="6262824"/>
                  <a:chOff x="996741" y="961196"/>
                  <a:chExt cx="10350918" cy="5088009"/>
                </a:xfrm>
              </p:grpSpPr>
              <p:sp>
                <p:nvSpPr>
                  <p:cNvPr id="42" name="Rectangle: Rounded Corners 41">
                    <a:extLst>
                      <a:ext uri="{FF2B5EF4-FFF2-40B4-BE49-F238E27FC236}">
                        <a16:creationId xmlns:a16="http://schemas.microsoft.com/office/drawing/2014/main" id="{F329B7CF-EB3A-D9A1-8A40-F36D79D52D3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149141" y="1113596"/>
                    <a:ext cx="10198518" cy="4935609"/>
                  </a:xfrm>
                  <a:prstGeom prst="roundRect">
                    <a:avLst>
                      <a:gd name="adj" fmla="val 6397"/>
                    </a:avLst>
                  </a:prstGeom>
                  <a:solidFill>
                    <a:schemeClr val="accent1"/>
                  </a:solidFill>
                  <a:ln>
                    <a:solidFill>
                      <a:schemeClr val="tx2"/>
                    </a:solidFill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CA"/>
                  </a:p>
                </p:txBody>
              </p:sp>
              <p:sp>
                <p:nvSpPr>
                  <p:cNvPr id="43" name="Rectangle: Rounded Corners 42">
                    <a:extLst>
                      <a:ext uri="{FF2B5EF4-FFF2-40B4-BE49-F238E27FC236}">
                        <a16:creationId xmlns:a16="http://schemas.microsoft.com/office/drawing/2014/main" id="{70D56614-2B14-4E68-67DD-E6A9EEE98B7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996741" y="961196"/>
                    <a:ext cx="10198518" cy="4935609"/>
                  </a:xfrm>
                  <a:prstGeom prst="roundRect">
                    <a:avLst>
                      <a:gd name="adj" fmla="val 5591"/>
                    </a:avLst>
                  </a:prstGeom>
                  <a:solidFill>
                    <a:schemeClr val="accent4"/>
                  </a:solidFill>
                  <a:ln>
                    <a:solidFill>
                      <a:schemeClr val="tx2"/>
                    </a:solidFill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CA"/>
                  </a:p>
                </p:txBody>
              </p:sp>
            </p:grpSp>
            <p:grpSp>
              <p:nvGrpSpPr>
                <p:cNvPr id="16" name="Group 15">
                  <a:extLst>
                    <a:ext uri="{FF2B5EF4-FFF2-40B4-BE49-F238E27FC236}">
                      <a16:creationId xmlns:a16="http://schemas.microsoft.com/office/drawing/2014/main" id="{BE3372FA-07B1-C853-76A4-38688006B3B8}"/>
                    </a:ext>
                  </a:extLst>
                </p:cNvPr>
                <p:cNvGrpSpPr/>
                <p:nvPr/>
              </p:nvGrpSpPr>
              <p:grpSpPr>
                <a:xfrm>
                  <a:off x="11816989" y="916864"/>
                  <a:ext cx="744623" cy="2875146"/>
                  <a:chOff x="10109290" y="1342810"/>
                  <a:chExt cx="744623" cy="2875146"/>
                </a:xfrm>
                <a:solidFill>
                  <a:schemeClr val="accent4"/>
                </a:solidFill>
              </p:grpSpPr>
              <p:sp>
                <p:nvSpPr>
                  <p:cNvPr id="36" name="Oval 35">
                    <a:extLst>
                      <a:ext uri="{FF2B5EF4-FFF2-40B4-BE49-F238E27FC236}">
                        <a16:creationId xmlns:a16="http://schemas.microsoft.com/office/drawing/2014/main" id="{F2D51A2B-2370-85DD-8338-D6F4A457E8D4}"/>
                      </a:ext>
                    </a:extLst>
                  </p:cNvPr>
                  <p:cNvSpPr/>
                  <p:nvPr/>
                </p:nvSpPr>
                <p:spPr>
                  <a:xfrm>
                    <a:off x="10109290" y="3473333"/>
                    <a:ext cx="744623" cy="744623"/>
                  </a:xfrm>
                  <a:prstGeom prst="ellipse">
                    <a:avLst/>
                  </a:prstGeom>
                  <a:grpFill/>
                  <a:ln>
                    <a:solidFill>
                      <a:schemeClr val="tx2"/>
                    </a:solidFill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CA"/>
                  </a:p>
                </p:txBody>
              </p:sp>
              <p:sp>
                <p:nvSpPr>
                  <p:cNvPr id="37" name="Oval 36">
                    <a:extLst>
                      <a:ext uri="{FF2B5EF4-FFF2-40B4-BE49-F238E27FC236}">
                        <a16:creationId xmlns:a16="http://schemas.microsoft.com/office/drawing/2014/main" id="{FA233250-8D06-06AD-E11A-A2CD49113B28}"/>
                      </a:ext>
                    </a:extLst>
                  </p:cNvPr>
                  <p:cNvSpPr/>
                  <p:nvPr/>
                </p:nvSpPr>
                <p:spPr>
                  <a:xfrm>
                    <a:off x="10109290" y="2408071"/>
                    <a:ext cx="744623" cy="744623"/>
                  </a:xfrm>
                  <a:prstGeom prst="ellipse">
                    <a:avLst/>
                  </a:prstGeom>
                  <a:solidFill>
                    <a:schemeClr val="accent2"/>
                  </a:solidFill>
                  <a:ln>
                    <a:solidFill>
                      <a:schemeClr val="tx2"/>
                    </a:solidFill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CA"/>
                  </a:p>
                </p:txBody>
              </p:sp>
              <p:sp>
                <p:nvSpPr>
                  <p:cNvPr id="38" name="Oval 37">
                    <a:extLst>
                      <a:ext uri="{FF2B5EF4-FFF2-40B4-BE49-F238E27FC236}">
                        <a16:creationId xmlns:a16="http://schemas.microsoft.com/office/drawing/2014/main" id="{15A52564-3A5F-F6E9-7A70-58741019065B}"/>
                      </a:ext>
                    </a:extLst>
                  </p:cNvPr>
                  <p:cNvSpPr/>
                  <p:nvPr/>
                </p:nvSpPr>
                <p:spPr>
                  <a:xfrm>
                    <a:off x="10109290" y="1342810"/>
                    <a:ext cx="744623" cy="744623"/>
                  </a:xfrm>
                  <a:prstGeom prst="ellipse">
                    <a:avLst/>
                  </a:prstGeom>
                  <a:grpFill/>
                  <a:ln>
                    <a:solidFill>
                      <a:schemeClr val="tx2"/>
                    </a:solidFill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CA"/>
                  </a:p>
                </p:txBody>
              </p:sp>
            </p:grpSp>
            <p:grpSp>
              <p:nvGrpSpPr>
                <p:cNvPr id="18" name="Group 17">
                  <a:extLst>
                    <a:ext uri="{FF2B5EF4-FFF2-40B4-BE49-F238E27FC236}">
                      <a16:creationId xmlns:a16="http://schemas.microsoft.com/office/drawing/2014/main" id="{9460DE28-0E11-A59F-922F-F8CA96BBA325}"/>
                    </a:ext>
                  </a:extLst>
                </p:cNvPr>
                <p:cNvGrpSpPr/>
                <p:nvPr userDrawn="1"/>
              </p:nvGrpSpPr>
              <p:grpSpPr>
                <a:xfrm>
                  <a:off x="50091" y="499930"/>
                  <a:ext cx="1124271" cy="925928"/>
                  <a:chOff x="7085503" y="2521385"/>
                  <a:chExt cx="1124271" cy="925928"/>
                </a:xfrm>
              </p:grpSpPr>
              <p:sp>
                <p:nvSpPr>
                  <p:cNvPr id="19" name="Freeform: Shape 18">
                    <a:extLst>
                      <a:ext uri="{FF2B5EF4-FFF2-40B4-BE49-F238E27FC236}">
                        <a16:creationId xmlns:a16="http://schemas.microsoft.com/office/drawing/2014/main" id="{0D0AAAB3-06DA-3C75-9991-4796CC1089E6}"/>
                      </a:ext>
                    </a:extLst>
                  </p:cNvPr>
                  <p:cNvSpPr/>
                  <p:nvPr/>
                </p:nvSpPr>
                <p:spPr>
                  <a:xfrm rot="17100000">
                    <a:off x="7088769" y="2518119"/>
                    <a:ext cx="925928" cy="932459"/>
                  </a:xfrm>
                  <a:custGeom>
                    <a:avLst/>
                    <a:gdLst>
                      <a:gd name="connsiteX0" fmla="*/ 0 w 991994"/>
                      <a:gd name="connsiteY0" fmla="*/ 0 h 1079500"/>
                      <a:gd name="connsiteX1" fmla="*/ 635000 w 991994"/>
                      <a:gd name="connsiteY1" fmla="*/ 304800 h 1079500"/>
                      <a:gd name="connsiteX2" fmla="*/ 63500 w 991994"/>
                      <a:gd name="connsiteY2" fmla="*/ 431800 h 1079500"/>
                      <a:gd name="connsiteX3" fmla="*/ 152400 w 991994"/>
                      <a:gd name="connsiteY3" fmla="*/ 152400 h 1079500"/>
                      <a:gd name="connsiteX4" fmla="*/ 914400 w 991994"/>
                      <a:gd name="connsiteY4" fmla="*/ 495300 h 1079500"/>
                      <a:gd name="connsiteX5" fmla="*/ 927100 w 991994"/>
                      <a:gd name="connsiteY5" fmla="*/ 1079500 h 1079500"/>
                      <a:gd name="connsiteX0" fmla="*/ 0 w 991994"/>
                      <a:gd name="connsiteY0" fmla="*/ 0 h 1079500"/>
                      <a:gd name="connsiteX1" fmla="*/ 635000 w 991994"/>
                      <a:gd name="connsiteY1" fmla="*/ 304800 h 1079500"/>
                      <a:gd name="connsiteX2" fmla="*/ 284956 w 991994"/>
                      <a:gd name="connsiteY2" fmla="*/ 665163 h 1079500"/>
                      <a:gd name="connsiteX3" fmla="*/ 152400 w 991994"/>
                      <a:gd name="connsiteY3" fmla="*/ 152400 h 1079500"/>
                      <a:gd name="connsiteX4" fmla="*/ 914400 w 991994"/>
                      <a:gd name="connsiteY4" fmla="*/ 495300 h 1079500"/>
                      <a:gd name="connsiteX5" fmla="*/ 927100 w 991994"/>
                      <a:gd name="connsiteY5" fmla="*/ 1079500 h 1079500"/>
                      <a:gd name="connsiteX0" fmla="*/ 0 w 991994"/>
                      <a:gd name="connsiteY0" fmla="*/ 0 h 1079500"/>
                      <a:gd name="connsiteX1" fmla="*/ 635000 w 991994"/>
                      <a:gd name="connsiteY1" fmla="*/ 304800 h 1079500"/>
                      <a:gd name="connsiteX2" fmla="*/ 284956 w 991994"/>
                      <a:gd name="connsiteY2" fmla="*/ 665163 h 1079500"/>
                      <a:gd name="connsiteX3" fmla="*/ 126207 w 991994"/>
                      <a:gd name="connsiteY3" fmla="*/ 335756 h 1079500"/>
                      <a:gd name="connsiteX4" fmla="*/ 914400 w 991994"/>
                      <a:gd name="connsiteY4" fmla="*/ 495300 h 1079500"/>
                      <a:gd name="connsiteX5" fmla="*/ 927100 w 991994"/>
                      <a:gd name="connsiteY5" fmla="*/ 1079500 h 1079500"/>
                      <a:gd name="connsiteX0" fmla="*/ 0 w 991994"/>
                      <a:gd name="connsiteY0" fmla="*/ 0 h 1079500"/>
                      <a:gd name="connsiteX1" fmla="*/ 635000 w 991994"/>
                      <a:gd name="connsiteY1" fmla="*/ 304800 h 1079500"/>
                      <a:gd name="connsiteX2" fmla="*/ 284956 w 991994"/>
                      <a:gd name="connsiteY2" fmla="*/ 665163 h 1079500"/>
                      <a:gd name="connsiteX3" fmla="*/ 269082 w 991994"/>
                      <a:gd name="connsiteY3" fmla="*/ 357187 h 1079500"/>
                      <a:gd name="connsiteX4" fmla="*/ 914400 w 991994"/>
                      <a:gd name="connsiteY4" fmla="*/ 495300 h 1079500"/>
                      <a:gd name="connsiteX5" fmla="*/ 927100 w 991994"/>
                      <a:gd name="connsiteY5" fmla="*/ 1079500 h 1079500"/>
                      <a:gd name="connsiteX0" fmla="*/ 0 w 991994"/>
                      <a:gd name="connsiteY0" fmla="*/ 0 h 1079500"/>
                      <a:gd name="connsiteX1" fmla="*/ 635000 w 991994"/>
                      <a:gd name="connsiteY1" fmla="*/ 304800 h 1079500"/>
                      <a:gd name="connsiteX2" fmla="*/ 456406 w 991994"/>
                      <a:gd name="connsiteY2" fmla="*/ 724694 h 1079500"/>
                      <a:gd name="connsiteX3" fmla="*/ 269082 w 991994"/>
                      <a:gd name="connsiteY3" fmla="*/ 357187 h 1079500"/>
                      <a:gd name="connsiteX4" fmla="*/ 914400 w 991994"/>
                      <a:gd name="connsiteY4" fmla="*/ 495300 h 1079500"/>
                      <a:gd name="connsiteX5" fmla="*/ 927100 w 991994"/>
                      <a:gd name="connsiteY5" fmla="*/ 1079500 h 1079500"/>
                      <a:gd name="connsiteX0" fmla="*/ 0 w 991994"/>
                      <a:gd name="connsiteY0" fmla="*/ 0 h 1079500"/>
                      <a:gd name="connsiteX1" fmla="*/ 635000 w 991994"/>
                      <a:gd name="connsiteY1" fmla="*/ 304800 h 1079500"/>
                      <a:gd name="connsiteX2" fmla="*/ 456406 w 991994"/>
                      <a:gd name="connsiteY2" fmla="*/ 724694 h 1079500"/>
                      <a:gd name="connsiteX3" fmla="*/ 269082 w 991994"/>
                      <a:gd name="connsiteY3" fmla="*/ 357187 h 1079500"/>
                      <a:gd name="connsiteX4" fmla="*/ 914400 w 991994"/>
                      <a:gd name="connsiteY4" fmla="*/ 495300 h 1079500"/>
                      <a:gd name="connsiteX5" fmla="*/ 927100 w 991994"/>
                      <a:gd name="connsiteY5" fmla="*/ 1079500 h 1079500"/>
                      <a:gd name="connsiteX0" fmla="*/ 0 w 991994"/>
                      <a:gd name="connsiteY0" fmla="*/ 0 h 1079500"/>
                      <a:gd name="connsiteX1" fmla="*/ 635000 w 991994"/>
                      <a:gd name="connsiteY1" fmla="*/ 304800 h 1079500"/>
                      <a:gd name="connsiteX2" fmla="*/ 456406 w 991994"/>
                      <a:gd name="connsiteY2" fmla="*/ 724694 h 1079500"/>
                      <a:gd name="connsiteX3" fmla="*/ 285750 w 991994"/>
                      <a:gd name="connsiteY3" fmla="*/ 376237 h 1079500"/>
                      <a:gd name="connsiteX4" fmla="*/ 914400 w 991994"/>
                      <a:gd name="connsiteY4" fmla="*/ 495300 h 1079500"/>
                      <a:gd name="connsiteX5" fmla="*/ 927100 w 991994"/>
                      <a:gd name="connsiteY5" fmla="*/ 1079500 h 1079500"/>
                      <a:gd name="connsiteX0" fmla="*/ 0 w 991994"/>
                      <a:gd name="connsiteY0" fmla="*/ 0 h 1079500"/>
                      <a:gd name="connsiteX1" fmla="*/ 635000 w 991994"/>
                      <a:gd name="connsiteY1" fmla="*/ 304800 h 1079500"/>
                      <a:gd name="connsiteX2" fmla="*/ 456406 w 991994"/>
                      <a:gd name="connsiteY2" fmla="*/ 724694 h 1079500"/>
                      <a:gd name="connsiteX3" fmla="*/ 285750 w 991994"/>
                      <a:gd name="connsiteY3" fmla="*/ 376237 h 1079500"/>
                      <a:gd name="connsiteX4" fmla="*/ 914400 w 991994"/>
                      <a:gd name="connsiteY4" fmla="*/ 495300 h 1079500"/>
                      <a:gd name="connsiteX5" fmla="*/ 927100 w 991994"/>
                      <a:gd name="connsiteY5" fmla="*/ 1079500 h 1079500"/>
                      <a:gd name="connsiteX0" fmla="*/ 0 w 991994"/>
                      <a:gd name="connsiteY0" fmla="*/ 0 h 1079500"/>
                      <a:gd name="connsiteX1" fmla="*/ 630238 w 991994"/>
                      <a:gd name="connsiteY1" fmla="*/ 269082 h 1079500"/>
                      <a:gd name="connsiteX2" fmla="*/ 456406 w 991994"/>
                      <a:gd name="connsiteY2" fmla="*/ 724694 h 1079500"/>
                      <a:gd name="connsiteX3" fmla="*/ 285750 w 991994"/>
                      <a:gd name="connsiteY3" fmla="*/ 376237 h 1079500"/>
                      <a:gd name="connsiteX4" fmla="*/ 914400 w 991994"/>
                      <a:gd name="connsiteY4" fmla="*/ 495300 h 1079500"/>
                      <a:gd name="connsiteX5" fmla="*/ 927100 w 991994"/>
                      <a:gd name="connsiteY5" fmla="*/ 1079500 h 1079500"/>
                      <a:gd name="connsiteX0" fmla="*/ 0 w 991994"/>
                      <a:gd name="connsiteY0" fmla="*/ 0 h 1079500"/>
                      <a:gd name="connsiteX1" fmla="*/ 630238 w 991994"/>
                      <a:gd name="connsiteY1" fmla="*/ 269082 h 1079500"/>
                      <a:gd name="connsiteX2" fmla="*/ 456406 w 991994"/>
                      <a:gd name="connsiteY2" fmla="*/ 724694 h 1079500"/>
                      <a:gd name="connsiteX3" fmla="*/ 285750 w 991994"/>
                      <a:gd name="connsiteY3" fmla="*/ 376237 h 1079500"/>
                      <a:gd name="connsiteX4" fmla="*/ 914400 w 991994"/>
                      <a:gd name="connsiteY4" fmla="*/ 495300 h 1079500"/>
                      <a:gd name="connsiteX5" fmla="*/ 927100 w 991994"/>
                      <a:gd name="connsiteY5" fmla="*/ 1079500 h 1079500"/>
                      <a:gd name="connsiteX0" fmla="*/ 0 w 991994"/>
                      <a:gd name="connsiteY0" fmla="*/ 0 h 1079500"/>
                      <a:gd name="connsiteX1" fmla="*/ 630238 w 991994"/>
                      <a:gd name="connsiteY1" fmla="*/ 269082 h 1079500"/>
                      <a:gd name="connsiteX2" fmla="*/ 456406 w 991994"/>
                      <a:gd name="connsiteY2" fmla="*/ 724694 h 1079500"/>
                      <a:gd name="connsiteX3" fmla="*/ 285750 w 991994"/>
                      <a:gd name="connsiteY3" fmla="*/ 376237 h 1079500"/>
                      <a:gd name="connsiteX4" fmla="*/ 914400 w 991994"/>
                      <a:gd name="connsiteY4" fmla="*/ 495300 h 1079500"/>
                      <a:gd name="connsiteX5" fmla="*/ 927100 w 991994"/>
                      <a:gd name="connsiteY5" fmla="*/ 1079500 h 1079500"/>
                      <a:gd name="connsiteX0" fmla="*/ 0 w 991994"/>
                      <a:gd name="connsiteY0" fmla="*/ 0 h 1079500"/>
                      <a:gd name="connsiteX1" fmla="*/ 630238 w 991994"/>
                      <a:gd name="connsiteY1" fmla="*/ 269082 h 1079500"/>
                      <a:gd name="connsiteX2" fmla="*/ 456406 w 991994"/>
                      <a:gd name="connsiteY2" fmla="*/ 724694 h 1079500"/>
                      <a:gd name="connsiteX3" fmla="*/ 285750 w 991994"/>
                      <a:gd name="connsiteY3" fmla="*/ 376237 h 1079500"/>
                      <a:gd name="connsiteX4" fmla="*/ 914400 w 991994"/>
                      <a:gd name="connsiteY4" fmla="*/ 495300 h 1079500"/>
                      <a:gd name="connsiteX5" fmla="*/ 927100 w 991994"/>
                      <a:gd name="connsiteY5" fmla="*/ 1079500 h 1079500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409750 w 1115994"/>
                      <a:gd name="connsiteY3" fmla="*/ 439615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409750 w 1115994"/>
                      <a:gd name="connsiteY3" fmla="*/ 439615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409750 w 1115994"/>
                      <a:gd name="connsiteY3" fmla="*/ 439615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409750 w 1115994"/>
                      <a:gd name="connsiteY3" fmla="*/ 439615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409750 w 1115994"/>
                      <a:gd name="connsiteY3" fmla="*/ 439615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409750 w 1115994"/>
                      <a:gd name="connsiteY3" fmla="*/ 439615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409750 w 1115994"/>
                      <a:gd name="connsiteY3" fmla="*/ 439615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409750 w 1115994"/>
                      <a:gd name="connsiteY3" fmla="*/ 439615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409750 w 1115994"/>
                      <a:gd name="connsiteY3" fmla="*/ 439615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409750 w 1115994"/>
                      <a:gd name="connsiteY3" fmla="*/ 439615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409750 w 1115994"/>
                      <a:gd name="connsiteY3" fmla="*/ 439615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398728 w 1115994"/>
                      <a:gd name="connsiteY3" fmla="*/ 472682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398728 w 1115994"/>
                      <a:gd name="connsiteY3" fmla="*/ 472682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398728 w 1115994"/>
                      <a:gd name="connsiteY3" fmla="*/ 472682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398728 w 1115994"/>
                      <a:gd name="connsiteY3" fmla="*/ 472682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398728 w 1115994"/>
                      <a:gd name="connsiteY3" fmla="*/ 472682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398728 w 1115994"/>
                      <a:gd name="connsiteY3" fmla="*/ 472682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365 h 1143243"/>
                      <a:gd name="connsiteX1" fmla="*/ 754238 w 1115994"/>
                      <a:gd name="connsiteY1" fmla="*/ 332825 h 1143243"/>
                      <a:gd name="connsiteX2" fmla="*/ 580406 w 1115994"/>
                      <a:gd name="connsiteY2" fmla="*/ 788437 h 1143243"/>
                      <a:gd name="connsiteX3" fmla="*/ 398728 w 1115994"/>
                      <a:gd name="connsiteY3" fmla="*/ 473047 h 1143243"/>
                      <a:gd name="connsiteX4" fmla="*/ 1038400 w 1115994"/>
                      <a:gd name="connsiteY4" fmla="*/ 559043 h 1143243"/>
                      <a:gd name="connsiteX5" fmla="*/ 1051100 w 1115994"/>
                      <a:gd name="connsiteY5" fmla="*/ 1143243 h 1143243"/>
                      <a:gd name="connsiteX0" fmla="*/ 0 w 1115994"/>
                      <a:gd name="connsiteY0" fmla="*/ 365 h 1143243"/>
                      <a:gd name="connsiteX1" fmla="*/ 754238 w 1115994"/>
                      <a:gd name="connsiteY1" fmla="*/ 332825 h 1143243"/>
                      <a:gd name="connsiteX2" fmla="*/ 580406 w 1115994"/>
                      <a:gd name="connsiteY2" fmla="*/ 788437 h 1143243"/>
                      <a:gd name="connsiteX3" fmla="*/ 398728 w 1115994"/>
                      <a:gd name="connsiteY3" fmla="*/ 473047 h 1143243"/>
                      <a:gd name="connsiteX4" fmla="*/ 1038400 w 1115994"/>
                      <a:gd name="connsiteY4" fmla="*/ 559043 h 1143243"/>
                      <a:gd name="connsiteX5" fmla="*/ 1051100 w 1115994"/>
                      <a:gd name="connsiteY5" fmla="*/ 1143243 h 1143243"/>
                      <a:gd name="connsiteX0" fmla="*/ 0 w 1115994"/>
                      <a:gd name="connsiteY0" fmla="*/ 365 h 1143243"/>
                      <a:gd name="connsiteX1" fmla="*/ 754238 w 1115994"/>
                      <a:gd name="connsiteY1" fmla="*/ 332825 h 1143243"/>
                      <a:gd name="connsiteX2" fmla="*/ 580406 w 1115994"/>
                      <a:gd name="connsiteY2" fmla="*/ 788437 h 1143243"/>
                      <a:gd name="connsiteX3" fmla="*/ 398728 w 1115994"/>
                      <a:gd name="connsiteY3" fmla="*/ 473047 h 1143243"/>
                      <a:gd name="connsiteX4" fmla="*/ 1038400 w 1115994"/>
                      <a:gd name="connsiteY4" fmla="*/ 559043 h 1143243"/>
                      <a:gd name="connsiteX5" fmla="*/ 1051100 w 1115994"/>
                      <a:gd name="connsiteY5" fmla="*/ 1143243 h 1143243"/>
                      <a:gd name="connsiteX0" fmla="*/ 0 w 1115994"/>
                      <a:gd name="connsiteY0" fmla="*/ 365 h 1143243"/>
                      <a:gd name="connsiteX1" fmla="*/ 754238 w 1115994"/>
                      <a:gd name="connsiteY1" fmla="*/ 332825 h 1143243"/>
                      <a:gd name="connsiteX2" fmla="*/ 580406 w 1115994"/>
                      <a:gd name="connsiteY2" fmla="*/ 788437 h 1143243"/>
                      <a:gd name="connsiteX3" fmla="*/ 398728 w 1115994"/>
                      <a:gd name="connsiteY3" fmla="*/ 473047 h 1143243"/>
                      <a:gd name="connsiteX4" fmla="*/ 1038400 w 1115994"/>
                      <a:gd name="connsiteY4" fmla="*/ 559043 h 1143243"/>
                      <a:gd name="connsiteX5" fmla="*/ 1051100 w 1115994"/>
                      <a:gd name="connsiteY5" fmla="*/ 1143243 h 1143243"/>
                      <a:gd name="connsiteX0" fmla="*/ 0 w 1115994"/>
                      <a:gd name="connsiteY0" fmla="*/ 365 h 1143243"/>
                      <a:gd name="connsiteX1" fmla="*/ 754238 w 1115994"/>
                      <a:gd name="connsiteY1" fmla="*/ 332825 h 1143243"/>
                      <a:gd name="connsiteX2" fmla="*/ 580406 w 1115994"/>
                      <a:gd name="connsiteY2" fmla="*/ 788437 h 1143243"/>
                      <a:gd name="connsiteX3" fmla="*/ 398728 w 1115994"/>
                      <a:gd name="connsiteY3" fmla="*/ 473047 h 1143243"/>
                      <a:gd name="connsiteX4" fmla="*/ 1038400 w 1115994"/>
                      <a:gd name="connsiteY4" fmla="*/ 559043 h 1143243"/>
                      <a:gd name="connsiteX5" fmla="*/ 1051100 w 1115994"/>
                      <a:gd name="connsiteY5" fmla="*/ 1143243 h 1143243"/>
                      <a:gd name="connsiteX0" fmla="*/ 0 w 1127405"/>
                      <a:gd name="connsiteY0" fmla="*/ 365 h 1140488"/>
                      <a:gd name="connsiteX1" fmla="*/ 754238 w 1127405"/>
                      <a:gd name="connsiteY1" fmla="*/ 332825 h 1140488"/>
                      <a:gd name="connsiteX2" fmla="*/ 580406 w 1127405"/>
                      <a:gd name="connsiteY2" fmla="*/ 788437 h 1140488"/>
                      <a:gd name="connsiteX3" fmla="*/ 398728 w 1127405"/>
                      <a:gd name="connsiteY3" fmla="*/ 473047 h 1140488"/>
                      <a:gd name="connsiteX4" fmla="*/ 1038400 w 1127405"/>
                      <a:gd name="connsiteY4" fmla="*/ 559043 h 1140488"/>
                      <a:gd name="connsiteX5" fmla="*/ 1075900 w 1127405"/>
                      <a:gd name="connsiteY5" fmla="*/ 1140488 h 1140488"/>
                      <a:gd name="connsiteX0" fmla="*/ 0 w 1137973"/>
                      <a:gd name="connsiteY0" fmla="*/ 365 h 1146000"/>
                      <a:gd name="connsiteX1" fmla="*/ 754238 w 1137973"/>
                      <a:gd name="connsiteY1" fmla="*/ 332825 h 1146000"/>
                      <a:gd name="connsiteX2" fmla="*/ 580406 w 1137973"/>
                      <a:gd name="connsiteY2" fmla="*/ 788437 h 1146000"/>
                      <a:gd name="connsiteX3" fmla="*/ 398728 w 1137973"/>
                      <a:gd name="connsiteY3" fmla="*/ 473047 h 1146000"/>
                      <a:gd name="connsiteX4" fmla="*/ 1038400 w 1137973"/>
                      <a:gd name="connsiteY4" fmla="*/ 559043 h 1146000"/>
                      <a:gd name="connsiteX5" fmla="*/ 1095190 w 1137973"/>
                      <a:gd name="connsiteY5" fmla="*/ 1146000 h 11460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137973" h="1146000">
                        <a:moveTo>
                          <a:pt x="0" y="365"/>
                        </a:moveTo>
                        <a:cubicBezTo>
                          <a:pt x="488565" y="-9975"/>
                          <a:pt x="657504" y="201480"/>
                          <a:pt x="754238" y="332825"/>
                        </a:cubicBezTo>
                        <a:cubicBezTo>
                          <a:pt x="850972" y="464170"/>
                          <a:pt x="727836" y="784356"/>
                          <a:pt x="580406" y="788437"/>
                        </a:cubicBezTo>
                        <a:cubicBezTo>
                          <a:pt x="432976" y="792518"/>
                          <a:pt x="284536" y="655173"/>
                          <a:pt x="398728" y="473047"/>
                        </a:cubicBezTo>
                        <a:cubicBezTo>
                          <a:pt x="512920" y="290921"/>
                          <a:pt x="909283" y="404526"/>
                          <a:pt x="1038400" y="559043"/>
                        </a:cubicBezTo>
                        <a:cubicBezTo>
                          <a:pt x="1167517" y="713560"/>
                          <a:pt x="1153398" y="931158"/>
                          <a:pt x="1095190" y="1146000"/>
                        </a:cubicBezTo>
                      </a:path>
                    </a:pathLst>
                  </a:custGeom>
                  <a:grpFill/>
                  <a:ln w="15875" cap="rnd">
                    <a:solidFill>
                      <a:schemeClr val="tx2"/>
                    </a:solidFill>
                    <a:prstDash val="dash"/>
                    <a:round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IN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0" name="Freeform: Shape 19">
                    <a:extLst>
                      <a:ext uri="{FF2B5EF4-FFF2-40B4-BE49-F238E27FC236}">
                        <a16:creationId xmlns:a16="http://schemas.microsoft.com/office/drawing/2014/main" id="{4E39F3F2-FC86-59F2-9E0B-C146E2CA7FF2}"/>
                      </a:ext>
                    </a:extLst>
                  </p:cNvPr>
                  <p:cNvSpPr/>
                  <p:nvPr/>
                </p:nvSpPr>
                <p:spPr>
                  <a:xfrm>
                    <a:off x="8088630" y="2650167"/>
                    <a:ext cx="121144" cy="114934"/>
                  </a:xfrm>
                  <a:custGeom>
                    <a:avLst/>
                    <a:gdLst>
                      <a:gd name="connsiteX0" fmla="*/ 164847 w 255741"/>
                      <a:gd name="connsiteY0" fmla="*/ 0 h 242633"/>
                      <a:gd name="connsiteX1" fmla="*/ 255741 w 255741"/>
                      <a:gd name="connsiteY1" fmla="*/ 242633 h 242633"/>
                      <a:gd name="connsiteX2" fmla="*/ 0 w 255741"/>
                      <a:gd name="connsiteY2" fmla="*/ 201049 h 242633"/>
                      <a:gd name="connsiteX3" fmla="*/ 164847 w 255741"/>
                      <a:gd name="connsiteY3" fmla="*/ 0 h 2426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55741" h="242633">
                        <a:moveTo>
                          <a:pt x="164847" y="0"/>
                        </a:moveTo>
                        <a:lnTo>
                          <a:pt x="255741" y="242633"/>
                        </a:lnTo>
                        <a:lnTo>
                          <a:pt x="0" y="201049"/>
                        </a:lnTo>
                        <a:lnTo>
                          <a:pt x="164847" y="0"/>
                        </a:lnTo>
                        <a:close/>
                      </a:path>
                    </a:pathLst>
                  </a:custGeom>
                  <a:solidFill>
                    <a:schemeClr val="bg2"/>
                  </a:solidFill>
                  <a:ln w="15875">
                    <a:solidFill>
                      <a:schemeClr val="tx2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6" name="Freeform: Shape 5">
                  <a:extLst>
                    <a:ext uri="{FF2B5EF4-FFF2-40B4-BE49-F238E27FC236}">
                      <a16:creationId xmlns:a16="http://schemas.microsoft.com/office/drawing/2014/main" id="{DB6C3076-F375-A676-940A-572AAD8957E9}"/>
                    </a:ext>
                  </a:extLst>
                </p:cNvPr>
                <p:cNvSpPr/>
                <p:nvPr/>
              </p:nvSpPr>
              <p:spPr>
                <a:xfrm>
                  <a:off x="10012226" y="91887"/>
                  <a:ext cx="374842" cy="376126"/>
                </a:xfrm>
                <a:custGeom>
                  <a:avLst/>
                  <a:gdLst>
                    <a:gd name="connsiteX0" fmla="*/ 565090 w 1128244"/>
                    <a:gd name="connsiteY0" fmla="*/ 0 h 1132108"/>
                    <a:gd name="connsiteX1" fmla="*/ 690880 w 1128244"/>
                    <a:gd name="connsiteY1" fmla="*/ 408333 h 1132108"/>
                    <a:gd name="connsiteX2" fmla="*/ 1128244 w 1128244"/>
                    <a:gd name="connsiteY2" fmla="*/ 572828 h 1132108"/>
                    <a:gd name="connsiteX3" fmla="*/ 714103 w 1128244"/>
                    <a:gd name="connsiteY3" fmla="*/ 712164 h 1132108"/>
                    <a:gd name="connsiteX4" fmla="*/ 567025 w 1128244"/>
                    <a:gd name="connsiteY4" fmla="*/ 1132109 h 1132108"/>
                    <a:gd name="connsiteX5" fmla="*/ 400594 w 1128244"/>
                    <a:gd name="connsiteY5" fmla="*/ 698617 h 1132108"/>
                    <a:gd name="connsiteX6" fmla="*/ 0 w 1128244"/>
                    <a:gd name="connsiteY6" fmla="*/ 568957 h 1132108"/>
                    <a:gd name="connsiteX7" fmla="*/ 441235 w 1128244"/>
                    <a:gd name="connsiteY7" fmla="*/ 408333 h 1132108"/>
                    <a:gd name="connsiteX8" fmla="*/ 565090 w 1128244"/>
                    <a:gd name="connsiteY8" fmla="*/ 0 h 11321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28244" h="1132108">
                      <a:moveTo>
                        <a:pt x="565090" y="0"/>
                      </a:moveTo>
                      <a:cubicBezTo>
                        <a:pt x="580572" y="127725"/>
                        <a:pt x="613471" y="315442"/>
                        <a:pt x="690880" y="408333"/>
                      </a:cubicBezTo>
                      <a:cubicBezTo>
                        <a:pt x="777966" y="522512"/>
                        <a:pt x="965684" y="543799"/>
                        <a:pt x="1128244" y="572828"/>
                      </a:cubicBezTo>
                      <a:cubicBezTo>
                        <a:pt x="957943" y="609597"/>
                        <a:pt x="820541" y="619273"/>
                        <a:pt x="714103" y="712164"/>
                      </a:cubicBezTo>
                      <a:cubicBezTo>
                        <a:pt x="586377" y="849565"/>
                        <a:pt x="584442" y="1052764"/>
                        <a:pt x="567025" y="1132109"/>
                      </a:cubicBezTo>
                      <a:cubicBezTo>
                        <a:pt x="545737" y="1048894"/>
                        <a:pt x="526385" y="797314"/>
                        <a:pt x="400594" y="698617"/>
                      </a:cubicBezTo>
                      <a:cubicBezTo>
                        <a:pt x="305768" y="615403"/>
                        <a:pt x="141272" y="597986"/>
                        <a:pt x="0" y="568957"/>
                      </a:cubicBezTo>
                      <a:cubicBezTo>
                        <a:pt x="150949" y="551540"/>
                        <a:pt x="346408" y="520576"/>
                        <a:pt x="441235" y="408333"/>
                      </a:cubicBezTo>
                      <a:cubicBezTo>
                        <a:pt x="505097" y="311572"/>
                        <a:pt x="536061" y="224486"/>
                        <a:pt x="56509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 w="15875" cap="flat">
                  <a:solidFill>
                    <a:schemeClr val="tx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121" name="Group 120">
                  <a:extLst>
                    <a:ext uri="{FF2B5EF4-FFF2-40B4-BE49-F238E27FC236}">
                      <a16:creationId xmlns:a16="http://schemas.microsoft.com/office/drawing/2014/main" id="{338A50E9-129F-0EB0-90C7-E4C60DAFE9EA}"/>
                    </a:ext>
                  </a:extLst>
                </p:cNvPr>
                <p:cNvGrpSpPr/>
                <p:nvPr userDrawn="1"/>
              </p:nvGrpSpPr>
              <p:grpSpPr>
                <a:xfrm>
                  <a:off x="50091" y="1970972"/>
                  <a:ext cx="381560" cy="3705940"/>
                  <a:chOff x="50091" y="1970972"/>
                  <a:chExt cx="381560" cy="3705940"/>
                </a:xfrm>
              </p:grpSpPr>
              <p:grpSp>
                <p:nvGrpSpPr>
                  <p:cNvPr id="116" name="Group 115">
                    <a:extLst>
                      <a:ext uri="{FF2B5EF4-FFF2-40B4-BE49-F238E27FC236}">
                        <a16:creationId xmlns:a16="http://schemas.microsoft.com/office/drawing/2014/main" id="{30AB00F4-3909-CCAD-2AD2-8E45F68839DA}"/>
                      </a:ext>
                    </a:extLst>
                  </p:cNvPr>
                  <p:cNvGrpSpPr/>
                  <p:nvPr userDrawn="1"/>
                </p:nvGrpSpPr>
                <p:grpSpPr>
                  <a:xfrm flipH="1">
                    <a:off x="50091" y="4203630"/>
                    <a:ext cx="381560" cy="1473282"/>
                    <a:chOff x="-119775" y="2919598"/>
                    <a:chExt cx="744623" cy="2875146"/>
                  </a:xfrm>
                </p:grpSpPr>
                <p:sp>
                  <p:nvSpPr>
                    <p:cNvPr id="113" name="Oval 112">
                      <a:extLst>
                        <a:ext uri="{FF2B5EF4-FFF2-40B4-BE49-F238E27FC236}">
                          <a16:creationId xmlns:a16="http://schemas.microsoft.com/office/drawing/2014/main" id="{E7685737-122D-BEFA-7F0A-AEE2F8213EF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-119775" y="5050121"/>
                      <a:ext cx="744623" cy="744623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>
                      <a:solidFill>
                        <a:schemeClr val="tx2"/>
                      </a:solidFill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CA"/>
                    </a:p>
                  </p:txBody>
                </p:sp>
                <p:sp>
                  <p:nvSpPr>
                    <p:cNvPr id="114" name="Oval 113">
                      <a:extLst>
                        <a:ext uri="{FF2B5EF4-FFF2-40B4-BE49-F238E27FC236}">
                          <a16:creationId xmlns:a16="http://schemas.microsoft.com/office/drawing/2014/main" id="{1D1F86E6-2620-1418-AA3F-3965656B5D7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-119775" y="3984859"/>
                      <a:ext cx="744623" cy="744623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>
                      <a:solidFill>
                        <a:schemeClr val="tx2"/>
                      </a:solidFill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CA"/>
                    </a:p>
                  </p:txBody>
                </p:sp>
                <p:sp>
                  <p:nvSpPr>
                    <p:cNvPr id="115" name="Oval 114">
                      <a:extLst>
                        <a:ext uri="{FF2B5EF4-FFF2-40B4-BE49-F238E27FC236}">
                          <a16:creationId xmlns:a16="http://schemas.microsoft.com/office/drawing/2014/main" id="{087103B5-6163-F1C3-BE21-3310CC8C375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-119775" y="2919598"/>
                      <a:ext cx="744623" cy="744623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>
                      <a:solidFill>
                        <a:schemeClr val="tx2"/>
                      </a:solidFill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CA"/>
                    </a:p>
                  </p:txBody>
                </p:sp>
              </p:grpSp>
              <p:grpSp>
                <p:nvGrpSpPr>
                  <p:cNvPr id="117" name="Group 116">
                    <a:extLst>
                      <a:ext uri="{FF2B5EF4-FFF2-40B4-BE49-F238E27FC236}">
                        <a16:creationId xmlns:a16="http://schemas.microsoft.com/office/drawing/2014/main" id="{AB975C5F-2277-A46E-9439-1B3605785D0C}"/>
                      </a:ext>
                    </a:extLst>
                  </p:cNvPr>
                  <p:cNvGrpSpPr/>
                  <p:nvPr userDrawn="1"/>
                </p:nvGrpSpPr>
                <p:grpSpPr>
                  <a:xfrm flipH="1">
                    <a:off x="50091" y="1970972"/>
                    <a:ext cx="381560" cy="1473282"/>
                    <a:chOff x="-119775" y="2919598"/>
                    <a:chExt cx="744623" cy="2875146"/>
                  </a:xfrm>
                </p:grpSpPr>
                <p:sp>
                  <p:nvSpPr>
                    <p:cNvPr id="118" name="Oval 117">
                      <a:extLst>
                        <a:ext uri="{FF2B5EF4-FFF2-40B4-BE49-F238E27FC236}">
                          <a16:creationId xmlns:a16="http://schemas.microsoft.com/office/drawing/2014/main" id="{56EA3E33-63F2-5EBE-6ABD-DAD9926AA73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-119775" y="5050121"/>
                      <a:ext cx="744623" cy="744623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>
                      <a:solidFill>
                        <a:schemeClr val="tx2"/>
                      </a:solidFill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CA"/>
                    </a:p>
                  </p:txBody>
                </p:sp>
                <p:sp>
                  <p:nvSpPr>
                    <p:cNvPr id="119" name="Oval 118">
                      <a:extLst>
                        <a:ext uri="{FF2B5EF4-FFF2-40B4-BE49-F238E27FC236}">
                          <a16:creationId xmlns:a16="http://schemas.microsoft.com/office/drawing/2014/main" id="{D92A874C-62E3-FFC4-4843-B2D42ACD25E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-119775" y="3984859"/>
                      <a:ext cx="744623" cy="744623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>
                      <a:solidFill>
                        <a:schemeClr val="tx2"/>
                      </a:solidFill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CA"/>
                    </a:p>
                  </p:txBody>
                </p:sp>
                <p:sp>
                  <p:nvSpPr>
                    <p:cNvPr id="120" name="Oval 119">
                      <a:extLst>
                        <a:ext uri="{FF2B5EF4-FFF2-40B4-BE49-F238E27FC236}">
                          <a16:creationId xmlns:a16="http://schemas.microsoft.com/office/drawing/2014/main" id="{84B6DCDE-B2D4-F85E-50CC-606E013DAC7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-119775" y="2919598"/>
                      <a:ext cx="744623" cy="744623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>
                      <a:solidFill>
                        <a:schemeClr val="tx2"/>
                      </a:solidFill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CA"/>
                    </a:p>
                  </p:txBody>
                </p:sp>
              </p:grpSp>
            </p:grpSp>
          </p:grpSp>
        </p:grp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77F9E2B0-EBDF-4B30-22C9-4E0915EE693F}"/>
                </a:ext>
              </a:extLst>
            </p:cNvPr>
            <p:cNvSpPr/>
            <p:nvPr userDrawn="1"/>
          </p:nvSpPr>
          <p:spPr>
            <a:xfrm>
              <a:off x="3365573" y="6335618"/>
              <a:ext cx="406082" cy="407472"/>
            </a:xfrm>
            <a:custGeom>
              <a:avLst/>
              <a:gdLst>
                <a:gd name="connsiteX0" fmla="*/ 565090 w 1128244"/>
                <a:gd name="connsiteY0" fmla="*/ 0 h 1132108"/>
                <a:gd name="connsiteX1" fmla="*/ 690880 w 1128244"/>
                <a:gd name="connsiteY1" fmla="*/ 408333 h 1132108"/>
                <a:gd name="connsiteX2" fmla="*/ 1128244 w 1128244"/>
                <a:gd name="connsiteY2" fmla="*/ 572828 h 1132108"/>
                <a:gd name="connsiteX3" fmla="*/ 714103 w 1128244"/>
                <a:gd name="connsiteY3" fmla="*/ 712164 h 1132108"/>
                <a:gd name="connsiteX4" fmla="*/ 567025 w 1128244"/>
                <a:gd name="connsiteY4" fmla="*/ 1132109 h 1132108"/>
                <a:gd name="connsiteX5" fmla="*/ 400594 w 1128244"/>
                <a:gd name="connsiteY5" fmla="*/ 698617 h 1132108"/>
                <a:gd name="connsiteX6" fmla="*/ 0 w 1128244"/>
                <a:gd name="connsiteY6" fmla="*/ 568957 h 1132108"/>
                <a:gd name="connsiteX7" fmla="*/ 441235 w 1128244"/>
                <a:gd name="connsiteY7" fmla="*/ 408333 h 1132108"/>
                <a:gd name="connsiteX8" fmla="*/ 565090 w 1128244"/>
                <a:gd name="connsiteY8" fmla="*/ 0 h 1132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28244" h="1132108">
                  <a:moveTo>
                    <a:pt x="565090" y="0"/>
                  </a:moveTo>
                  <a:cubicBezTo>
                    <a:pt x="580572" y="127725"/>
                    <a:pt x="613471" y="315442"/>
                    <a:pt x="690880" y="408333"/>
                  </a:cubicBezTo>
                  <a:cubicBezTo>
                    <a:pt x="777966" y="522512"/>
                    <a:pt x="965684" y="543799"/>
                    <a:pt x="1128244" y="572828"/>
                  </a:cubicBezTo>
                  <a:cubicBezTo>
                    <a:pt x="957943" y="609597"/>
                    <a:pt x="820541" y="619273"/>
                    <a:pt x="714103" y="712164"/>
                  </a:cubicBezTo>
                  <a:cubicBezTo>
                    <a:pt x="586377" y="849565"/>
                    <a:pt x="584442" y="1052764"/>
                    <a:pt x="567025" y="1132109"/>
                  </a:cubicBezTo>
                  <a:cubicBezTo>
                    <a:pt x="545737" y="1048894"/>
                    <a:pt x="526385" y="797314"/>
                    <a:pt x="400594" y="698617"/>
                  </a:cubicBezTo>
                  <a:cubicBezTo>
                    <a:pt x="305768" y="615403"/>
                    <a:pt x="141272" y="597986"/>
                    <a:pt x="0" y="568957"/>
                  </a:cubicBezTo>
                  <a:cubicBezTo>
                    <a:pt x="150949" y="551540"/>
                    <a:pt x="346408" y="520576"/>
                    <a:pt x="441235" y="408333"/>
                  </a:cubicBezTo>
                  <a:cubicBezTo>
                    <a:pt x="505097" y="311572"/>
                    <a:pt x="536061" y="224486"/>
                    <a:pt x="565090" y="0"/>
                  </a:cubicBezTo>
                  <a:close/>
                </a:path>
              </a:pathLst>
            </a:custGeom>
            <a:solidFill>
              <a:schemeClr val="accent2"/>
            </a:solidFill>
            <a:ln w="15875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9" name="Title Placeholder 1">
            <a:extLst>
              <a:ext uri="{FF2B5EF4-FFF2-40B4-BE49-F238E27FC236}">
                <a16:creationId xmlns:a16="http://schemas.microsoft.com/office/drawing/2014/main" id="{63B408A5-8AEA-201B-C6C3-B033A85044D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335822" y="368300"/>
            <a:ext cx="10610611" cy="7921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dirty="0"/>
              <a:t>Click to edit Master title style</a:t>
            </a:r>
            <a:endParaRPr lang="en-CA" dirty="0"/>
          </a:p>
        </p:txBody>
      </p:sp>
      <p:sp>
        <p:nvSpPr>
          <p:cNvPr id="10" name="Date Placeholder 9">
            <a:extLst>
              <a:ext uri="{FF2B5EF4-FFF2-40B4-BE49-F238E27FC236}">
                <a16:creationId xmlns:a16="http://schemas.microsoft.com/office/drawing/2014/main" id="{28EE0BEB-506B-6C12-9ADC-EEABA70D18B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AB2F998-B592-4D85-9590-E2052DAAC0FD}" type="datetime1">
              <a:rPr lang="en-US" smtClean="0"/>
              <a:t>5/2/2025</a:t>
            </a:fld>
            <a:endParaRPr lang="en-IN" dirty="0"/>
          </a:p>
        </p:txBody>
      </p:sp>
      <p:sp>
        <p:nvSpPr>
          <p:cNvPr id="11" name="Footer Placeholder 10">
            <a:extLst>
              <a:ext uri="{FF2B5EF4-FFF2-40B4-BE49-F238E27FC236}">
                <a16:creationId xmlns:a16="http://schemas.microsoft.com/office/drawing/2014/main" id="{EF539C1C-0CCC-4209-EBBC-15ECFCB13A8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chemeClr val="bg2">
                    <a:lumMod val="50000"/>
                  </a:schemeClr>
                </a:solidFill>
              </a:rPr>
              <a:t>www.yourwebsite.com</a:t>
            </a:r>
            <a:endParaRPr lang="en-US" dirty="0">
              <a:solidFill>
                <a:schemeClr val="bg2">
                  <a:lumMod val="50000"/>
                </a:schemeClr>
              </a:solidFill>
            </a:endParaRPr>
          </a:p>
        </p:txBody>
      </p:sp>
      <p:sp>
        <p:nvSpPr>
          <p:cNvPr id="12" name="Slide Number Placeholder 11">
            <a:extLst>
              <a:ext uri="{FF2B5EF4-FFF2-40B4-BE49-F238E27FC236}">
                <a16:creationId xmlns:a16="http://schemas.microsoft.com/office/drawing/2014/main" id="{C9CB7B2E-1DFE-54E9-6FA4-EB5DC10BC9A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US">
                <a:solidFill>
                  <a:schemeClr val="bg2">
                    <a:lumMod val="50000"/>
                  </a:schemeClr>
                </a:solidFill>
              </a:rPr>
              <a:t>Slide </a:t>
            </a:r>
            <a:fld id="{6CB62808-88BB-4E82-9200-19DAFECDBB5A}" type="slidenum">
              <a:rPr lang="en-IN" smtClean="0"/>
              <a:pPr/>
              <a:t>‹#›</a:t>
            </a:fld>
            <a:endParaRPr lang="en-IN" dirty="0"/>
          </a:p>
        </p:txBody>
      </p:sp>
      <p:sp>
        <p:nvSpPr>
          <p:cNvPr id="3" name="Picture Placeholder 3">
            <a:extLst>
              <a:ext uri="{FF2B5EF4-FFF2-40B4-BE49-F238E27FC236}">
                <a16:creationId xmlns:a16="http://schemas.microsoft.com/office/drawing/2014/main" id="{958A183D-8C4C-3CB8-A0EA-379133EC294D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7523742" y="310039"/>
            <a:ext cx="4208464" cy="5998339"/>
          </a:xfrm>
          <a:prstGeom prst="round2DiagRect">
            <a:avLst>
              <a:gd name="adj1" fmla="val 8028"/>
              <a:gd name="adj2" fmla="val 7329"/>
            </a:avLst>
          </a:prstGeom>
        </p:spPr>
        <p:txBody>
          <a:bodyPr wrap="square">
            <a:noAutofit/>
          </a:bodyPr>
          <a:lstStyle/>
          <a:p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1689864310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Placeholder 1">
            <a:extLst>
              <a:ext uri="{FF2B5EF4-FFF2-40B4-BE49-F238E27FC236}">
                <a16:creationId xmlns:a16="http://schemas.microsoft.com/office/drawing/2014/main" id="{63B408A5-8AEA-201B-C6C3-B033A85044D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60641" y="368300"/>
            <a:ext cx="11685793" cy="7921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dirty="0"/>
              <a:t>Click to edit Master title style</a:t>
            </a:r>
            <a:endParaRPr lang="en-CA" dirty="0"/>
          </a:p>
        </p:txBody>
      </p:sp>
      <p:sp>
        <p:nvSpPr>
          <p:cNvPr id="10" name="Date Placeholder 9">
            <a:extLst>
              <a:ext uri="{FF2B5EF4-FFF2-40B4-BE49-F238E27FC236}">
                <a16:creationId xmlns:a16="http://schemas.microsoft.com/office/drawing/2014/main" id="{28EE0BEB-506B-6C12-9ADC-EEABA70D18B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AB2F998-B592-4D85-9590-E2052DAAC0FD}" type="datetime1">
              <a:rPr lang="en-US" smtClean="0"/>
              <a:t>5/2/2025</a:t>
            </a:fld>
            <a:endParaRPr lang="en-IN" dirty="0"/>
          </a:p>
        </p:txBody>
      </p:sp>
      <p:sp>
        <p:nvSpPr>
          <p:cNvPr id="11" name="Footer Placeholder 10">
            <a:extLst>
              <a:ext uri="{FF2B5EF4-FFF2-40B4-BE49-F238E27FC236}">
                <a16:creationId xmlns:a16="http://schemas.microsoft.com/office/drawing/2014/main" id="{EF539C1C-0CCC-4209-EBBC-15ECFCB13A8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chemeClr val="bg2">
                    <a:lumMod val="50000"/>
                  </a:schemeClr>
                </a:solidFill>
              </a:rPr>
              <a:t>www.yourwebsite.com</a:t>
            </a:r>
            <a:endParaRPr lang="en-US" dirty="0">
              <a:solidFill>
                <a:schemeClr val="bg2">
                  <a:lumMod val="50000"/>
                </a:schemeClr>
              </a:solidFill>
            </a:endParaRPr>
          </a:p>
        </p:txBody>
      </p:sp>
      <p:sp>
        <p:nvSpPr>
          <p:cNvPr id="12" name="Slide Number Placeholder 11">
            <a:extLst>
              <a:ext uri="{FF2B5EF4-FFF2-40B4-BE49-F238E27FC236}">
                <a16:creationId xmlns:a16="http://schemas.microsoft.com/office/drawing/2014/main" id="{C9CB7B2E-1DFE-54E9-6FA4-EB5DC10BC9A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US">
                <a:solidFill>
                  <a:schemeClr val="bg2">
                    <a:lumMod val="50000"/>
                  </a:schemeClr>
                </a:solidFill>
              </a:rPr>
              <a:t>Slide </a:t>
            </a:r>
            <a:fld id="{6CB62808-88BB-4E82-9200-19DAFECDBB5A}" type="slidenum">
              <a:rPr lang="en-IN" smtClean="0"/>
              <a:pPr/>
              <a:t>‹#›</a:t>
            </a:fld>
            <a:endParaRPr lang="en-IN" dirty="0"/>
          </a:p>
        </p:txBody>
      </p:sp>
      <p:sp>
        <p:nvSpPr>
          <p:cNvPr id="2" name="Picture Placeholder 2">
            <a:extLst>
              <a:ext uri="{FF2B5EF4-FFF2-40B4-BE49-F238E27FC236}">
                <a16:creationId xmlns:a16="http://schemas.microsoft.com/office/drawing/2014/main" id="{A118D7B0-4159-B7B7-D6F4-4FC4B5FA2101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358219" y="4440025"/>
            <a:ext cx="11403536" cy="1904213"/>
          </a:xfrm>
        </p:spPr>
        <p:txBody>
          <a:bodyPr/>
          <a:lstStyle/>
          <a:p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127113617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Placeholder 1">
            <a:extLst>
              <a:ext uri="{FF2B5EF4-FFF2-40B4-BE49-F238E27FC236}">
                <a16:creationId xmlns:a16="http://schemas.microsoft.com/office/drawing/2014/main" id="{63B408A5-8AEA-201B-C6C3-B033A85044D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80696" y="368300"/>
            <a:ext cx="5715304" cy="1282925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>
              <a:defRPr/>
            </a:lvl1pPr>
          </a:lstStyle>
          <a:p>
            <a:r>
              <a:rPr lang="en-US" dirty="0"/>
              <a:t>Click to edit Master title style</a:t>
            </a:r>
            <a:endParaRPr lang="en-CA" dirty="0"/>
          </a:p>
        </p:txBody>
      </p:sp>
      <p:sp>
        <p:nvSpPr>
          <p:cNvPr id="10" name="Date Placeholder 9">
            <a:extLst>
              <a:ext uri="{FF2B5EF4-FFF2-40B4-BE49-F238E27FC236}">
                <a16:creationId xmlns:a16="http://schemas.microsoft.com/office/drawing/2014/main" id="{28EE0BEB-506B-6C12-9ADC-EEABA70D18B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AB2F998-B592-4D85-9590-E2052DAAC0FD}" type="datetime1">
              <a:rPr lang="en-US" smtClean="0"/>
              <a:t>5/2/2025</a:t>
            </a:fld>
            <a:endParaRPr lang="en-IN" dirty="0"/>
          </a:p>
        </p:txBody>
      </p:sp>
      <p:sp>
        <p:nvSpPr>
          <p:cNvPr id="11" name="Footer Placeholder 10">
            <a:extLst>
              <a:ext uri="{FF2B5EF4-FFF2-40B4-BE49-F238E27FC236}">
                <a16:creationId xmlns:a16="http://schemas.microsoft.com/office/drawing/2014/main" id="{EF539C1C-0CCC-4209-EBBC-15ECFCB13A8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chemeClr val="bg2">
                    <a:lumMod val="50000"/>
                  </a:schemeClr>
                </a:solidFill>
              </a:rPr>
              <a:t>www.yourwebsite.com</a:t>
            </a:r>
            <a:endParaRPr lang="en-US" dirty="0">
              <a:solidFill>
                <a:schemeClr val="bg2">
                  <a:lumMod val="50000"/>
                </a:schemeClr>
              </a:solidFill>
            </a:endParaRPr>
          </a:p>
        </p:txBody>
      </p:sp>
      <p:sp>
        <p:nvSpPr>
          <p:cNvPr id="12" name="Slide Number Placeholder 11">
            <a:extLst>
              <a:ext uri="{FF2B5EF4-FFF2-40B4-BE49-F238E27FC236}">
                <a16:creationId xmlns:a16="http://schemas.microsoft.com/office/drawing/2014/main" id="{C9CB7B2E-1DFE-54E9-6FA4-EB5DC10BC9A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US">
                <a:solidFill>
                  <a:schemeClr val="bg2">
                    <a:lumMod val="50000"/>
                  </a:schemeClr>
                </a:solidFill>
              </a:rPr>
              <a:t>Slide </a:t>
            </a:r>
            <a:fld id="{6CB62808-88BB-4E82-9200-19DAFECDBB5A}" type="slidenum">
              <a:rPr lang="en-IN" smtClean="0"/>
              <a:pPr/>
              <a:t>‹#›</a:t>
            </a:fld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4126805530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Placeholder 1">
            <a:extLst>
              <a:ext uri="{FF2B5EF4-FFF2-40B4-BE49-F238E27FC236}">
                <a16:creationId xmlns:a16="http://schemas.microsoft.com/office/drawing/2014/main" id="{63B408A5-8AEA-201B-C6C3-B033A85044D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85799" y="368300"/>
            <a:ext cx="5710201" cy="94488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dirty="0"/>
              <a:t>Click to edit Master title style</a:t>
            </a:r>
            <a:endParaRPr lang="en-CA" dirty="0"/>
          </a:p>
        </p:txBody>
      </p:sp>
      <p:sp>
        <p:nvSpPr>
          <p:cNvPr id="10" name="Date Placeholder 9">
            <a:extLst>
              <a:ext uri="{FF2B5EF4-FFF2-40B4-BE49-F238E27FC236}">
                <a16:creationId xmlns:a16="http://schemas.microsoft.com/office/drawing/2014/main" id="{28EE0BEB-506B-6C12-9ADC-EEABA70D18B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AB2F998-B592-4D85-9590-E2052DAAC0FD}" type="datetime1">
              <a:rPr lang="en-US" smtClean="0"/>
              <a:t>5/2/2025</a:t>
            </a:fld>
            <a:endParaRPr lang="en-IN" dirty="0"/>
          </a:p>
        </p:txBody>
      </p:sp>
      <p:sp>
        <p:nvSpPr>
          <p:cNvPr id="11" name="Footer Placeholder 10">
            <a:extLst>
              <a:ext uri="{FF2B5EF4-FFF2-40B4-BE49-F238E27FC236}">
                <a16:creationId xmlns:a16="http://schemas.microsoft.com/office/drawing/2014/main" id="{EF539C1C-0CCC-4209-EBBC-15ECFCB13A8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chemeClr val="bg2">
                    <a:lumMod val="50000"/>
                  </a:schemeClr>
                </a:solidFill>
              </a:rPr>
              <a:t>www.yourwebsite.com</a:t>
            </a:r>
            <a:endParaRPr lang="en-US" dirty="0">
              <a:solidFill>
                <a:schemeClr val="bg2">
                  <a:lumMod val="50000"/>
                </a:schemeClr>
              </a:solidFill>
            </a:endParaRPr>
          </a:p>
        </p:txBody>
      </p:sp>
      <p:sp>
        <p:nvSpPr>
          <p:cNvPr id="12" name="Slide Number Placeholder 11">
            <a:extLst>
              <a:ext uri="{FF2B5EF4-FFF2-40B4-BE49-F238E27FC236}">
                <a16:creationId xmlns:a16="http://schemas.microsoft.com/office/drawing/2014/main" id="{C9CB7B2E-1DFE-54E9-6FA4-EB5DC10BC9A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US">
                <a:solidFill>
                  <a:schemeClr val="bg2">
                    <a:lumMod val="50000"/>
                  </a:schemeClr>
                </a:solidFill>
              </a:rPr>
              <a:t>Slide </a:t>
            </a:r>
            <a:fld id="{6CB62808-88BB-4E82-9200-19DAFECDBB5A}" type="slidenum">
              <a:rPr lang="en-IN" smtClean="0"/>
              <a:pPr/>
              <a:t>‹#›</a:t>
            </a:fld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2314051101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>
            <a:extLst>
              <a:ext uri="{FF2B5EF4-FFF2-40B4-BE49-F238E27FC236}">
                <a16:creationId xmlns:a16="http://schemas.microsoft.com/office/drawing/2014/main" id="{2CB04FBC-4ADF-4A13-78CE-F99E51C47938}"/>
              </a:ext>
            </a:extLst>
          </p:cNvPr>
          <p:cNvGrpSpPr/>
          <p:nvPr userDrawn="1"/>
        </p:nvGrpSpPr>
        <p:grpSpPr>
          <a:xfrm>
            <a:off x="-25746" y="-21789"/>
            <a:ext cx="12587358" cy="6879789"/>
            <a:chOff x="-25746" y="-21789"/>
            <a:chExt cx="12587358" cy="6879789"/>
          </a:xfrm>
        </p:grpSpPr>
        <p:grpSp>
          <p:nvGrpSpPr>
            <p:cNvPr id="3" name="Group 2">
              <a:extLst>
                <a:ext uri="{FF2B5EF4-FFF2-40B4-BE49-F238E27FC236}">
                  <a16:creationId xmlns:a16="http://schemas.microsoft.com/office/drawing/2014/main" id="{9DCC19E2-6BBE-9E5B-CAD6-F1FE0E7A3AF8}"/>
                </a:ext>
              </a:extLst>
            </p:cNvPr>
            <p:cNvGrpSpPr/>
            <p:nvPr userDrawn="1"/>
          </p:nvGrpSpPr>
          <p:grpSpPr>
            <a:xfrm>
              <a:off x="-25746" y="-21789"/>
              <a:ext cx="12587358" cy="6879789"/>
              <a:chOff x="-25746" y="-21789"/>
              <a:chExt cx="12587358" cy="6879789"/>
            </a:xfrm>
          </p:grpSpPr>
          <p:sp>
            <p:nvSpPr>
              <p:cNvPr id="6" name="Rectangle 5">
                <a:extLst>
                  <a:ext uri="{FF2B5EF4-FFF2-40B4-BE49-F238E27FC236}">
                    <a16:creationId xmlns:a16="http://schemas.microsoft.com/office/drawing/2014/main" id="{D18347FC-CC9D-D3D6-ADF4-998164533E3E}"/>
                  </a:ext>
                </a:extLst>
              </p:cNvPr>
              <p:cNvSpPr/>
              <p:nvPr userDrawn="1"/>
            </p:nvSpPr>
            <p:spPr>
              <a:xfrm>
                <a:off x="0" y="0"/>
                <a:ext cx="12192000" cy="685800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N" dirty="0"/>
              </a:p>
            </p:txBody>
          </p:sp>
          <p:grpSp>
            <p:nvGrpSpPr>
              <p:cNvPr id="7" name="Group 6">
                <a:extLst>
                  <a:ext uri="{FF2B5EF4-FFF2-40B4-BE49-F238E27FC236}">
                    <a16:creationId xmlns:a16="http://schemas.microsoft.com/office/drawing/2014/main" id="{926A0032-F700-D9D1-7013-EEFFE4F4E41E}"/>
                  </a:ext>
                </a:extLst>
              </p:cNvPr>
              <p:cNvGrpSpPr/>
              <p:nvPr/>
            </p:nvGrpSpPr>
            <p:grpSpPr>
              <a:xfrm>
                <a:off x="-25746" y="-21789"/>
                <a:ext cx="12217745" cy="6879783"/>
                <a:chOff x="-25746" y="-21789"/>
                <a:chExt cx="12217745" cy="6879783"/>
              </a:xfrm>
            </p:grpSpPr>
            <p:grpSp>
              <p:nvGrpSpPr>
                <p:cNvPr id="33" name="Group 32">
                  <a:extLst>
                    <a:ext uri="{FF2B5EF4-FFF2-40B4-BE49-F238E27FC236}">
                      <a16:creationId xmlns:a16="http://schemas.microsoft.com/office/drawing/2014/main" id="{0F736FBE-5715-2C8D-6E1A-B19051983740}"/>
                    </a:ext>
                  </a:extLst>
                </p:cNvPr>
                <p:cNvGrpSpPr/>
                <p:nvPr/>
              </p:nvGrpSpPr>
              <p:grpSpPr>
                <a:xfrm>
                  <a:off x="-25746" y="-21789"/>
                  <a:ext cx="12217745" cy="6879783"/>
                  <a:chOff x="-25746" y="-21789"/>
                  <a:chExt cx="12217745" cy="6879783"/>
                </a:xfrm>
              </p:grpSpPr>
              <p:grpSp>
                <p:nvGrpSpPr>
                  <p:cNvPr id="52" name="Group 51">
                    <a:extLst>
                      <a:ext uri="{FF2B5EF4-FFF2-40B4-BE49-F238E27FC236}">
                        <a16:creationId xmlns:a16="http://schemas.microsoft.com/office/drawing/2014/main" id="{FDF0FF1D-772B-B62F-A7E7-00F47ADAF0ED}"/>
                      </a:ext>
                    </a:extLst>
                  </p:cNvPr>
                  <p:cNvGrpSpPr/>
                  <p:nvPr/>
                </p:nvGrpSpPr>
                <p:grpSpPr>
                  <a:xfrm>
                    <a:off x="405590" y="-21789"/>
                    <a:ext cx="11380820" cy="6879783"/>
                    <a:chOff x="559620" y="759913"/>
                    <a:chExt cx="11072751" cy="5907587"/>
                  </a:xfrm>
                </p:grpSpPr>
                <p:cxnSp>
                  <p:nvCxnSpPr>
                    <p:cNvPr id="71" name="Straight Connector 70">
                      <a:extLst>
                        <a:ext uri="{FF2B5EF4-FFF2-40B4-BE49-F238E27FC236}">
                          <a16:creationId xmlns:a16="http://schemas.microsoft.com/office/drawing/2014/main" id="{E67CA5CD-4B54-1B5C-9083-73DC9C1BE33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59620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72" name="Straight Connector 71">
                      <a:extLst>
                        <a:ext uri="{FF2B5EF4-FFF2-40B4-BE49-F238E27FC236}">
                          <a16:creationId xmlns:a16="http://schemas.microsoft.com/office/drawing/2014/main" id="{506F5B7C-84B8-4672-56BD-E7F9962389F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941439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73" name="Straight Connector 72">
                      <a:extLst>
                        <a:ext uri="{FF2B5EF4-FFF2-40B4-BE49-F238E27FC236}">
                          <a16:creationId xmlns:a16="http://schemas.microsoft.com/office/drawing/2014/main" id="{51E422AF-B566-1778-58EC-FCF2F6C9448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1323258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74" name="Straight Connector 73">
                      <a:extLst>
                        <a:ext uri="{FF2B5EF4-FFF2-40B4-BE49-F238E27FC236}">
                          <a16:creationId xmlns:a16="http://schemas.microsoft.com/office/drawing/2014/main" id="{A4B7ECFF-20D5-A222-7964-D64BC0361D0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1705077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75" name="Straight Connector 74">
                      <a:extLst>
                        <a:ext uri="{FF2B5EF4-FFF2-40B4-BE49-F238E27FC236}">
                          <a16:creationId xmlns:a16="http://schemas.microsoft.com/office/drawing/2014/main" id="{0250BF66-A15A-084D-0D47-EAB55525928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2086896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76" name="Straight Connector 75">
                      <a:extLst>
                        <a:ext uri="{FF2B5EF4-FFF2-40B4-BE49-F238E27FC236}">
                          <a16:creationId xmlns:a16="http://schemas.microsoft.com/office/drawing/2014/main" id="{A8548C79-DD2C-C1EF-FC02-54BA7D8BE5F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2468715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77" name="Straight Connector 76">
                      <a:extLst>
                        <a:ext uri="{FF2B5EF4-FFF2-40B4-BE49-F238E27FC236}">
                          <a16:creationId xmlns:a16="http://schemas.microsoft.com/office/drawing/2014/main" id="{E8FB15CF-3EF7-1900-3501-2B8D9A8E6EF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2850534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78" name="Straight Connector 77">
                      <a:extLst>
                        <a:ext uri="{FF2B5EF4-FFF2-40B4-BE49-F238E27FC236}">
                          <a16:creationId xmlns:a16="http://schemas.microsoft.com/office/drawing/2014/main" id="{165B60B9-0B3F-C1D3-E040-270144F4A90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3232353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79" name="Straight Connector 78">
                      <a:extLst>
                        <a:ext uri="{FF2B5EF4-FFF2-40B4-BE49-F238E27FC236}">
                          <a16:creationId xmlns:a16="http://schemas.microsoft.com/office/drawing/2014/main" id="{BEC6DF7C-6E80-B1F6-DC52-72E9A86BD6C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3614172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80" name="Straight Connector 79">
                      <a:extLst>
                        <a:ext uri="{FF2B5EF4-FFF2-40B4-BE49-F238E27FC236}">
                          <a16:creationId xmlns:a16="http://schemas.microsoft.com/office/drawing/2014/main" id="{7DE52130-70FC-D255-035B-B8E1582F3C3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3995991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81" name="Straight Connector 80">
                      <a:extLst>
                        <a:ext uri="{FF2B5EF4-FFF2-40B4-BE49-F238E27FC236}">
                          <a16:creationId xmlns:a16="http://schemas.microsoft.com/office/drawing/2014/main" id="{8F6D352E-EC4D-4FA6-7605-29A67884CB0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377810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82" name="Straight Connector 81">
                      <a:extLst>
                        <a:ext uri="{FF2B5EF4-FFF2-40B4-BE49-F238E27FC236}">
                          <a16:creationId xmlns:a16="http://schemas.microsoft.com/office/drawing/2014/main" id="{EECF1470-3E1E-B047-65EF-C1FE6A68F89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759629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83" name="Straight Connector 82">
                      <a:extLst>
                        <a:ext uri="{FF2B5EF4-FFF2-40B4-BE49-F238E27FC236}">
                          <a16:creationId xmlns:a16="http://schemas.microsoft.com/office/drawing/2014/main" id="{5E9DBFF1-E93F-06A5-2358-2F0BE814CD0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141448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84" name="Straight Connector 83">
                      <a:extLst>
                        <a:ext uri="{FF2B5EF4-FFF2-40B4-BE49-F238E27FC236}">
                          <a16:creationId xmlns:a16="http://schemas.microsoft.com/office/drawing/2014/main" id="{45843496-9DD8-405B-6525-E28E8B5F7E7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523267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85" name="Straight Connector 84">
                      <a:extLst>
                        <a:ext uri="{FF2B5EF4-FFF2-40B4-BE49-F238E27FC236}">
                          <a16:creationId xmlns:a16="http://schemas.microsoft.com/office/drawing/2014/main" id="{2A3EEC43-2039-84F8-C92C-5395BE83F49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905086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86" name="Straight Connector 85">
                      <a:extLst>
                        <a:ext uri="{FF2B5EF4-FFF2-40B4-BE49-F238E27FC236}">
                          <a16:creationId xmlns:a16="http://schemas.microsoft.com/office/drawing/2014/main" id="{B9F90EF9-5D3A-220D-3335-5E51363F6B5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86905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87" name="Straight Connector 86">
                      <a:extLst>
                        <a:ext uri="{FF2B5EF4-FFF2-40B4-BE49-F238E27FC236}">
                          <a16:creationId xmlns:a16="http://schemas.microsoft.com/office/drawing/2014/main" id="{F6CB1B8D-98E5-DC39-802F-210D20A7A9E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668724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88" name="Straight Connector 87">
                      <a:extLst>
                        <a:ext uri="{FF2B5EF4-FFF2-40B4-BE49-F238E27FC236}">
                          <a16:creationId xmlns:a16="http://schemas.microsoft.com/office/drawing/2014/main" id="{9B4FF9AC-DD81-6DF9-8E87-E6B40F6804C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7050543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89" name="Straight Connector 88">
                      <a:extLst>
                        <a:ext uri="{FF2B5EF4-FFF2-40B4-BE49-F238E27FC236}">
                          <a16:creationId xmlns:a16="http://schemas.microsoft.com/office/drawing/2014/main" id="{90F6C39D-46C5-4E99-67A8-A21911C1F8D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7432362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90" name="Straight Connector 89">
                      <a:extLst>
                        <a:ext uri="{FF2B5EF4-FFF2-40B4-BE49-F238E27FC236}">
                          <a16:creationId xmlns:a16="http://schemas.microsoft.com/office/drawing/2014/main" id="{AB9BB385-F8A6-D73A-0ACC-82C5436F42D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7814181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91" name="Straight Connector 90">
                      <a:extLst>
                        <a:ext uri="{FF2B5EF4-FFF2-40B4-BE49-F238E27FC236}">
                          <a16:creationId xmlns:a16="http://schemas.microsoft.com/office/drawing/2014/main" id="{86EB35FC-FAB1-7602-EDDD-E1A9096D05C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8196000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92" name="Straight Connector 91">
                      <a:extLst>
                        <a:ext uri="{FF2B5EF4-FFF2-40B4-BE49-F238E27FC236}">
                          <a16:creationId xmlns:a16="http://schemas.microsoft.com/office/drawing/2014/main" id="{8B3280EB-9F8C-FE40-C4BC-92DDA50052F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8577819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93" name="Straight Connector 92">
                      <a:extLst>
                        <a:ext uri="{FF2B5EF4-FFF2-40B4-BE49-F238E27FC236}">
                          <a16:creationId xmlns:a16="http://schemas.microsoft.com/office/drawing/2014/main" id="{F455717B-A9E2-9902-62FF-FAD92CE3386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8959638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94" name="Straight Connector 93">
                      <a:extLst>
                        <a:ext uri="{FF2B5EF4-FFF2-40B4-BE49-F238E27FC236}">
                          <a16:creationId xmlns:a16="http://schemas.microsoft.com/office/drawing/2014/main" id="{B9F6EA5D-B630-3254-011B-9A05FD8B72E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9341457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95" name="Straight Connector 94">
                      <a:extLst>
                        <a:ext uri="{FF2B5EF4-FFF2-40B4-BE49-F238E27FC236}">
                          <a16:creationId xmlns:a16="http://schemas.microsoft.com/office/drawing/2014/main" id="{3E01A93E-416D-EE74-C88C-28757004DE6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9723276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96" name="Straight Connector 95">
                      <a:extLst>
                        <a:ext uri="{FF2B5EF4-FFF2-40B4-BE49-F238E27FC236}">
                          <a16:creationId xmlns:a16="http://schemas.microsoft.com/office/drawing/2014/main" id="{66BE07E7-550C-EF0E-693E-0416A858DE7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10105095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97" name="Straight Connector 96">
                      <a:extLst>
                        <a:ext uri="{FF2B5EF4-FFF2-40B4-BE49-F238E27FC236}">
                          <a16:creationId xmlns:a16="http://schemas.microsoft.com/office/drawing/2014/main" id="{A624210D-057A-08F8-2F46-0F1B4A0E931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10486914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98" name="Straight Connector 97">
                      <a:extLst>
                        <a:ext uri="{FF2B5EF4-FFF2-40B4-BE49-F238E27FC236}">
                          <a16:creationId xmlns:a16="http://schemas.microsoft.com/office/drawing/2014/main" id="{EAC672D7-7D69-2A05-9F37-DA9C9F7D961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10868733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99" name="Straight Connector 98">
                      <a:extLst>
                        <a:ext uri="{FF2B5EF4-FFF2-40B4-BE49-F238E27FC236}">
                          <a16:creationId xmlns:a16="http://schemas.microsoft.com/office/drawing/2014/main" id="{098606D9-1274-6B33-EF2A-9F48940B286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11250552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0" name="Straight Connector 99">
                      <a:extLst>
                        <a:ext uri="{FF2B5EF4-FFF2-40B4-BE49-F238E27FC236}">
                          <a16:creationId xmlns:a16="http://schemas.microsoft.com/office/drawing/2014/main" id="{AECF55D9-3D96-1F46-48F1-F3912622BE7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11632371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53" name="Group 52">
                    <a:extLst>
                      <a:ext uri="{FF2B5EF4-FFF2-40B4-BE49-F238E27FC236}">
                        <a16:creationId xmlns:a16="http://schemas.microsoft.com/office/drawing/2014/main" id="{22CD09D8-D3F7-5EF6-329D-B4327DD1F802}"/>
                      </a:ext>
                    </a:extLst>
                  </p:cNvPr>
                  <p:cNvGrpSpPr/>
                  <p:nvPr/>
                </p:nvGrpSpPr>
                <p:grpSpPr>
                  <a:xfrm>
                    <a:off x="-25746" y="407920"/>
                    <a:ext cx="12217745" cy="6042160"/>
                    <a:chOff x="-25745" y="357709"/>
                    <a:chExt cx="12161538" cy="6042160"/>
                  </a:xfrm>
                </p:grpSpPr>
                <p:cxnSp>
                  <p:nvCxnSpPr>
                    <p:cNvPr id="54" name="Straight Connector 53">
                      <a:extLst>
                        <a:ext uri="{FF2B5EF4-FFF2-40B4-BE49-F238E27FC236}">
                          <a16:creationId xmlns:a16="http://schemas.microsoft.com/office/drawing/2014/main" id="{F54168A3-517D-8951-700E-F4E24D65305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357709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5" name="Straight Connector 54">
                      <a:extLst>
                        <a:ext uri="{FF2B5EF4-FFF2-40B4-BE49-F238E27FC236}">
                          <a16:creationId xmlns:a16="http://schemas.microsoft.com/office/drawing/2014/main" id="{5B9C8596-4665-34C3-F532-0A0F90BF1D6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735344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6" name="Straight Connector 55">
                      <a:extLst>
                        <a:ext uri="{FF2B5EF4-FFF2-40B4-BE49-F238E27FC236}">
                          <a16:creationId xmlns:a16="http://schemas.microsoft.com/office/drawing/2014/main" id="{86773ADC-27CD-E0A8-5611-D79C7A6A79C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1112979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7" name="Straight Connector 56">
                      <a:extLst>
                        <a:ext uri="{FF2B5EF4-FFF2-40B4-BE49-F238E27FC236}">
                          <a16:creationId xmlns:a16="http://schemas.microsoft.com/office/drawing/2014/main" id="{F8B58C62-EE62-77B8-7A9F-34BA8CD780A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1490614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8" name="Straight Connector 57">
                      <a:extLst>
                        <a:ext uri="{FF2B5EF4-FFF2-40B4-BE49-F238E27FC236}">
                          <a16:creationId xmlns:a16="http://schemas.microsoft.com/office/drawing/2014/main" id="{B8A18ADA-90F0-2BFB-CCA8-BA614B29E30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1868249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9" name="Straight Connector 58">
                      <a:extLst>
                        <a:ext uri="{FF2B5EF4-FFF2-40B4-BE49-F238E27FC236}">
                          <a16:creationId xmlns:a16="http://schemas.microsoft.com/office/drawing/2014/main" id="{3529B30E-48DA-D9C3-97C9-02886F0E79F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2245884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0" name="Straight Connector 59">
                      <a:extLst>
                        <a:ext uri="{FF2B5EF4-FFF2-40B4-BE49-F238E27FC236}">
                          <a16:creationId xmlns:a16="http://schemas.microsoft.com/office/drawing/2014/main" id="{75883786-95D2-B78C-42F1-FEA31BC5BD9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2623519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1" name="Straight Connector 60">
                      <a:extLst>
                        <a:ext uri="{FF2B5EF4-FFF2-40B4-BE49-F238E27FC236}">
                          <a16:creationId xmlns:a16="http://schemas.microsoft.com/office/drawing/2014/main" id="{856A68AD-4FF6-6AB0-9141-84080ABB203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3001154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2" name="Straight Connector 61">
                      <a:extLst>
                        <a:ext uri="{FF2B5EF4-FFF2-40B4-BE49-F238E27FC236}">
                          <a16:creationId xmlns:a16="http://schemas.microsoft.com/office/drawing/2014/main" id="{236A9D60-A59C-C8AD-F973-1E9916F7803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3378789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" name="Straight Connector 62">
                      <a:extLst>
                        <a:ext uri="{FF2B5EF4-FFF2-40B4-BE49-F238E27FC236}">
                          <a16:creationId xmlns:a16="http://schemas.microsoft.com/office/drawing/2014/main" id="{4D50F666-92CE-EEC0-D38C-B52C395D605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3756424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" name="Straight Connector 63">
                      <a:extLst>
                        <a:ext uri="{FF2B5EF4-FFF2-40B4-BE49-F238E27FC236}">
                          <a16:creationId xmlns:a16="http://schemas.microsoft.com/office/drawing/2014/main" id="{B45978D8-9C5D-3AFB-D8D8-6C9645FE2B5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4134059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" name="Straight Connector 64">
                      <a:extLst>
                        <a:ext uri="{FF2B5EF4-FFF2-40B4-BE49-F238E27FC236}">
                          <a16:creationId xmlns:a16="http://schemas.microsoft.com/office/drawing/2014/main" id="{74636A78-F5BE-D90F-A2AC-C897D30317E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4511694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" name="Straight Connector 65">
                      <a:extLst>
                        <a:ext uri="{FF2B5EF4-FFF2-40B4-BE49-F238E27FC236}">
                          <a16:creationId xmlns:a16="http://schemas.microsoft.com/office/drawing/2014/main" id="{3A941E4F-7634-78CF-70AB-ADBE45E3403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4889329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7" name="Straight Connector 66">
                      <a:extLst>
                        <a:ext uri="{FF2B5EF4-FFF2-40B4-BE49-F238E27FC236}">
                          <a16:creationId xmlns:a16="http://schemas.microsoft.com/office/drawing/2014/main" id="{69A0D220-4F6B-049C-CE2C-AAF2EC908D9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5266964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8" name="Straight Connector 67">
                      <a:extLst>
                        <a:ext uri="{FF2B5EF4-FFF2-40B4-BE49-F238E27FC236}">
                          <a16:creationId xmlns:a16="http://schemas.microsoft.com/office/drawing/2014/main" id="{A6FC2A1F-49D4-E664-2713-B53059D513E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5644599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9" name="Straight Connector 68">
                      <a:extLst>
                        <a:ext uri="{FF2B5EF4-FFF2-40B4-BE49-F238E27FC236}">
                          <a16:creationId xmlns:a16="http://schemas.microsoft.com/office/drawing/2014/main" id="{1E3B0B2A-4E8F-15BD-05AE-C0169E1D954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6022234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70" name="Straight Connector 69">
                      <a:extLst>
                        <a:ext uri="{FF2B5EF4-FFF2-40B4-BE49-F238E27FC236}">
                          <a16:creationId xmlns:a16="http://schemas.microsoft.com/office/drawing/2014/main" id="{4858D54C-38CB-62E0-193A-6D9C6DA59DE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6399869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grpSp>
              <p:nvGrpSpPr>
                <p:cNvPr id="34" name="Group 33">
                  <a:extLst>
                    <a:ext uri="{FF2B5EF4-FFF2-40B4-BE49-F238E27FC236}">
                      <a16:creationId xmlns:a16="http://schemas.microsoft.com/office/drawing/2014/main" id="{056B0A3D-826A-FF42-7F4D-F15182AB8FCE}"/>
                    </a:ext>
                  </a:extLst>
                </p:cNvPr>
                <p:cNvGrpSpPr/>
                <p:nvPr/>
              </p:nvGrpSpPr>
              <p:grpSpPr>
                <a:xfrm>
                  <a:off x="335949" y="306466"/>
                  <a:ext cx="11521591" cy="6245572"/>
                  <a:chOff x="335949" y="306466"/>
                  <a:chExt cx="11521591" cy="6245572"/>
                </a:xfrm>
                <a:solidFill>
                  <a:schemeClr val="accent5"/>
                </a:solidFill>
              </p:grpSpPr>
              <p:sp>
                <p:nvSpPr>
                  <p:cNvPr id="35" name="Freeform: Shape 34">
                    <a:extLst>
                      <a:ext uri="{FF2B5EF4-FFF2-40B4-BE49-F238E27FC236}">
                        <a16:creationId xmlns:a16="http://schemas.microsoft.com/office/drawing/2014/main" id="{0585D002-8D90-5066-4AB8-DE6B8FE9465E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306466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6" name="Freeform: Shape 35">
                    <a:extLst>
                      <a:ext uri="{FF2B5EF4-FFF2-40B4-BE49-F238E27FC236}">
                        <a16:creationId xmlns:a16="http://schemas.microsoft.com/office/drawing/2014/main" id="{E2D9C071-6BC9-8E8D-E60C-53AF869CC38C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684221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7" name="Freeform: Shape 36">
                    <a:extLst>
                      <a:ext uri="{FF2B5EF4-FFF2-40B4-BE49-F238E27FC236}">
                        <a16:creationId xmlns:a16="http://schemas.microsoft.com/office/drawing/2014/main" id="{F4F81A14-6F8B-D950-0A42-515E06AF7FB9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1061976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" name="Freeform: Shape 37">
                    <a:extLst>
                      <a:ext uri="{FF2B5EF4-FFF2-40B4-BE49-F238E27FC236}">
                        <a16:creationId xmlns:a16="http://schemas.microsoft.com/office/drawing/2014/main" id="{46CB2AD3-3F6A-28EC-08D5-1A6C5CEF80DC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1439731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9" name="Freeform: Shape 38">
                    <a:extLst>
                      <a:ext uri="{FF2B5EF4-FFF2-40B4-BE49-F238E27FC236}">
                        <a16:creationId xmlns:a16="http://schemas.microsoft.com/office/drawing/2014/main" id="{4CA0DDE4-13FC-3042-7683-3D54D94EA456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1817486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0" name="Freeform: Shape 39">
                    <a:extLst>
                      <a:ext uri="{FF2B5EF4-FFF2-40B4-BE49-F238E27FC236}">
                        <a16:creationId xmlns:a16="http://schemas.microsoft.com/office/drawing/2014/main" id="{DB0C7C3D-A1B5-05E2-DDBF-B4EB8F2AA46E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2195241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" name="Freeform: Shape 40">
                    <a:extLst>
                      <a:ext uri="{FF2B5EF4-FFF2-40B4-BE49-F238E27FC236}">
                        <a16:creationId xmlns:a16="http://schemas.microsoft.com/office/drawing/2014/main" id="{7E9F97BE-E491-1C28-94BD-535B86C53B52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2572996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2" name="Freeform: Shape 41">
                    <a:extLst>
                      <a:ext uri="{FF2B5EF4-FFF2-40B4-BE49-F238E27FC236}">
                        <a16:creationId xmlns:a16="http://schemas.microsoft.com/office/drawing/2014/main" id="{7D9FB355-3205-F893-D323-B9B6BF0C51BD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2950751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" name="Freeform: Shape 42">
                    <a:extLst>
                      <a:ext uri="{FF2B5EF4-FFF2-40B4-BE49-F238E27FC236}">
                        <a16:creationId xmlns:a16="http://schemas.microsoft.com/office/drawing/2014/main" id="{32CD9F0F-3ACF-0409-E83F-6C34E0C8A363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3328506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4" name="Freeform: Shape 43">
                    <a:extLst>
                      <a:ext uri="{FF2B5EF4-FFF2-40B4-BE49-F238E27FC236}">
                        <a16:creationId xmlns:a16="http://schemas.microsoft.com/office/drawing/2014/main" id="{42F56052-C7E8-F614-2B9B-B894998C0446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3706261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" name="Freeform: Shape 44">
                    <a:extLst>
                      <a:ext uri="{FF2B5EF4-FFF2-40B4-BE49-F238E27FC236}">
                        <a16:creationId xmlns:a16="http://schemas.microsoft.com/office/drawing/2014/main" id="{08831B23-F5AF-F56F-E6C4-5FD8FC9D7D43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4084016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" name="Freeform: Shape 45">
                    <a:extLst>
                      <a:ext uri="{FF2B5EF4-FFF2-40B4-BE49-F238E27FC236}">
                        <a16:creationId xmlns:a16="http://schemas.microsoft.com/office/drawing/2014/main" id="{6C3128AE-D69A-3AB1-03C2-2F3C515C3BD5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4461771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7" name="Freeform: Shape 46">
                    <a:extLst>
                      <a:ext uri="{FF2B5EF4-FFF2-40B4-BE49-F238E27FC236}">
                        <a16:creationId xmlns:a16="http://schemas.microsoft.com/office/drawing/2014/main" id="{34D6C477-27AD-6015-8852-1517D6BBE62B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4839526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8" name="Freeform: Shape 47">
                    <a:extLst>
                      <a:ext uri="{FF2B5EF4-FFF2-40B4-BE49-F238E27FC236}">
                        <a16:creationId xmlns:a16="http://schemas.microsoft.com/office/drawing/2014/main" id="{A8D24A74-933F-DFFA-6E75-2A25CA4CC52D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5217281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9" name="Freeform: Shape 48">
                    <a:extLst>
                      <a:ext uri="{FF2B5EF4-FFF2-40B4-BE49-F238E27FC236}">
                        <a16:creationId xmlns:a16="http://schemas.microsoft.com/office/drawing/2014/main" id="{1B0486AF-C4F3-21BE-CBDC-84D69C780E09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5595036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" name="Freeform: Shape 49">
                    <a:extLst>
                      <a:ext uri="{FF2B5EF4-FFF2-40B4-BE49-F238E27FC236}">
                        <a16:creationId xmlns:a16="http://schemas.microsoft.com/office/drawing/2014/main" id="{EBDA956A-FAD0-F199-7846-65A9A0931DE9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5972791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1" name="Freeform: Shape 50">
                    <a:extLst>
                      <a:ext uri="{FF2B5EF4-FFF2-40B4-BE49-F238E27FC236}">
                        <a16:creationId xmlns:a16="http://schemas.microsoft.com/office/drawing/2014/main" id="{AA16DCA1-092B-4D6B-7A64-D3F5F96EFDF9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6350548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8" name="Group 7">
                <a:extLst>
                  <a:ext uri="{FF2B5EF4-FFF2-40B4-BE49-F238E27FC236}">
                    <a16:creationId xmlns:a16="http://schemas.microsoft.com/office/drawing/2014/main" id="{9B2D8CE6-9EDF-C302-7E1D-6F9AF7B95B45}"/>
                  </a:ext>
                </a:extLst>
              </p:cNvPr>
              <p:cNvGrpSpPr/>
              <p:nvPr userDrawn="1"/>
            </p:nvGrpSpPr>
            <p:grpSpPr>
              <a:xfrm>
                <a:off x="50091" y="91887"/>
                <a:ext cx="12511521" cy="6445057"/>
                <a:chOff x="50091" y="91887"/>
                <a:chExt cx="12511521" cy="6445057"/>
              </a:xfrm>
            </p:grpSpPr>
            <p:grpSp>
              <p:nvGrpSpPr>
                <p:cNvPr id="13" name="Group 12">
                  <a:extLst>
                    <a:ext uri="{FF2B5EF4-FFF2-40B4-BE49-F238E27FC236}">
                      <a16:creationId xmlns:a16="http://schemas.microsoft.com/office/drawing/2014/main" id="{1A9E6043-178E-318D-8EA3-F55960BE5F7C}"/>
                    </a:ext>
                  </a:extLst>
                </p:cNvPr>
                <p:cNvGrpSpPr/>
                <p:nvPr userDrawn="1"/>
              </p:nvGrpSpPr>
              <p:grpSpPr>
                <a:xfrm>
                  <a:off x="249334" y="274120"/>
                  <a:ext cx="11693332" cy="6262824"/>
                  <a:chOff x="996741" y="961196"/>
                  <a:chExt cx="10350918" cy="5088009"/>
                </a:xfrm>
              </p:grpSpPr>
              <p:sp>
                <p:nvSpPr>
                  <p:cNvPr id="31" name="Rectangle: Rounded Corners 30">
                    <a:extLst>
                      <a:ext uri="{FF2B5EF4-FFF2-40B4-BE49-F238E27FC236}">
                        <a16:creationId xmlns:a16="http://schemas.microsoft.com/office/drawing/2014/main" id="{08A69FB5-2C08-7B64-C312-FC7E9BAA774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149141" y="1113596"/>
                    <a:ext cx="10198518" cy="4935609"/>
                  </a:xfrm>
                  <a:prstGeom prst="roundRect">
                    <a:avLst>
                      <a:gd name="adj" fmla="val 6397"/>
                    </a:avLst>
                  </a:prstGeom>
                  <a:solidFill>
                    <a:schemeClr val="accent6"/>
                  </a:solidFill>
                  <a:ln>
                    <a:solidFill>
                      <a:schemeClr val="tx2"/>
                    </a:solidFill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CA"/>
                  </a:p>
                </p:txBody>
              </p:sp>
              <p:sp>
                <p:nvSpPr>
                  <p:cNvPr id="32" name="Rectangle: Rounded Corners 31">
                    <a:extLst>
                      <a:ext uri="{FF2B5EF4-FFF2-40B4-BE49-F238E27FC236}">
                        <a16:creationId xmlns:a16="http://schemas.microsoft.com/office/drawing/2014/main" id="{D4AE6341-E666-A3E7-4F0E-231084C25DF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996741" y="961196"/>
                    <a:ext cx="10198518" cy="4935609"/>
                  </a:xfrm>
                  <a:prstGeom prst="roundRect">
                    <a:avLst>
                      <a:gd name="adj" fmla="val 5591"/>
                    </a:avLst>
                  </a:prstGeom>
                  <a:solidFill>
                    <a:schemeClr val="accent1"/>
                  </a:solidFill>
                  <a:ln>
                    <a:solidFill>
                      <a:schemeClr val="tx2"/>
                    </a:solidFill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CA"/>
                  </a:p>
                </p:txBody>
              </p:sp>
            </p:grpSp>
            <p:grpSp>
              <p:nvGrpSpPr>
                <p:cNvPr id="14" name="Group 13">
                  <a:extLst>
                    <a:ext uri="{FF2B5EF4-FFF2-40B4-BE49-F238E27FC236}">
                      <a16:creationId xmlns:a16="http://schemas.microsoft.com/office/drawing/2014/main" id="{4956F3F4-203B-9BDB-D3ED-35CE66DDC6DE}"/>
                    </a:ext>
                  </a:extLst>
                </p:cNvPr>
                <p:cNvGrpSpPr/>
                <p:nvPr/>
              </p:nvGrpSpPr>
              <p:grpSpPr>
                <a:xfrm>
                  <a:off x="11816989" y="916864"/>
                  <a:ext cx="744623" cy="2875146"/>
                  <a:chOff x="10109290" y="1342810"/>
                  <a:chExt cx="744623" cy="2875146"/>
                </a:xfrm>
                <a:solidFill>
                  <a:schemeClr val="accent4"/>
                </a:solidFill>
              </p:grpSpPr>
              <p:sp>
                <p:nvSpPr>
                  <p:cNvPr id="28" name="Oval 27">
                    <a:extLst>
                      <a:ext uri="{FF2B5EF4-FFF2-40B4-BE49-F238E27FC236}">
                        <a16:creationId xmlns:a16="http://schemas.microsoft.com/office/drawing/2014/main" id="{FF6AF3A4-57DF-F674-3DC9-EEB0A42C46AB}"/>
                      </a:ext>
                    </a:extLst>
                  </p:cNvPr>
                  <p:cNvSpPr/>
                  <p:nvPr/>
                </p:nvSpPr>
                <p:spPr>
                  <a:xfrm>
                    <a:off x="10109290" y="3473333"/>
                    <a:ext cx="744623" cy="744623"/>
                  </a:xfrm>
                  <a:prstGeom prst="ellipse">
                    <a:avLst/>
                  </a:prstGeom>
                  <a:grpFill/>
                  <a:ln>
                    <a:solidFill>
                      <a:schemeClr val="tx2"/>
                    </a:solidFill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CA"/>
                  </a:p>
                </p:txBody>
              </p:sp>
              <p:sp>
                <p:nvSpPr>
                  <p:cNvPr id="29" name="Oval 28">
                    <a:extLst>
                      <a:ext uri="{FF2B5EF4-FFF2-40B4-BE49-F238E27FC236}">
                        <a16:creationId xmlns:a16="http://schemas.microsoft.com/office/drawing/2014/main" id="{E445AF13-FAA9-274A-5B48-C940401BAC8E}"/>
                      </a:ext>
                    </a:extLst>
                  </p:cNvPr>
                  <p:cNvSpPr/>
                  <p:nvPr/>
                </p:nvSpPr>
                <p:spPr>
                  <a:xfrm>
                    <a:off x="10109290" y="2408071"/>
                    <a:ext cx="744623" cy="744623"/>
                  </a:xfrm>
                  <a:prstGeom prst="ellipse">
                    <a:avLst/>
                  </a:prstGeom>
                  <a:solidFill>
                    <a:schemeClr val="accent2"/>
                  </a:solidFill>
                  <a:ln>
                    <a:solidFill>
                      <a:schemeClr val="tx2"/>
                    </a:solidFill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CA"/>
                  </a:p>
                </p:txBody>
              </p:sp>
              <p:sp>
                <p:nvSpPr>
                  <p:cNvPr id="30" name="Oval 29">
                    <a:extLst>
                      <a:ext uri="{FF2B5EF4-FFF2-40B4-BE49-F238E27FC236}">
                        <a16:creationId xmlns:a16="http://schemas.microsoft.com/office/drawing/2014/main" id="{798F9EEE-73E3-0988-023D-C7ABDC678F84}"/>
                      </a:ext>
                    </a:extLst>
                  </p:cNvPr>
                  <p:cNvSpPr/>
                  <p:nvPr/>
                </p:nvSpPr>
                <p:spPr>
                  <a:xfrm>
                    <a:off x="10109290" y="1342810"/>
                    <a:ext cx="744623" cy="744623"/>
                  </a:xfrm>
                  <a:prstGeom prst="ellipse">
                    <a:avLst/>
                  </a:prstGeom>
                  <a:grpFill/>
                  <a:ln>
                    <a:solidFill>
                      <a:schemeClr val="tx2"/>
                    </a:solidFill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CA"/>
                  </a:p>
                </p:txBody>
              </p:sp>
            </p:grpSp>
            <p:grpSp>
              <p:nvGrpSpPr>
                <p:cNvPr id="15" name="Group 14">
                  <a:extLst>
                    <a:ext uri="{FF2B5EF4-FFF2-40B4-BE49-F238E27FC236}">
                      <a16:creationId xmlns:a16="http://schemas.microsoft.com/office/drawing/2014/main" id="{0EF26771-FD17-29B3-CEAA-C60196DF1CFB}"/>
                    </a:ext>
                  </a:extLst>
                </p:cNvPr>
                <p:cNvGrpSpPr/>
                <p:nvPr userDrawn="1"/>
              </p:nvGrpSpPr>
              <p:grpSpPr>
                <a:xfrm>
                  <a:off x="50091" y="499930"/>
                  <a:ext cx="1124271" cy="925928"/>
                  <a:chOff x="7085503" y="2521385"/>
                  <a:chExt cx="1124271" cy="925928"/>
                </a:xfrm>
              </p:grpSpPr>
              <p:sp>
                <p:nvSpPr>
                  <p:cNvPr id="26" name="Freeform: Shape 25">
                    <a:extLst>
                      <a:ext uri="{FF2B5EF4-FFF2-40B4-BE49-F238E27FC236}">
                        <a16:creationId xmlns:a16="http://schemas.microsoft.com/office/drawing/2014/main" id="{890EF084-F299-D716-DDD3-808862EF0A53}"/>
                      </a:ext>
                    </a:extLst>
                  </p:cNvPr>
                  <p:cNvSpPr/>
                  <p:nvPr/>
                </p:nvSpPr>
                <p:spPr>
                  <a:xfrm rot="17100000">
                    <a:off x="7088769" y="2518119"/>
                    <a:ext cx="925928" cy="932459"/>
                  </a:xfrm>
                  <a:custGeom>
                    <a:avLst/>
                    <a:gdLst>
                      <a:gd name="connsiteX0" fmla="*/ 0 w 991994"/>
                      <a:gd name="connsiteY0" fmla="*/ 0 h 1079500"/>
                      <a:gd name="connsiteX1" fmla="*/ 635000 w 991994"/>
                      <a:gd name="connsiteY1" fmla="*/ 304800 h 1079500"/>
                      <a:gd name="connsiteX2" fmla="*/ 63500 w 991994"/>
                      <a:gd name="connsiteY2" fmla="*/ 431800 h 1079500"/>
                      <a:gd name="connsiteX3" fmla="*/ 152400 w 991994"/>
                      <a:gd name="connsiteY3" fmla="*/ 152400 h 1079500"/>
                      <a:gd name="connsiteX4" fmla="*/ 914400 w 991994"/>
                      <a:gd name="connsiteY4" fmla="*/ 495300 h 1079500"/>
                      <a:gd name="connsiteX5" fmla="*/ 927100 w 991994"/>
                      <a:gd name="connsiteY5" fmla="*/ 1079500 h 1079500"/>
                      <a:gd name="connsiteX0" fmla="*/ 0 w 991994"/>
                      <a:gd name="connsiteY0" fmla="*/ 0 h 1079500"/>
                      <a:gd name="connsiteX1" fmla="*/ 635000 w 991994"/>
                      <a:gd name="connsiteY1" fmla="*/ 304800 h 1079500"/>
                      <a:gd name="connsiteX2" fmla="*/ 284956 w 991994"/>
                      <a:gd name="connsiteY2" fmla="*/ 665163 h 1079500"/>
                      <a:gd name="connsiteX3" fmla="*/ 152400 w 991994"/>
                      <a:gd name="connsiteY3" fmla="*/ 152400 h 1079500"/>
                      <a:gd name="connsiteX4" fmla="*/ 914400 w 991994"/>
                      <a:gd name="connsiteY4" fmla="*/ 495300 h 1079500"/>
                      <a:gd name="connsiteX5" fmla="*/ 927100 w 991994"/>
                      <a:gd name="connsiteY5" fmla="*/ 1079500 h 1079500"/>
                      <a:gd name="connsiteX0" fmla="*/ 0 w 991994"/>
                      <a:gd name="connsiteY0" fmla="*/ 0 h 1079500"/>
                      <a:gd name="connsiteX1" fmla="*/ 635000 w 991994"/>
                      <a:gd name="connsiteY1" fmla="*/ 304800 h 1079500"/>
                      <a:gd name="connsiteX2" fmla="*/ 284956 w 991994"/>
                      <a:gd name="connsiteY2" fmla="*/ 665163 h 1079500"/>
                      <a:gd name="connsiteX3" fmla="*/ 126207 w 991994"/>
                      <a:gd name="connsiteY3" fmla="*/ 335756 h 1079500"/>
                      <a:gd name="connsiteX4" fmla="*/ 914400 w 991994"/>
                      <a:gd name="connsiteY4" fmla="*/ 495300 h 1079500"/>
                      <a:gd name="connsiteX5" fmla="*/ 927100 w 991994"/>
                      <a:gd name="connsiteY5" fmla="*/ 1079500 h 1079500"/>
                      <a:gd name="connsiteX0" fmla="*/ 0 w 991994"/>
                      <a:gd name="connsiteY0" fmla="*/ 0 h 1079500"/>
                      <a:gd name="connsiteX1" fmla="*/ 635000 w 991994"/>
                      <a:gd name="connsiteY1" fmla="*/ 304800 h 1079500"/>
                      <a:gd name="connsiteX2" fmla="*/ 284956 w 991994"/>
                      <a:gd name="connsiteY2" fmla="*/ 665163 h 1079500"/>
                      <a:gd name="connsiteX3" fmla="*/ 269082 w 991994"/>
                      <a:gd name="connsiteY3" fmla="*/ 357187 h 1079500"/>
                      <a:gd name="connsiteX4" fmla="*/ 914400 w 991994"/>
                      <a:gd name="connsiteY4" fmla="*/ 495300 h 1079500"/>
                      <a:gd name="connsiteX5" fmla="*/ 927100 w 991994"/>
                      <a:gd name="connsiteY5" fmla="*/ 1079500 h 1079500"/>
                      <a:gd name="connsiteX0" fmla="*/ 0 w 991994"/>
                      <a:gd name="connsiteY0" fmla="*/ 0 h 1079500"/>
                      <a:gd name="connsiteX1" fmla="*/ 635000 w 991994"/>
                      <a:gd name="connsiteY1" fmla="*/ 304800 h 1079500"/>
                      <a:gd name="connsiteX2" fmla="*/ 456406 w 991994"/>
                      <a:gd name="connsiteY2" fmla="*/ 724694 h 1079500"/>
                      <a:gd name="connsiteX3" fmla="*/ 269082 w 991994"/>
                      <a:gd name="connsiteY3" fmla="*/ 357187 h 1079500"/>
                      <a:gd name="connsiteX4" fmla="*/ 914400 w 991994"/>
                      <a:gd name="connsiteY4" fmla="*/ 495300 h 1079500"/>
                      <a:gd name="connsiteX5" fmla="*/ 927100 w 991994"/>
                      <a:gd name="connsiteY5" fmla="*/ 1079500 h 1079500"/>
                      <a:gd name="connsiteX0" fmla="*/ 0 w 991994"/>
                      <a:gd name="connsiteY0" fmla="*/ 0 h 1079500"/>
                      <a:gd name="connsiteX1" fmla="*/ 635000 w 991994"/>
                      <a:gd name="connsiteY1" fmla="*/ 304800 h 1079500"/>
                      <a:gd name="connsiteX2" fmla="*/ 456406 w 991994"/>
                      <a:gd name="connsiteY2" fmla="*/ 724694 h 1079500"/>
                      <a:gd name="connsiteX3" fmla="*/ 269082 w 991994"/>
                      <a:gd name="connsiteY3" fmla="*/ 357187 h 1079500"/>
                      <a:gd name="connsiteX4" fmla="*/ 914400 w 991994"/>
                      <a:gd name="connsiteY4" fmla="*/ 495300 h 1079500"/>
                      <a:gd name="connsiteX5" fmla="*/ 927100 w 991994"/>
                      <a:gd name="connsiteY5" fmla="*/ 1079500 h 1079500"/>
                      <a:gd name="connsiteX0" fmla="*/ 0 w 991994"/>
                      <a:gd name="connsiteY0" fmla="*/ 0 h 1079500"/>
                      <a:gd name="connsiteX1" fmla="*/ 635000 w 991994"/>
                      <a:gd name="connsiteY1" fmla="*/ 304800 h 1079500"/>
                      <a:gd name="connsiteX2" fmla="*/ 456406 w 991994"/>
                      <a:gd name="connsiteY2" fmla="*/ 724694 h 1079500"/>
                      <a:gd name="connsiteX3" fmla="*/ 285750 w 991994"/>
                      <a:gd name="connsiteY3" fmla="*/ 376237 h 1079500"/>
                      <a:gd name="connsiteX4" fmla="*/ 914400 w 991994"/>
                      <a:gd name="connsiteY4" fmla="*/ 495300 h 1079500"/>
                      <a:gd name="connsiteX5" fmla="*/ 927100 w 991994"/>
                      <a:gd name="connsiteY5" fmla="*/ 1079500 h 1079500"/>
                      <a:gd name="connsiteX0" fmla="*/ 0 w 991994"/>
                      <a:gd name="connsiteY0" fmla="*/ 0 h 1079500"/>
                      <a:gd name="connsiteX1" fmla="*/ 635000 w 991994"/>
                      <a:gd name="connsiteY1" fmla="*/ 304800 h 1079500"/>
                      <a:gd name="connsiteX2" fmla="*/ 456406 w 991994"/>
                      <a:gd name="connsiteY2" fmla="*/ 724694 h 1079500"/>
                      <a:gd name="connsiteX3" fmla="*/ 285750 w 991994"/>
                      <a:gd name="connsiteY3" fmla="*/ 376237 h 1079500"/>
                      <a:gd name="connsiteX4" fmla="*/ 914400 w 991994"/>
                      <a:gd name="connsiteY4" fmla="*/ 495300 h 1079500"/>
                      <a:gd name="connsiteX5" fmla="*/ 927100 w 991994"/>
                      <a:gd name="connsiteY5" fmla="*/ 1079500 h 1079500"/>
                      <a:gd name="connsiteX0" fmla="*/ 0 w 991994"/>
                      <a:gd name="connsiteY0" fmla="*/ 0 h 1079500"/>
                      <a:gd name="connsiteX1" fmla="*/ 630238 w 991994"/>
                      <a:gd name="connsiteY1" fmla="*/ 269082 h 1079500"/>
                      <a:gd name="connsiteX2" fmla="*/ 456406 w 991994"/>
                      <a:gd name="connsiteY2" fmla="*/ 724694 h 1079500"/>
                      <a:gd name="connsiteX3" fmla="*/ 285750 w 991994"/>
                      <a:gd name="connsiteY3" fmla="*/ 376237 h 1079500"/>
                      <a:gd name="connsiteX4" fmla="*/ 914400 w 991994"/>
                      <a:gd name="connsiteY4" fmla="*/ 495300 h 1079500"/>
                      <a:gd name="connsiteX5" fmla="*/ 927100 w 991994"/>
                      <a:gd name="connsiteY5" fmla="*/ 1079500 h 1079500"/>
                      <a:gd name="connsiteX0" fmla="*/ 0 w 991994"/>
                      <a:gd name="connsiteY0" fmla="*/ 0 h 1079500"/>
                      <a:gd name="connsiteX1" fmla="*/ 630238 w 991994"/>
                      <a:gd name="connsiteY1" fmla="*/ 269082 h 1079500"/>
                      <a:gd name="connsiteX2" fmla="*/ 456406 w 991994"/>
                      <a:gd name="connsiteY2" fmla="*/ 724694 h 1079500"/>
                      <a:gd name="connsiteX3" fmla="*/ 285750 w 991994"/>
                      <a:gd name="connsiteY3" fmla="*/ 376237 h 1079500"/>
                      <a:gd name="connsiteX4" fmla="*/ 914400 w 991994"/>
                      <a:gd name="connsiteY4" fmla="*/ 495300 h 1079500"/>
                      <a:gd name="connsiteX5" fmla="*/ 927100 w 991994"/>
                      <a:gd name="connsiteY5" fmla="*/ 1079500 h 1079500"/>
                      <a:gd name="connsiteX0" fmla="*/ 0 w 991994"/>
                      <a:gd name="connsiteY0" fmla="*/ 0 h 1079500"/>
                      <a:gd name="connsiteX1" fmla="*/ 630238 w 991994"/>
                      <a:gd name="connsiteY1" fmla="*/ 269082 h 1079500"/>
                      <a:gd name="connsiteX2" fmla="*/ 456406 w 991994"/>
                      <a:gd name="connsiteY2" fmla="*/ 724694 h 1079500"/>
                      <a:gd name="connsiteX3" fmla="*/ 285750 w 991994"/>
                      <a:gd name="connsiteY3" fmla="*/ 376237 h 1079500"/>
                      <a:gd name="connsiteX4" fmla="*/ 914400 w 991994"/>
                      <a:gd name="connsiteY4" fmla="*/ 495300 h 1079500"/>
                      <a:gd name="connsiteX5" fmla="*/ 927100 w 991994"/>
                      <a:gd name="connsiteY5" fmla="*/ 1079500 h 1079500"/>
                      <a:gd name="connsiteX0" fmla="*/ 0 w 991994"/>
                      <a:gd name="connsiteY0" fmla="*/ 0 h 1079500"/>
                      <a:gd name="connsiteX1" fmla="*/ 630238 w 991994"/>
                      <a:gd name="connsiteY1" fmla="*/ 269082 h 1079500"/>
                      <a:gd name="connsiteX2" fmla="*/ 456406 w 991994"/>
                      <a:gd name="connsiteY2" fmla="*/ 724694 h 1079500"/>
                      <a:gd name="connsiteX3" fmla="*/ 285750 w 991994"/>
                      <a:gd name="connsiteY3" fmla="*/ 376237 h 1079500"/>
                      <a:gd name="connsiteX4" fmla="*/ 914400 w 991994"/>
                      <a:gd name="connsiteY4" fmla="*/ 495300 h 1079500"/>
                      <a:gd name="connsiteX5" fmla="*/ 927100 w 991994"/>
                      <a:gd name="connsiteY5" fmla="*/ 1079500 h 1079500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409750 w 1115994"/>
                      <a:gd name="connsiteY3" fmla="*/ 439615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409750 w 1115994"/>
                      <a:gd name="connsiteY3" fmla="*/ 439615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409750 w 1115994"/>
                      <a:gd name="connsiteY3" fmla="*/ 439615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409750 w 1115994"/>
                      <a:gd name="connsiteY3" fmla="*/ 439615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409750 w 1115994"/>
                      <a:gd name="connsiteY3" fmla="*/ 439615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409750 w 1115994"/>
                      <a:gd name="connsiteY3" fmla="*/ 439615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409750 w 1115994"/>
                      <a:gd name="connsiteY3" fmla="*/ 439615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409750 w 1115994"/>
                      <a:gd name="connsiteY3" fmla="*/ 439615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409750 w 1115994"/>
                      <a:gd name="connsiteY3" fmla="*/ 439615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409750 w 1115994"/>
                      <a:gd name="connsiteY3" fmla="*/ 439615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409750 w 1115994"/>
                      <a:gd name="connsiteY3" fmla="*/ 439615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398728 w 1115994"/>
                      <a:gd name="connsiteY3" fmla="*/ 472682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398728 w 1115994"/>
                      <a:gd name="connsiteY3" fmla="*/ 472682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398728 w 1115994"/>
                      <a:gd name="connsiteY3" fmla="*/ 472682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398728 w 1115994"/>
                      <a:gd name="connsiteY3" fmla="*/ 472682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398728 w 1115994"/>
                      <a:gd name="connsiteY3" fmla="*/ 472682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398728 w 1115994"/>
                      <a:gd name="connsiteY3" fmla="*/ 472682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365 h 1143243"/>
                      <a:gd name="connsiteX1" fmla="*/ 754238 w 1115994"/>
                      <a:gd name="connsiteY1" fmla="*/ 332825 h 1143243"/>
                      <a:gd name="connsiteX2" fmla="*/ 580406 w 1115994"/>
                      <a:gd name="connsiteY2" fmla="*/ 788437 h 1143243"/>
                      <a:gd name="connsiteX3" fmla="*/ 398728 w 1115994"/>
                      <a:gd name="connsiteY3" fmla="*/ 473047 h 1143243"/>
                      <a:gd name="connsiteX4" fmla="*/ 1038400 w 1115994"/>
                      <a:gd name="connsiteY4" fmla="*/ 559043 h 1143243"/>
                      <a:gd name="connsiteX5" fmla="*/ 1051100 w 1115994"/>
                      <a:gd name="connsiteY5" fmla="*/ 1143243 h 1143243"/>
                      <a:gd name="connsiteX0" fmla="*/ 0 w 1115994"/>
                      <a:gd name="connsiteY0" fmla="*/ 365 h 1143243"/>
                      <a:gd name="connsiteX1" fmla="*/ 754238 w 1115994"/>
                      <a:gd name="connsiteY1" fmla="*/ 332825 h 1143243"/>
                      <a:gd name="connsiteX2" fmla="*/ 580406 w 1115994"/>
                      <a:gd name="connsiteY2" fmla="*/ 788437 h 1143243"/>
                      <a:gd name="connsiteX3" fmla="*/ 398728 w 1115994"/>
                      <a:gd name="connsiteY3" fmla="*/ 473047 h 1143243"/>
                      <a:gd name="connsiteX4" fmla="*/ 1038400 w 1115994"/>
                      <a:gd name="connsiteY4" fmla="*/ 559043 h 1143243"/>
                      <a:gd name="connsiteX5" fmla="*/ 1051100 w 1115994"/>
                      <a:gd name="connsiteY5" fmla="*/ 1143243 h 1143243"/>
                      <a:gd name="connsiteX0" fmla="*/ 0 w 1115994"/>
                      <a:gd name="connsiteY0" fmla="*/ 365 h 1143243"/>
                      <a:gd name="connsiteX1" fmla="*/ 754238 w 1115994"/>
                      <a:gd name="connsiteY1" fmla="*/ 332825 h 1143243"/>
                      <a:gd name="connsiteX2" fmla="*/ 580406 w 1115994"/>
                      <a:gd name="connsiteY2" fmla="*/ 788437 h 1143243"/>
                      <a:gd name="connsiteX3" fmla="*/ 398728 w 1115994"/>
                      <a:gd name="connsiteY3" fmla="*/ 473047 h 1143243"/>
                      <a:gd name="connsiteX4" fmla="*/ 1038400 w 1115994"/>
                      <a:gd name="connsiteY4" fmla="*/ 559043 h 1143243"/>
                      <a:gd name="connsiteX5" fmla="*/ 1051100 w 1115994"/>
                      <a:gd name="connsiteY5" fmla="*/ 1143243 h 1143243"/>
                      <a:gd name="connsiteX0" fmla="*/ 0 w 1115994"/>
                      <a:gd name="connsiteY0" fmla="*/ 365 h 1143243"/>
                      <a:gd name="connsiteX1" fmla="*/ 754238 w 1115994"/>
                      <a:gd name="connsiteY1" fmla="*/ 332825 h 1143243"/>
                      <a:gd name="connsiteX2" fmla="*/ 580406 w 1115994"/>
                      <a:gd name="connsiteY2" fmla="*/ 788437 h 1143243"/>
                      <a:gd name="connsiteX3" fmla="*/ 398728 w 1115994"/>
                      <a:gd name="connsiteY3" fmla="*/ 473047 h 1143243"/>
                      <a:gd name="connsiteX4" fmla="*/ 1038400 w 1115994"/>
                      <a:gd name="connsiteY4" fmla="*/ 559043 h 1143243"/>
                      <a:gd name="connsiteX5" fmla="*/ 1051100 w 1115994"/>
                      <a:gd name="connsiteY5" fmla="*/ 1143243 h 1143243"/>
                      <a:gd name="connsiteX0" fmla="*/ 0 w 1115994"/>
                      <a:gd name="connsiteY0" fmla="*/ 365 h 1143243"/>
                      <a:gd name="connsiteX1" fmla="*/ 754238 w 1115994"/>
                      <a:gd name="connsiteY1" fmla="*/ 332825 h 1143243"/>
                      <a:gd name="connsiteX2" fmla="*/ 580406 w 1115994"/>
                      <a:gd name="connsiteY2" fmla="*/ 788437 h 1143243"/>
                      <a:gd name="connsiteX3" fmla="*/ 398728 w 1115994"/>
                      <a:gd name="connsiteY3" fmla="*/ 473047 h 1143243"/>
                      <a:gd name="connsiteX4" fmla="*/ 1038400 w 1115994"/>
                      <a:gd name="connsiteY4" fmla="*/ 559043 h 1143243"/>
                      <a:gd name="connsiteX5" fmla="*/ 1051100 w 1115994"/>
                      <a:gd name="connsiteY5" fmla="*/ 1143243 h 1143243"/>
                      <a:gd name="connsiteX0" fmla="*/ 0 w 1127405"/>
                      <a:gd name="connsiteY0" fmla="*/ 365 h 1140488"/>
                      <a:gd name="connsiteX1" fmla="*/ 754238 w 1127405"/>
                      <a:gd name="connsiteY1" fmla="*/ 332825 h 1140488"/>
                      <a:gd name="connsiteX2" fmla="*/ 580406 w 1127405"/>
                      <a:gd name="connsiteY2" fmla="*/ 788437 h 1140488"/>
                      <a:gd name="connsiteX3" fmla="*/ 398728 w 1127405"/>
                      <a:gd name="connsiteY3" fmla="*/ 473047 h 1140488"/>
                      <a:gd name="connsiteX4" fmla="*/ 1038400 w 1127405"/>
                      <a:gd name="connsiteY4" fmla="*/ 559043 h 1140488"/>
                      <a:gd name="connsiteX5" fmla="*/ 1075900 w 1127405"/>
                      <a:gd name="connsiteY5" fmla="*/ 1140488 h 1140488"/>
                      <a:gd name="connsiteX0" fmla="*/ 0 w 1137973"/>
                      <a:gd name="connsiteY0" fmla="*/ 365 h 1146000"/>
                      <a:gd name="connsiteX1" fmla="*/ 754238 w 1137973"/>
                      <a:gd name="connsiteY1" fmla="*/ 332825 h 1146000"/>
                      <a:gd name="connsiteX2" fmla="*/ 580406 w 1137973"/>
                      <a:gd name="connsiteY2" fmla="*/ 788437 h 1146000"/>
                      <a:gd name="connsiteX3" fmla="*/ 398728 w 1137973"/>
                      <a:gd name="connsiteY3" fmla="*/ 473047 h 1146000"/>
                      <a:gd name="connsiteX4" fmla="*/ 1038400 w 1137973"/>
                      <a:gd name="connsiteY4" fmla="*/ 559043 h 1146000"/>
                      <a:gd name="connsiteX5" fmla="*/ 1095190 w 1137973"/>
                      <a:gd name="connsiteY5" fmla="*/ 1146000 h 11460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137973" h="1146000">
                        <a:moveTo>
                          <a:pt x="0" y="365"/>
                        </a:moveTo>
                        <a:cubicBezTo>
                          <a:pt x="488565" y="-9975"/>
                          <a:pt x="657504" y="201480"/>
                          <a:pt x="754238" y="332825"/>
                        </a:cubicBezTo>
                        <a:cubicBezTo>
                          <a:pt x="850972" y="464170"/>
                          <a:pt x="727836" y="784356"/>
                          <a:pt x="580406" y="788437"/>
                        </a:cubicBezTo>
                        <a:cubicBezTo>
                          <a:pt x="432976" y="792518"/>
                          <a:pt x="284536" y="655173"/>
                          <a:pt x="398728" y="473047"/>
                        </a:cubicBezTo>
                        <a:cubicBezTo>
                          <a:pt x="512920" y="290921"/>
                          <a:pt x="909283" y="404526"/>
                          <a:pt x="1038400" y="559043"/>
                        </a:cubicBezTo>
                        <a:cubicBezTo>
                          <a:pt x="1167517" y="713560"/>
                          <a:pt x="1153398" y="931158"/>
                          <a:pt x="1095190" y="1146000"/>
                        </a:cubicBezTo>
                      </a:path>
                    </a:pathLst>
                  </a:custGeom>
                  <a:grpFill/>
                  <a:ln w="15875" cap="rnd">
                    <a:solidFill>
                      <a:schemeClr val="tx2"/>
                    </a:solidFill>
                    <a:prstDash val="dash"/>
                    <a:round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IN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7" name="Freeform: Shape 26">
                    <a:extLst>
                      <a:ext uri="{FF2B5EF4-FFF2-40B4-BE49-F238E27FC236}">
                        <a16:creationId xmlns:a16="http://schemas.microsoft.com/office/drawing/2014/main" id="{5703D634-AD63-B913-9DB5-AD14E22DB5E4}"/>
                      </a:ext>
                    </a:extLst>
                  </p:cNvPr>
                  <p:cNvSpPr/>
                  <p:nvPr/>
                </p:nvSpPr>
                <p:spPr>
                  <a:xfrm>
                    <a:off x="8088630" y="2650167"/>
                    <a:ext cx="121144" cy="114934"/>
                  </a:xfrm>
                  <a:custGeom>
                    <a:avLst/>
                    <a:gdLst>
                      <a:gd name="connsiteX0" fmla="*/ 164847 w 255741"/>
                      <a:gd name="connsiteY0" fmla="*/ 0 h 242633"/>
                      <a:gd name="connsiteX1" fmla="*/ 255741 w 255741"/>
                      <a:gd name="connsiteY1" fmla="*/ 242633 h 242633"/>
                      <a:gd name="connsiteX2" fmla="*/ 0 w 255741"/>
                      <a:gd name="connsiteY2" fmla="*/ 201049 h 242633"/>
                      <a:gd name="connsiteX3" fmla="*/ 164847 w 255741"/>
                      <a:gd name="connsiteY3" fmla="*/ 0 h 2426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55741" h="242633">
                        <a:moveTo>
                          <a:pt x="164847" y="0"/>
                        </a:moveTo>
                        <a:lnTo>
                          <a:pt x="255741" y="242633"/>
                        </a:lnTo>
                        <a:lnTo>
                          <a:pt x="0" y="201049"/>
                        </a:lnTo>
                        <a:lnTo>
                          <a:pt x="164847" y="0"/>
                        </a:lnTo>
                        <a:close/>
                      </a:path>
                    </a:pathLst>
                  </a:custGeom>
                  <a:solidFill>
                    <a:schemeClr val="bg2"/>
                  </a:solidFill>
                  <a:ln w="15875">
                    <a:solidFill>
                      <a:schemeClr val="tx2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16" name="Freeform: Shape 15">
                  <a:extLst>
                    <a:ext uri="{FF2B5EF4-FFF2-40B4-BE49-F238E27FC236}">
                      <a16:creationId xmlns:a16="http://schemas.microsoft.com/office/drawing/2014/main" id="{CDBAE759-4D53-779A-8A88-5E64888041E7}"/>
                    </a:ext>
                  </a:extLst>
                </p:cNvPr>
                <p:cNvSpPr/>
                <p:nvPr/>
              </p:nvSpPr>
              <p:spPr>
                <a:xfrm>
                  <a:off x="10012226" y="91887"/>
                  <a:ext cx="374842" cy="376126"/>
                </a:xfrm>
                <a:custGeom>
                  <a:avLst/>
                  <a:gdLst>
                    <a:gd name="connsiteX0" fmla="*/ 565090 w 1128244"/>
                    <a:gd name="connsiteY0" fmla="*/ 0 h 1132108"/>
                    <a:gd name="connsiteX1" fmla="*/ 690880 w 1128244"/>
                    <a:gd name="connsiteY1" fmla="*/ 408333 h 1132108"/>
                    <a:gd name="connsiteX2" fmla="*/ 1128244 w 1128244"/>
                    <a:gd name="connsiteY2" fmla="*/ 572828 h 1132108"/>
                    <a:gd name="connsiteX3" fmla="*/ 714103 w 1128244"/>
                    <a:gd name="connsiteY3" fmla="*/ 712164 h 1132108"/>
                    <a:gd name="connsiteX4" fmla="*/ 567025 w 1128244"/>
                    <a:gd name="connsiteY4" fmla="*/ 1132109 h 1132108"/>
                    <a:gd name="connsiteX5" fmla="*/ 400594 w 1128244"/>
                    <a:gd name="connsiteY5" fmla="*/ 698617 h 1132108"/>
                    <a:gd name="connsiteX6" fmla="*/ 0 w 1128244"/>
                    <a:gd name="connsiteY6" fmla="*/ 568957 h 1132108"/>
                    <a:gd name="connsiteX7" fmla="*/ 441235 w 1128244"/>
                    <a:gd name="connsiteY7" fmla="*/ 408333 h 1132108"/>
                    <a:gd name="connsiteX8" fmla="*/ 565090 w 1128244"/>
                    <a:gd name="connsiteY8" fmla="*/ 0 h 11321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28244" h="1132108">
                      <a:moveTo>
                        <a:pt x="565090" y="0"/>
                      </a:moveTo>
                      <a:cubicBezTo>
                        <a:pt x="580572" y="127725"/>
                        <a:pt x="613471" y="315442"/>
                        <a:pt x="690880" y="408333"/>
                      </a:cubicBezTo>
                      <a:cubicBezTo>
                        <a:pt x="777966" y="522512"/>
                        <a:pt x="965684" y="543799"/>
                        <a:pt x="1128244" y="572828"/>
                      </a:cubicBezTo>
                      <a:cubicBezTo>
                        <a:pt x="957943" y="609597"/>
                        <a:pt x="820541" y="619273"/>
                        <a:pt x="714103" y="712164"/>
                      </a:cubicBezTo>
                      <a:cubicBezTo>
                        <a:pt x="586377" y="849565"/>
                        <a:pt x="584442" y="1052764"/>
                        <a:pt x="567025" y="1132109"/>
                      </a:cubicBezTo>
                      <a:cubicBezTo>
                        <a:pt x="545737" y="1048894"/>
                        <a:pt x="526385" y="797314"/>
                        <a:pt x="400594" y="698617"/>
                      </a:cubicBezTo>
                      <a:cubicBezTo>
                        <a:pt x="305768" y="615403"/>
                        <a:pt x="141272" y="597986"/>
                        <a:pt x="0" y="568957"/>
                      </a:cubicBezTo>
                      <a:cubicBezTo>
                        <a:pt x="150949" y="551540"/>
                        <a:pt x="346408" y="520576"/>
                        <a:pt x="441235" y="408333"/>
                      </a:cubicBezTo>
                      <a:cubicBezTo>
                        <a:pt x="505097" y="311572"/>
                        <a:pt x="536061" y="224486"/>
                        <a:pt x="56509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 w="15875" cap="flat">
                  <a:solidFill>
                    <a:schemeClr val="tx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17" name="Group 16">
                  <a:extLst>
                    <a:ext uri="{FF2B5EF4-FFF2-40B4-BE49-F238E27FC236}">
                      <a16:creationId xmlns:a16="http://schemas.microsoft.com/office/drawing/2014/main" id="{1D8672DF-9C7D-B20C-5E3E-EA5767CAA3F6}"/>
                    </a:ext>
                  </a:extLst>
                </p:cNvPr>
                <p:cNvGrpSpPr/>
                <p:nvPr userDrawn="1"/>
              </p:nvGrpSpPr>
              <p:grpSpPr>
                <a:xfrm>
                  <a:off x="50091" y="1970972"/>
                  <a:ext cx="381560" cy="3705940"/>
                  <a:chOff x="50091" y="1970972"/>
                  <a:chExt cx="381560" cy="3705940"/>
                </a:xfrm>
              </p:grpSpPr>
              <p:grpSp>
                <p:nvGrpSpPr>
                  <p:cNvPr id="18" name="Group 17">
                    <a:extLst>
                      <a:ext uri="{FF2B5EF4-FFF2-40B4-BE49-F238E27FC236}">
                        <a16:creationId xmlns:a16="http://schemas.microsoft.com/office/drawing/2014/main" id="{91DF8E3B-0C54-4CBC-A509-B80990A06124}"/>
                      </a:ext>
                    </a:extLst>
                  </p:cNvPr>
                  <p:cNvGrpSpPr/>
                  <p:nvPr userDrawn="1"/>
                </p:nvGrpSpPr>
                <p:grpSpPr>
                  <a:xfrm flipH="1">
                    <a:off x="50091" y="4203630"/>
                    <a:ext cx="381560" cy="1473282"/>
                    <a:chOff x="-119775" y="2919598"/>
                    <a:chExt cx="744623" cy="2875146"/>
                  </a:xfrm>
                </p:grpSpPr>
                <p:sp>
                  <p:nvSpPr>
                    <p:cNvPr id="23" name="Oval 22">
                      <a:extLst>
                        <a:ext uri="{FF2B5EF4-FFF2-40B4-BE49-F238E27FC236}">
                          <a16:creationId xmlns:a16="http://schemas.microsoft.com/office/drawing/2014/main" id="{F1866022-ED81-C0AE-36F9-9A62C8FDBC7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-119775" y="5050121"/>
                      <a:ext cx="744623" cy="744623"/>
                    </a:xfrm>
                    <a:prstGeom prst="ellipse">
                      <a:avLst/>
                    </a:prstGeom>
                    <a:solidFill>
                      <a:schemeClr val="accent6"/>
                    </a:solidFill>
                    <a:ln>
                      <a:solidFill>
                        <a:schemeClr val="tx2"/>
                      </a:solidFill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CA"/>
                    </a:p>
                  </p:txBody>
                </p:sp>
                <p:sp>
                  <p:nvSpPr>
                    <p:cNvPr id="24" name="Oval 23">
                      <a:extLst>
                        <a:ext uri="{FF2B5EF4-FFF2-40B4-BE49-F238E27FC236}">
                          <a16:creationId xmlns:a16="http://schemas.microsoft.com/office/drawing/2014/main" id="{821EAD8C-14AB-F85C-4418-7169B85A05C3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-119775" y="3984859"/>
                      <a:ext cx="744623" cy="744623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>
                      <a:solidFill>
                        <a:schemeClr val="tx2"/>
                      </a:solidFill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CA"/>
                    </a:p>
                  </p:txBody>
                </p:sp>
                <p:sp>
                  <p:nvSpPr>
                    <p:cNvPr id="25" name="Oval 24">
                      <a:extLst>
                        <a:ext uri="{FF2B5EF4-FFF2-40B4-BE49-F238E27FC236}">
                          <a16:creationId xmlns:a16="http://schemas.microsoft.com/office/drawing/2014/main" id="{AE546AA3-5A4C-8359-D0E7-5BFE24F2105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-119775" y="2919598"/>
                      <a:ext cx="744623" cy="744623"/>
                    </a:xfrm>
                    <a:prstGeom prst="ellipse">
                      <a:avLst/>
                    </a:prstGeom>
                    <a:solidFill>
                      <a:schemeClr val="accent6"/>
                    </a:solidFill>
                    <a:ln>
                      <a:solidFill>
                        <a:schemeClr val="tx2"/>
                      </a:solidFill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CA"/>
                    </a:p>
                  </p:txBody>
                </p:sp>
              </p:grpSp>
              <p:grpSp>
                <p:nvGrpSpPr>
                  <p:cNvPr id="19" name="Group 18">
                    <a:extLst>
                      <a:ext uri="{FF2B5EF4-FFF2-40B4-BE49-F238E27FC236}">
                        <a16:creationId xmlns:a16="http://schemas.microsoft.com/office/drawing/2014/main" id="{CB8ACC1C-EE94-C272-32AC-34AE1550EA5F}"/>
                      </a:ext>
                    </a:extLst>
                  </p:cNvPr>
                  <p:cNvGrpSpPr/>
                  <p:nvPr userDrawn="1"/>
                </p:nvGrpSpPr>
                <p:grpSpPr>
                  <a:xfrm flipH="1">
                    <a:off x="50091" y="1970972"/>
                    <a:ext cx="381560" cy="1473282"/>
                    <a:chOff x="-119775" y="2919598"/>
                    <a:chExt cx="744623" cy="2875146"/>
                  </a:xfrm>
                </p:grpSpPr>
                <p:sp>
                  <p:nvSpPr>
                    <p:cNvPr id="20" name="Oval 19">
                      <a:extLst>
                        <a:ext uri="{FF2B5EF4-FFF2-40B4-BE49-F238E27FC236}">
                          <a16:creationId xmlns:a16="http://schemas.microsoft.com/office/drawing/2014/main" id="{39088ABD-2FD3-7598-2747-0B1AA764748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-119775" y="5050121"/>
                      <a:ext cx="744623" cy="744623"/>
                    </a:xfrm>
                    <a:prstGeom prst="ellipse">
                      <a:avLst/>
                    </a:prstGeom>
                    <a:solidFill>
                      <a:schemeClr val="accent6"/>
                    </a:solidFill>
                    <a:ln>
                      <a:solidFill>
                        <a:schemeClr val="tx2"/>
                      </a:solidFill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CA"/>
                    </a:p>
                  </p:txBody>
                </p:sp>
                <p:sp>
                  <p:nvSpPr>
                    <p:cNvPr id="21" name="Oval 20">
                      <a:extLst>
                        <a:ext uri="{FF2B5EF4-FFF2-40B4-BE49-F238E27FC236}">
                          <a16:creationId xmlns:a16="http://schemas.microsoft.com/office/drawing/2014/main" id="{8E69E6F5-8E3C-869A-3452-5B56B9D7124E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-119775" y="3984859"/>
                      <a:ext cx="744623" cy="744623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>
                      <a:solidFill>
                        <a:schemeClr val="tx2"/>
                      </a:solidFill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CA"/>
                    </a:p>
                  </p:txBody>
                </p:sp>
                <p:sp>
                  <p:nvSpPr>
                    <p:cNvPr id="22" name="Oval 21">
                      <a:extLst>
                        <a:ext uri="{FF2B5EF4-FFF2-40B4-BE49-F238E27FC236}">
                          <a16:creationId xmlns:a16="http://schemas.microsoft.com/office/drawing/2014/main" id="{759CF4CA-6F88-30E9-10BA-24783695788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-119775" y="2919598"/>
                      <a:ext cx="744623" cy="744623"/>
                    </a:xfrm>
                    <a:prstGeom prst="ellipse">
                      <a:avLst/>
                    </a:prstGeom>
                    <a:solidFill>
                      <a:schemeClr val="accent6"/>
                    </a:solidFill>
                    <a:ln>
                      <a:solidFill>
                        <a:schemeClr val="tx2"/>
                      </a:solidFill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CA"/>
                    </a:p>
                  </p:txBody>
                </p:sp>
              </p:grpSp>
            </p:grpSp>
          </p:grpSp>
        </p:grpSp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44649B61-D4BF-4214-5BB7-11D1671ACDFE}"/>
                </a:ext>
              </a:extLst>
            </p:cNvPr>
            <p:cNvSpPr/>
            <p:nvPr userDrawn="1"/>
          </p:nvSpPr>
          <p:spPr>
            <a:xfrm>
              <a:off x="3365573" y="6335618"/>
              <a:ext cx="406082" cy="407472"/>
            </a:xfrm>
            <a:custGeom>
              <a:avLst/>
              <a:gdLst>
                <a:gd name="connsiteX0" fmla="*/ 565090 w 1128244"/>
                <a:gd name="connsiteY0" fmla="*/ 0 h 1132108"/>
                <a:gd name="connsiteX1" fmla="*/ 690880 w 1128244"/>
                <a:gd name="connsiteY1" fmla="*/ 408333 h 1132108"/>
                <a:gd name="connsiteX2" fmla="*/ 1128244 w 1128244"/>
                <a:gd name="connsiteY2" fmla="*/ 572828 h 1132108"/>
                <a:gd name="connsiteX3" fmla="*/ 714103 w 1128244"/>
                <a:gd name="connsiteY3" fmla="*/ 712164 h 1132108"/>
                <a:gd name="connsiteX4" fmla="*/ 567025 w 1128244"/>
                <a:gd name="connsiteY4" fmla="*/ 1132109 h 1132108"/>
                <a:gd name="connsiteX5" fmla="*/ 400594 w 1128244"/>
                <a:gd name="connsiteY5" fmla="*/ 698617 h 1132108"/>
                <a:gd name="connsiteX6" fmla="*/ 0 w 1128244"/>
                <a:gd name="connsiteY6" fmla="*/ 568957 h 1132108"/>
                <a:gd name="connsiteX7" fmla="*/ 441235 w 1128244"/>
                <a:gd name="connsiteY7" fmla="*/ 408333 h 1132108"/>
                <a:gd name="connsiteX8" fmla="*/ 565090 w 1128244"/>
                <a:gd name="connsiteY8" fmla="*/ 0 h 1132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28244" h="1132108">
                  <a:moveTo>
                    <a:pt x="565090" y="0"/>
                  </a:moveTo>
                  <a:cubicBezTo>
                    <a:pt x="580572" y="127725"/>
                    <a:pt x="613471" y="315442"/>
                    <a:pt x="690880" y="408333"/>
                  </a:cubicBezTo>
                  <a:cubicBezTo>
                    <a:pt x="777966" y="522512"/>
                    <a:pt x="965684" y="543799"/>
                    <a:pt x="1128244" y="572828"/>
                  </a:cubicBezTo>
                  <a:cubicBezTo>
                    <a:pt x="957943" y="609597"/>
                    <a:pt x="820541" y="619273"/>
                    <a:pt x="714103" y="712164"/>
                  </a:cubicBezTo>
                  <a:cubicBezTo>
                    <a:pt x="586377" y="849565"/>
                    <a:pt x="584442" y="1052764"/>
                    <a:pt x="567025" y="1132109"/>
                  </a:cubicBezTo>
                  <a:cubicBezTo>
                    <a:pt x="545737" y="1048894"/>
                    <a:pt x="526385" y="797314"/>
                    <a:pt x="400594" y="698617"/>
                  </a:cubicBezTo>
                  <a:cubicBezTo>
                    <a:pt x="305768" y="615403"/>
                    <a:pt x="141272" y="597986"/>
                    <a:pt x="0" y="568957"/>
                  </a:cubicBezTo>
                  <a:cubicBezTo>
                    <a:pt x="150949" y="551540"/>
                    <a:pt x="346408" y="520576"/>
                    <a:pt x="441235" y="408333"/>
                  </a:cubicBezTo>
                  <a:cubicBezTo>
                    <a:pt x="505097" y="311572"/>
                    <a:pt x="536061" y="224486"/>
                    <a:pt x="565090" y="0"/>
                  </a:cubicBezTo>
                  <a:close/>
                </a:path>
              </a:pathLst>
            </a:custGeom>
            <a:solidFill>
              <a:schemeClr val="accent2"/>
            </a:solidFill>
            <a:ln w="15875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0" name="Date Placeholder 9">
            <a:extLst>
              <a:ext uri="{FF2B5EF4-FFF2-40B4-BE49-F238E27FC236}">
                <a16:creationId xmlns:a16="http://schemas.microsoft.com/office/drawing/2014/main" id="{28EE0BEB-506B-6C12-9ADC-EEABA70D18B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AB2F998-B592-4D85-9590-E2052DAAC0FD}" type="datetime1">
              <a:rPr lang="en-US" smtClean="0"/>
              <a:t>5/2/2025</a:t>
            </a:fld>
            <a:endParaRPr lang="en-IN" dirty="0"/>
          </a:p>
        </p:txBody>
      </p:sp>
      <p:sp>
        <p:nvSpPr>
          <p:cNvPr id="11" name="Footer Placeholder 10">
            <a:extLst>
              <a:ext uri="{FF2B5EF4-FFF2-40B4-BE49-F238E27FC236}">
                <a16:creationId xmlns:a16="http://schemas.microsoft.com/office/drawing/2014/main" id="{EF539C1C-0CCC-4209-EBBC-15ECFCB13A8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chemeClr val="bg2">
                    <a:lumMod val="50000"/>
                  </a:schemeClr>
                </a:solidFill>
              </a:rPr>
              <a:t>www.yourwebsite.com</a:t>
            </a:r>
            <a:endParaRPr lang="en-US" dirty="0">
              <a:solidFill>
                <a:schemeClr val="bg2">
                  <a:lumMod val="50000"/>
                </a:schemeClr>
              </a:solidFill>
            </a:endParaRPr>
          </a:p>
        </p:txBody>
      </p:sp>
      <p:sp>
        <p:nvSpPr>
          <p:cNvPr id="12" name="Slide Number Placeholder 11">
            <a:extLst>
              <a:ext uri="{FF2B5EF4-FFF2-40B4-BE49-F238E27FC236}">
                <a16:creationId xmlns:a16="http://schemas.microsoft.com/office/drawing/2014/main" id="{C9CB7B2E-1DFE-54E9-6FA4-EB5DC10BC9A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US">
                <a:solidFill>
                  <a:schemeClr val="bg2">
                    <a:lumMod val="50000"/>
                  </a:schemeClr>
                </a:solidFill>
              </a:rPr>
              <a:t>Slide </a:t>
            </a:r>
            <a:fld id="{6CB62808-88BB-4E82-9200-19DAFECDBB5A}" type="slidenum">
              <a:rPr lang="en-IN" smtClean="0"/>
              <a:pPr/>
              <a:t>‹#›</a:t>
            </a:fld>
            <a:endParaRPr lang="en-IN" dirty="0"/>
          </a:p>
        </p:txBody>
      </p:sp>
      <p:sp>
        <p:nvSpPr>
          <p:cNvPr id="4" name="Picture Placeholder 3">
            <a:extLst>
              <a:ext uri="{FF2B5EF4-FFF2-40B4-BE49-F238E27FC236}">
                <a16:creationId xmlns:a16="http://schemas.microsoft.com/office/drawing/2014/main" id="{E7704D49-696C-B784-FE64-2A182EBD3E47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5731923" y="870619"/>
            <a:ext cx="5715454" cy="5013759"/>
          </a:xfrm>
          <a:prstGeom prst="round2DiagRect">
            <a:avLst>
              <a:gd name="adj1" fmla="val 8028"/>
              <a:gd name="adj2" fmla="val 7329"/>
            </a:avLst>
          </a:prstGeom>
        </p:spPr>
        <p:txBody>
          <a:bodyPr wrap="square">
            <a:noAutofit/>
          </a:bodyPr>
          <a:lstStyle/>
          <a:p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2981686252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>
            <a:extLst>
              <a:ext uri="{FF2B5EF4-FFF2-40B4-BE49-F238E27FC236}">
                <a16:creationId xmlns:a16="http://schemas.microsoft.com/office/drawing/2014/main" id="{2CB04FBC-4ADF-4A13-78CE-F99E51C47938}"/>
              </a:ext>
            </a:extLst>
          </p:cNvPr>
          <p:cNvGrpSpPr/>
          <p:nvPr userDrawn="1"/>
        </p:nvGrpSpPr>
        <p:grpSpPr>
          <a:xfrm>
            <a:off x="-25746" y="-21789"/>
            <a:ext cx="12587358" cy="6879789"/>
            <a:chOff x="-25746" y="-21789"/>
            <a:chExt cx="12587358" cy="6879789"/>
          </a:xfrm>
        </p:grpSpPr>
        <p:grpSp>
          <p:nvGrpSpPr>
            <p:cNvPr id="3" name="Group 2">
              <a:extLst>
                <a:ext uri="{FF2B5EF4-FFF2-40B4-BE49-F238E27FC236}">
                  <a16:creationId xmlns:a16="http://schemas.microsoft.com/office/drawing/2014/main" id="{9DCC19E2-6BBE-9E5B-CAD6-F1FE0E7A3AF8}"/>
                </a:ext>
              </a:extLst>
            </p:cNvPr>
            <p:cNvGrpSpPr/>
            <p:nvPr userDrawn="1"/>
          </p:nvGrpSpPr>
          <p:grpSpPr>
            <a:xfrm>
              <a:off x="-25746" y="-21789"/>
              <a:ext cx="12587358" cy="6879789"/>
              <a:chOff x="-25746" y="-21789"/>
              <a:chExt cx="12587358" cy="6879789"/>
            </a:xfrm>
          </p:grpSpPr>
          <p:sp>
            <p:nvSpPr>
              <p:cNvPr id="6" name="Rectangle 5">
                <a:extLst>
                  <a:ext uri="{FF2B5EF4-FFF2-40B4-BE49-F238E27FC236}">
                    <a16:creationId xmlns:a16="http://schemas.microsoft.com/office/drawing/2014/main" id="{D18347FC-CC9D-D3D6-ADF4-998164533E3E}"/>
                  </a:ext>
                </a:extLst>
              </p:cNvPr>
              <p:cNvSpPr/>
              <p:nvPr userDrawn="1"/>
            </p:nvSpPr>
            <p:spPr>
              <a:xfrm>
                <a:off x="0" y="0"/>
                <a:ext cx="12192000" cy="685800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N" dirty="0"/>
              </a:p>
            </p:txBody>
          </p:sp>
          <p:grpSp>
            <p:nvGrpSpPr>
              <p:cNvPr id="7" name="Group 6">
                <a:extLst>
                  <a:ext uri="{FF2B5EF4-FFF2-40B4-BE49-F238E27FC236}">
                    <a16:creationId xmlns:a16="http://schemas.microsoft.com/office/drawing/2014/main" id="{926A0032-F700-D9D1-7013-EEFFE4F4E41E}"/>
                  </a:ext>
                </a:extLst>
              </p:cNvPr>
              <p:cNvGrpSpPr/>
              <p:nvPr/>
            </p:nvGrpSpPr>
            <p:grpSpPr>
              <a:xfrm>
                <a:off x="-25746" y="-21789"/>
                <a:ext cx="12217745" cy="6879783"/>
                <a:chOff x="-25746" y="-21789"/>
                <a:chExt cx="12217745" cy="6879783"/>
              </a:xfrm>
            </p:grpSpPr>
            <p:grpSp>
              <p:nvGrpSpPr>
                <p:cNvPr id="33" name="Group 32">
                  <a:extLst>
                    <a:ext uri="{FF2B5EF4-FFF2-40B4-BE49-F238E27FC236}">
                      <a16:creationId xmlns:a16="http://schemas.microsoft.com/office/drawing/2014/main" id="{0F736FBE-5715-2C8D-6E1A-B19051983740}"/>
                    </a:ext>
                  </a:extLst>
                </p:cNvPr>
                <p:cNvGrpSpPr/>
                <p:nvPr/>
              </p:nvGrpSpPr>
              <p:grpSpPr>
                <a:xfrm>
                  <a:off x="-25746" y="-21789"/>
                  <a:ext cx="12217745" cy="6879783"/>
                  <a:chOff x="-25746" y="-21789"/>
                  <a:chExt cx="12217745" cy="6879783"/>
                </a:xfrm>
              </p:grpSpPr>
              <p:grpSp>
                <p:nvGrpSpPr>
                  <p:cNvPr id="52" name="Group 51">
                    <a:extLst>
                      <a:ext uri="{FF2B5EF4-FFF2-40B4-BE49-F238E27FC236}">
                        <a16:creationId xmlns:a16="http://schemas.microsoft.com/office/drawing/2014/main" id="{FDF0FF1D-772B-B62F-A7E7-00F47ADAF0ED}"/>
                      </a:ext>
                    </a:extLst>
                  </p:cNvPr>
                  <p:cNvGrpSpPr/>
                  <p:nvPr/>
                </p:nvGrpSpPr>
                <p:grpSpPr>
                  <a:xfrm>
                    <a:off x="405590" y="-21789"/>
                    <a:ext cx="11380820" cy="6879783"/>
                    <a:chOff x="559620" y="759913"/>
                    <a:chExt cx="11072751" cy="5907587"/>
                  </a:xfrm>
                </p:grpSpPr>
                <p:cxnSp>
                  <p:nvCxnSpPr>
                    <p:cNvPr id="71" name="Straight Connector 70">
                      <a:extLst>
                        <a:ext uri="{FF2B5EF4-FFF2-40B4-BE49-F238E27FC236}">
                          <a16:creationId xmlns:a16="http://schemas.microsoft.com/office/drawing/2014/main" id="{E67CA5CD-4B54-1B5C-9083-73DC9C1BE33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59620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72" name="Straight Connector 71">
                      <a:extLst>
                        <a:ext uri="{FF2B5EF4-FFF2-40B4-BE49-F238E27FC236}">
                          <a16:creationId xmlns:a16="http://schemas.microsoft.com/office/drawing/2014/main" id="{506F5B7C-84B8-4672-56BD-E7F9962389F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941439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73" name="Straight Connector 72">
                      <a:extLst>
                        <a:ext uri="{FF2B5EF4-FFF2-40B4-BE49-F238E27FC236}">
                          <a16:creationId xmlns:a16="http://schemas.microsoft.com/office/drawing/2014/main" id="{51E422AF-B566-1778-58EC-FCF2F6C9448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1323258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74" name="Straight Connector 73">
                      <a:extLst>
                        <a:ext uri="{FF2B5EF4-FFF2-40B4-BE49-F238E27FC236}">
                          <a16:creationId xmlns:a16="http://schemas.microsoft.com/office/drawing/2014/main" id="{A4B7ECFF-20D5-A222-7964-D64BC0361D0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1705077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75" name="Straight Connector 74">
                      <a:extLst>
                        <a:ext uri="{FF2B5EF4-FFF2-40B4-BE49-F238E27FC236}">
                          <a16:creationId xmlns:a16="http://schemas.microsoft.com/office/drawing/2014/main" id="{0250BF66-A15A-084D-0D47-EAB55525928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2086896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76" name="Straight Connector 75">
                      <a:extLst>
                        <a:ext uri="{FF2B5EF4-FFF2-40B4-BE49-F238E27FC236}">
                          <a16:creationId xmlns:a16="http://schemas.microsoft.com/office/drawing/2014/main" id="{A8548C79-DD2C-C1EF-FC02-54BA7D8BE5F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2468715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77" name="Straight Connector 76">
                      <a:extLst>
                        <a:ext uri="{FF2B5EF4-FFF2-40B4-BE49-F238E27FC236}">
                          <a16:creationId xmlns:a16="http://schemas.microsoft.com/office/drawing/2014/main" id="{E8FB15CF-3EF7-1900-3501-2B8D9A8E6EF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2850534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78" name="Straight Connector 77">
                      <a:extLst>
                        <a:ext uri="{FF2B5EF4-FFF2-40B4-BE49-F238E27FC236}">
                          <a16:creationId xmlns:a16="http://schemas.microsoft.com/office/drawing/2014/main" id="{165B60B9-0B3F-C1D3-E040-270144F4A90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3232353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79" name="Straight Connector 78">
                      <a:extLst>
                        <a:ext uri="{FF2B5EF4-FFF2-40B4-BE49-F238E27FC236}">
                          <a16:creationId xmlns:a16="http://schemas.microsoft.com/office/drawing/2014/main" id="{BEC6DF7C-6E80-B1F6-DC52-72E9A86BD6C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3614172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80" name="Straight Connector 79">
                      <a:extLst>
                        <a:ext uri="{FF2B5EF4-FFF2-40B4-BE49-F238E27FC236}">
                          <a16:creationId xmlns:a16="http://schemas.microsoft.com/office/drawing/2014/main" id="{7DE52130-70FC-D255-035B-B8E1582F3C3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3995991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81" name="Straight Connector 80">
                      <a:extLst>
                        <a:ext uri="{FF2B5EF4-FFF2-40B4-BE49-F238E27FC236}">
                          <a16:creationId xmlns:a16="http://schemas.microsoft.com/office/drawing/2014/main" id="{8F6D352E-EC4D-4FA6-7605-29A67884CB0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377810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82" name="Straight Connector 81">
                      <a:extLst>
                        <a:ext uri="{FF2B5EF4-FFF2-40B4-BE49-F238E27FC236}">
                          <a16:creationId xmlns:a16="http://schemas.microsoft.com/office/drawing/2014/main" id="{EECF1470-3E1E-B047-65EF-C1FE6A68F89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759629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83" name="Straight Connector 82">
                      <a:extLst>
                        <a:ext uri="{FF2B5EF4-FFF2-40B4-BE49-F238E27FC236}">
                          <a16:creationId xmlns:a16="http://schemas.microsoft.com/office/drawing/2014/main" id="{5E9DBFF1-E93F-06A5-2358-2F0BE814CD0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141448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84" name="Straight Connector 83">
                      <a:extLst>
                        <a:ext uri="{FF2B5EF4-FFF2-40B4-BE49-F238E27FC236}">
                          <a16:creationId xmlns:a16="http://schemas.microsoft.com/office/drawing/2014/main" id="{45843496-9DD8-405B-6525-E28E8B5F7E7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523267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85" name="Straight Connector 84">
                      <a:extLst>
                        <a:ext uri="{FF2B5EF4-FFF2-40B4-BE49-F238E27FC236}">
                          <a16:creationId xmlns:a16="http://schemas.microsoft.com/office/drawing/2014/main" id="{2A3EEC43-2039-84F8-C92C-5395BE83F49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905086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86" name="Straight Connector 85">
                      <a:extLst>
                        <a:ext uri="{FF2B5EF4-FFF2-40B4-BE49-F238E27FC236}">
                          <a16:creationId xmlns:a16="http://schemas.microsoft.com/office/drawing/2014/main" id="{B9F90EF9-5D3A-220D-3335-5E51363F6B5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86905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87" name="Straight Connector 86">
                      <a:extLst>
                        <a:ext uri="{FF2B5EF4-FFF2-40B4-BE49-F238E27FC236}">
                          <a16:creationId xmlns:a16="http://schemas.microsoft.com/office/drawing/2014/main" id="{F6CB1B8D-98E5-DC39-802F-210D20A7A9E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668724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88" name="Straight Connector 87">
                      <a:extLst>
                        <a:ext uri="{FF2B5EF4-FFF2-40B4-BE49-F238E27FC236}">
                          <a16:creationId xmlns:a16="http://schemas.microsoft.com/office/drawing/2014/main" id="{9B4FF9AC-DD81-6DF9-8E87-E6B40F6804C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7050543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89" name="Straight Connector 88">
                      <a:extLst>
                        <a:ext uri="{FF2B5EF4-FFF2-40B4-BE49-F238E27FC236}">
                          <a16:creationId xmlns:a16="http://schemas.microsoft.com/office/drawing/2014/main" id="{90F6C39D-46C5-4E99-67A8-A21911C1F8D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7432362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90" name="Straight Connector 89">
                      <a:extLst>
                        <a:ext uri="{FF2B5EF4-FFF2-40B4-BE49-F238E27FC236}">
                          <a16:creationId xmlns:a16="http://schemas.microsoft.com/office/drawing/2014/main" id="{AB9BB385-F8A6-D73A-0ACC-82C5436F42D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7814181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91" name="Straight Connector 90">
                      <a:extLst>
                        <a:ext uri="{FF2B5EF4-FFF2-40B4-BE49-F238E27FC236}">
                          <a16:creationId xmlns:a16="http://schemas.microsoft.com/office/drawing/2014/main" id="{86EB35FC-FAB1-7602-EDDD-E1A9096D05C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8196000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92" name="Straight Connector 91">
                      <a:extLst>
                        <a:ext uri="{FF2B5EF4-FFF2-40B4-BE49-F238E27FC236}">
                          <a16:creationId xmlns:a16="http://schemas.microsoft.com/office/drawing/2014/main" id="{8B3280EB-9F8C-FE40-C4BC-92DDA50052F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8577819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93" name="Straight Connector 92">
                      <a:extLst>
                        <a:ext uri="{FF2B5EF4-FFF2-40B4-BE49-F238E27FC236}">
                          <a16:creationId xmlns:a16="http://schemas.microsoft.com/office/drawing/2014/main" id="{F455717B-A9E2-9902-62FF-FAD92CE3386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8959638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94" name="Straight Connector 93">
                      <a:extLst>
                        <a:ext uri="{FF2B5EF4-FFF2-40B4-BE49-F238E27FC236}">
                          <a16:creationId xmlns:a16="http://schemas.microsoft.com/office/drawing/2014/main" id="{B9F6EA5D-B630-3254-011B-9A05FD8B72E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9341457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95" name="Straight Connector 94">
                      <a:extLst>
                        <a:ext uri="{FF2B5EF4-FFF2-40B4-BE49-F238E27FC236}">
                          <a16:creationId xmlns:a16="http://schemas.microsoft.com/office/drawing/2014/main" id="{3E01A93E-416D-EE74-C88C-28757004DE6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9723276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96" name="Straight Connector 95">
                      <a:extLst>
                        <a:ext uri="{FF2B5EF4-FFF2-40B4-BE49-F238E27FC236}">
                          <a16:creationId xmlns:a16="http://schemas.microsoft.com/office/drawing/2014/main" id="{66BE07E7-550C-EF0E-693E-0416A858DE7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10105095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97" name="Straight Connector 96">
                      <a:extLst>
                        <a:ext uri="{FF2B5EF4-FFF2-40B4-BE49-F238E27FC236}">
                          <a16:creationId xmlns:a16="http://schemas.microsoft.com/office/drawing/2014/main" id="{A624210D-057A-08F8-2F46-0F1B4A0E931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10486914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98" name="Straight Connector 97">
                      <a:extLst>
                        <a:ext uri="{FF2B5EF4-FFF2-40B4-BE49-F238E27FC236}">
                          <a16:creationId xmlns:a16="http://schemas.microsoft.com/office/drawing/2014/main" id="{EAC672D7-7D69-2A05-9F37-DA9C9F7D961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10868733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99" name="Straight Connector 98">
                      <a:extLst>
                        <a:ext uri="{FF2B5EF4-FFF2-40B4-BE49-F238E27FC236}">
                          <a16:creationId xmlns:a16="http://schemas.microsoft.com/office/drawing/2014/main" id="{098606D9-1274-6B33-EF2A-9F48940B286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11250552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0" name="Straight Connector 99">
                      <a:extLst>
                        <a:ext uri="{FF2B5EF4-FFF2-40B4-BE49-F238E27FC236}">
                          <a16:creationId xmlns:a16="http://schemas.microsoft.com/office/drawing/2014/main" id="{AECF55D9-3D96-1F46-48F1-F3912622BE7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11632371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53" name="Group 52">
                    <a:extLst>
                      <a:ext uri="{FF2B5EF4-FFF2-40B4-BE49-F238E27FC236}">
                        <a16:creationId xmlns:a16="http://schemas.microsoft.com/office/drawing/2014/main" id="{22CD09D8-D3F7-5EF6-329D-B4327DD1F802}"/>
                      </a:ext>
                    </a:extLst>
                  </p:cNvPr>
                  <p:cNvGrpSpPr/>
                  <p:nvPr/>
                </p:nvGrpSpPr>
                <p:grpSpPr>
                  <a:xfrm>
                    <a:off x="-25746" y="407920"/>
                    <a:ext cx="12217745" cy="6042160"/>
                    <a:chOff x="-25745" y="357709"/>
                    <a:chExt cx="12161538" cy="6042160"/>
                  </a:xfrm>
                </p:grpSpPr>
                <p:cxnSp>
                  <p:nvCxnSpPr>
                    <p:cNvPr id="54" name="Straight Connector 53">
                      <a:extLst>
                        <a:ext uri="{FF2B5EF4-FFF2-40B4-BE49-F238E27FC236}">
                          <a16:creationId xmlns:a16="http://schemas.microsoft.com/office/drawing/2014/main" id="{F54168A3-517D-8951-700E-F4E24D65305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357709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5" name="Straight Connector 54">
                      <a:extLst>
                        <a:ext uri="{FF2B5EF4-FFF2-40B4-BE49-F238E27FC236}">
                          <a16:creationId xmlns:a16="http://schemas.microsoft.com/office/drawing/2014/main" id="{5B9C8596-4665-34C3-F532-0A0F90BF1D6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735344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6" name="Straight Connector 55">
                      <a:extLst>
                        <a:ext uri="{FF2B5EF4-FFF2-40B4-BE49-F238E27FC236}">
                          <a16:creationId xmlns:a16="http://schemas.microsoft.com/office/drawing/2014/main" id="{86773ADC-27CD-E0A8-5611-D79C7A6A79C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1112979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7" name="Straight Connector 56">
                      <a:extLst>
                        <a:ext uri="{FF2B5EF4-FFF2-40B4-BE49-F238E27FC236}">
                          <a16:creationId xmlns:a16="http://schemas.microsoft.com/office/drawing/2014/main" id="{F8B58C62-EE62-77B8-7A9F-34BA8CD780A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1490614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8" name="Straight Connector 57">
                      <a:extLst>
                        <a:ext uri="{FF2B5EF4-FFF2-40B4-BE49-F238E27FC236}">
                          <a16:creationId xmlns:a16="http://schemas.microsoft.com/office/drawing/2014/main" id="{B8A18ADA-90F0-2BFB-CCA8-BA614B29E30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1868249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9" name="Straight Connector 58">
                      <a:extLst>
                        <a:ext uri="{FF2B5EF4-FFF2-40B4-BE49-F238E27FC236}">
                          <a16:creationId xmlns:a16="http://schemas.microsoft.com/office/drawing/2014/main" id="{3529B30E-48DA-D9C3-97C9-02886F0E79F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2245884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0" name="Straight Connector 59">
                      <a:extLst>
                        <a:ext uri="{FF2B5EF4-FFF2-40B4-BE49-F238E27FC236}">
                          <a16:creationId xmlns:a16="http://schemas.microsoft.com/office/drawing/2014/main" id="{75883786-95D2-B78C-42F1-FEA31BC5BD9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2623519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1" name="Straight Connector 60">
                      <a:extLst>
                        <a:ext uri="{FF2B5EF4-FFF2-40B4-BE49-F238E27FC236}">
                          <a16:creationId xmlns:a16="http://schemas.microsoft.com/office/drawing/2014/main" id="{856A68AD-4FF6-6AB0-9141-84080ABB203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3001154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2" name="Straight Connector 61">
                      <a:extLst>
                        <a:ext uri="{FF2B5EF4-FFF2-40B4-BE49-F238E27FC236}">
                          <a16:creationId xmlns:a16="http://schemas.microsoft.com/office/drawing/2014/main" id="{236A9D60-A59C-C8AD-F973-1E9916F7803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3378789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" name="Straight Connector 62">
                      <a:extLst>
                        <a:ext uri="{FF2B5EF4-FFF2-40B4-BE49-F238E27FC236}">
                          <a16:creationId xmlns:a16="http://schemas.microsoft.com/office/drawing/2014/main" id="{4D50F666-92CE-EEC0-D38C-B52C395D605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3756424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" name="Straight Connector 63">
                      <a:extLst>
                        <a:ext uri="{FF2B5EF4-FFF2-40B4-BE49-F238E27FC236}">
                          <a16:creationId xmlns:a16="http://schemas.microsoft.com/office/drawing/2014/main" id="{B45978D8-9C5D-3AFB-D8D8-6C9645FE2B5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4134059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" name="Straight Connector 64">
                      <a:extLst>
                        <a:ext uri="{FF2B5EF4-FFF2-40B4-BE49-F238E27FC236}">
                          <a16:creationId xmlns:a16="http://schemas.microsoft.com/office/drawing/2014/main" id="{74636A78-F5BE-D90F-A2AC-C897D30317E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4511694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" name="Straight Connector 65">
                      <a:extLst>
                        <a:ext uri="{FF2B5EF4-FFF2-40B4-BE49-F238E27FC236}">
                          <a16:creationId xmlns:a16="http://schemas.microsoft.com/office/drawing/2014/main" id="{3A941E4F-7634-78CF-70AB-ADBE45E3403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4889329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7" name="Straight Connector 66">
                      <a:extLst>
                        <a:ext uri="{FF2B5EF4-FFF2-40B4-BE49-F238E27FC236}">
                          <a16:creationId xmlns:a16="http://schemas.microsoft.com/office/drawing/2014/main" id="{69A0D220-4F6B-049C-CE2C-AAF2EC908D9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5266964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8" name="Straight Connector 67">
                      <a:extLst>
                        <a:ext uri="{FF2B5EF4-FFF2-40B4-BE49-F238E27FC236}">
                          <a16:creationId xmlns:a16="http://schemas.microsoft.com/office/drawing/2014/main" id="{A6FC2A1F-49D4-E664-2713-B53059D513E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5644599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9" name="Straight Connector 68">
                      <a:extLst>
                        <a:ext uri="{FF2B5EF4-FFF2-40B4-BE49-F238E27FC236}">
                          <a16:creationId xmlns:a16="http://schemas.microsoft.com/office/drawing/2014/main" id="{1E3B0B2A-4E8F-15BD-05AE-C0169E1D954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6022234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70" name="Straight Connector 69">
                      <a:extLst>
                        <a:ext uri="{FF2B5EF4-FFF2-40B4-BE49-F238E27FC236}">
                          <a16:creationId xmlns:a16="http://schemas.microsoft.com/office/drawing/2014/main" id="{4858D54C-38CB-62E0-193A-6D9C6DA59DE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6399869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grpSp>
              <p:nvGrpSpPr>
                <p:cNvPr id="34" name="Group 33">
                  <a:extLst>
                    <a:ext uri="{FF2B5EF4-FFF2-40B4-BE49-F238E27FC236}">
                      <a16:creationId xmlns:a16="http://schemas.microsoft.com/office/drawing/2014/main" id="{056B0A3D-826A-FF42-7F4D-F15182AB8FCE}"/>
                    </a:ext>
                  </a:extLst>
                </p:cNvPr>
                <p:cNvGrpSpPr/>
                <p:nvPr/>
              </p:nvGrpSpPr>
              <p:grpSpPr>
                <a:xfrm>
                  <a:off x="335949" y="306466"/>
                  <a:ext cx="11521591" cy="6245572"/>
                  <a:chOff x="335949" y="306466"/>
                  <a:chExt cx="11521591" cy="6245572"/>
                </a:xfrm>
                <a:solidFill>
                  <a:schemeClr val="accent5"/>
                </a:solidFill>
              </p:grpSpPr>
              <p:sp>
                <p:nvSpPr>
                  <p:cNvPr id="35" name="Freeform: Shape 34">
                    <a:extLst>
                      <a:ext uri="{FF2B5EF4-FFF2-40B4-BE49-F238E27FC236}">
                        <a16:creationId xmlns:a16="http://schemas.microsoft.com/office/drawing/2014/main" id="{0585D002-8D90-5066-4AB8-DE6B8FE9465E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306466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6" name="Freeform: Shape 35">
                    <a:extLst>
                      <a:ext uri="{FF2B5EF4-FFF2-40B4-BE49-F238E27FC236}">
                        <a16:creationId xmlns:a16="http://schemas.microsoft.com/office/drawing/2014/main" id="{E2D9C071-6BC9-8E8D-E60C-53AF869CC38C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684221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7" name="Freeform: Shape 36">
                    <a:extLst>
                      <a:ext uri="{FF2B5EF4-FFF2-40B4-BE49-F238E27FC236}">
                        <a16:creationId xmlns:a16="http://schemas.microsoft.com/office/drawing/2014/main" id="{F4F81A14-6F8B-D950-0A42-515E06AF7FB9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1061976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" name="Freeform: Shape 37">
                    <a:extLst>
                      <a:ext uri="{FF2B5EF4-FFF2-40B4-BE49-F238E27FC236}">
                        <a16:creationId xmlns:a16="http://schemas.microsoft.com/office/drawing/2014/main" id="{46CB2AD3-3F6A-28EC-08D5-1A6C5CEF80DC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1439731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9" name="Freeform: Shape 38">
                    <a:extLst>
                      <a:ext uri="{FF2B5EF4-FFF2-40B4-BE49-F238E27FC236}">
                        <a16:creationId xmlns:a16="http://schemas.microsoft.com/office/drawing/2014/main" id="{4CA0DDE4-13FC-3042-7683-3D54D94EA456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1817486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0" name="Freeform: Shape 39">
                    <a:extLst>
                      <a:ext uri="{FF2B5EF4-FFF2-40B4-BE49-F238E27FC236}">
                        <a16:creationId xmlns:a16="http://schemas.microsoft.com/office/drawing/2014/main" id="{DB0C7C3D-A1B5-05E2-DDBF-B4EB8F2AA46E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2195241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" name="Freeform: Shape 40">
                    <a:extLst>
                      <a:ext uri="{FF2B5EF4-FFF2-40B4-BE49-F238E27FC236}">
                        <a16:creationId xmlns:a16="http://schemas.microsoft.com/office/drawing/2014/main" id="{7E9F97BE-E491-1C28-94BD-535B86C53B52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2572996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2" name="Freeform: Shape 41">
                    <a:extLst>
                      <a:ext uri="{FF2B5EF4-FFF2-40B4-BE49-F238E27FC236}">
                        <a16:creationId xmlns:a16="http://schemas.microsoft.com/office/drawing/2014/main" id="{7D9FB355-3205-F893-D323-B9B6BF0C51BD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2950751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" name="Freeform: Shape 42">
                    <a:extLst>
                      <a:ext uri="{FF2B5EF4-FFF2-40B4-BE49-F238E27FC236}">
                        <a16:creationId xmlns:a16="http://schemas.microsoft.com/office/drawing/2014/main" id="{32CD9F0F-3ACF-0409-E83F-6C34E0C8A363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3328506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4" name="Freeform: Shape 43">
                    <a:extLst>
                      <a:ext uri="{FF2B5EF4-FFF2-40B4-BE49-F238E27FC236}">
                        <a16:creationId xmlns:a16="http://schemas.microsoft.com/office/drawing/2014/main" id="{42F56052-C7E8-F614-2B9B-B894998C0446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3706261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" name="Freeform: Shape 44">
                    <a:extLst>
                      <a:ext uri="{FF2B5EF4-FFF2-40B4-BE49-F238E27FC236}">
                        <a16:creationId xmlns:a16="http://schemas.microsoft.com/office/drawing/2014/main" id="{08831B23-F5AF-F56F-E6C4-5FD8FC9D7D43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4084016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" name="Freeform: Shape 45">
                    <a:extLst>
                      <a:ext uri="{FF2B5EF4-FFF2-40B4-BE49-F238E27FC236}">
                        <a16:creationId xmlns:a16="http://schemas.microsoft.com/office/drawing/2014/main" id="{6C3128AE-D69A-3AB1-03C2-2F3C515C3BD5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4461771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7" name="Freeform: Shape 46">
                    <a:extLst>
                      <a:ext uri="{FF2B5EF4-FFF2-40B4-BE49-F238E27FC236}">
                        <a16:creationId xmlns:a16="http://schemas.microsoft.com/office/drawing/2014/main" id="{34D6C477-27AD-6015-8852-1517D6BBE62B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4839526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8" name="Freeform: Shape 47">
                    <a:extLst>
                      <a:ext uri="{FF2B5EF4-FFF2-40B4-BE49-F238E27FC236}">
                        <a16:creationId xmlns:a16="http://schemas.microsoft.com/office/drawing/2014/main" id="{A8D24A74-933F-DFFA-6E75-2A25CA4CC52D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5217281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9" name="Freeform: Shape 48">
                    <a:extLst>
                      <a:ext uri="{FF2B5EF4-FFF2-40B4-BE49-F238E27FC236}">
                        <a16:creationId xmlns:a16="http://schemas.microsoft.com/office/drawing/2014/main" id="{1B0486AF-C4F3-21BE-CBDC-84D69C780E09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5595036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" name="Freeform: Shape 49">
                    <a:extLst>
                      <a:ext uri="{FF2B5EF4-FFF2-40B4-BE49-F238E27FC236}">
                        <a16:creationId xmlns:a16="http://schemas.microsoft.com/office/drawing/2014/main" id="{EBDA956A-FAD0-F199-7846-65A9A0931DE9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5972791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1" name="Freeform: Shape 50">
                    <a:extLst>
                      <a:ext uri="{FF2B5EF4-FFF2-40B4-BE49-F238E27FC236}">
                        <a16:creationId xmlns:a16="http://schemas.microsoft.com/office/drawing/2014/main" id="{AA16DCA1-092B-4D6B-7A64-D3F5F96EFDF9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6350548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8" name="Group 7">
                <a:extLst>
                  <a:ext uri="{FF2B5EF4-FFF2-40B4-BE49-F238E27FC236}">
                    <a16:creationId xmlns:a16="http://schemas.microsoft.com/office/drawing/2014/main" id="{9B2D8CE6-9EDF-C302-7E1D-6F9AF7B95B45}"/>
                  </a:ext>
                </a:extLst>
              </p:cNvPr>
              <p:cNvGrpSpPr/>
              <p:nvPr userDrawn="1"/>
            </p:nvGrpSpPr>
            <p:grpSpPr>
              <a:xfrm>
                <a:off x="50091" y="91887"/>
                <a:ext cx="12511521" cy="6445057"/>
                <a:chOff x="50091" y="91887"/>
                <a:chExt cx="12511521" cy="6445057"/>
              </a:xfrm>
            </p:grpSpPr>
            <p:grpSp>
              <p:nvGrpSpPr>
                <p:cNvPr id="13" name="Group 12">
                  <a:extLst>
                    <a:ext uri="{FF2B5EF4-FFF2-40B4-BE49-F238E27FC236}">
                      <a16:creationId xmlns:a16="http://schemas.microsoft.com/office/drawing/2014/main" id="{1A9E6043-178E-318D-8EA3-F55960BE5F7C}"/>
                    </a:ext>
                  </a:extLst>
                </p:cNvPr>
                <p:cNvGrpSpPr/>
                <p:nvPr userDrawn="1"/>
              </p:nvGrpSpPr>
              <p:grpSpPr>
                <a:xfrm>
                  <a:off x="249334" y="274120"/>
                  <a:ext cx="11693332" cy="6262824"/>
                  <a:chOff x="996741" y="961196"/>
                  <a:chExt cx="10350918" cy="5088009"/>
                </a:xfrm>
              </p:grpSpPr>
              <p:sp>
                <p:nvSpPr>
                  <p:cNvPr id="31" name="Rectangle: Rounded Corners 30">
                    <a:extLst>
                      <a:ext uri="{FF2B5EF4-FFF2-40B4-BE49-F238E27FC236}">
                        <a16:creationId xmlns:a16="http://schemas.microsoft.com/office/drawing/2014/main" id="{08A69FB5-2C08-7B64-C312-FC7E9BAA774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149141" y="1113596"/>
                    <a:ext cx="10198518" cy="4935609"/>
                  </a:xfrm>
                  <a:prstGeom prst="roundRect">
                    <a:avLst>
                      <a:gd name="adj" fmla="val 6397"/>
                    </a:avLst>
                  </a:prstGeom>
                  <a:solidFill>
                    <a:schemeClr val="accent6"/>
                  </a:solidFill>
                  <a:ln>
                    <a:solidFill>
                      <a:schemeClr val="tx2"/>
                    </a:solidFill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CA"/>
                  </a:p>
                </p:txBody>
              </p:sp>
              <p:sp>
                <p:nvSpPr>
                  <p:cNvPr id="32" name="Rectangle: Rounded Corners 31">
                    <a:extLst>
                      <a:ext uri="{FF2B5EF4-FFF2-40B4-BE49-F238E27FC236}">
                        <a16:creationId xmlns:a16="http://schemas.microsoft.com/office/drawing/2014/main" id="{D4AE6341-E666-A3E7-4F0E-231084C25DF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996741" y="961196"/>
                    <a:ext cx="10198518" cy="4935609"/>
                  </a:xfrm>
                  <a:prstGeom prst="roundRect">
                    <a:avLst>
                      <a:gd name="adj" fmla="val 5591"/>
                    </a:avLst>
                  </a:prstGeom>
                  <a:solidFill>
                    <a:schemeClr val="accent1"/>
                  </a:solidFill>
                  <a:ln>
                    <a:solidFill>
                      <a:schemeClr val="tx2"/>
                    </a:solidFill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CA"/>
                  </a:p>
                </p:txBody>
              </p:sp>
            </p:grpSp>
            <p:grpSp>
              <p:nvGrpSpPr>
                <p:cNvPr id="14" name="Group 13">
                  <a:extLst>
                    <a:ext uri="{FF2B5EF4-FFF2-40B4-BE49-F238E27FC236}">
                      <a16:creationId xmlns:a16="http://schemas.microsoft.com/office/drawing/2014/main" id="{4956F3F4-203B-9BDB-D3ED-35CE66DDC6DE}"/>
                    </a:ext>
                  </a:extLst>
                </p:cNvPr>
                <p:cNvGrpSpPr/>
                <p:nvPr/>
              </p:nvGrpSpPr>
              <p:grpSpPr>
                <a:xfrm>
                  <a:off x="11816989" y="916864"/>
                  <a:ext cx="744623" cy="2875146"/>
                  <a:chOff x="10109290" y="1342810"/>
                  <a:chExt cx="744623" cy="2875146"/>
                </a:xfrm>
                <a:solidFill>
                  <a:schemeClr val="accent4"/>
                </a:solidFill>
              </p:grpSpPr>
              <p:sp>
                <p:nvSpPr>
                  <p:cNvPr id="28" name="Oval 27">
                    <a:extLst>
                      <a:ext uri="{FF2B5EF4-FFF2-40B4-BE49-F238E27FC236}">
                        <a16:creationId xmlns:a16="http://schemas.microsoft.com/office/drawing/2014/main" id="{FF6AF3A4-57DF-F674-3DC9-EEB0A42C46AB}"/>
                      </a:ext>
                    </a:extLst>
                  </p:cNvPr>
                  <p:cNvSpPr/>
                  <p:nvPr/>
                </p:nvSpPr>
                <p:spPr>
                  <a:xfrm>
                    <a:off x="10109290" y="3473333"/>
                    <a:ext cx="744623" cy="744623"/>
                  </a:xfrm>
                  <a:prstGeom prst="ellipse">
                    <a:avLst/>
                  </a:prstGeom>
                  <a:grpFill/>
                  <a:ln>
                    <a:solidFill>
                      <a:schemeClr val="tx2"/>
                    </a:solidFill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CA"/>
                  </a:p>
                </p:txBody>
              </p:sp>
              <p:sp>
                <p:nvSpPr>
                  <p:cNvPr id="29" name="Oval 28">
                    <a:extLst>
                      <a:ext uri="{FF2B5EF4-FFF2-40B4-BE49-F238E27FC236}">
                        <a16:creationId xmlns:a16="http://schemas.microsoft.com/office/drawing/2014/main" id="{E445AF13-FAA9-274A-5B48-C940401BAC8E}"/>
                      </a:ext>
                    </a:extLst>
                  </p:cNvPr>
                  <p:cNvSpPr/>
                  <p:nvPr/>
                </p:nvSpPr>
                <p:spPr>
                  <a:xfrm>
                    <a:off x="10109290" y="2408071"/>
                    <a:ext cx="744623" cy="744623"/>
                  </a:xfrm>
                  <a:prstGeom prst="ellipse">
                    <a:avLst/>
                  </a:prstGeom>
                  <a:solidFill>
                    <a:schemeClr val="accent2"/>
                  </a:solidFill>
                  <a:ln>
                    <a:solidFill>
                      <a:schemeClr val="tx2"/>
                    </a:solidFill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CA"/>
                  </a:p>
                </p:txBody>
              </p:sp>
              <p:sp>
                <p:nvSpPr>
                  <p:cNvPr id="30" name="Oval 29">
                    <a:extLst>
                      <a:ext uri="{FF2B5EF4-FFF2-40B4-BE49-F238E27FC236}">
                        <a16:creationId xmlns:a16="http://schemas.microsoft.com/office/drawing/2014/main" id="{798F9EEE-73E3-0988-023D-C7ABDC678F84}"/>
                      </a:ext>
                    </a:extLst>
                  </p:cNvPr>
                  <p:cNvSpPr/>
                  <p:nvPr/>
                </p:nvSpPr>
                <p:spPr>
                  <a:xfrm>
                    <a:off x="10109290" y="1342810"/>
                    <a:ext cx="744623" cy="744623"/>
                  </a:xfrm>
                  <a:prstGeom prst="ellipse">
                    <a:avLst/>
                  </a:prstGeom>
                  <a:grpFill/>
                  <a:ln>
                    <a:solidFill>
                      <a:schemeClr val="tx2"/>
                    </a:solidFill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CA"/>
                  </a:p>
                </p:txBody>
              </p:sp>
            </p:grpSp>
            <p:grpSp>
              <p:nvGrpSpPr>
                <p:cNvPr id="15" name="Group 14">
                  <a:extLst>
                    <a:ext uri="{FF2B5EF4-FFF2-40B4-BE49-F238E27FC236}">
                      <a16:creationId xmlns:a16="http://schemas.microsoft.com/office/drawing/2014/main" id="{0EF26771-FD17-29B3-CEAA-C60196DF1CFB}"/>
                    </a:ext>
                  </a:extLst>
                </p:cNvPr>
                <p:cNvGrpSpPr/>
                <p:nvPr userDrawn="1"/>
              </p:nvGrpSpPr>
              <p:grpSpPr>
                <a:xfrm>
                  <a:off x="50091" y="499930"/>
                  <a:ext cx="1124271" cy="925928"/>
                  <a:chOff x="7085503" y="2521385"/>
                  <a:chExt cx="1124271" cy="925928"/>
                </a:xfrm>
              </p:grpSpPr>
              <p:sp>
                <p:nvSpPr>
                  <p:cNvPr id="26" name="Freeform: Shape 25">
                    <a:extLst>
                      <a:ext uri="{FF2B5EF4-FFF2-40B4-BE49-F238E27FC236}">
                        <a16:creationId xmlns:a16="http://schemas.microsoft.com/office/drawing/2014/main" id="{890EF084-F299-D716-DDD3-808862EF0A53}"/>
                      </a:ext>
                    </a:extLst>
                  </p:cNvPr>
                  <p:cNvSpPr/>
                  <p:nvPr/>
                </p:nvSpPr>
                <p:spPr>
                  <a:xfrm rot="17100000">
                    <a:off x="7088769" y="2518119"/>
                    <a:ext cx="925928" cy="932459"/>
                  </a:xfrm>
                  <a:custGeom>
                    <a:avLst/>
                    <a:gdLst>
                      <a:gd name="connsiteX0" fmla="*/ 0 w 991994"/>
                      <a:gd name="connsiteY0" fmla="*/ 0 h 1079500"/>
                      <a:gd name="connsiteX1" fmla="*/ 635000 w 991994"/>
                      <a:gd name="connsiteY1" fmla="*/ 304800 h 1079500"/>
                      <a:gd name="connsiteX2" fmla="*/ 63500 w 991994"/>
                      <a:gd name="connsiteY2" fmla="*/ 431800 h 1079500"/>
                      <a:gd name="connsiteX3" fmla="*/ 152400 w 991994"/>
                      <a:gd name="connsiteY3" fmla="*/ 152400 h 1079500"/>
                      <a:gd name="connsiteX4" fmla="*/ 914400 w 991994"/>
                      <a:gd name="connsiteY4" fmla="*/ 495300 h 1079500"/>
                      <a:gd name="connsiteX5" fmla="*/ 927100 w 991994"/>
                      <a:gd name="connsiteY5" fmla="*/ 1079500 h 1079500"/>
                      <a:gd name="connsiteX0" fmla="*/ 0 w 991994"/>
                      <a:gd name="connsiteY0" fmla="*/ 0 h 1079500"/>
                      <a:gd name="connsiteX1" fmla="*/ 635000 w 991994"/>
                      <a:gd name="connsiteY1" fmla="*/ 304800 h 1079500"/>
                      <a:gd name="connsiteX2" fmla="*/ 284956 w 991994"/>
                      <a:gd name="connsiteY2" fmla="*/ 665163 h 1079500"/>
                      <a:gd name="connsiteX3" fmla="*/ 152400 w 991994"/>
                      <a:gd name="connsiteY3" fmla="*/ 152400 h 1079500"/>
                      <a:gd name="connsiteX4" fmla="*/ 914400 w 991994"/>
                      <a:gd name="connsiteY4" fmla="*/ 495300 h 1079500"/>
                      <a:gd name="connsiteX5" fmla="*/ 927100 w 991994"/>
                      <a:gd name="connsiteY5" fmla="*/ 1079500 h 1079500"/>
                      <a:gd name="connsiteX0" fmla="*/ 0 w 991994"/>
                      <a:gd name="connsiteY0" fmla="*/ 0 h 1079500"/>
                      <a:gd name="connsiteX1" fmla="*/ 635000 w 991994"/>
                      <a:gd name="connsiteY1" fmla="*/ 304800 h 1079500"/>
                      <a:gd name="connsiteX2" fmla="*/ 284956 w 991994"/>
                      <a:gd name="connsiteY2" fmla="*/ 665163 h 1079500"/>
                      <a:gd name="connsiteX3" fmla="*/ 126207 w 991994"/>
                      <a:gd name="connsiteY3" fmla="*/ 335756 h 1079500"/>
                      <a:gd name="connsiteX4" fmla="*/ 914400 w 991994"/>
                      <a:gd name="connsiteY4" fmla="*/ 495300 h 1079500"/>
                      <a:gd name="connsiteX5" fmla="*/ 927100 w 991994"/>
                      <a:gd name="connsiteY5" fmla="*/ 1079500 h 1079500"/>
                      <a:gd name="connsiteX0" fmla="*/ 0 w 991994"/>
                      <a:gd name="connsiteY0" fmla="*/ 0 h 1079500"/>
                      <a:gd name="connsiteX1" fmla="*/ 635000 w 991994"/>
                      <a:gd name="connsiteY1" fmla="*/ 304800 h 1079500"/>
                      <a:gd name="connsiteX2" fmla="*/ 284956 w 991994"/>
                      <a:gd name="connsiteY2" fmla="*/ 665163 h 1079500"/>
                      <a:gd name="connsiteX3" fmla="*/ 269082 w 991994"/>
                      <a:gd name="connsiteY3" fmla="*/ 357187 h 1079500"/>
                      <a:gd name="connsiteX4" fmla="*/ 914400 w 991994"/>
                      <a:gd name="connsiteY4" fmla="*/ 495300 h 1079500"/>
                      <a:gd name="connsiteX5" fmla="*/ 927100 w 991994"/>
                      <a:gd name="connsiteY5" fmla="*/ 1079500 h 1079500"/>
                      <a:gd name="connsiteX0" fmla="*/ 0 w 991994"/>
                      <a:gd name="connsiteY0" fmla="*/ 0 h 1079500"/>
                      <a:gd name="connsiteX1" fmla="*/ 635000 w 991994"/>
                      <a:gd name="connsiteY1" fmla="*/ 304800 h 1079500"/>
                      <a:gd name="connsiteX2" fmla="*/ 456406 w 991994"/>
                      <a:gd name="connsiteY2" fmla="*/ 724694 h 1079500"/>
                      <a:gd name="connsiteX3" fmla="*/ 269082 w 991994"/>
                      <a:gd name="connsiteY3" fmla="*/ 357187 h 1079500"/>
                      <a:gd name="connsiteX4" fmla="*/ 914400 w 991994"/>
                      <a:gd name="connsiteY4" fmla="*/ 495300 h 1079500"/>
                      <a:gd name="connsiteX5" fmla="*/ 927100 w 991994"/>
                      <a:gd name="connsiteY5" fmla="*/ 1079500 h 1079500"/>
                      <a:gd name="connsiteX0" fmla="*/ 0 w 991994"/>
                      <a:gd name="connsiteY0" fmla="*/ 0 h 1079500"/>
                      <a:gd name="connsiteX1" fmla="*/ 635000 w 991994"/>
                      <a:gd name="connsiteY1" fmla="*/ 304800 h 1079500"/>
                      <a:gd name="connsiteX2" fmla="*/ 456406 w 991994"/>
                      <a:gd name="connsiteY2" fmla="*/ 724694 h 1079500"/>
                      <a:gd name="connsiteX3" fmla="*/ 269082 w 991994"/>
                      <a:gd name="connsiteY3" fmla="*/ 357187 h 1079500"/>
                      <a:gd name="connsiteX4" fmla="*/ 914400 w 991994"/>
                      <a:gd name="connsiteY4" fmla="*/ 495300 h 1079500"/>
                      <a:gd name="connsiteX5" fmla="*/ 927100 w 991994"/>
                      <a:gd name="connsiteY5" fmla="*/ 1079500 h 1079500"/>
                      <a:gd name="connsiteX0" fmla="*/ 0 w 991994"/>
                      <a:gd name="connsiteY0" fmla="*/ 0 h 1079500"/>
                      <a:gd name="connsiteX1" fmla="*/ 635000 w 991994"/>
                      <a:gd name="connsiteY1" fmla="*/ 304800 h 1079500"/>
                      <a:gd name="connsiteX2" fmla="*/ 456406 w 991994"/>
                      <a:gd name="connsiteY2" fmla="*/ 724694 h 1079500"/>
                      <a:gd name="connsiteX3" fmla="*/ 285750 w 991994"/>
                      <a:gd name="connsiteY3" fmla="*/ 376237 h 1079500"/>
                      <a:gd name="connsiteX4" fmla="*/ 914400 w 991994"/>
                      <a:gd name="connsiteY4" fmla="*/ 495300 h 1079500"/>
                      <a:gd name="connsiteX5" fmla="*/ 927100 w 991994"/>
                      <a:gd name="connsiteY5" fmla="*/ 1079500 h 1079500"/>
                      <a:gd name="connsiteX0" fmla="*/ 0 w 991994"/>
                      <a:gd name="connsiteY0" fmla="*/ 0 h 1079500"/>
                      <a:gd name="connsiteX1" fmla="*/ 635000 w 991994"/>
                      <a:gd name="connsiteY1" fmla="*/ 304800 h 1079500"/>
                      <a:gd name="connsiteX2" fmla="*/ 456406 w 991994"/>
                      <a:gd name="connsiteY2" fmla="*/ 724694 h 1079500"/>
                      <a:gd name="connsiteX3" fmla="*/ 285750 w 991994"/>
                      <a:gd name="connsiteY3" fmla="*/ 376237 h 1079500"/>
                      <a:gd name="connsiteX4" fmla="*/ 914400 w 991994"/>
                      <a:gd name="connsiteY4" fmla="*/ 495300 h 1079500"/>
                      <a:gd name="connsiteX5" fmla="*/ 927100 w 991994"/>
                      <a:gd name="connsiteY5" fmla="*/ 1079500 h 1079500"/>
                      <a:gd name="connsiteX0" fmla="*/ 0 w 991994"/>
                      <a:gd name="connsiteY0" fmla="*/ 0 h 1079500"/>
                      <a:gd name="connsiteX1" fmla="*/ 630238 w 991994"/>
                      <a:gd name="connsiteY1" fmla="*/ 269082 h 1079500"/>
                      <a:gd name="connsiteX2" fmla="*/ 456406 w 991994"/>
                      <a:gd name="connsiteY2" fmla="*/ 724694 h 1079500"/>
                      <a:gd name="connsiteX3" fmla="*/ 285750 w 991994"/>
                      <a:gd name="connsiteY3" fmla="*/ 376237 h 1079500"/>
                      <a:gd name="connsiteX4" fmla="*/ 914400 w 991994"/>
                      <a:gd name="connsiteY4" fmla="*/ 495300 h 1079500"/>
                      <a:gd name="connsiteX5" fmla="*/ 927100 w 991994"/>
                      <a:gd name="connsiteY5" fmla="*/ 1079500 h 1079500"/>
                      <a:gd name="connsiteX0" fmla="*/ 0 w 991994"/>
                      <a:gd name="connsiteY0" fmla="*/ 0 h 1079500"/>
                      <a:gd name="connsiteX1" fmla="*/ 630238 w 991994"/>
                      <a:gd name="connsiteY1" fmla="*/ 269082 h 1079500"/>
                      <a:gd name="connsiteX2" fmla="*/ 456406 w 991994"/>
                      <a:gd name="connsiteY2" fmla="*/ 724694 h 1079500"/>
                      <a:gd name="connsiteX3" fmla="*/ 285750 w 991994"/>
                      <a:gd name="connsiteY3" fmla="*/ 376237 h 1079500"/>
                      <a:gd name="connsiteX4" fmla="*/ 914400 w 991994"/>
                      <a:gd name="connsiteY4" fmla="*/ 495300 h 1079500"/>
                      <a:gd name="connsiteX5" fmla="*/ 927100 w 991994"/>
                      <a:gd name="connsiteY5" fmla="*/ 1079500 h 1079500"/>
                      <a:gd name="connsiteX0" fmla="*/ 0 w 991994"/>
                      <a:gd name="connsiteY0" fmla="*/ 0 h 1079500"/>
                      <a:gd name="connsiteX1" fmla="*/ 630238 w 991994"/>
                      <a:gd name="connsiteY1" fmla="*/ 269082 h 1079500"/>
                      <a:gd name="connsiteX2" fmla="*/ 456406 w 991994"/>
                      <a:gd name="connsiteY2" fmla="*/ 724694 h 1079500"/>
                      <a:gd name="connsiteX3" fmla="*/ 285750 w 991994"/>
                      <a:gd name="connsiteY3" fmla="*/ 376237 h 1079500"/>
                      <a:gd name="connsiteX4" fmla="*/ 914400 w 991994"/>
                      <a:gd name="connsiteY4" fmla="*/ 495300 h 1079500"/>
                      <a:gd name="connsiteX5" fmla="*/ 927100 w 991994"/>
                      <a:gd name="connsiteY5" fmla="*/ 1079500 h 1079500"/>
                      <a:gd name="connsiteX0" fmla="*/ 0 w 991994"/>
                      <a:gd name="connsiteY0" fmla="*/ 0 h 1079500"/>
                      <a:gd name="connsiteX1" fmla="*/ 630238 w 991994"/>
                      <a:gd name="connsiteY1" fmla="*/ 269082 h 1079500"/>
                      <a:gd name="connsiteX2" fmla="*/ 456406 w 991994"/>
                      <a:gd name="connsiteY2" fmla="*/ 724694 h 1079500"/>
                      <a:gd name="connsiteX3" fmla="*/ 285750 w 991994"/>
                      <a:gd name="connsiteY3" fmla="*/ 376237 h 1079500"/>
                      <a:gd name="connsiteX4" fmla="*/ 914400 w 991994"/>
                      <a:gd name="connsiteY4" fmla="*/ 495300 h 1079500"/>
                      <a:gd name="connsiteX5" fmla="*/ 927100 w 991994"/>
                      <a:gd name="connsiteY5" fmla="*/ 1079500 h 1079500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409750 w 1115994"/>
                      <a:gd name="connsiteY3" fmla="*/ 439615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409750 w 1115994"/>
                      <a:gd name="connsiteY3" fmla="*/ 439615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409750 w 1115994"/>
                      <a:gd name="connsiteY3" fmla="*/ 439615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409750 w 1115994"/>
                      <a:gd name="connsiteY3" fmla="*/ 439615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409750 w 1115994"/>
                      <a:gd name="connsiteY3" fmla="*/ 439615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409750 w 1115994"/>
                      <a:gd name="connsiteY3" fmla="*/ 439615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409750 w 1115994"/>
                      <a:gd name="connsiteY3" fmla="*/ 439615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409750 w 1115994"/>
                      <a:gd name="connsiteY3" fmla="*/ 439615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409750 w 1115994"/>
                      <a:gd name="connsiteY3" fmla="*/ 439615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409750 w 1115994"/>
                      <a:gd name="connsiteY3" fmla="*/ 439615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409750 w 1115994"/>
                      <a:gd name="connsiteY3" fmla="*/ 439615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398728 w 1115994"/>
                      <a:gd name="connsiteY3" fmla="*/ 472682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398728 w 1115994"/>
                      <a:gd name="connsiteY3" fmla="*/ 472682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398728 w 1115994"/>
                      <a:gd name="connsiteY3" fmla="*/ 472682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398728 w 1115994"/>
                      <a:gd name="connsiteY3" fmla="*/ 472682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398728 w 1115994"/>
                      <a:gd name="connsiteY3" fmla="*/ 472682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398728 w 1115994"/>
                      <a:gd name="connsiteY3" fmla="*/ 472682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365 h 1143243"/>
                      <a:gd name="connsiteX1" fmla="*/ 754238 w 1115994"/>
                      <a:gd name="connsiteY1" fmla="*/ 332825 h 1143243"/>
                      <a:gd name="connsiteX2" fmla="*/ 580406 w 1115994"/>
                      <a:gd name="connsiteY2" fmla="*/ 788437 h 1143243"/>
                      <a:gd name="connsiteX3" fmla="*/ 398728 w 1115994"/>
                      <a:gd name="connsiteY3" fmla="*/ 473047 h 1143243"/>
                      <a:gd name="connsiteX4" fmla="*/ 1038400 w 1115994"/>
                      <a:gd name="connsiteY4" fmla="*/ 559043 h 1143243"/>
                      <a:gd name="connsiteX5" fmla="*/ 1051100 w 1115994"/>
                      <a:gd name="connsiteY5" fmla="*/ 1143243 h 1143243"/>
                      <a:gd name="connsiteX0" fmla="*/ 0 w 1115994"/>
                      <a:gd name="connsiteY0" fmla="*/ 365 h 1143243"/>
                      <a:gd name="connsiteX1" fmla="*/ 754238 w 1115994"/>
                      <a:gd name="connsiteY1" fmla="*/ 332825 h 1143243"/>
                      <a:gd name="connsiteX2" fmla="*/ 580406 w 1115994"/>
                      <a:gd name="connsiteY2" fmla="*/ 788437 h 1143243"/>
                      <a:gd name="connsiteX3" fmla="*/ 398728 w 1115994"/>
                      <a:gd name="connsiteY3" fmla="*/ 473047 h 1143243"/>
                      <a:gd name="connsiteX4" fmla="*/ 1038400 w 1115994"/>
                      <a:gd name="connsiteY4" fmla="*/ 559043 h 1143243"/>
                      <a:gd name="connsiteX5" fmla="*/ 1051100 w 1115994"/>
                      <a:gd name="connsiteY5" fmla="*/ 1143243 h 1143243"/>
                      <a:gd name="connsiteX0" fmla="*/ 0 w 1115994"/>
                      <a:gd name="connsiteY0" fmla="*/ 365 h 1143243"/>
                      <a:gd name="connsiteX1" fmla="*/ 754238 w 1115994"/>
                      <a:gd name="connsiteY1" fmla="*/ 332825 h 1143243"/>
                      <a:gd name="connsiteX2" fmla="*/ 580406 w 1115994"/>
                      <a:gd name="connsiteY2" fmla="*/ 788437 h 1143243"/>
                      <a:gd name="connsiteX3" fmla="*/ 398728 w 1115994"/>
                      <a:gd name="connsiteY3" fmla="*/ 473047 h 1143243"/>
                      <a:gd name="connsiteX4" fmla="*/ 1038400 w 1115994"/>
                      <a:gd name="connsiteY4" fmla="*/ 559043 h 1143243"/>
                      <a:gd name="connsiteX5" fmla="*/ 1051100 w 1115994"/>
                      <a:gd name="connsiteY5" fmla="*/ 1143243 h 1143243"/>
                      <a:gd name="connsiteX0" fmla="*/ 0 w 1115994"/>
                      <a:gd name="connsiteY0" fmla="*/ 365 h 1143243"/>
                      <a:gd name="connsiteX1" fmla="*/ 754238 w 1115994"/>
                      <a:gd name="connsiteY1" fmla="*/ 332825 h 1143243"/>
                      <a:gd name="connsiteX2" fmla="*/ 580406 w 1115994"/>
                      <a:gd name="connsiteY2" fmla="*/ 788437 h 1143243"/>
                      <a:gd name="connsiteX3" fmla="*/ 398728 w 1115994"/>
                      <a:gd name="connsiteY3" fmla="*/ 473047 h 1143243"/>
                      <a:gd name="connsiteX4" fmla="*/ 1038400 w 1115994"/>
                      <a:gd name="connsiteY4" fmla="*/ 559043 h 1143243"/>
                      <a:gd name="connsiteX5" fmla="*/ 1051100 w 1115994"/>
                      <a:gd name="connsiteY5" fmla="*/ 1143243 h 1143243"/>
                      <a:gd name="connsiteX0" fmla="*/ 0 w 1115994"/>
                      <a:gd name="connsiteY0" fmla="*/ 365 h 1143243"/>
                      <a:gd name="connsiteX1" fmla="*/ 754238 w 1115994"/>
                      <a:gd name="connsiteY1" fmla="*/ 332825 h 1143243"/>
                      <a:gd name="connsiteX2" fmla="*/ 580406 w 1115994"/>
                      <a:gd name="connsiteY2" fmla="*/ 788437 h 1143243"/>
                      <a:gd name="connsiteX3" fmla="*/ 398728 w 1115994"/>
                      <a:gd name="connsiteY3" fmla="*/ 473047 h 1143243"/>
                      <a:gd name="connsiteX4" fmla="*/ 1038400 w 1115994"/>
                      <a:gd name="connsiteY4" fmla="*/ 559043 h 1143243"/>
                      <a:gd name="connsiteX5" fmla="*/ 1051100 w 1115994"/>
                      <a:gd name="connsiteY5" fmla="*/ 1143243 h 1143243"/>
                      <a:gd name="connsiteX0" fmla="*/ 0 w 1127405"/>
                      <a:gd name="connsiteY0" fmla="*/ 365 h 1140488"/>
                      <a:gd name="connsiteX1" fmla="*/ 754238 w 1127405"/>
                      <a:gd name="connsiteY1" fmla="*/ 332825 h 1140488"/>
                      <a:gd name="connsiteX2" fmla="*/ 580406 w 1127405"/>
                      <a:gd name="connsiteY2" fmla="*/ 788437 h 1140488"/>
                      <a:gd name="connsiteX3" fmla="*/ 398728 w 1127405"/>
                      <a:gd name="connsiteY3" fmla="*/ 473047 h 1140488"/>
                      <a:gd name="connsiteX4" fmla="*/ 1038400 w 1127405"/>
                      <a:gd name="connsiteY4" fmla="*/ 559043 h 1140488"/>
                      <a:gd name="connsiteX5" fmla="*/ 1075900 w 1127405"/>
                      <a:gd name="connsiteY5" fmla="*/ 1140488 h 1140488"/>
                      <a:gd name="connsiteX0" fmla="*/ 0 w 1137973"/>
                      <a:gd name="connsiteY0" fmla="*/ 365 h 1146000"/>
                      <a:gd name="connsiteX1" fmla="*/ 754238 w 1137973"/>
                      <a:gd name="connsiteY1" fmla="*/ 332825 h 1146000"/>
                      <a:gd name="connsiteX2" fmla="*/ 580406 w 1137973"/>
                      <a:gd name="connsiteY2" fmla="*/ 788437 h 1146000"/>
                      <a:gd name="connsiteX3" fmla="*/ 398728 w 1137973"/>
                      <a:gd name="connsiteY3" fmla="*/ 473047 h 1146000"/>
                      <a:gd name="connsiteX4" fmla="*/ 1038400 w 1137973"/>
                      <a:gd name="connsiteY4" fmla="*/ 559043 h 1146000"/>
                      <a:gd name="connsiteX5" fmla="*/ 1095190 w 1137973"/>
                      <a:gd name="connsiteY5" fmla="*/ 1146000 h 11460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137973" h="1146000">
                        <a:moveTo>
                          <a:pt x="0" y="365"/>
                        </a:moveTo>
                        <a:cubicBezTo>
                          <a:pt x="488565" y="-9975"/>
                          <a:pt x="657504" y="201480"/>
                          <a:pt x="754238" y="332825"/>
                        </a:cubicBezTo>
                        <a:cubicBezTo>
                          <a:pt x="850972" y="464170"/>
                          <a:pt x="727836" y="784356"/>
                          <a:pt x="580406" y="788437"/>
                        </a:cubicBezTo>
                        <a:cubicBezTo>
                          <a:pt x="432976" y="792518"/>
                          <a:pt x="284536" y="655173"/>
                          <a:pt x="398728" y="473047"/>
                        </a:cubicBezTo>
                        <a:cubicBezTo>
                          <a:pt x="512920" y="290921"/>
                          <a:pt x="909283" y="404526"/>
                          <a:pt x="1038400" y="559043"/>
                        </a:cubicBezTo>
                        <a:cubicBezTo>
                          <a:pt x="1167517" y="713560"/>
                          <a:pt x="1153398" y="931158"/>
                          <a:pt x="1095190" y="1146000"/>
                        </a:cubicBezTo>
                      </a:path>
                    </a:pathLst>
                  </a:custGeom>
                  <a:grpFill/>
                  <a:ln w="15875" cap="rnd">
                    <a:solidFill>
                      <a:schemeClr val="tx2"/>
                    </a:solidFill>
                    <a:prstDash val="dash"/>
                    <a:round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IN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7" name="Freeform: Shape 26">
                    <a:extLst>
                      <a:ext uri="{FF2B5EF4-FFF2-40B4-BE49-F238E27FC236}">
                        <a16:creationId xmlns:a16="http://schemas.microsoft.com/office/drawing/2014/main" id="{5703D634-AD63-B913-9DB5-AD14E22DB5E4}"/>
                      </a:ext>
                    </a:extLst>
                  </p:cNvPr>
                  <p:cNvSpPr/>
                  <p:nvPr/>
                </p:nvSpPr>
                <p:spPr>
                  <a:xfrm>
                    <a:off x="8088630" y="2650167"/>
                    <a:ext cx="121144" cy="114934"/>
                  </a:xfrm>
                  <a:custGeom>
                    <a:avLst/>
                    <a:gdLst>
                      <a:gd name="connsiteX0" fmla="*/ 164847 w 255741"/>
                      <a:gd name="connsiteY0" fmla="*/ 0 h 242633"/>
                      <a:gd name="connsiteX1" fmla="*/ 255741 w 255741"/>
                      <a:gd name="connsiteY1" fmla="*/ 242633 h 242633"/>
                      <a:gd name="connsiteX2" fmla="*/ 0 w 255741"/>
                      <a:gd name="connsiteY2" fmla="*/ 201049 h 242633"/>
                      <a:gd name="connsiteX3" fmla="*/ 164847 w 255741"/>
                      <a:gd name="connsiteY3" fmla="*/ 0 h 2426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55741" h="242633">
                        <a:moveTo>
                          <a:pt x="164847" y="0"/>
                        </a:moveTo>
                        <a:lnTo>
                          <a:pt x="255741" y="242633"/>
                        </a:lnTo>
                        <a:lnTo>
                          <a:pt x="0" y="201049"/>
                        </a:lnTo>
                        <a:lnTo>
                          <a:pt x="164847" y="0"/>
                        </a:lnTo>
                        <a:close/>
                      </a:path>
                    </a:pathLst>
                  </a:custGeom>
                  <a:solidFill>
                    <a:schemeClr val="bg2"/>
                  </a:solidFill>
                  <a:ln w="15875">
                    <a:solidFill>
                      <a:schemeClr val="tx2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16" name="Freeform: Shape 15">
                  <a:extLst>
                    <a:ext uri="{FF2B5EF4-FFF2-40B4-BE49-F238E27FC236}">
                      <a16:creationId xmlns:a16="http://schemas.microsoft.com/office/drawing/2014/main" id="{CDBAE759-4D53-779A-8A88-5E64888041E7}"/>
                    </a:ext>
                  </a:extLst>
                </p:cNvPr>
                <p:cNvSpPr/>
                <p:nvPr/>
              </p:nvSpPr>
              <p:spPr>
                <a:xfrm>
                  <a:off x="10012226" y="91887"/>
                  <a:ext cx="374842" cy="376126"/>
                </a:xfrm>
                <a:custGeom>
                  <a:avLst/>
                  <a:gdLst>
                    <a:gd name="connsiteX0" fmla="*/ 565090 w 1128244"/>
                    <a:gd name="connsiteY0" fmla="*/ 0 h 1132108"/>
                    <a:gd name="connsiteX1" fmla="*/ 690880 w 1128244"/>
                    <a:gd name="connsiteY1" fmla="*/ 408333 h 1132108"/>
                    <a:gd name="connsiteX2" fmla="*/ 1128244 w 1128244"/>
                    <a:gd name="connsiteY2" fmla="*/ 572828 h 1132108"/>
                    <a:gd name="connsiteX3" fmla="*/ 714103 w 1128244"/>
                    <a:gd name="connsiteY3" fmla="*/ 712164 h 1132108"/>
                    <a:gd name="connsiteX4" fmla="*/ 567025 w 1128244"/>
                    <a:gd name="connsiteY4" fmla="*/ 1132109 h 1132108"/>
                    <a:gd name="connsiteX5" fmla="*/ 400594 w 1128244"/>
                    <a:gd name="connsiteY5" fmla="*/ 698617 h 1132108"/>
                    <a:gd name="connsiteX6" fmla="*/ 0 w 1128244"/>
                    <a:gd name="connsiteY6" fmla="*/ 568957 h 1132108"/>
                    <a:gd name="connsiteX7" fmla="*/ 441235 w 1128244"/>
                    <a:gd name="connsiteY7" fmla="*/ 408333 h 1132108"/>
                    <a:gd name="connsiteX8" fmla="*/ 565090 w 1128244"/>
                    <a:gd name="connsiteY8" fmla="*/ 0 h 11321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28244" h="1132108">
                      <a:moveTo>
                        <a:pt x="565090" y="0"/>
                      </a:moveTo>
                      <a:cubicBezTo>
                        <a:pt x="580572" y="127725"/>
                        <a:pt x="613471" y="315442"/>
                        <a:pt x="690880" y="408333"/>
                      </a:cubicBezTo>
                      <a:cubicBezTo>
                        <a:pt x="777966" y="522512"/>
                        <a:pt x="965684" y="543799"/>
                        <a:pt x="1128244" y="572828"/>
                      </a:cubicBezTo>
                      <a:cubicBezTo>
                        <a:pt x="957943" y="609597"/>
                        <a:pt x="820541" y="619273"/>
                        <a:pt x="714103" y="712164"/>
                      </a:cubicBezTo>
                      <a:cubicBezTo>
                        <a:pt x="586377" y="849565"/>
                        <a:pt x="584442" y="1052764"/>
                        <a:pt x="567025" y="1132109"/>
                      </a:cubicBezTo>
                      <a:cubicBezTo>
                        <a:pt x="545737" y="1048894"/>
                        <a:pt x="526385" y="797314"/>
                        <a:pt x="400594" y="698617"/>
                      </a:cubicBezTo>
                      <a:cubicBezTo>
                        <a:pt x="305768" y="615403"/>
                        <a:pt x="141272" y="597986"/>
                        <a:pt x="0" y="568957"/>
                      </a:cubicBezTo>
                      <a:cubicBezTo>
                        <a:pt x="150949" y="551540"/>
                        <a:pt x="346408" y="520576"/>
                        <a:pt x="441235" y="408333"/>
                      </a:cubicBezTo>
                      <a:cubicBezTo>
                        <a:pt x="505097" y="311572"/>
                        <a:pt x="536061" y="224486"/>
                        <a:pt x="56509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 w="15875" cap="flat">
                  <a:solidFill>
                    <a:schemeClr val="tx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17" name="Group 16">
                  <a:extLst>
                    <a:ext uri="{FF2B5EF4-FFF2-40B4-BE49-F238E27FC236}">
                      <a16:creationId xmlns:a16="http://schemas.microsoft.com/office/drawing/2014/main" id="{1D8672DF-9C7D-B20C-5E3E-EA5767CAA3F6}"/>
                    </a:ext>
                  </a:extLst>
                </p:cNvPr>
                <p:cNvGrpSpPr/>
                <p:nvPr userDrawn="1"/>
              </p:nvGrpSpPr>
              <p:grpSpPr>
                <a:xfrm>
                  <a:off x="50091" y="1970972"/>
                  <a:ext cx="381560" cy="3705940"/>
                  <a:chOff x="50091" y="1970972"/>
                  <a:chExt cx="381560" cy="3705940"/>
                </a:xfrm>
              </p:grpSpPr>
              <p:grpSp>
                <p:nvGrpSpPr>
                  <p:cNvPr id="18" name="Group 17">
                    <a:extLst>
                      <a:ext uri="{FF2B5EF4-FFF2-40B4-BE49-F238E27FC236}">
                        <a16:creationId xmlns:a16="http://schemas.microsoft.com/office/drawing/2014/main" id="{91DF8E3B-0C54-4CBC-A509-B80990A06124}"/>
                      </a:ext>
                    </a:extLst>
                  </p:cNvPr>
                  <p:cNvGrpSpPr/>
                  <p:nvPr userDrawn="1"/>
                </p:nvGrpSpPr>
                <p:grpSpPr>
                  <a:xfrm flipH="1">
                    <a:off x="50091" y="4203630"/>
                    <a:ext cx="381560" cy="1473282"/>
                    <a:chOff x="-119775" y="2919598"/>
                    <a:chExt cx="744623" cy="2875146"/>
                  </a:xfrm>
                </p:grpSpPr>
                <p:sp>
                  <p:nvSpPr>
                    <p:cNvPr id="23" name="Oval 22">
                      <a:extLst>
                        <a:ext uri="{FF2B5EF4-FFF2-40B4-BE49-F238E27FC236}">
                          <a16:creationId xmlns:a16="http://schemas.microsoft.com/office/drawing/2014/main" id="{F1866022-ED81-C0AE-36F9-9A62C8FDBC7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-119775" y="5050121"/>
                      <a:ext cx="744623" cy="744623"/>
                    </a:xfrm>
                    <a:prstGeom prst="ellipse">
                      <a:avLst/>
                    </a:prstGeom>
                    <a:solidFill>
                      <a:schemeClr val="accent6"/>
                    </a:solidFill>
                    <a:ln>
                      <a:solidFill>
                        <a:schemeClr val="tx2"/>
                      </a:solidFill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CA"/>
                    </a:p>
                  </p:txBody>
                </p:sp>
                <p:sp>
                  <p:nvSpPr>
                    <p:cNvPr id="24" name="Oval 23">
                      <a:extLst>
                        <a:ext uri="{FF2B5EF4-FFF2-40B4-BE49-F238E27FC236}">
                          <a16:creationId xmlns:a16="http://schemas.microsoft.com/office/drawing/2014/main" id="{821EAD8C-14AB-F85C-4418-7169B85A05C3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-119775" y="3984859"/>
                      <a:ext cx="744623" cy="744623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>
                      <a:solidFill>
                        <a:schemeClr val="tx2"/>
                      </a:solidFill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CA"/>
                    </a:p>
                  </p:txBody>
                </p:sp>
                <p:sp>
                  <p:nvSpPr>
                    <p:cNvPr id="25" name="Oval 24">
                      <a:extLst>
                        <a:ext uri="{FF2B5EF4-FFF2-40B4-BE49-F238E27FC236}">
                          <a16:creationId xmlns:a16="http://schemas.microsoft.com/office/drawing/2014/main" id="{AE546AA3-5A4C-8359-D0E7-5BFE24F2105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-119775" y="2919598"/>
                      <a:ext cx="744623" cy="744623"/>
                    </a:xfrm>
                    <a:prstGeom prst="ellipse">
                      <a:avLst/>
                    </a:prstGeom>
                    <a:solidFill>
                      <a:schemeClr val="accent6"/>
                    </a:solidFill>
                    <a:ln>
                      <a:solidFill>
                        <a:schemeClr val="tx2"/>
                      </a:solidFill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CA"/>
                    </a:p>
                  </p:txBody>
                </p:sp>
              </p:grpSp>
              <p:grpSp>
                <p:nvGrpSpPr>
                  <p:cNvPr id="19" name="Group 18">
                    <a:extLst>
                      <a:ext uri="{FF2B5EF4-FFF2-40B4-BE49-F238E27FC236}">
                        <a16:creationId xmlns:a16="http://schemas.microsoft.com/office/drawing/2014/main" id="{CB8ACC1C-EE94-C272-32AC-34AE1550EA5F}"/>
                      </a:ext>
                    </a:extLst>
                  </p:cNvPr>
                  <p:cNvGrpSpPr/>
                  <p:nvPr userDrawn="1"/>
                </p:nvGrpSpPr>
                <p:grpSpPr>
                  <a:xfrm flipH="1">
                    <a:off x="50091" y="1970972"/>
                    <a:ext cx="381560" cy="1473282"/>
                    <a:chOff x="-119775" y="2919598"/>
                    <a:chExt cx="744623" cy="2875146"/>
                  </a:xfrm>
                </p:grpSpPr>
                <p:sp>
                  <p:nvSpPr>
                    <p:cNvPr id="20" name="Oval 19">
                      <a:extLst>
                        <a:ext uri="{FF2B5EF4-FFF2-40B4-BE49-F238E27FC236}">
                          <a16:creationId xmlns:a16="http://schemas.microsoft.com/office/drawing/2014/main" id="{39088ABD-2FD3-7598-2747-0B1AA764748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-119775" y="5050121"/>
                      <a:ext cx="744623" cy="744623"/>
                    </a:xfrm>
                    <a:prstGeom prst="ellipse">
                      <a:avLst/>
                    </a:prstGeom>
                    <a:solidFill>
                      <a:schemeClr val="accent6"/>
                    </a:solidFill>
                    <a:ln>
                      <a:solidFill>
                        <a:schemeClr val="tx2"/>
                      </a:solidFill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CA"/>
                    </a:p>
                  </p:txBody>
                </p:sp>
                <p:sp>
                  <p:nvSpPr>
                    <p:cNvPr id="21" name="Oval 20">
                      <a:extLst>
                        <a:ext uri="{FF2B5EF4-FFF2-40B4-BE49-F238E27FC236}">
                          <a16:creationId xmlns:a16="http://schemas.microsoft.com/office/drawing/2014/main" id="{8E69E6F5-8E3C-869A-3452-5B56B9D7124E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-119775" y="3984859"/>
                      <a:ext cx="744623" cy="744623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>
                      <a:solidFill>
                        <a:schemeClr val="tx2"/>
                      </a:solidFill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CA"/>
                    </a:p>
                  </p:txBody>
                </p:sp>
                <p:sp>
                  <p:nvSpPr>
                    <p:cNvPr id="22" name="Oval 21">
                      <a:extLst>
                        <a:ext uri="{FF2B5EF4-FFF2-40B4-BE49-F238E27FC236}">
                          <a16:creationId xmlns:a16="http://schemas.microsoft.com/office/drawing/2014/main" id="{759CF4CA-6F88-30E9-10BA-24783695788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-119775" y="2919598"/>
                      <a:ext cx="744623" cy="744623"/>
                    </a:xfrm>
                    <a:prstGeom prst="ellipse">
                      <a:avLst/>
                    </a:prstGeom>
                    <a:solidFill>
                      <a:schemeClr val="accent6"/>
                    </a:solidFill>
                    <a:ln>
                      <a:solidFill>
                        <a:schemeClr val="tx2"/>
                      </a:solidFill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CA"/>
                    </a:p>
                  </p:txBody>
                </p:sp>
              </p:grpSp>
            </p:grpSp>
          </p:grpSp>
        </p:grpSp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44649B61-D4BF-4214-5BB7-11D1671ACDFE}"/>
                </a:ext>
              </a:extLst>
            </p:cNvPr>
            <p:cNvSpPr/>
            <p:nvPr userDrawn="1"/>
          </p:nvSpPr>
          <p:spPr>
            <a:xfrm>
              <a:off x="3365573" y="6335618"/>
              <a:ext cx="406082" cy="407472"/>
            </a:xfrm>
            <a:custGeom>
              <a:avLst/>
              <a:gdLst>
                <a:gd name="connsiteX0" fmla="*/ 565090 w 1128244"/>
                <a:gd name="connsiteY0" fmla="*/ 0 h 1132108"/>
                <a:gd name="connsiteX1" fmla="*/ 690880 w 1128244"/>
                <a:gd name="connsiteY1" fmla="*/ 408333 h 1132108"/>
                <a:gd name="connsiteX2" fmla="*/ 1128244 w 1128244"/>
                <a:gd name="connsiteY2" fmla="*/ 572828 h 1132108"/>
                <a:gd name="connsiteX3" fmla="*/ 714103 w 1128244"/>
                <a:gd name="connsiteY3" fmla="*/ 712164 h 1132108"/>
                <a:gd name="connsiteX4" fmla="*/ 567025 w 1128244"/>
                <a:gd name="connsiteY4" fmla="*/ 1132109 h 1132108"/>
                <a:gd name="connsiteX5" fmla="*/ 400594 w 1128244"/>
                <a:gd name="connsiteY5" fmla="*/ 698617 h 1132108"/>
                <a:gd name="connsiteX6" fmla="*/ 0 w 1128244"/>
                <a:gd name="connsiteY6" fmla="*/ 568957 h 1132108"/>
                <a:gd name="connsiteX7" fmla="*/ 441235 w 1128244"/>
                <a:gd name="connsiteY7" fmla="*/ 408333 h 1132108"/>
                <a:gd name="connsiteX8" fmla="*/ 565090 w 1128244"/>
                <a:gd name="connsiteY8" fmla="*/ 0 h 1132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28244" h="1132108">
                  <a:moveTo>
                    <a:pt x="565090" y="0"/>
                  </a:moveTo>
                  <a:cubicBezTo>
                    <a:pt x="580572" y="127725"/>
                    <a:pt x="613471" y="315442"/>
                    <a:pt x="690880" y="408333"/>
                  </a:cubicBezTo>
                  <a:cubicBezTo>
                    <a:pt x="777966" y="522512"/>
                    <a:pt x="965684" y="543799"/>
                    <a:pt x="1128244" y="572828"/>
                  </a:cubicBezTo>
                  <a:cubicBezTo>
                    <a:pt x="957943" y="609597"/>
                    <a:pt x="820541" y="619273"/>
                    <a:pt x="714103" y="712164"/>
                  </a:cubicBezTo>
                  <a:cubicBezTo>
                    <a:pt x="586377" y="849565"/>
                    <a:pt x="584442" y="1052764"/>
                    <a:pt x="567025" y="1132109"/>
                  </a:cubicBezTo>
                  <a:cubicBezTo>
                    <a:pt x="545737" y="1048894"/>
                    <a:pt x="526385" y="797314"/>
                    <a:pt x="400594" y="698617"/>
                  </a:cubicBezTo>
                  <a:cubicBezTo>
                    <a:pt x="305768" y="615403"/>
                    <a:pt x="141272" y="597986"/>
                    <a:pt x="0" y="568957"/>
                  </a:cubicBezTo>
                  <a:cubicBezTo>
                    <a:pt x="150949" y="551540"/>
                    <a:pt x="346408" y="520576"/>
                    <a:pt x="441235" y="408333"/>
                  </a:cubicBezTo>
                  <a:cubicBezTo>
                    <a:pt x="505097" y="311572"/>
                    <a:pt x="536061" y="224486"/>
                    <a:pt x="565090" y="0"/>
                  </a:cubicBezTo>
                  <a:close/>
                </a:path>
              </a:pathLst>
            </a:custGeom>
            <a:solidFill>
              <a:schemeClr val="accent2"/>
            </a:solidFill>
            <a:ln w="15875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0" name="Date Placeholder 9">
            <a:extLst>
              <a:ext uri="{FF2B5EF4-FFF2-40B4-BE49-F238E27FC236}">
                <a16:creationId xmlns:a16="http://schemas.microsoft.com/office/drawing/2014/main" id="{28EE0BEB-506B-6C12-9ADC-EEABA70D18B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AB2F998-B592-4D85-9590-E2052DAAC0FD}" type="datetime1">
              <a:rPr lang="en-US" smtClean="0"/>
              <a:t>5/2/2025</a:t>
            </a:fld>
            <a:endParaRPr lang="en-IN" dirty="0"/>
          </a:p>
        </p:txBody>
      </p:sp>
      <p:sp>
        <p:nvSpPr>
          <p:cNvPr id="11" name="Footer Placeholder 10">
            <a:extLst>
              <a:ext uri="{FF2B5EF4-FFF2-40B4-BE49-F238E27FC236}">
                <a16:creationId xmlns:a16="http://schemas.microsoft.com/office/drawing/2014/main" id="{EF539C1C-0CCC-4209-EBBC-15ECFCB13A8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chemeClr val="bg2">
                    <a:lumMod val="50000"/>
                  </a:schemeClr>
                </a:solidFill>
              </a:rPr>
              <a:t>www.yourwebsite.com</a:t>
            </a:r>
            <a:endParaRPr lang="en-US" dirty="0">
              <a:solidFill>
                <a:schemeClr val="bg2">
                  <a:lumMod val="50000"/>
                </a:schemeClr>
              </a:solidFill>
            </a:endParaRPr>
          </a:p>
        </p:txBody>
      </p:sp>
      <p:sp>
        <p:nvSpPr>
          <p:cNvPr id="12" name="Slide Number Placeholder 11">
            <a:extLst>
              <a:ext uri="{FF2B5EF4-FFF2-40B4-BE49-F238E27FC236}">
                <a16:creationId xmlns:a16="http://schemas.microsoft.com/office/drawing/2014/main" id="{C9CB7B2E-1DFE-54E9-6FA4-EB5DC10BC9A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US">
                <a:solidFill>
                  <a:schemeClr val="bg2">
                    <a:lumMod val="50000"/>
                  </a:schemeClr>
                </a:solidFill>
              </a:rPr>
              <a:t>Slide </a:t>
            </a:r>
            <a:fld id="{6CB62808-88BB-4E82-9200-19DAFECDBB5A}" type="slidenum">
              <a:rPr lang="en-IN" smtClean="0"/>
              <a:pPr/>
              <a:t>‹#›</a:t>
            </a:fld>
            <a:endParaRPr lang="en-IN" dirty="0"/>
          </a:p>
        </p:txBody>
      </p:sp>
      <p:sp>
        <p:nvSpPr>
          <p:cNvPr id="9" name="Picture Placeholder 3">
            <a:extLst>
              <a:ext uri="{FF2B5EF4-FFF2-40B4-BE49-F238E27FC236}">
                <a16:creationId xmlns:a16="http://schemas.microsoft.com/office/drawing/2014/main" id="{E7704D49-696C-B784-FE64-2A182EBD3E47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6588114" y="882604"/>
            <a:ext cx="4675117" cy="4965240"/>
          </a:xfrm>
          <a:prstGeom prst="roundRect">
            <a:avLst>
              <a:gd name="adj" fmla="val 6496"/>
            </a:avLst>
          </a:prstGeom>
        </p:spPr>
        <p:txBody>
          <a:bodyPr wrap="square">
            <a:noAutofit/>
          </a:bodyPr>
          <a:lstStyle/>
          <a:p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4246126701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Placeholder 1">
            <a:extLst>
              <a:ext uri="{FF2B5EF4-FFF2-40B4-BE49-F238E27FC236}">
                <a16:creationId xmlns:a16="http://schemas.microsoft.com/office/drawing/2014/main" id="{63B408A5-8AEA-201B-C6C3-B033A85044D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85799" y="368300"/>
            <a:ext cx="5710201" cy="94488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dirty="0"/>
              <a:t>Click to edit Master title style</a:t>
            </a:r>
            <a:endParaRPr lang="en-CA" dirty="0"/>
          </a:p>
        </p:txBody>
      </p:sp>
      <p:sp>
        <p:nvSpPr>
          <p:cNvPr id="10" name="Date Placeholder 9">
            <a:extLst>
              <a:ext uri="{FF2B5EF4-FFF2-40B4-BE49-F238E27FC236}">
                <a16:creationId xmlns:a16="http://schemas.microsoft.com/office/drawing/2014/main" id="{28EE0BEB-506B-6C12-9ADC-EEABA70D18B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AB2F998-B592-4D85-9590-E2052DAAC0FD}" type="datetime1">
              <a:rPr lang="en-US" smtClean="0"/>
              <a:t>5/2/2025</a:t>
            </a:fld>
            <a:endParaRPr lang="en-IN" dirty="0"/>
          </a:p>
        </p:txBody>
      </p:sp>
      <p:sp>
        <p:nvSpPr>
          <p:cNvPr id="11" name="Footer Placeholder 10">
            <a:extLst>
              <a:ext uri="{FF2B5EF4-FFF2-40B4-BE49-F238E27FC236}">
                <a16:creationId xmlns:a16="http://schemas.microsoft.com/office/drawing/2014/main" id="{EF539C1C-0CCC-4209-EBBC-15ECFCB13A8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chemeClr val="bg2">
                    <a:lumMod val="50000"/>
                  </a:schemeClr>
                </a:solidFill>
              </a:rPr>
              <a:t>www.yourwebsite.com</a:t>
            </a:r>
            <a:endParaRPr lang="en-US" dirty="0">
              <a:solidFill>
                <a:schemeClr val="bg2">
                  <a:lumMod val="50000"/>
                </a:schemeClr>
              </a:solidFill>
            </a:endParaRPr>
          </a:p>
        </p:txBody>
      </p:sp>
      <p:sp>
        <p:nvSpPr>
          <p:cNvPr id="12" name="Slide Number Placeholder 11">
            <a:extLst>
              <a:ext uri="{FF2B5EF4-FFF2-40B4-BE49-F238E27FC236}">
                <a16:creationId xmlns:a16="http://schemas.microsoft.com/office/drawing/2014/main" id="{C9CB7B2E-1DFE-54E9-6FA4-EB5DC10BC9A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US">
                <a:solidFill>
                  <a:schemeClr val="bg2">
                    <a:lumMod val="50000"/>
                  </a:schemeClr>
                </a:solidFill>
              </a:rPr>
              <a:t>Slide </a:t>
            </a:r>
            <a:fld id="{6CB62808-88BB-4E82-9200-19DAFECDBB5A}" type="slidenum">
              <a:rPr lang="en-IN" smtClean="0"/>
              <a:pPr/>
              <a:t>‹#›</a:t>
            </a:fld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1844868503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5" name="Group 124">
            <a:extLst>
              <a:ext uri="{FF2B5EF4-FFF2-40B4-BE49-F238E27FC236}">
                <a16:creationId xmlns:a16="http://schemas.microsoft.com/office/drawing/2014/main" id="{A448CDD0-5F77-AAD0-5AA4-221F0C31F680}"/>
              </a:ext>
            </a:extLst>
          </p:cNvPr>
          <p:cNvGrpSpPr/>
          <p:nvPr userDrawn="1"/>
        </p:nvGrpSpPr>
        <p:grpSpPr>
          <a:xfrm>
            <a:off x="-25746" y="-21789"/>
            <a:ext cx="12587358" cy="6879789"/>
            <a:chOff x="-25746" y="-21789"/>
            <a:chExt cx="12587358" cy="6879789"/>
          </a:xfrm>
        </p:grpSpPr>
        <p:grpSp>
          <p:nvGrpSpPr>
            <p:cNvPr id="123" name="Group 122">
              <a:extLst>
                <a:ext uri="{FF2B5EF4-FFF2-40B4-BE49-F238E27FC236}">
                  <a16:creationId xmlns:a16="http://schemas.microsoft.com/office/drawing/2014/main" id="{827F9350-EB46-27E8-D130-C9F57749893A}"/>
                </a:ext>
              </a:extLst>
            </p:cNvPr>
            <p:cNvGrpSpPr/>
            <p:nvPr userDrawn="1"/>
          </p:nvGrpSpPr>
          <p:grpSpPr>
            <a:xfrm>
              <a:off x="-25746" y="-21789"/>
              <a:ext cx="12587358" cy="6879789"/>
              <a:chOff x="-25746" y="-21789"/>
              <a:chExt cx="12587358" cy="6879789"/>
            </a:xfrm>
          </p:grpSpPr>
          <p:sp>
            <p:nvSpPr>
              <p:cNvPr id="2" name="Rectangle 1">
                <a:extLst>
                  <a:ext uri="{FF2B5EF4-FFF2-40B4-BE49-F238E27FC236}">
                    <a16:creationId xmlns:a16="http://schemas.microsoft.com/office/drawing/2014/main" id="{EA18BEF1-3478-C87A-C967-073613716EFC}"/>
                  </a:ext>
                </a:extLst>
              </p:cNvPr>
              <p:cNvSpPr/>
              <p:nvPr userDrawn="1"/>
            </p:nvSpPr>
            <p:spPr>
              <a:xfrm>
                <a:off x="0" y="0"/>
                <a:ext cx="12192000" cy="685800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N" dirty="0"/>
              </a:p>
            </p:txBody>
          </p:sp>
          <p:grpSp>
            <p:nvGrpSpPr>
              <p:cNvPr id="13" name="Group 12">
                <a:extLst>
                  <a:ext uri="{FF2B5EF4-FFF2-40B4-BE49-F238E27FC236}">
                    <a16:creationId xmlns:a16="http://schemas.microsoft.com/office/drawing/2014/main" id="{84C719BB-A05E-E25B-418A-C0BAB205C535}"/>
                  </a:ext>
                </a:extLst>
              </p:cNvPr>
              <p:cNvGrpSpPr/>
              <p:nvPr/>
            </p:nvGrpSpPr>
            <p:grpSpPr>
              <a:xfrm>
                <a:off x="-25746" y="-21789"/>
                <a:ext cx="12217745" cy="6879783"/>
                <a:chOff x="-25746" y="-21789"/>
                <a:chExt cx="12217745" cy="6879783"/>
              </a:xfrm>
            </p:grpSpPr>
            <p:grpSp>
              <p:nvGrpSpPr>
                <p:cNvPr id="44" name="Group 43">
                  <a:extLst>
                    <a:ext uri="{FF2B5EF4-FFF2-40B4-BE49-F238E27FC236}">
                      <a16:creationId xmlns:a16="http://schemas.microsoft.com/office/drawing/2014/main" id="{B5DFB249-9502-CA01-F67E-98D9A1496CFF}"/>
                    </a:ext>
                  </a:extLst>
                </p:cNvPr>
                <p:cNvGrpSpPr/>
                <p:nvPr/>
              </p:nvGrpSpPr>
              <p:grpSpPr>
                <a:xfrm>
                  <a:off x="-25746" y="-21789"/>
                  <a:ext cx="12217745" cy="6879783"/>
                  <a:chOff x="-25746" y="-21789"/>
                  <a:chExt cx="12217745" cy="6879783"/>
                </a:xfrm>
              </p:grpSpPr>
              <p:grpSp>
                <p:nvGrpSpPr>
                  <p:cNvPr id="63" name="Group 62">
                    <a:extLst>
                      <a:ext uri="{FF2B5EF4-FFF2-40B4-BE49-F238E27FC236}">
                        <a16:creationId xmlns:a16="http://schemas.microsoft.com/office/drawing/2014/main" id="{234F0009-B5E7-1460-5AA7-43D90DB0629A}"/>
                      </a:ext>
                    </a:extLst>
                  </p:cNvPr>
                  <p:cNvGrpSpPr/>
                  <p:nvPr/>
                </p:nvGrpSpPr>
                <p:grpSpPr>
                  <a:xfrm>
                    <a:off x="405590" y="-21789"/>
                    <a:ext cx="11380820" cy="6879783"/>
                    <a:chOff x="559620" y="759913"/>
                    <a:chExt cx="11072751" cy="5907587"/>
                  </a:xfrm>
                </p:grpSpPr>
                <p:cxnSp>
                  <p:nvCxnSpPr>
                    <p:cNvPr id="82" name="Straight Connector 81">
                      <a:extLst>
                        <a:ext uri="{FF2B5EF4-FFF2-40B4-BE49-F238E27FC236}">
                          <a16:creationId xmlns:a16="http://schemas.microsoft.com/office/drawing/2014/main" id="{033647C2-5FDC-F3B6-746E-D50FD9F542C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59620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83" name="Straight Connector 82">
                      <a:extLst>
                        <a:ext uri="{FF2B5EF4-FFF2-40B4-BE49-F238E27FC236}">
                          <a16:creationId xmlns:a16="http://schemas.microsoft.com/office/drawing/2014/main" id="{1CADCAC9-8901-E657-9767-30F5CCAC0E5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941439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84" name="Straight Connector 83">
                      <a:extLst>
                        <a:ext uri="{FF2B5EF4-FFF2-40B4-BE49-F238E27FC236}">
                          <a16:creationId xmlns:a16="http://schemas.microsoft.com/office/drawing/2014/main" id="{EB8CEEBD-87C8-EADA-0C27-2CF3311D530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1323258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85" name="Straight Connector 84">
                      <a:extLst>
                        <a:ext uri="{FF2B5EF4-FFF2-40B4-BE49-F238E27FC236}">
                          <a16:creationId xmlns:a16="http://schemas.microsoft.com/office/drawing/2014/main" id="{84A0CF66-DAB4-45A7-7469-B48A82E375B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1705077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86" name="Straight Connector 85">
                      <a:extLst>
                        <a:ext uri="{FF2B5EF4-FFF2-40B4-BE49-F238E27FC236}">
                          <a16:creationId xmlns:a16="http://schemas.microsoft.com/office/drawing/2014/main" id="{740AD4BC-E0BC-A466-DB61-E0D33764D21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2086896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87" name="Straight Connector 86">
                      <a:extLst>
                        <a:ext uri="{FF2B5EF4-FFF2-40B4-BE49-F238E27FC236}">
                          <a16:creationId xmlns:a16="http://schemas.microsoft.com/office/drawing/2014/main" id="{EE87F0AA-F8E8-DA8F-E968-7FC56811C5D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2468715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88" name="Straight Connector 87">
                      <a:extLst>
                        <a:ext uri="{FF2B5EF4-FFF2-40B4-BE49-F238E27FC236}">
                          <a16:creationId xmlns:a16="http://schemas.microsoft.com/office/drawing/2014/main" id="{148119B9-1F11-0581-9E3F-1FAEFCCF871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2850534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89" name="Straight Connector 88">
                      <a:extLst>
                        <a:ext uri="{FF2B5EF4-FFF2-40B4-BE49-F238E27FC236}">
                          <a16:creationId xmlns:a16="http://schemas.microsoft.com/office/drawing/2014/main" id="{5B5597D8-87A8-ABBD-A526-2998DDC0FA3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3232353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90" name="Straight Connector 89">
                      <a:extLst>
                        <a:ext uri="{FF2B5EF4-FFF2-40B4-BE49-F238E27FC236}">
                          <a16:creationId xmlns:a16="http://schemas.microsoft.com/office/drawing/2014/main" id="{64178D33-788E-6344-0941-69CE8FDBDCA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3614172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91" name="Straight Connector 90">
                      <a:extLst>
                        <a:ext uri="{FF2B5EF4-FFF2-40B4-BE49-F238E27FC236}">
                          <a16:creationId xmlns:a16="http://schemas.microsoft.com/office/drawing/2014/main" id="{8A0BA814-6856-D1B9-D93F-48B74EBF7FA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3995991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92" name="Straight Connector 91">
                      <a:extLst>
                        <a:ext uri="{FF2B5EF4-FFF2-40B4-BE49-F238E27FC236}">
                          <a16:creationId xmlns:a16="http://schemas.microsoft.com/office/drawing/2014/main" id="{0A8C221A-4DAB-F0D3-2B94-68F1F248D9D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377810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93" name="Straight Connector 92">
                      <a:extLst>
                        <a:ext uri="{FF2B5EF4-FFF2-40B4-BE49-F238E27FC236}">
                          <a16:creationId xmlns:a16="http://schemas.microsoft.com/office/drawing/2014/main" id="{47932C5A-8EF1-60DA-4D02-755D6E239BD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759629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94" name="Straight Connector 93">
                      <a:extLst>
                        <a:ext uri="{FF2B5EF4-FFF2-40B4-BE49-F238E27FC236}">
                          <a16:creationId xmlns:a16="http://schemas.microsoft.com/office/drawing/2014/main" id="{5A429095-8823-4202-F4FD-DB147016E07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141448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95" name="Straight Connector 94">
                      <a:extLst>
                        <a:ext uri="{FF2B5EF4-FFF2-40B4-BE49-F238E27FC236}">
                          <a16:creationId xmlns:a16="http://schemas.microsoft.com/office/drawing/2014/main" id="{F057B2C0-50F0-CAE7-8B6C-EDAA20EC058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523267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96" name="Straight Connector 95">
                      <a:extLst>
                        <a:ext uri="{FF2B5EF4-FFF2-40B4-BE49-F238E27FC236}">
                          <a16:creationId xmlns:a16="http://schemas.microsoft.com/office/drawing/2014/main" id="{AB4F50F0-2248-3DCC-EABE-FD5CC08CA7E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905086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97" name="Straight Connector 96">
                      <a:extLst>
                        <a:ext uri="{FF2B5EF4-FFF2-40B4-BE49-F238E27FC236}">
                          <a16:creationId xmlns:a16="http://schemas.microsoft.com/office/drawing/2014/main" id="{F912EE7D-CFB0-E9EC-9B35-D88F0AC2DA0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86905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98" name="Straight Connector 97">
                      <a:extLst>
                        <a:ext uri="{FF2B5EF4-FFF2-40B4-BE49-F238E27FC236}">
                          <a16:creationId xmlns:a16="http://schemas.microsoft.com/office/drawing/2014/main" id="{CC71E18C-D7FF-DF3A-EF0D-790AB25AF7C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668724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99" name="Straight Connector 98">
                      <a:extLst>
                        <a:ext uri="{FF2B5EF4-FFF2-40B4-BE49-F238E27FC236}">
                          <a16:creationId xmlns:a16="http://schemas.microsoft.com/office/drawing/2014/main" id="{126B2011-AD56-810F-37B6-328C5D9B589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7050543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0" name="Straight Connector 99">
                      <a:extLst>
                        <a:ext uri="{FF2B5EF4-FFF2-40B4-BE49-F238E27FC236}">
                          <a16:creationId xmlns:a16="http://schemas.microsoft.com/office/drawing/2014/main" id="{2FF2D1D8-2F9F-6DE8-F531-0D1741C01E2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7432362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1" name="Straight Connector 100">
                      <a:extLst>
                        <a:ext uri="{FF2B5EF4-FFF2-40B4-BE49-F238E27FC236}">
                          <a16:creationId xmlns:a16="http://schemas.microsoft.com/office/drawing/2014/main" id="{2BAABE5E-FE89-DCDC-ADB6-8468789879A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7814181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2" name="Straight Connector 101">
                      <a:extLst>
                        <a:ext uri="{FF2B5EF4-FFF2-40B4-BE49-F238E27FC236}">
                          <a16:creationId xmlns:a16="http://schemas.microsoft.com/office/drawing/2014/main" id="{3004F200-CD60-9614-C12D-1E6B08573F3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8196000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3" name="Straight Connector 102">
                      <a:extLst>
                        <a:ext uri="{FF2B5EF4-FFF2-40B4-BE49-F238E27FC236}">
                          <a16:creationId xmlns:a16="http://schemas.microsoft.com/office/drawing/2014/main" id="{3318C3E1-E43D-FB12-984F-E1D77564B18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8577819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4" name="Straight Connector 103">
                      <a:extLst>
                        <a:ext uri="{FF2B5EF4-FFF2-40B4-BE49-F238E27FC236}">
                          <a16:creationId xmlns:a16="http://schemas.microsoft.com/office/drawing/2014/main" id="{8128533B-D394-7CFB-4A8C-33677EA3E82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8959638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5" name="Straight Connector 104">
                      <a:extLst>
                        <a:ext uri="{FF2B5EF4-FFF2-40B4-BE49-F238E27FC236}">
                          <a16:creationId xmlns:a16="http://schemas.microsoft.com/office/drawing/2014/main" id="{C2A4E56C-E93B-B47C-6364-5788A676B5B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9341457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6" name="Straight Connector 105">
                      <a:extLst>
                        <a:ext uri="{FF2B5EF4-FFF2-40B4-BE49-F238E27FC236}">
                          <a16:creationId xmlns:a16="http://schemas.microsoft.com/office/drawing/2014/main" id="{89393B61-4213-09B8-9E00-B38F0368907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9723276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7" name="Straight Connector 106">
                      <a:extLst>
                        <a:ext uri="{FF2B5EF4-FFF2-40B4-BE49-F238E27FC236}">
                          <a16:creationId xmlns:a16="http://schemas.microsoft.com/office/drawing/2014/main" id="{4A5BCC44-3E1C-4124-3FA7-281FCD5050E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10105095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8" name="Straight Connector 107">
                      <a:extLst>
                        <a:ext uri="{FF2B5EF4-FFF2-40B4-BE49-F238E27FC236}">
                          <a16:creationId xmlns:a16="http://schemas.microsoft.com/office/drawing/2014/main" id="{A5D71E5E-AC69-34DD-7AA3-69669C07A48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10486914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9" name="Straight Connector 108">
                      <a:extLst>
                        <a:ext uri="{FF2B5EF4-FFF2-40B4-BE49-F238E27FC236}">
                          <a16:creationId xmlns:a16="http://schemas.microsoft.com/office/drawing/2014/main" id="{2B3E442F-111C-C056-398A-1204670EA4A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10868733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0" name="Straight Connector 109">
                      <a:extLst>
                        <a:ext uri="{FF2B5EF4-FFF2-40B4-BE49-F238E27FC236}">
                          <a16:creationId xmlns:a16="http://schemas.microsoft.com/office/drawing/2014/main" id="{37EFD0FA-4D03-42DC-261A-6FF6BD5B5AC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11250552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1" name="Straight Connector 110">
                      <a:extLst>
                        <a:ext uri="{FF2B5EF4-FFF2-40B4-BE49-F238E27FC236}">
                          <a16:creationId xmlns:a16="http://schemas.microsoft.com/office/drawing/2014/main" id="{7358D1C3-EB20-9100-24D8-1EEEC1B6C56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11632371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64" name="Group 63">
                    <a:extLst>
                      <a:ext uri="{FF2B5EF4-FFF2-40B4-BE49-F238E27FC236}">
                        <a16:creationId xmlns:a16="http://schemas.microsoft.com/office/drawing/2014/main" id="{6EF7C36A-AFE0-95F3-59E2-3626E05DBE67}"/>
                      </a:ext>
                    </a:extLst>
                  </p:cNvPr>
                  <p:cNvGrpSpPr/>
                  <p:nvPr/>
                </p:nvGrpSpPr>
                <p:grpSpPr>
                  <a:xfrm>
                    <a:off x="-25746" y="407920"/>
                    <a:ext cx="12217745" cy="6042160"/>
                    <a:chOff x="-25745" y="357709"/>
                    <a:chExt cx="12161538" cy="6042160"/>
                  </a:xfrm>
                </p:grpSpPr>
                <p:cxnSp>
                  <p:nvCxnSpPr>
                    <p:cNvPr id="65" name="Straight Connector 64">
                      <a:extLst>
                        <a:ext uri="{FF2B5EF4-FFF2-40B4-BE49-F238E27FC236}">
                          <a16:creationId xmlns:a16="http://schemas.microsoft.com/office/drawing/2014/main" id="{05B7EA56-155A-C266-0E3F-D8E585AA841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357709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" name="Straight Connector 65">
                      <a:extLst>
                        <a:ext uri="{FF2B5EF4-FFF2-40B4-BE49-F238E27FC236}">
                          <a16:creationId xmlns:a16="http://schemas.microsoft.com/office/drawing/2014/main" id="{4A4615E7-1ED7-4774-BC73-A4CDE3B3A6B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735344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7" name="Straight Connector 66">
                      <a:extLst>
                        <a:ext uri="{FF2B5EF4-FFF2-40B4-BE49-F238E27FC236}">
                          <a16:creationId xmlns:a16="http://schemas.microsoft.com/office/drawing/2014/main" id="{649ED1F2-0C48-0FD9-1D92-565A10612C4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1112979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8" name="Straight Connector 67">
                      <a:extLst>
                        <a:ext uri="{FF2B5EF4-FFF2-40B4-BE49-F238E27FC236}">
                          <a16:creationId xmlns:a16="http://schemas.microsoft.com/office/drawing/2014/main" id="{87B9EDF1-8459-E97E-E2C3-607DB5F1CA6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1490614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9" name="Straight Connector 68">
                      <a:extLst>
                        <a:ext uri="{FF2B5EF4-FFF2-40B4-BE49-F238E27FC236}">
                          <a16:creationId xmlns:a16="http://schemas.microsoft.com/office/drawing/2014/main" id="{EB21F0FE-135B-3B3C-82C5-D38C99D43AF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1868249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70" name="Straight Connector 69">
                      <a:extLst>
                        <a:ext uri="{FF2B5EF4-FFF2-40B4-BE49-F238E27FC236}">
                          <a16:creationId xmlns:a16="http://schemas.microsoft.com/office/drawing/2014/main" id="{38CD7BD2-FDC2-6285-03D6-20DE0946685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2245884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71" name="Straight Connector 70">
                      <a:extLst>
                        <a:ext uri="{FF2B5EF4-FFF2-40B4-BE49-F238E27FC236}">
                          <a16:creationId xmlns:a16="http://schemas.microsoft.com/office/drawing/2014/main" id="{91B76318-5F74-B969-5C7A-A027D9FCC66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2623519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72" name="Straight Connector 71">
                      <a:extLst>
                        <a:ext uri="{FF2B5EF4-FFF2-40B4-BE49-F238E27FC236}">
                          <a16:creationId xmlns:a16="http://schemas.microsoft.com/office/drawing/2014/main" id="{0562A4F4-118A-FE66-1EDE-8F289090294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3001154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73" name="Straight Connector 72">
                      <a:extLst>
                        <a:ext uri="{FF2B5EF4-FFF2-40B4-BE49-F238E27FC236}">
                          <a16:creationId xmlns:a16="http://schemas.microsoft.com/office/drawing/2014/main" id="{44F004F9-2148-D909-45DD-C96B4DEC161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3378789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74" name="Straight Connector 73">
                      <a:extLst>
                        <a:ext uri="{FF2B5EF4-FFF2-40B4-BE49-F238E27FC236}">
                          <a16:creationId xmlns:a16="http://schemas.microsoft.com/office/drawing/2014/main" id="{AECC59C8-FC1F-1175-A19B-9D63CE78EE3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3756424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75" name="Straight Connector 74">
                      <a:extLst>
                        <a:ext uri="{FF2B5EF4-FFF2-40B4-BE49-F238E27FC236}">
                          <a16:creationId xmlns:a16="http://schemas.microsoft.com/office/drawing/2014/main" id="{512AC6EB-DA2D-6EFE-227A-A469CA5DF15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4134059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76" name="Straight Connector 75">
                      <a:extLst>
                        <a:ext uri="{FF2B5EF4-FFF2-40B4-BE49-F238E27FC236}">
                          <a16:creationId xmlns:a16="http://schemas.microsoft.com/office/drawing/2014/main" id="{BCEF8652-A5AF-6478-D49A-3DB74CB476F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4511694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77" name="Straight Connector 76">
                      <a:extLst>
                        <a:ext uri="{FF2B5EF4-FFF2-40B4-BE49-F238E27FC236}">
                          <a16:creationId xmlns:a16="http://schemas.microsoft.com/office/drawing/2014/main" id="{475DD8E6-FA84-E17D-6A34-A2A25F71327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4889329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78" name="Straight Connector 77">
                      <a:extLst>
                        <a:ext uri="{FF2B5EF4-FFF2-40B4-BE49-F238E27FC236}">
                          <a16:creationId xmlns:a16="http://schemas.microsoft.com/office/drawing/2014/main" id="{4418CA1D-2B6C-09A8-D3A3-6082D5FF15D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5266964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79" name="Straight Connector 78">
                      <a:extLst>
                        <a:ext uri="{FF2B5EF4-FFF2-40B4-BE49-F238E27FC236}">
                          <a16:creationId xmlns:a16="http://schemas.microsoft.com/office/drawing/2014/main" id="{B9A1B9BD-8AB4-A5D3-60F4-C06320CC7BA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5644599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80" name="Straight Connector 79">
                      <a:extLst>
                        <a:ext uri="{FF2B5EF4-FFF2-40B4-BE49-F238E27FC236}">
                          <a16:creationId xmlns:a16="http://schemas.microsoft.com/office/drawing/2014/main" id="{4E0817C8-E1E4-7904-CEAB-186A231C981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6022234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81" name="Straight Connector 80">
                      <a:extLst>
                        <a:ext uri="{FF2B5EF4-FFF2-40B4-BE49-F238E27FC236}">
                          <a16:creationId xmlns:a16="http://schemas.microsoft.com/office/drawing/2014/main" id="{78B3D11A-443A-D7B6-2F56-DA2CBCA384C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6399869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grpSp>
              <p:nvGrpSpPr>
                <p:cNvPr id="45" name="Group 44">
                  <a:extLst>
                    <a:ext uri="{FF2B5EF4-FFF2-40B4-BE49-F238E27FC236}">
                      <a16:creationId xmlns:a16="http://schemas.microsoft.com/office/drawing/2014/main" id="{A2572A73-67C6-14B0-C68A-A1969BC7159D}"/>
                    </a:ext>
                  </a:extLst>
                </p:cNvPr>
                <p:cNvGrpSpPr/>
                <p:nvPr/>
              </p:nvGrpSpPr>
              <p:grpSpPr>
                <a:xfrm>
                  <a:off x="335949" y="306466"/>
                  <a:ext cx="11521591" cy="6245572"/>
                  <a:chOff x="335949" y="306466"/>
                  <a:chExt cx="11521591" cy="6245572"/>
                </a:xfrm>
                <a:solidFill>
                  <a:schemeClr val="accent5"/>
                </a:solidFill>
              </p:grpSpPr>
              <p:sp>
                <p:nvSpPr>
                  <p:cNvPr id="46" name="Freeform: Shape 45">
                    <a:extLst>
                      <a:ext uri="{FF2B5EF4-FFF2-40B4-BE49-F238E27FC236}">
                        <a16:creationId xmlns:a16="http://schemas.microsoft.com/office/drawing/2014/main" id="{58C7F01A-AF0B-A313-8D34-E17026788239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306466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7" name="Freeform: Shape 46">
                    <a:extLst>
                      <a:ext uri="{FF2B5EF4-FFF2-40B4-BE49-F238E27FC236}">
                        <a16:creationId xmlns:a16="http://schemas.microsoft.com/office/drawing/2014/main" id="{E169BC09-FE06-02CD-524C-32045C552EDF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684221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8" name="Freeform: Shape 47">
                    <a:extLst>
                      <a:ext uri="{FF2B5EF4-FFF2-40B4-BE49-F238E27FC236}">
                        <a16:creationId xmlns:a16="http://schemas.microsoft.com/office/drawing/2014/main" id="{5E40675F-C890-6741-F08A-239F60D2E562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1061976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9" name="Freeform: Shape 48">
                    <a:extLst>
                      <a:ext uri="{FF2B5EF4-FFF2-40B4-BE49-F238E27FC236}">
                        <a16:creationId xmlns:a16="http://schemas.microsoft.com/office/drawing/2014/main" id="{6D3D9A64-72A5-CFB0-38B1-4DF885673A91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1439731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" name="Freeform: Shape 49">
                    <a:extLst>
                      <a:ext uri="{FF2B5EF4-FFF2-40B4-BE49-F238E27FC236}">
                        <a16:creationId xmlns:a16="http://schemas.microsoft.com/office/drawing/2014/main" id="{CBA903C4-5F97-B3BC-162A-80686EF203FF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1817486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1" name="Freeform: Shape 50">
                    <a:extLst>
                      <a:ext uri="{FF2B5EF4-FFF2-40B4-BE49-F238E27FC236}">
                        <a16:creationId xmlns:a16="http://schemas.microsoft.com/office/drawing/2014/main" id="{867B2B1F-8F85-3DC9-0170-A0CD5BA575DE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2195241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2" name="Freeform: Shape 51">
                    <a:extLst>
                      <a:ext uri="{FF2B5EF4-FFF2-40B4-BE49-F238E27FC236}">
                        <a16:creationId xmlns:a16="http://schemas.microsoft.com/office/drawing/2014/main" id="{6EE95118-46BD-88C2-E102-FADCF8785FE8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2572996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" name="Freeform: Shape 52">
                    <a:extLst>
                      <a:ext uri="{FF2B5EF4-FFF2-40B4-BE49-F238E27FC236}">
                        <a16:creationId xmlns:a16="http://schemas.microsoft.com/office/drawing/2014/main" id="{5AB8D30E-966C-DBF2-8C1C-8FFE6EECC366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2950751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" name="Freeform: Shape 53">
                    <a:extLst>
                      <a:ext uri="{FF2B5EF4-FFF2-40B4-BE49-F238E27FC236}">
                        <a16:creationId xmlns:a16="http://schemas.microsoft.com/office/drawing/2014/main" id="{3FD551B3-5625-AC52-4DBF-3CBBE9EC8DCF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3328506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5" name="Freeform: Shape 54">
                    <a:extLst>
                      <a:ext uri="{FF2B5EF4-FFF2-40B4-BE49-F238E27FC236}">
                        <a16:creationId xmlns:a16="http://schemas.microsoft.com/office/drawing/2014/main" id="{D8F1EB03-BCE7-874E-8257-899C972E3565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3706261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6" name="Freeform: Shape 55">
                    <a:extLst>
                      <a:ext uri="{FF2B5EF4-FFF2-40B4-BE49-F238E27FC236}">
                        <a16:creationId xmlns:a16="http://schemas.microsoft.com/office/drawing/2014/main" id="{AC0A58DB-59F9-B7B9-5F7C-6F176FA74157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4084016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7" name="Freeform: Shape 56">
                    <a:extLst>
                      <a:ext uri="{FF2B5EF4-FFF2-40B4-BE49-F238E27FC236}">
                        <a16:creationId xmlns:a16="http://schemas.microsoft.com/office/drawing/2014/main" id="{BD8F37C2-5C79-5CF8-C9AB-DE4E34529A7B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4461771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8" name="Freeform: Shape 57">
                    <a:extLst>
                      <a:ext uri="{FF2B5EF4-FFF2-40B4-BE49-F238E27FC236}">
                        <a16:creationId xmlns:a16="http://schemas.microsoft.com/office/drawing/2014/main" id="{C5E67C7A-D196-5529-BA9D-D10F63F3182D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4839526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9" name="Freeform: Shape 58">
                    <a:extLst>
                      <a:ext uri="{FF2B5EF4-FFF2-40B4-BE49-F238E27FC236}">
                        <a16:creationId xmlns:a16="http://schemas.microsoft.com/office/drawing/2014/main" id="{DE127C47-A2D8-4FDF-2141-860BDF60F30E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5217281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0" name="Freeform: Shape 59">
                    <a:extLst>
                      <a:ext uri="{FF2B5EF4-FFF2-40B4-BE49-F238E27FC236}">
                        <a16:creationId xmlns:a16="http://schemas.microsoft.com/office/drawing/2014/main" id="{59AC884B-E4EA-5224-A2EF-5B94172C2AEA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5595036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1" name="Freeform: Shape 60">
                    <a:extLst>
                      <a:ext uri="{FF2B5EF4-FFF2-40B4-BE49-F238E27FC236}">
                        <a16:creationId xmlns:a16="http://schemas.microsoft.com/office/drawing/2014/main" id="{7BCB4605-1D49-4779-56F7-A64DACC43505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5972791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2" name="Freeform: Shape 61">
                    <a:extLst>
                      <a:ext uri="{FF2B5EF4-FFF2-40B4-BE49-F238E27FC236}">
                        <a16:creationId xmlns:a16="http://schemas.microsoft.com/office/drawing/2014/main" id="{C9443C70-D780-6CDC-BAC1-5E8D37838D20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6350548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122" name="Group 121">
                <a:extLst>
                  <a:ext uri="{FF2B5EF4-FFF2-40B4-BE49-F238E27FC236}">
                    <a16:creationId xmlns:a16="http://schemas.microsoft.com/office/drawing/2014/main" id="{D562AAB1-944C-7B62-9D4C-0FF4DEF48AF9}"/>
                  </a:ext>
                </a:extLst>
              </p:cNvPr>
              <p:cNvGrpSpPr/>
              <p:nvPr userDrawn="1"/>
            </p:nvGrpSpPr>
            <p:grpSpPr>
              <a:xfrm>
                <a:off x="50091" y="91887"/>
                <a:ext cx="12511521" cy="6445057"/>
                <a:chOff x="50091" y="91887"/>
                <a:chExt cx="12511521" cy="6445057"/>
              </a:xfrm>
            </p:grpSpPr>
            <p:grpSp>
              <p:nvGrpSpPr>
                <p:cNvPr id="14" name="Group 13">
                  <a:extLst>
                    <a:ext uri="{FF2B5EF4-FFF2-40B4-BE49-F238E27FC236}">
                      <a16:creationId xmlns:a16="http://schemas.microsoft.com/office/drawing/2014/main" id="{5D48548A-08B5-EFE8-099E-C9F86B7E4E40}"/>
                    </a:ext>
                  </a:extLst>
                </p:cNvPr>
                <p:cNvGrpSpPr/>
                <p:nvPr userDrawn="1"/>
              </p:nvGrpSpPr>
              <p:grpSpPr>
                <a:xfrm>
                  <a:off x="249334" y="274120"/>
                  <a:ext cx="11693332" cy="6262824"/>
                  <a:chOff x="996741" y="961196"/>
                  <a:chExt cx="10350918" cy="5088009"/>
                </a:xfrm>
              </p:grpSpPr>
              <p:sp>
                <p:nvSpPr>
                  <p:cNvPr id="42" name="Rectangle: Rounded Corners 41">
                    <a:extLst>
                      <a:ext uri="{FF2B5EF4-FFF2-40B4-BE49-F238E27FC236}">
                        <a16:creationId xmlns:a16="http://schemas.microsoft.com/office/drawing/2014/main" id="{F329B7CF-EB3A-D9A1-8A40-F36D79D52D3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149141" y="1113596"/>
                    <a:ext cx="10198518" cy="4935609"/>
                  </a:xfrm>
                  <a:prstGeom prst="roundRect">
                    <a:avLst>
                      <a:gd name="adj" fmla="val 6397"/>
                    </a:avLst>
                  </a:prstGeom>
                  <a:solidFill>
                    <a:schemeClr val="accent1"/>
                  </a:solidFill>
                  <a:ln>
                    <a:solidFill>
                      <a:schemeClr val="tx2"/>
                    </a:solidFill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CA"/>
                  </a:p>
                </p:txBody>
              </p:sp>
              <p:sp>
                <p:nvSpPr>
                  <p:cNvPr id="43" name="Rectangle: Rounded Corners 42">
                    <a:extLst>
                      <a:ext uri="{FF2B5EF4-FFF2-40B4-BE49-F238E27FC236}">
                        <a16:creationId xmlns:a16="http://schemas.microsoft.com/office/drawing/2014/main" id="{70D56614-2B14-4E68-67DD-E6A9EEE98B7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996741" y="961196"/>
                    <a:ext cx="10198518" cy="4935609"/>
                  </a:xfrm>
                  <a:prstGeom prst="roundRect">
                    <a:avLst>
                      <a:gd name="adj" fmla="val 5591"/>
                    </a:avLst>
                  </a:prstGeom>
                  <a:solidFill>
                    <a:schemeClr val="accent6"/>
                  </a:solidFill>
                  <a:ln>
                    <a:solidFill>
                      <a:schemeClr val="tx2"/>
                    </a:solidFill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CA"/>
                  </a:p>
                </p:txBody>
              </p:sp>
            </p:grpSp>
            <p:grpSp>
              <p:nvGrpSpPr>
                <p:cNvPr id="16" name="Group 15">
                  <a:extLst>
                    <a:ext uri="{FF2B5EF4-FFF2-40B4-BE49-F238E27FC236}">
                      <a16:creationId xmlns:a16="http://schemas.microsoft.com/office/drawing/2014/main" id="{BE3372FA-07B1-C853-76A4-38688006B3B8}"/>
                    </a:ext>
                  </a:extLst>
                </p:cNvPr>
                <p:cNvGrpSpPr/>
                <p:nvPr/>
              </p:nvGrpSpPr>
              <p:grpSpPr>
                <a:xfrm>
                  <a:off x="11816989" y="916864"/>
                  <a:ext cx="744623" cy="2875146"/>
                  <a:chOff x="10109290" y="1342810"/>
                  <a:chExt cx="744623" cy="2875146"/>
                </a:xfrm>
                <a:solidFill>
                  <a:schemeClr val="accent4"/>
                </a:solidFill>
              </p:grpSpPr>
              <p:sp>
                <p:nvSpPr>
                  <p:cNvPr id="36" name="Oval 35">
                    <a:extLst>
                      <a:ext uri="{FF2B5EF4-FFF2-40B4-BE49-F238E27FC236}">
                        <a16:creationId xmlns:a16="http://schemas.microsoft.com/office/drawing/2014/main" id="{F2D51A2B-2370-85DD-8338-D6F4A457E8D4}"/>
                      </a:ext>
                    </a:extLst>
                  </p:cNvPr>
                  <p:cNvSpPr/>
                  <p:nvPr/>
                </p:nvSpPr>
                <p:spPr>
                  <a:xfrm>
                    <a:off x="10109290" y="3473333"/>
                    <a:ext cx="744623" cy="744623"/>
                  </a:xfrm>
                  <a:prstGeom prst="ellipse">
                    <a:avLst/>
                  </a:prstGeom>
                  <a:grpFill/>
                  <a:ln>
                    <a:solidFill>
                      <a:schemeClr val="tx2"/>
                    </a:solidFill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CA"/>
                  </a:p>
                </p:txBody>
              </p:sp>
              <p:sp>
                <p:nvSpPr>
                  <p:cNvPr id="37" name="Oval 36">
                    <a:extLst>
                      <a:ext uri="{FF2B5EF4-FFF2-40B4-BE49-F238E27FC236}">
                        <a16:creationId xmlns:a16="http://schemas.microsoft.com/office/drawing/2014/main" id="{FA233250-8D06-06AD-E11A-A2CD49113B28}"/>
                      </a:ext>
                    </a:extLst>
                  </p:cNvPr>
                  <p:cNvSpPr/>
                  <p:nvPr/>
                </p:nvSpPr>
                <p:spPr>
                  <a:xfrm>
                    <a:off x="10109290" y="2408071"/>
                    <a:ext cx="744623" cy="744623"/>
                  </a:xfrm>
                  <a:prstGeom prst="ellipse">
                    <a:avLst/>
                  </a:prstGeom>
                  <a:solidFill>
                    <a:schemeClr val="accent2"/>
                  </a:solidFill>
                  <a:ln>
                    <a:solidFill>
                      <a:schemeClr val="tx2"/>
                    </a:solidFill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CA"/>
                  </a:p>
                </p:txBody>
              </p:sp>
              <p:sp>
                <p:nvSpPr>
                  <p:cNvPr id="38" name="Oval 37">
                    <a:extLst>
                      <a:ext uri="{FF2B5EF4-FFF2-40B4-BE49-F238E27FC236}">
                        <a16:creationId xmlns:a16="http://schemas.microsoft.com/office/drawing/2014/main" id="{15A52564-3A5F-F6E9-7A70-58741019065B}"/>
                      </a:ext>
                    </a:extLst>
                  </p:cNvPr>
                  <p:cNvSpPr/>
                  <p:nvPr/>
                </p:nvSpPr>
                <p:spPr>
                  <a:xfrm>
                    <a:off x="10109290" y="1342810"/>
                    <a:ext cx="744623" cy="744623"/>
                  </a:xfrm>
                  <a:prstGeom prst="ellipse">
                    <a:avLst/>
                  </a:prstGeom>
                  <a:grpFill/>
                  <a:ln>
                    <a:solidFill>
                      <a:schemeClr val="tx2"/>
                    </a:solidFill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CA"/>
                  </a:p>
                </p:txBody>
              </p:sp>
            </p:grpSp>
            <p:grpSp>
              <p:nvGrpSpPr>
                <p:cNvPr id="18" name="Group 17">
                  <a:extLst>
                    <a:ext uri="{FF2B5EF4-FFF2-40B4-BE49-F238E27FC236}">
                      <a16:creationId xmlns:a16="http://schemas.microsoft.com/office/drawing/2014/main" id="{9460DE28-0E11-A59F-922F-F8CA96BBA325}"/>
                    </a:ext>
                  </a:extLst>
                </p:cNvPr>
                <p:cNvGrpSpPr/>
                <p:nvPr userDrawn="1"/>
              </p:nvGrpSpPr>
              <p:grpSpPr>
                <a:xfrm>
                  <a:off x="50091" y="499930"/>
                  <a:ext cx="1124271" cy="925928"/>
                  <a:chOff x="7085503" y="2521385"/>
                  <a:chExt cx="1124271" cy="925928"/>
                </a:xfrm>
              </p:grpSpPr>
              <p:sp>
                <p:nvSpPr>
                  <p:cNvPr id="19" name="Freeform: Shape 18">
                    <a:extLst>
                      <a:ext uri="{FF2B5EF4-FFF2-40B4-BE49-F238E27FC236}">
                        <a16:creationId xmlns:a16="http://schemas.microsoft.com/office/drawing/2014/main" id="{0D0AAAB3-06DA-3C75-9991-4796CC1089E6}"/>
                      </a:ext>
                    </a:extLst>
                  </p:cNvPr>
                  <p:cNvSpPr/>
                  <p:nvPr/>
                </p:nvSpPr>
                <p:spPr>
                  <a:xfrm rot="17100000">
                    <a:off x="7088769" y="2518119"/>
                    <a:ext cx="925928" cy="932459"/>
                  </a:xfrm>
                  <a:custGeom>
                    <a:avLst/>
                    <a:gdLst>
                      <a:gd name="connsiteX0" fmla="*/ 0 w 991994"/>
                      <a:gd name="connsiteY0" fmla="*/ 0 h 1079500"/>
                      <a:gd name="connsiteX1" fmla="*/ 635000 w 991994"/>
                      <a:gd name="connsiteY1" fmla="*/ 304800 h 1079500"/>
                      <a:gd name="connsiteX2" fmla="*/ 63500 w 991994"/>
                      <a:gd name="connsiteY2" fmla="*/ 431800 h 1079500"/>
                      <a:gd name="connsiteX3" fmla="*/ 152400 w 991994"/>
                      <a:gd name="connsiteY3" fmla="*/ 152400 h 1079500"/>
                      <a:gd name="connsiteX4" fmla="*/ 914400 w 991994"/>
                      <a:gd name="connsiteY4" fmla="*/ 495300 h 1079500"/>
                      <a:gd name="connsiteX5" fmla="*/ 927100 w 991994"/>
                      <a:gd name="connsiteY5" fmla="*/ 1079500 h 1079500"/>
                      <a:gd name="connsiteX0" fmla="*/ 0 w 991994"/>
                      <a:gd name="connsiteY0" fmla="*/ 0 h 1079500"/>
                      <a:gd name="connsiteX1" fmla="*/ 635000 w 991994"/>
                      <a:gd name="connsiteY1" fmla="*/ 304800 h 1079500"/>
                      <a:gd name="connsiteX2" fmla="*/ 284956 w 991994"/>
                      <a:gd name="connsiteY2" fmla="*/ 665163 h 1079500"/>
                      <a:gd name="connsiteX3" fmla="*/ 152400 w 991994"/>
                      <a:gd name="connsiteY3" fmla="*/ 152400 h 1079500"/>
                      <a:gd name="connsiteX4" fmla="*/ 914400 w 991994"/>
                      <a:gd name="connsiteY4" fmla="*/ 495300 h 1079500"/>
                      <a:gd name="connsiteX5" fmla="*/ 927100 w 991994"/>
                      <a:gd name="connsiteY5" fmla="*/ 1079500 h 1079500"/>
                      <a:gd name="connsiteX0" fmla="*/ 0 w 991994"/>
                      <a:gd name="connsiteY0" fmla="*/ 0 h 1079500"/>
                      <a:gd name="connsiteX1" fmla="*/ 635000 w 991994"/>
                      <a:gd name="connsiteY1" fmla="*/ 304800 h 1079500"/>
                      <a:gd name="connsiteX2" fmla="*/ 284956 w 991994"/>
                      <a:gd name="connsiteY2" fmla="*/ 665163 h 1079500"/>
                      <a:gd name="connsiteX3" fmla="*/ 126207 w 991994"/>
                      <a:gd name="connsiteY3" fmla="*/ 335756 h 1079500"/>
                      <a:gd name="connsiteX4" fmla="*/ 914400 w 991994"/>
                      <a:gd name="connsiteY4" fmla="*/ 495300 h 1079500"/>
                      <a:gd name="connsiteX5" fmla="*/ 927100 w 991994"/>
                      <a:gd name="connsiteY5" fmla="*/ 1079500 h 1079500"/>
                      <a:gd name="connsiteX0" fmla="*/ 0 w 991994"/>
                      <a:gd name="connsiteY0" fmla="*/ 0 h 1079500"/>
                      <a:gd name="connsiteX1" fmla="*/ 635000 w 991994"/>
                      <a:gd name="connsiteY1" fmla="*/ 304800 h 1079500"/>
                      <a:gd name="connsiteX2" fmla="*/ 284956 w 991994"/>
                      <a:gd name="connsiteY2" fmla="*/ 665163 h 1079500"/>
                      <a:gd name="connsiteX3" fmla="*/ 269082 w 991994"/>
                      <a:gd name="connsiteY3" fmla="*/ 357187 h 1079500"/>
                      <a:gd name="connsiteX4" fmla="*/ 914400 w 991994"/>
                      <a:gd name="connsiteY4" fmla="*/ 495300 h 1079500"/>
                      <a:gd name="connsiteX5" fmla="*/ 927100 w 991994"/>
                      <a:gd name="connsiteY5" fmla="*/ 1079500 h 1079500"/>
                      <a:gd name="connsiteX0" fmla="*/ 0 w 991994"/>
                      <a:gd name="connsiteY0" fmla="*/ 0 h 1079500"/>
                      <a:gd name="connsiteX1" fmla="*/ 635000 w 991994"/>
                      <a:gd name="connsiteY1" fmla="*/ 304800 h 1079500"/>
                      <a:gd name="connsiteX2" fmla="*/ 456406 w 991994"/>
                      <a:gd name="connsiteY2" fmla="*/ 724694 h 1079500"/>
                      <a:gd name="connsiteX3" fmla="*/ 269082 w 991994"/>
                      <a:gd name="connsiteY3" fmla="*/ 357187 h 1079500"/>
                      <a:gd name="connsiteX4" fmla="*/ 914400 w 991994"/>
                      <a:gd name="connsiteY4" fmla="*/ 495300 h 1079500"/>
                      <a:gd name="connsiteX5" fmla="*/ 927100 w 991994"/>
                      <a:gd name="connsiteY5" fmla="*/ 1079500 h 1079500"/>
                      <a:gd name="connsiteX0" fmla="*/ 0 w 991994"/>
                      <a:gd name="connsiteY0" fmla="*/ 0 h 1079500"/>
                      <a:gd name="connsiteX1" fmla="*/ 635000 w 991994"/>
                      <a:gd name="connsiteY1" fmla="*/ 304800 h 1079500"/>
                      <a:gd name="connsiteX2" fmla="*/ 456406 w 991994"/>
                      <a:gd name="connsiteY2" fmla="*/ 724694 h 1079500"/>
                      <a:gd name="connsiteX3" fmla="*/ 269082 w 991994"/>
                      <a:gd name="connsiteY3" fmla="*/ 357187 h 1079500"/>
                      <a:gd name="connsiteX4" fmla="*/ 914400 w 991994"/>
                      <a:gd name="connsiteY4" fmla="*/ 495300 h 1079500"/>
                      <a:gd name="connsiteX5" fmla="*/ 927100 w 991994"/>
                      <a:gd name="connsiteY5" fmla="*/ 1079500 h 1079500"/>
                      <a:gd name="connsiteX0" fmla="*/ 0 w 991994"/>
                      <a:gd name="connsiteY0" fmla="*/ 0 h 1079500"/>
                      <a:gd name="connsiteX1" fmla="*/ 635000 w 991994"/>
                      <a:gd name="connsiteY1" fmla="*/ 304800 h 1079500"/>
                      <a:gd name="connsiteX2" fmla="*/ 456406 w 991994"/>
                      <a:gd name="connsiteY2" fmla="*/ 724694 h 1079500"/>
                      <a:gd name="connsiteX3" fmla="*/ 285750 w 991994"/>
                      <a:gd name="connsiteY3" fmla="*/ 376237 h 1079500"/>
                      <a:gd name="connsiteX4" fmla="*/ 914400 w 991994"/>
                      <a:gd name="connsiteY4" fmla="*/ 495300 h 1079500"/>
                      <a:gd name="connsiteX5" fmla="*/ 927100 w 991994"/>
                      <a:gd name="connsiteY5" fmla="*/ 1079500 h 1079500"/>
                      <a:gd name="connsiteX0" fmla="*/ 0 w 991994"/>
                      <a:gd name="connsiteY0" fmla="*/ 0 h 1079500"/>
                      <a:gd name="connsiteX1" fmla="*/ 635000 w 991994"/>
                      <a:gd name="connsiteY1" fmla="*/ 304800 h 1079500"/>
                      <a:gd name="connsiteX2" fmla="*/ 456406 w 991994"/>
                      <a:gd name="connsiteY2" fmla="*/ 724694 h 1079500"/>
                      <a:gd name="connsiteX3" fmla="*/ 285750 w 991994"/>
                      <a:gd name="connsiteY3" fmla="*/ 376237 h 1079500"/>
                      <a:gd name="connsiteX4" fmla="*/ 914400 w 991994"/>
                      <a:gd name="connsiteY4" fmla="*/ 495300 h 1079500"/>
                      <a:gd name="connsiteX5" fmla="*/ 927100 w 991994"/>
                      <a:gd name="connsiteY5" fmla="*/ 1079500 h 1079500"/>
                      <a:gd name="connsiteX0" fmla="*/ 0 w 991994"/>
                      <a:gd name="connsiteY0" fmla="*/ 0 h 1079500"/>
                      <a:gd name="connsiteX1" fmla="*/ 630238 w 991994"/>
                      <a:gd name="connsiteY1" fmla="*/ 269082 h 1079500"/>
                      <a:gd name="connsiteX2" fmla="*/ 456406 w 991994"/>
                      <a:gd name="connsiteY2" fmla="*/ 724694 h 1079500"/>
                      <a:gd name="connsiteX3" fmla="*/ 285750 w 991994"/>
                      <a:gd name="connsiteY3" fmla="*/ 376237 h 1079500"/>
                      <a:gd name="connsiteX4" fmla="*/ 914400 w 991994"/>
                      <a:gd name="connsiteY4" fmla="*/ 495300 h 1079500"/>
                      <a:gd name="connsiteX5" fmla="*/ 927100 w 991994"/>
                      <a:gd name="connsiteY5" fmla="*/ 1079500 h 1079500"/>
                      <a:gd name="connsiteX0" fmla="*/ 0 w 991994"/>
                      <a:gd name="connsiteY0" fmla="*/ 0 h 1079500"/>
                      <a:gd name="connsiteX1" fmla="*/ 630238 w 991994"/>
                      <a:gd name="connsiteY1" fmla="*/ 269082 h 1079500"/>
                      <a:gd name="connsiteX2" fmla="*/ 456406 w 991994"/>
                      <a:gd name="connsiteY2" fmla="*/ 724694 h 1079500"/>
                      <a:gd name="connsiteX3" fmla="*/ 285750 w 991994"/>
                      <a:gd name="connsiteY3" fmla="*/ 376237 h 1079500"/>
                      <a:gd name="connsiteX4" fmla="*/ 914400 w 991994"/>
                      <a:gd name="connsiteY4" fmla="*/ 495300 h 1079500"/>
                      <a:gd name="connsiteX5" fmla="*/ 927100 w 991994"/>
                      <a:gd name="connsiteY5" fmla="*/ 1079500 h 1079500"/>
                      <a:gd name="connsiteX0" fmla="*/ 0 w 991994"/>
                      <a:gd name="connsiteY0" fmla="*/ 0 h 1079500"/>
                      <a:gd name="connsiteX1" fmla="*/ 630238 w 991994"/>
                      <a:gd name="connsiteY1" fmla="*/ 269082 h 1079500"/>
                      <a:gd name="connsiteX2" fmla="*/ 456406 w 991994"/>
                      <a:gd name="connsiteY2" fmla="*/ 724694 h 1079500"/>
                      <a:gd name="connsiteX3" fmla="*/ 285750 w 991994"/>
                      <a:gd name="connsiteY3" fmla="*/ 376237 h 1079500"/>
                      <a:gd name="connsiteX4" fmla="*/ 914400 w 991994"/>
                      <a:gd name="connsiteY4" fmla="*/ 495300 h 1079500"/>
                      <a:gd name="connsiteX5" fmla="*/ 927100 w 991994"/>
                      <a:gd name="connsiteY5" fmla="*/ 1079500 h 1079500"/>
                      <a:gd name="connsiteX0" fmla="*/ 0 w 991994"/>
                      <a:gd name="connsiteY0" fmla="*/ 0 h 1079500"/>
                      <a:gd name="connsiteX1" fmla="*/ 630238 w 991994"/>
                      <a:gd name="connsiteY1" fmla="*/ 269082 h 1079500"/>
                      <a:gd name="connsiteX2" fmla="*/ 456406 w 991994"/>
                      <a:gd name="connsiteY2" fmla="*/ 724694 h 1079500"/>
                      <a:gd name="connsiteX3" fmla="*/ 285750 w 991994"/>
                      <a:gd name="connsiteY3" fmla="*/ 376237 h 1079500"/>
                      <a:gd name="connsiteX4" fmla="*/ 914400 w 991994"/>
                      <a:gd name="connsiteY4" fmla="*/ 495300 h 1079500"/>
                      <a:gd name="connsiteX5" fmla="*/ 927100 w 991994"/>
                      <a:gd name="connsiteY5" fmla="*/ 1079500 h 1079500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409750 w 1115994"/>
                      <a:gd name="connsiteY3" fmla="*/ 439615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409750 w 1115994"/>
                      <a:gd name="connsiteY3" fmla="*/ 439615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409750 w 1115994"/>
                      <a:gd name="connsiteY3" fmla="*/ 439615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409750 w 1115994"/>
                      <a:gd name="connsiteY3" fmla="*/ 439615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409750 w 1115994"/>
                      <a:gd name="connsiteY3" fmla="*/ 439615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409750 w 1115994"/>
                      <a:gd name="connsiteY3" fmla="*/ 439615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409750 w 1115994"/>
                      <a:gd name="connsiteY3" fmla="*/ 439615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409750 w 1115994"/>
                      <a:gd name="connsiteY3" fmla="*/ 439615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409750 w 1115994"/>
                      <a:gd name="connsiteY3" fmla="*/ 439615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409750 w 1115994"/>
                      <a:gd name="connsiteY3" fmla="*/ 439615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409750 w 1115994"/>
                      <a:gd name="connsiteY3" fmla="*/ 439615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398728 w 1115994"/>
                      <a:gd name="connsiteY3" fmla="*/ 472682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398728 w 1115994"/>
                      <a:gd name="connsiteY3" fmla="*/ 472682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398728 w 1115994"/>
                      <a:gd name="connsiteY3" fmla="*/ 472682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398728 w 1115994"/>
                      <a:gd name="connsiteY3" fmla="*/ 472682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398728 w 1115994"/>
                      <a:gd name="connsiteY3" fmla="*/ 472682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398728 w 1115994"/>
                      <a:gd name="connsiteY3" fmla="*/ 472682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365 h 1143243"/>
                      <a:gd name="connsiteX1" fmla="*/ 754238 w 1115994"/>
                      <a:gd name="connsiteY1" fmla="*/ 332825 h 1143243"/>
                      <a:gd name="connsiteX2" fmla="*/ 580406 w 1115994"/>
                      <a:gd name="connsiteY2" fmla="*/ 788437 h 1143243"/>
                      <a:gd name="connsiteX3" fmla="*/ 398728 w 1115994"/>
                      <a:gd name="connsiteY3" fmla="*/ 473047 h 1143243"/>
                      <a:gd name="connsiteX4" fmla="*/ 1038400 w 1115994"/>
                      <a:gd name="connsiteY4" fmla="*/ 559043 h 1143243"/>
                      <a:gd name="connsiteX5" fmla="*/ 1051100 w 1115994"/>
                      <a:gd name="connsiteY5" fmla="*/ 1143243 h 1143243"/>
                      <a:gd name="connsiteX0" fmla="*/ 0 w 1115994"/>
                      <a:gd name="connsiteY0" fmla="*/ 365 h 1143243"/>
                      <a:gd name="connsiteX1" fmla="*/ 754238 w 1115994"/>
                      <a:gd name="connsiteY1" fmla="*/ 332825 h 1143243"/>
                      <a:gd name="connsiteX2" fmla="*/ 580406 w 1115994"/>
                      <a:gd name="connsiteY2" fmla="*/ 788437 h 1143243"/>
                      <a:gd name="connsiteX3" fmla="*/ 398728 w 1115994"/>
                      <a:gd name="connsiteY3" fmla="*/ 473047 h 1143243"/>
                      <a:gd name="connsiteX4" fmla="*/ 1038400 w 1115994"/>
                      <a:gd name="connsiteY4" fmla="*/ 559043 h 1143243"/>
                      <a:gd name="connsiteX5" fmla="*/ 1051100 w 1115994"/>
                      <a:gd name="connsiteY5" fmla="*/ 1143243 h 1143243"/>
                      <a:gd name="connsiteX0" fmla="*/ 0 w 1115994"/>
                      <a:gd name="connsiteY0" fmla="*/ 365 h 1143243"/>
                      <a:gd name="connsiteX1" fmla="*/ 754238 w 1115994"/>
                      <a:gd name="connsiteY1" fmla="*/ 332825 h 1143243"/>
                      <a:gd name="connsiteX2" fmla="*/ 580406 w 1115994"/>
                      <a:gd name="connsiteY2" fmla="*/ 788437 h 1143243"/>
                      <a:gd name="connsiteX3" fmla="*/ 398728 w 1115994"/>
                      <a:gd name="connsiteY3" fmla="*/ 473047 h 1143243"/>
                      <a:gd name="connsiteX4" fmla="*/ 1038400 w 1115994"/>
                      <a:gd name="connsiteY4" fmla="*/ 559043 h 1143243"/>
                      <a:gd name="connsiteX5" fmla="*/ 1051100 w 1115994"/>
                      <a:gd name="connsiteY5" fmla="*/ 1143243 h 1143243"/>
                      <a:gd name="connsiteX0" fmla="*/ 0 w 1115994"/>
                      <a:gd name="connsiteY0" fmla="*/ 365 h 1143243"/>
                      <a:gd name="connsiteX1" fmla="*/ 754238 w 1115994"/>
                      <a:gd name="connsiteY1" fmla="*/ 332825 h 1143243"/>
                      <a:gd name="connsiteX2" fmla="*/ 580406 w 1115994"/>
                      <a:gd name="connsiteY2" fmla="*/ 788437 h 1143243"/>
                      <a:gd name="connsiteX3" fmla="*/ 398728 w 1115994"/>
                      <a:gd name="connsiteY3" fmla="*/ 473047 h 1143243"/>
                      <a:gd name="connsiteX4" fmla="*/ 1038400 w 1115994"/>
                      <a:gd name="connsiteY4" fmla="*/ 559043 h 1143243"/>
                      <a:gd name="connsiteX5" fmla="*/ 1051100 w 1115994"/>
                      <a:gd name="connsiteY5" fmla="*/ 1143243 h 1143243"/>
                      <a:gd name="connsiteX0" fmla="*/ 0 w 1115994"/>
                      <a:gd name="connsiteY0" fmla="*/ 365 h 1143243"/>
                      <a:gd name="connsiteX1" fmla="*/ 754238 w 1115994"/>
                      <a:gd name="connsiteY1" fmla="*/ 332825 h 1143243"/>
                      <a:gd name="connsiteX2" fmla="*/ 580406 w 1115994"/>
                      <a:gd name="connsiteY2" fmla="*/ 788437 h 1143243"/>
                      <a:gd name="connsiteX3" fmla="*/ 398728 w 1115994"/>
                      <a:gd name="connsiteY3" fmla="*/ 473047 h 1143243"/>
                      <a:gd name="connsiteX4" fmla="*/ 1038400 w 1115994"/>
                      <a:gd name="connsiteY4" fmla="*/ 559043 h 1143243"/>
                      <a:gd name="connsiteX5" fmla="*/ 1051100 w 1115994"/>
                      <a:gd name="connsiteY5" fmla="*/ 1143243 h 1143243"/>
                      <a:gd name="connsiteX0" fmla="*/ 0 w 1127405"/>
                      <a:gd name="connsiteY0" fmla="*/ 365 h 1140488"/>
                      <a:gd name="connsiteX1" fmla="*/ 754238 w 1127405"/>
                      <a:gd name="connsiteY1" fmla="*/ 332825 h 1140488"/>
                      <a:gd name="connsiteX2" fmla="*/ 580406 w 1127405"/>
                      <a:gd name="connsiteY2" fmla="*/ 788437 h 1140488"/>
                      <a:gd name="connsiteX3" fmla="*/ 398728 w 1127405"/>
                      <a:gd name="connsiteY3" fmla="*/ 473047 h 1140488"/>
                      <a:gd name="connsiteX4" fmla="*/ 1038400 w 1127405"/>
                      <a:gd name="connsiteY4" fmla="*/ 559043 h 1140488"/>
                      <a:gd name="connsiteX5" fmla="*/ 1075900 w 1127405"/>
                      <a:gd name="connsiteY5" fmla="*/ 1140488 h 1140488"/>
                      <a:gd name="connsiteX0" fmla="*/ 0 w 1137973"/>
                      <a:gd name="connsiteY0" fmla="*/ 365 h 1146000"/>
                      <a:gd name="connsiteX1" fmla="*/ 754238 w 1137973"/>
                      <a:gd name="connsiteY1" fmla="*/ 332825 h 1146000"/>
                      <a:gd name="connsiteX2" fmla="*/ 580406 w 1137973"/>
                      <a:gd name="connsiteY2" fmla="*/ 788437 h 1146000"/>
                      <a:gd name="connsiteX3" fmla="*/ 398728 w 1137973"/>
                      <a:gd name="connsiteY3" fmla="*/ 473047 h 1146000"/>
                      <a:gd name="connsiteX4" fmla="*/ 1038400 w 1137973"/>
                      <a:gd name="connsiteY4" fmla="*/ 559043 h 1146000"/>
                      <a:gd name="connsiteX5" fmla="*/ 1095190 w 1137973"/>
                      <a:gd name="connsiteY5" fmla="*/ 1146000 h 11460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137973" h="1146000">
                        <a:moveTo>
                          <a:pt x="0" y="365"/>
                        </a:moveTo>
                        <a:cubicBezTo>
                          <a:pt x="488565" y="-9975"/>
                          <a:pt x="657504" y="201480"/>
                          <a:pt x="754238" y="332825"/>
                        </a:cubicBezTo>
                        <a:cubicBezTo>
                          <a:pt x="850972" y="464170"/>
                          <a:pt x="727836" y="784356"/>
                          <a:pt x="580406" y="788437"/>
                        </a:cubicBezTo>
                        <a:cubicBezTo>
                          <a:pt x="432976" y="792518"/>
                          <a:pt x="284536" y="655173"/>
                          <a:pt x="398728" y="473047"/>
                        </a:cubicBezTo>
                        <a:cubicBezTo>
                          <a:pt x="512920" y="290921"/>
                          <a:pt x="909283" y="404526"/>
                          <a:pt x="1038400" y="559043"/>
                        </a:cubicBezTo>
                        <a:cubicBezTo>
                          <a:pt x="1167517" y="713560"/>
                          <a:pt x="1153398" y="931158"/>
                          <a:pt x="1095190" y="1146000"/>
                        </a:cubicBezTo>
                      </a:path>
                    </a:pathLst>
                  </a:custGeom>
                  <a:grpFill/>
                  <a:ln w="15875" cap="rnd">
                    <a:solidFill>
                      <a:schemeClr val="tx2"/>
                    </a:solidFill>
                    <a:prstDash val="dash"/>
                    <a:round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IN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0" name="Freeform: Shape 19">
                    <a:extLst>
                      <a:ext uri="{FF2B5EF4-FFF2-40B4-BE49-F238E27FC236}">
                        <a16:creationId xmlns:a16="http://schemas.microsoft.com/office/drawing/2014/main" id="{4E39F3F2-FC86-59F2-9E0B-C146E2CA7FF2}"/>
                      </a:ext>
                    </a:extLst>
                  </p:cNvPr>
                  <p:cNvSpPr/>
                  <p:nvPr/>
                </p:nvSpPr>
                <p:spPr>
                  <a:xfrm>
                    <a:off x="8088630" y="2650167"/>
                    <a:ext cx="121144" cy="114934"/>
                  </a:xfrm>
                  <a:custGeom>
                    <a:avLst/>
                    <a:gdLst>
                      <a:gd name="connsiteX0" fmla="*/ 164847 w 255741"/>
                      <a:gd name="connsiteY0" fmla="*/ 0 h 242633"/>
                      <a:gd name="connsiteX1" fmla="*/ 255741 w 255741"/>
                      <a:gd name="connsiteY1" fmla="*/ 242633 h 242633"/>
                      <a:gd name="connsiteX2" fmla="*/ 0 w 255741"/>
                      <a:gd name="connsiteY2" fmla="*/ 201049 h 242633"/>
                      <a:gd name="connsiteX3" fmla="*/ 164847 w 255741"/>
                      <a:gd name="connsiteY3" fmla="*/ 0 h 2426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55741" h="242633">
                        <a:moveTo>
                          <a:pt x="164847" y="0"/>
                        </a:moveTo>
                        <a:lnTo>
                          <a:pt x="255741" y="242633"/>
                        </a:lnTo>
                        <a:lnTo>
                          <a:pt x="0" y="201049"/>
                        </a:lnTo>
                        <a:lnTo>
                          <a:pt x="164847" y="0"/>
                        </a:lnTo>
                        <a:close/>
                      </a:path>
                    </a:pathLst>
                  </a:custGeom>
                  <a:solidFill>
                    <a:schemeClr val="bg2"/>
                  </a:solidFill>
                  <a:ln w="15875">
                    <a:solidFill>
                      <a:schemeClr val="tx2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6" name="Freeform: Shape 5">
                  <a:extLst>
                    <a:ext uri="{FF2B5EF4-FFF2-40B4-BE49-F238E27FC236}">
                      <a16:creationId xmlns:a16="http://schemas.microsoft.com/office/drawing/2014/main" id="{DB6C3076-F375-A676-940A-572AAD8957E9}"/>
                    </a:ext>
                  </a:extLst>
                </p:cNvPr>
                <p:cNvSpPr/>
                <p:nvPr/>
              </p:nvSpPr>
              <p:spPr>
                <a:xfrm>
                  <a:off x="10012226" y="91887"/>
                  <a:ext cx="374842" cy="376126"/>
                </a:xfrm>
                <a:custGeom>
                  <a:avLst/>
                  <a:gdLst>
                    <a:gd name="connsiteX0" fmla="*/ 565090 w 1128244"/>
                    <a:gd name="connsiteY0" fmla="*/ 0 h 1132108"/>
                    <a:gd name="connsiteX1" fmla="*/ 690880 w 1128244"/>
                    <a:gd name="connsiteY1" fmla="*/ 408333 h 1132108"/>
                    <a:gd name="connsiteX2" fmla="*/ 1128244 w 1128244"/>
                    <a:gd name="connsiteY2" fmla="*/ 572828 h 1132108"/>
                    <a:gd name="connsiteX3" fmla="*/ 714103 w 1128244"/>
                    <a:gd name="connsiteY3" fmla="*/ 712164 h 1132108"/>
                    <a:gd name="connsiteX4" fmla="*/ 567025 w 1128244"/>
                    <a:gd name="connsiteY4" fmla="*/ 1132109 h 1132108"/>
                    <a:gd name="connsiteX5" fmla="*/ 400594 w 1128244"/>
                    <a:gd name="connsiteY5" fmla="*/ 698617 h 1132108"/>
                    <a:gd name="connsiteX6" fmla="*/ 0 w 1128244"/>
                    <a:gd name="connsiteY6" fmla="*/ 568957 h 1132108"/>
                    <a:gd name="connsiteX7" fmla="*/ 441235 w 1128244"/>
                    <a:gd name="connsiteY7" fmla="*/ 408333 h 1132108"/>
                    <a:gd name="connsiteX8" fmla="*/ 565090 w 1128244"/>
                    <a:gd name="connsiteY8" fmla="*/ 0 h 11321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28244" h="1132108">
                      <a:moveTo>
                        <a:pt x="565090" y="0"/>
                      </a:moveTo>
                      <a:cubicBezTo>
                        <a:pt x="580572" y="127725"/>
                        <a:pt x="613471" y="315442"/>
                        <a:pt x="690880" y="408333"/>
                      </a:cubicBezTo>
                      <a:cubicBezTo>
                        <a:pt x="777966" y="522512"/>
                        <a:pt x="965684" y="543799"/>
                        <a:pt x="1128244" y="572828"/>
                      </a:cubicBezTo>
                      <a:cubicBezTo>
                        <a:pt x="957943" y="609597"/>
                        <a:pt x="820541" y="619273"/>
                        <a:pt x="714103" y="712164"/>
                      </a:cubicBezTo>
                      <a:cubicBezTo>
                        <a:pt x="586377" y="849565"/>
                        <a:pt x="584442" y="1052764"/>
                        <a:pt x="567025" y="1132109"/>
                      </a:cubicBezTo>
                      <a:cubicBezTo>
                        <a:pt x="545737" y="1048894"/>
                        <a:pt x="526385" y="797314"/>
                        <a:pt x="400594" y="698617"/>
                      </a:cubicBezTo>
                      <a:cubicBezTo>
                        <a:pt x="305768" y="615403"/>
                        <a:pt x="141272" y="597986"/>
                        <a:pt x="0" y="568957"/>
                      </a:cubicBezTo>
                      <a:cubicBezTo>
                        <a:pt x="150949" y="551540"/>
                        <a:pt x="346408" y="520576"/>
                        <a:pt x="441235" y="408333"/>
                      </a:cubicBezTo>
                      <a:cubicBezTo>
                        <a:pt x="505097" y="311572"/>
                        <a:pt x="536061" y="224486"/>
                        <a:pt x="56509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 w="15875" cap="flat">
                  <a:solidFill>
                    <a:schemeClr val="tx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121" name="Group 120">
                  <a:extLst>
                    <a:ext uri="{FF2B5EF4-FFF2-40B4-BE49-F238E27FC236}">
                      <a16:creationId xmlns:a16="http://schemas.microsoft.com/office/drawing/2014/main" id="{338A50E9-129F-0EB0-90C7-E4C60DAFE9EA}"/>
                    </a:ext>
                  </a:extLst>
                </p:cNvPr>
                <p:cNvGrpSpPr/>
                <p:nvPr userDrawn="1"/>
              </p:nvGrpSpPr>
              <p:grpSpPr>
                <a:xfrm>
                  <a:off x="50091" y="1970972"/>
                  <a:ext cx="381560" cy="3705940"/>
                  <a:chOff x="50091" y="1970972"/>
                  <a:chExt cx="381560" cy="3705940"/>
                </a:xfrm>
              </p:grpSpPr>
              <p:grpSp>
                <p:nvGrpSpPr>
                  <p:cNvPr id="116" name="Group 115">
                    <a:extLst>
                      <a:ext uri="{FF2B5EF4-FFF2-40B4-BE49-F238E27FC236}">
                        <a16:creationId xmlns:a16="http://schemas.microsoft.com/office/drawing/2014/main" id="{30AB00F4-3909-CCAD-2AD2-8E45F68839DA}"/>
                      </a:ext>
                    </a:extLst>
                  </p:cNvPr>
                  <p:cNvGrpSpPr/>
                  <p:nvPr userDrawn="1"/>
                </p:nvGrpSpPr>
                <p:grpSpPr>
                  <a:xfrm flipH="1">
                    <a:off x="50091" y="4203630"/>
                    <a:ext cx="381560" cy="1473282"/>
                    <a:chOff x="-119775" y="2919598"/>
                    <a:chExt cx="744623" cy="2875146"/>
                  </a:xfrm>
                </p:grpSpPr>
                <p:sp>
                  <p:nvSpPr>
                    <p:cNvPr id="113" name="Oval 112">
                      <a:extLst>
                        <a:ext uri="{FF2B5EF4-FFF2-40B4-BE49-F238E27FC236}">
                          <a16:creationId xmlns:a16="http://schemas.microsoft.com/office/drawing/2014/main" id="{E7685737-122D-BEFA-7F0A-AEE2F8213EF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-119775" y="5050121"/>
                      <a:ext cx="744623" cy="744623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>
                      <a:solidFill>
                        <a:schemeClr val="tx2"/>
                      </a:solidFill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CA"/>
                    </a:p>
                  </p:txBody>
                </p:sp>
                <p:sp>
                  <p:nvSpPr>
                    <p:cNvPr id="114" name="Oval 113">
                      <a:extLst>
                        <a:ext uri="{FF2B5EF4-FFF2-40B4-BE49-F238E27FC236}">
                          <a16:creationId xmlns:a16="http://schemas.microsoft.com/office/drawing/2014/main" id="{1D1F86E6-2620-1418-AA3F-3965656B5D7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-119775" y="3984859"/>
                      <a:ext cx="744623" cy="744623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>
                      <a:solidFill>
                        <a:schemeClr val="tx2"/>
                      </a:solidFill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CA"/>
                    </a:p>
                  </p:txBody>
                </p:sp>
                <p:sp>
                  <p:nvSpPr>
                    <p:cNvPr id="115" name="Oval 114">
                      <a:extLst>
                        <a:ext uri="{FF2B5EF4-FFF2-40B4-BE49-F238E27FC236}">
                          <a16:creationId xmlns:a16="http://schemas.microsoft.com/office/drawing/2014/main" id="{087103B5-6163-F1C3-BE21-3310CC8C375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-119775" y="2919598"/>
                      <a:ext cx="744623" cy="744623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>
                      <a:solidFill>
                        <a:schemeClr val="tx2"/>
                      </a:solidFill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CA"/>
                    </a:p>
                  </p:txBody>
                </p:sp>
              </p:grpSp>
              <p:grpSp>
                <p:nvGrpSpPr>
                  <p:cNvPr id="117" name="Group 116">
                    <a:extLst>
                      <a:ext uri="{FF2B5EF4-FFF2-40B4-BE49-F238E27FC236}">
                        <a16:creationId xmlns:a16="http://schemas.microsoft.com/office/drawing/2014/main" id="{AB975C5F-2277-A46E-9439-1B3605785D0C}"/>
                      </a:ext>
                    </a:extLst>
                  </p:cNvPr>
                  <p:cNvGrpSpPr/>
                  <p:nvPr userDrawn="1"/>
                </p:nvGrpSpPr>
                <p:grpSpPr>
                  <a:xfrm flipH="1">
                    <a:off x="50091" y="1970972"/>
                    <a:ext cx="381560" cy="1473282"/>
                    <a:chOff x="-119775" y="2919598"/>
                    <a:chExt cx="744623" cy="2875146"/>
                  </a:xfrm>
                </p:grpSpPr>
                <p:sp>
                  <p:nvSpPr>
                    <p:cNvPr id="118" name="Oval 117">
                      <a:extLst>
                        <a:ext uri="{FF2B5EF4-FFF2-40B4-BE49-F238E27FC236}">
                          <a16:creationId xmlns:a16="http://schemas.microsoft.com/office/drawing/2014/main" id="{56EA3E33-63F2-5EBE-6ABD-DAD9926AA73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-119775" y="5050121"/>
                      <a:ext cx="744623" cy="744623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>
                      <a:solidFill>
                        <a:schemeClr val="tx2"/>
                      </a:solidFill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CA"/>
                    </a:p>
                  </p:txBody>
                </p:sp>
                <p:sp>
                  <p:nvSpPr>
                    <p:cNvPr id="119" name="Oval 118">
                      <a:extLst>
                        <a:ext uri="{FF2B5EF4-FFF2-40B4-BE49-F238E27FC236}">
                          <a16:creationId xmlns:a16="http://schemas.microsoft.com/office/drawing/2014/main" id="{D92A874C-62E3-FFC4-4843-B2D42ACD25E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-119775" y="3984859"/>
                      <a:ext cx="744623" cy="744623"/>
                    </a:xfrm>
                    <a:prstGeom prst="ellipse">
                      <a:avLst/>
                    </a:prstGeom>
                    <a:solidFill>
                      <a:schemeClr val="accent2"/>
                    </a:solidFill>
                    <a:ln>
                      <a:solidFill>
                        <a:schemeClr val="tx2"/>
                      </a:solidFill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CA"/>
                    </a:p>
                  </p:txBody>
                </p:sp>
                <p:sp>
                  <p:nvSpPr>
                    <p:cNvPr id="120" name="Oval 119">
                      <a:extLst>
                        <a:ext uri="{FF2B5EF4-FFF2-40B4-BE49-F238E27FC236}">
                          <a16:creationId xmlns:a16="http://schemas.microsoft.com/office/drawing/2014/main" id="{84B6DCDE-B2D4-F85E-50CC-606E013DAC7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-119775" y="2919598"/>
                      <a:ext cx="744623" cy="744623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>
                      <a:solidFill>
                        <a:schemeClr val="tx2"/>
                      </a:solidFill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CA"/>
                    </a:p>
                  </p:txBody>
                </p:sp>
              </p:grpSp>
            </p:grpSp>
          </p:grpSp>
        </p:grp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77F9E2B0-EBDF-4B30-22C9-4E0915EE693F}"/>
                </a:ext>
              </a:extLst>
            </p:cNvPr>
            <p:cNvSpPr/>
            <p:nvPr userDrawn="1"/>
          </p:nvSpPr>
          <p:spPr>
            <a:xfrm>
              <a:off x="3365573" y="6335618"/>
              <a:ext cx="406082" cy="407472"/>
            </a:xfrm>
            <a:custGeom>
              <a:avLst/>
              <a:gdLst>
                <a:gd name="connsiteX0" fmla="*/ 565090 w 1128244"/>
                <a:gd name="connsiteY0" fmla="*/ 0 h 1132108"/>
                <a:gd name="connsiteX1" fmla="*/ 690880 w 1128244"/>
                <a:gd name="connsiteY1" fmla="*/ 408333 h 1132108"/>
                <a:gd name="connsiteX2" fmla="*/ 1128244 w 1128244"/>
                <a:gd name="connsiteY2" fmla="*/ 572828 h 1132108"/>
                <a:gd name="connsiteX3" fmla="*/ 714103 w 1128244"/>
                <a:gd name="connsiteY3" fmla="*/ 712164 h 1132108"/>
                <a:gd name="connsiteX4" fmla="*/ 567025 w 1128244"/>
                <a:gd name="connsiteY4" fmla="*/ 1132109 h 1132108"/>
                <a:gd name="connsiteX5" fmla="*/ 400594 w 1128244"/>
                <a:gd name="connsiteY5" fmla="*/ 698617 h 1132108"/>
                <a:gd name="connsiteX6" fmla="*/ 0 w 1128244"/>
                <a:gd name="connsiteY6" fmla="*/ 568957 h 1132108"/>
                <a:gd name="connsiteX7" fmla="*/ 441235 w 1128244"/>
                <a:gd name="connsiteY7" fmla="*/ 408333 h 1132108"/>
                <a:gd name="connsiteX8" fmla="*/ 565090 w 1128244"/>
                <a:gd name="connsiteY8" fmla="*/ 0 h 1132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28244" h="1132108">
                  <a:moveTo>
                    <a:pt x="565090" y="0"/>
                  </a:moveTo>
                  <a:cubicBezTo>
                    <a:pt x="580572" y="127725"/>
                    <a:pt x="613471" y="315442"/>
                    <a:pt x="690880" y="408333"/>
                  </a:cubicBezTo>
                  <a:cubicBezTo>
                    <a:pt x="777966" y="522512"/>
                    <a:pt x="965684" y="543799"/>
                    <a:pt x="1128244" y="572828"/>
                  </a:cubicBezTo>
                  <a:cubicBezTo>
                    <a:pt x="957943" y="609597"/>
                    <a:pt x="820541" y="619273"/>
                    <a:pt x="714103" y="712164"/>
                  </a:cubicBezTo>
                  <a:cubicBezTo>
                    <a:pt x="586377" y="849565"/>
                    <a:pt x="584442" y="1052764"/>
                    <a:pt x="567025" y="1132109"/>
                  </a:cubicBezTo>
                  <a:cubicBezTo>
                    <a:pt x="545737" y="1048894"/>
                    <a:pt x="526385" y="797314"/>
                    <a:pt x="400594" y="698617"/>
                  </a:cubicBezTo>
                  <a:cubicBezTo>
                    <a:pt x="305768" y="615403"/>
                    <a:pt x="141272" y="597986"/>
                    <a:pt x="0" y="568957"/>
                  </a:cubicBezTo>
                  <a:cubicBezTo>
                    <a:pt x="150949" y="551540"/>
                    <a:pt x="346408" y="520576"/>
                    <a:pt x="441235" y="408333"/>
                  </a:cubicBezTo>
                  <a:cubicBezTo>
                    <a:pt x="505097" y="311572"/>
                    <a:pt x="536061" y="224486"/>
                    <a:pt x="565090" y="0"/>
                  </a:cubicBezTo>
                  <a:close/>
                </a:path>
              </a:pathLst>
            </a:custGeom>
            <a:solidFill>
              <a:schemeClr val="accent2"/>
            </a:solidFill>
            <a:ln w="15875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9" name="Title Placeholder 1">
            <a:extLst>
              <a:ext uri="{FF2B5EF4-FFF2-40B4-BE49-F238E27FC236}">
                <a16:creationId xmlns:a16="http://schemas.microsoft.com/office/drawing/2014/main" id="{63B408A5-8AEA-201B-C6C3-B033A85044D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335822" y="368300"/>
            <a:ext cx="10610611" cy="7921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dirty="0"/>
              <a:t>Click to edit Master title style</a:t>
            </a:r>
            <a:endParaRPr lang="en-CA" dirty="0"/>
          </a:p>
        </p:txBody>
      </p:sp>
      <p:sp>
        <p:nvSpPr>
          <p:cNvPr id="10" name="Date Placeholder 9">
            <a:extLst>
              <a:ext uri="{FF2B5EF4-FFF2-40B4-BE49-F238E27FC236}">
                <a16:creationId xmlns:a16="http://schemas.microsoft.com/office/drawing/2014/main" id="{28EE0BEB-506B-6C12-9ADC-EEABA70D18B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AB2F998-B592-4D85-9590-E2052DAAC0FD}" type="datetime1">
              <a:rPr lang="en-US" smtClean="0"/>
              <a:t>5/2/2025</a:t>
            </a:fld>
            <a:endParaRPr lang="en-IN" dirty="0"/>
          </a:p>
        </p:txBody>
      </p:sp>
      <p:sp>
        <p:nvSpPr>
          <p:cNvPr id="11" name="Footer Placeholder 10">
            <a:extLst>
              <a:ext uri="{FF2B5EF4-FFF2-40B4-BE49-F238E27FC236}">
                <a16:creationId xmlns:a16="http://schemas.microsoft.com/office/drawing/2014/main" id="{EF539C1C-0CCC-4209-EBBC-15ECFCB13A8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chemeClr val="bg2">
                    <a:lumMod val="50000"/>
                  </a:schemeClr>
                </a:solidFill>
              </a:rPr>
              <a:t>www.yourwebsite.com</a:t>
            </a:r>
            <a:endParaRPr lang="en-US" dirty="0">
              <a:solidFill>
                <a:schemeClr val="bg2">
                  <a:lumMod val="50000"/>
                </a:schemeClr>
              </a:solidFill>
            </a:endParaRPr>
          </a:p>
        </p:txBody>
      </p:sp>
      <p:sp>
        <p:nvSpPr>
          <p:cNvPr id="12" name="Slide Number Placeholder 11">
            <a:extLst>
              <a:ext uri="{FF2B5EF4-FFF2-40B4-BE49-F238E27FC236}">
                <a16:creationId xmlns:a16="http://schemas.microsoft.com/office/drawing/2014/main" id="{C9CB7B2E-1DFE-54E9-6FA4-EB5DC10BC9A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US">
                <a:solidFill>
                  <a:schemeClr val="bg2">
                    <a:lumMod val="50000"/>
                  </a:schemeClr>
                </a:solidFill>
              </a:rPr>
              <a:t>Slide </a:t>
            </a:r>
            <a:fld id="{6CB62808-88BB-4E82-9200-19DAFECDBB5A}" type="slidenum">
              <a:rPr lang="en-IN" smtClean="0"/>
              <a:pPr/>
              <a:t>‹#›</a:t>
            </a:fld>
            <a:endParaRPr lang="en-IN" dirty="0"/>
          </a:p>
        </p:txBody>
      </p:sp>
      <p:sp>
        <p:nvSpPr>
          <p:cNvPr id="3" name="Picture Placeholder 3">
            <a:extLst>
              <a:ext uri="{FF2B5EF4-FFF2-40B4-BE49-F238E27FC236}">
                <a16:creationId xmlns:a16="http://schemas.microsoft.com/office/drawing/2014/main" id="{F43DF6E9-7B1E-FF86-2108-2E4EE071BA73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507568" y="4045060"/>
            <a:ext cx="11176863" cy="2255515"/>
          </a:xfrm>
          <a:prstGeom prst="round2DiagRect">
            <a:avLst>
              <a:gd name="adj1" fmla="val 9324"/>
              <a:gd name="adj2" fmla="val 15437"/>
            </a:avLst>
          </a:prstGeom>
        </p:spPr>
        <p:txBody>
          <a:bodyPr wrap="square">
            <a:noAutofit/>
          </a:bodyPr>
          <a:lstStyle/>
          <a:p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1222491627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>
            <a:extLst>
              <a:ext uri="{FF2B5EF4-FFF2-40B4-BE49-F238E27FC236}">
                <a16:creationId xmlns:a16="http://schemas.microsoft.com/office/drawing/2014/main" id="{F6811C85-2620-8B08-4ED7-9723A3A71A8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D2220FC-2F46-409B-BC80-CA3FF6B0018C}" type="datetime1">
              <a:rPr lang="en-US" smtClean="0"/>
              <a:t>5/2/2025</a:t>
            </a:fld>
            <a:endParaRPr lang="en-IN" dirty="0"/>
          </a:p>
        </p:txBody>
      </p:sp>
      <p:sp>
        <p:nvSpPr>
          <p:cNvPr id="9" name="Footer Placeholder 8">
            <a:extLst>
              <a:ext uri="{FF2B5EF4-FFF2-40B4-BE49-F238E27FC236}">
                <a16:creationId xmlns:a16="http://schemas.microsoft.com/office/drawing/2014/main" id="{D0C33E00-4145-A613-CA06-53FF442FD0E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chemeClr val="bg2">
                    <a:lumMod val="50000"/>
                  </a:schemeClr>
                </a:solidFill>
              </a:rPr>
              <a:t>www.yourwebsite.com</a:t>
            </a:r>
            <a:endParaRPr lang="en-US" dirty="0">
              <a:solidFill>
                <a:schemeClr val="bg2">
                  <a:lumMod val="50000"/>
                </a:schemeClr>
              </a:solidFill>
            </a:endParaRP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94253DDB-D14C-6B01-D95A-C74E241D917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US">
                <a:solidFill>
                  <a:schemeClr val="bg2">
                    <a:lumMod val="50000"/>
                  </a:schemeClr>
                </a:solidFill>
              </a:rPr>
              <a:t>Slide </a:t>
            </a:r>
            <a:fld id="{6CB62808-88BB-4E82-9200-19DAFECDBB5A}" type="slidenum">
              <a:rPr lang="en-IN" smtClean="0"/>
              <a:pPr/>
              <a:t>‹#›</a:t>
            </a:fld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167246627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>
            <a:extLst>
              <a:ext uri="{FF2B5EF4-FFF2-40B4-BE49-F238E27FC236}">
                <a16:creationId xmlns:a16="http://schemas.microsoft.com/office/drawing/2014/main" id="{F6811C85-2620-8B08-4ED7-9723A3A71A8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D2220FC-2F46-409B-BC80-CA3FF6B0018C}" type="datetime1">
              <a:rPr lang="en-US" smtClean="0"/>
              <a:t>5/2/2025</a:t>
            </a:fld>
            <a:endParaRPr lang="en-IN" dirty="0"/>
          </a:p>
        </p:txBody>
      </p:sp>
      <p:sp>
        <p:nvSpPr>
          <p:cNvPr id="9" name="Footer Placeholder 8">
            <a:extLst>
              <a:ext uri="{FF2B5EF4-FFF2-40B4-BE49-F238E27FC236}">
                <a16:creationId xmlns:a16="http://schemas.microsoft.com/office/drawing/2014/main" id="{D0C33E00-4145-A613-CA06-53FF442FD0E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chemeClr val="bg2">
                    <a:lumMod val="50000"/>
                  </a:schemeClr>
                </a:solidFill>
              </a:rPr>
              <a:t>www.yourwebsite.com</a:t>
            </a:r>
            <a:endParaRPr lang="en-US" dirty="0">
              <a:solidFill>
                <a:schemeClr val="bg2">
                  <a:lumMod val="50000"/>
                </a:schemeClr>
              </a:solidFill>
            </a:endParaRP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94253DDB-D14C-6B01-D95A-C74E241D917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US">
                <a:solidFill>
                  <a:schemeClr val="bg2">
                    <a:lumMod val="50000"/>
                  </a:schemeClr>
                </a:solidFill>
              </a:rPr>
              <a:t>Slide </a:t>
            </a:r>
            <a:fld id="{6CB62808-88BB-4E82-9200-19DAFECDBB5A}" type="slidenum">
              <a:rPr lang="en-IN" smtClean="0"/>
              <a:pPr/>
              <a:t>‹#›</a:t>
            </a:fld>
            <a:endParaRPr lang="en-IN" dirty="0"/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460E853F-2544-EEF4-2E77-721A5DF3277C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6798426" y="368299"/>
            <a:ext cx="4900729" cy="5975939"/>
          </a:xfrm>
        </p:spPr>
        <p:txBody>
          <a:bodyPr/>
          <a:lstStyle/>
          <a:p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735963601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7">
            <a:extLst>
              <a:ext uri="{FF2B5EF4-FFF2-40B4-BE49-F238E27FC236}">
                <a16:creationId xmlns:a16="http://schemas.microsoft.com/office/drawing/2014/main" id="{F6811C85-2620-8B08-4ED7-9723A3A71A8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D2220FC-2F46-409B-BC80-CA3FF6B0018C}" type="datetime1">
              <a:rPr lang="en-US" smtClean="0"/>
              <a:t>5/2/2025</a:t>
            </a:fld>
            <a:endParaRPr lang="en-IN" dirty="0"/>
          </a:p>
        </p:txBody>
      </p:sp>
      <p:sp>
        <p:nvSpPr>
          <p:cNvPr id="9" name="Footer Placeholder 8">
            <a:extLst>
              <a:ext uri="{FF2B5EF4-FFF2-40B4-BE49-F238E27FC236}">
                <a16:creationId xmlns:a16="http://schemas.microsoft.com/office/drawing/2014/main" id="{D0C33E00-4145-A613-CA06-53FF442FD0E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chemeClr val="bg2">
                    <a:lumMod val="50000"/>
                  </a:schemeClr>
                </a:solidFill>
              </a:rPr>
              <a:t>www.yourwebsite.com</a:t>
            </a:r>
            <a:endParaRPr lang="en-US" dirty="0">
              <a:solidFill>
                <a:schemeClr val="bg2">
                  <a:lumMod val="50000"/>
                </a:schemeClr>
              </a:solidFill>
            </a:endParaRP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94253DDB-D14C-6B01-D95A-C74E241D917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US">
                <a:solidFill>
                  <a:schemeClr val="bg2">
                    <a:lumMod val="50000"/>
                  </a:schemeClr>
                </a:solidFill>
              </a:rPr>
              <a:t>Slide </a:t>
            </a:r>
            <a:fld id="{6CB62808-88BB-4E82-9200-19DAFECDBB5A}" type="slidenum">
              <a:rPr lang="en-IN" smtClean="0"/>
              <a:pPr/>
              <a:t>‹#›</a:t>
            </a:fld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1173225201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F3767F8-BE57-86BD-012C-10939C146CD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53104" y="152400"/>
            <a:ext cx="4518921" cy="1832043"/>
          </a:xfrm>
          <a:prstGeom prst="rect">
            <a:avLst/>
          </a:prstGeom>
        </p:spPr>
        <p:txBody>
          <a:bodyPr anchor="b"/>
          <a:lstStyle>
            <a:lvl1pPr>
              <a:defRPr sz="3200"/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2422FD69-7898-2CEC-4367-DD313425D4A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893013" y="152400"/>
            <a:ext cx="7053423" cy="6248399"/>
          </a:xfrm>
          <a:prstGeom prst="rect">
            <a:avLst/>
          </a:prstGeo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8BCC4C49-50FB-72CF-A5A1-0900ECFE70A2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253104" y="2057400"/>
            <a:ext cx="4518921" cy="434340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1" name="Date Placeholder 10">
            <a:extLst>
              <a:ext uri="{FF2B5EF4-FFF2-40B4-BE49-F238E27FC236}">
                <a16:creationId xmlns:a16="http://schemas.microsoft.com/office/drawing/2014/main" id="{77901EF5-F8A0-9301-D368-4733F351DD4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CA139AA-07F1-4BD2-9544-756326A1526C}" type="datetime1">
              <a:rPr lang="en-US" smtClean="0"/>
              <a:t>5/2/2025</a:t>
            </a:fld>
            <a:endParaRPr lang="en-IN" dirty="0"/>
          </a:p>
        </p:txBody>
      </p:sp>
      <p:sp>
        <p:nvSpPr>
          <p:cNvPr id="12" name="Footer Placeholder 11">
            <a:extLst>
              <a:ext uri="{FF2B5EF4-FFF2-40B4-BE49-F238E27FC236}">
                <a16:creationId xmlns:a16="http://schemas.microsoft.com/office/drawing/2014/main" id="{E8F78A86-1A5A-1031-56D2-40D6B41D0CF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chemeClr val="bg2">
                    <a:lumMod val="50000"/>
                  </a:schemeClr>
                </a:solidFill>
              </a:rPr>
              <a:t>www.yourwebsite.com</a:t>
            </a:r>
            <a:endParaRPr lang="en-US" dirty="0">
              <a:solidFill>
                <a:schemeClr val="bg2">
                  <a:lumMod val="50000"/>
                </a:schemeClr>
              </a:solidFill>
            </a:endParaRPr>
          </a:p>
        </p:txBody>
      </p:sp>
      <p:sp>
        <p:nvSpPr>
          <p:cNvPr id="13" name="Slide Number Placeholder 12">
            <a:extLst>
              <a:ext uri="{FF2B5EF4-FFF2-40B4-BE49-F238E27FC236}">
                <a16:creationId xmlns:a16="http://schemas.microsoft.com/office/drawing/2014/main" id="{E248F077-73FB-C0AB-7BB3-FF1088C7210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US">
                <a:solidFill>
                  <a:schemeClr val="bg2">
                    <a:lumMod val="50000"/>
                  </a:schemeClr>
                </a:solidFill>
              </a:rPr>
              <a:t>Slide </a:t>
            </a:r>
            <a:fld id="{6CB62808-88BB-4E82-9200-19DAFECDBB5A}" type="slidenum">
              <a:rPr lang="en-IN" smtClean="0"/>
              <a:pPr/>
              <a:t>‹#›</a:t>
            </a:fld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3901835235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6DAC455-FD94-1FF0-0B39-EC4297E7D50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53104" y="152400"/>
            <a:ext cx="4518921" cy="1827219"/>
          </a:xfrm>
          <a:prstGeom prst="rect">
            <a:avLst/>
          </a:prstGeo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5230827C-6800-EF61-D1C2-49F188EC34E0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4863830" y="152400"/>
            <a:ext cx="7082606" cy="6306765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0F4D69A3-B4D6-23DA-2ACA-D61FB81FE5E8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253104" y="2057399"/>
            <a:ext cx="4518921" cy="4401765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1" name="Date Placeholder 10">
            <a:extLst>
              <a:ext uri="{FF2B5EF4-FFF2-40B4-BE49-F238E27FC236}">
                <a16:creationId xmlns:a16="http://schemas.microsoft.com/office/drawing/2014/main" id="{803C2BD7-BC02-8DC8-5A77-29DCBE97293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A025F9D-2F64-4748-87ED-F4E433C189E3}" type="datetime1">
              <a:rPr lang="en-US" smtClean="0"/>
              <a:t>5/2/2025</a:t>
            </a:fld>
            <a:endParaRPr lang="en-IN" dirty="0"/>
          </a:p>
        </p:txBody>
      </p:sp>
      <p:sp>
        <p:nvSpPr>
          <p:cNvPr id="12" name="Footer Placeholder 11">
            <a:extLst>
              <a:ext uri="{FF2B5EF4-FFF2-40B4-BE49-F238E27FC236}">
                <a16:creationId xmlns:a16="http://schemas.microsoft.com/office/drawing/2014/main" id="{34BF8C3F-3431-EE2E-E054-387F1C52142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chemeClr val="bg2">
                    <a:lumMod val="50000"/>
                  </a:schemeClr>
                </a:solidFill>
              </a:rPr>
              <a:t>www.yourwebsite.com</a:t>
            </a:r>
            <a:endParaRPr lang="en-US" dirty="0">
              <a:solidFill>
                <a:schemeClr val="bg2">
                  <a:lumMod val="50000"/>
                </a:schemeClr>
              </a:solidFill>
            </a:endParaRPr>
          </a:p>
        </p:txBody>
      </p:sp>
      <p:sp>
        <p:nvSpPr>
          <p:cNvPr id="13" name="Slide Number Placeholder 12">
            <a:extLst>
              <a:ext uri="{FF2B5EF4-FFF2-40B4-BE49-F238E27FC236}">
                <a16:creationId xmlns:a16="http://schemas.microsoft.com/office/drawing/2014/main" id="{E2FDAA60-2463-4B57-4A0C-E426A56EDB6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US">
                <a:solidFill>
                  <a:schemeClr val="bg2">
                    <a:lumMod val="50000"/>
                  </a:schemeClr>
                </a:solidFill>
              </a:rPr>
              <a:t>Slide </a:t>
            </a:r>
            <a:fld id="{6CB62808-88BB-4E82-9200-19DAFECDBB5A}" type="slidenum">
              <a:rPr lang="en-IN" smtClean="0"/>
              <a:pPr/>
              <a:t>‹#›</a:t>
            </a:fld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3798441322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4CFEC79-766F-C764-579D-464DE41B409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53104" y="152400"/>
            <a:ext cx="11693332" cy="720726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1679E1ED-A5A7-DC84-23BE-C1CEFB1204DB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253105" y="963038"/>
            <a:ext cx="11693330" cy="5496128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Date Placeholder 9">
            <a:extLst>
              <a:ext uri="{FF2B5EF4-FFF2-40B4-BE49-F238E27FC236}">
                <a16:creationId xmlns:a16="http://schemas.microsoft.com/office/drawing/2014/main" id="{4EC9452B-E650-DF8F-81CF-702DB24CACB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1EA6333-2D63-48AF-BE2C-97A47AA0D178}" type="datetime1">
              <a:rPr lang="en-US" smtClean="0"/>
              <a:t>5/2/2025</a:t>
            </a:fld>
            <a:endParaRPr lang="en-IN" dirty="0"/>
          </a:p>
        </p:txBody>
      </p:sp>
      <p:sp>
        <p:nvSpPr>
          <p:cNvPr id="11" name="Footer Placeholder 10">
            <a:extLst>
              <a:ext uri="{FF2B5EF4-FFF2-40B4-BE49-F238E27FC236}">
                <a16:creationId xmlns:a16="http://schemas.microsoft.com/office/drawing/2014/main" id="{E7513F4E-34C6-D556-8BF2-222B7936F98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chemeClr val="bg2">
                    <a:lumMod val="50000"/>
                  </a:schemeClr>
                </a:solidFill>
              </a:rPr>
              <a:t>www.yourwebsite.com</a:t>
            </a:r>
            <a:endParaRPr lang="en-US" dirty="0">
              <a:solidFill>
                <a:schemeClr val="bg2">
                  <a:lumMod val="50000"/>
                </a:schemeClr>
              </a:solidFill>
            </a:endParaRPr>
          </a:p>
        </p:txBody>
      </p:sp>
      <p:sp>
        <p:nvSpPr>
          <p:cNvPr id="12" name="Slide Number Placeholder 11">
            <a:extLst>
              <a:ext uri="{FF2B5EF4-FFF2-40B4-BE49-F238E27FC236}">
                <a16:creationId xmlns:a16="http://schemas.microsoft.com/office/drawing/2014/main" id="{AFF802FB-4925-D514-E62E-3AA1A5C30F1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US">
                <a:solidFill>
                  <a:schemeClr val="bg2">
                    <a:lumMod val="50000"/>
                  </a:schemeClr>
                </a:solidFill>
              </a:rPr>
              <a:t>Slide </a:t>
            </a:r>
            <a:fld id="{6CB62808-88BB-4E82-9200-19DAFECDBB5A}" type="slidenum">
              <a:rPr lang="en-IN" smtClean="0"/>
              <a:pPr/>
              <a:t>‹#›</a:t>
            </a:fld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678352507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>
            <a:extLst>
              <a:ext uri="{FF2B5EF4-FFF2-40B4-BE49-F238E27FC236}">
                <a16:creationId xmlns:a16="http://schemas.microsoft.com/office/drawing/2014/main" id="{D7F91AA6-9F1E-6958-3196-6F27D467128B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10593420" y="152400"/>
            <a:ext cx="1353015" cy="6287311"/>
          </a:xfrm>
          <a:prstGeom prst="rect">
            <a:avLst/>
          </a:prstGeo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D9033856-232C-636F-E19C-C0671F64D264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253103" y="152400"/>
            <a:ext cx="10223585" cy="6287311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Date Placeholder 9">
            <a:extLst>
              <a:ext uri="{FF2B5EF4-FFF2-40B4-BE49-F238E27FC236}">
                <a16:creationId xmlns:a16="http://schemas.microsoft.com/office/drawing/2014/main" id="{BFD43377-ECC9-A1C8-25D8-6715B9ADD3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6663A04-B449-4FC6-8FA8-AB054F9CF9D8}" type="datetime1">
              <a:rPr lang="en-US" smtClean="0"/>
              <a:t>5/2/2025</a:t>
            </a:fld>
            <a:endParaRPr lang="en-IN" dirty="0"/>
          </a:p>
        </p:txBody>
      </p:sp>
      <p:sp>
        <p:nvSpPr>
          <p:cNvPr id="11" name="Footer Placeholder 10">
            <a:extLst>
              <a:ext uri="{FF2B5EF4-FFF2-40B4-BE49-F238E27FC236}">
                <a16:creationId xmlns:a16="http://schemas.microsoft.com/office/drawing/2014/main" id="{6DBD5E12-6F81-3129-D59E-75B1F4CF981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chemeClr val="bg2">
                    <a:lumMod val="50000"/>
                  </a:schemeClr>
                </a:solidFill>
              </a:rPr>
              <a:t>www.yourwebsite.com</a:t>
            </a:r>
            <a:endParaRPr lang="en-US" dirty="0">
              <a:solidFill>
                <a:schemeClr val="bg2">
                  <a:lumMod val="50000"/>
                </a:schemeClr>
              </a:solidFill>
            </a:endParaRPr>
          </a:p>
        </p:txBody>
      </p:sp>
      <p:sp>
        <p:nvSpPr>
          <p:cNvPr id="12" name="Slide Number Placeholder 11">
            <a:extLst>
              <a:ext uri="{FF2B5EF4-FFF2-40B4-BE49-F238E27FC236}">
                <a16:creationId xmlns:a16="http://schemas.microsoft.com/office/drawing/2014/main" id="{D1080B34-2F64-9B08-253F-9BFD62FD169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US">
                <a:solidFill>
                  <a:schemeClr val="bg2">
                    <a:lumMod val="50000"/>
                  </a:schemeClr>
                </a:solidFill>
              </a:rPr>
              <a:t>Slide </a:t>
            </a:r>
            <a:fld id="{6CB62808-88BB-4E82-9200-19DAFECDBB5A}" type="slidenum">
              <a:rPr lang="en-IN" smtClean="0"/>
              <a:pPr/>
              <a:t>‹#›</a:t>
            </a:fld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3378836189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 4">
            <a:extLst>
              <a:ext uri="{FF2B5EF4-FFF2-40B4-BE49-F238E27FC236}">
                <a16:creationId xmlns:a16="http://schemas.microsoft.com/office/drawing/2014/main" id="{206443FA-B4E4-066E-C79E-DC3DCCA07A39}"/>
              </a:ext>
            </a:extLst>
          </p:cNvPr>
          <p:cNvGrpSpPr/>
          <p:nvPr userDrawn="1"/>
        </p:nvGrpSpPr>
        <p:grpSpPr>
          <a:xfrm>
            <a:off x="-25746" y="-21789"/>
            <a:ext cx="12587358" cy="6879789"/>
            <a:chOff x="-25746" y="-21789"/>
            <a:chExt cx="12587358" cy="6879789"/>
          </a:xfrm>
        </p:grpSpPr>
        <p:grpSp>
          <p:nvGrpSpPr>
            <p:cNvPr id="9" name="Group 8">
              <a:extLst>
                <a:ext uri="{FF2B5EF4-FFF2-40B4-BE49-F238E27FC236}">
                  <a16:creationId xmlns:a16="http://schemas.microsoft.com/office/drawing/2014/main" id="{AD3DF601-CA5E-F65B-F689-38042BD0FA9A}"/>
                </a:ext>
              </a:extLst>
            </p:cNvPr>
            <p:cNvGrpSpPr/>
            <p:nvPr userDrawn="1"/>
          </p:nvGrpSpPr>
          <p:grpSpPr>
            <a:xfrm>
              <a:off x="-25746" y="-21789"/>
              <a:ext cx="12587358" cy="6879789"/>
              <a:chOff x="-25746" y="-21789"/>
              <a:chExt cx="12587358" cy="6879789"/>
            </a:xfrm>
          </p:grpSpPr>
          <p:sp>
            <p:nvSpPr>
              <p:cNvPr id="11" name="Rectangle 10">
                <a:extLst>
                  <a:ext uri="{FF2B5EF4-FFF2-40B4-BE49-F238E27FC236}">
                    <a16:creationId xmlns:a16="http://schemas.microsoft.com/office/drawing/2014/main" id="{507E057A-59BB-A04B-F806-E92876D01D89}"/>
                  </a:ext>
                </a:extLst>
              </p:cNvPr>
              <p:cNvSpPr/>
              <p:nvPr userDrawn="1"/>
            </p:nvSpPr>
            <p:spPr>
              <a:xfrm>
                <a:off x="0" y="0"/>
                <a:ext cx="12192000" cy="6858000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N" dirty="0"/>
              </a:p>
            </p:txBody>
          </p:sp>
          <p:grpSp>
            <p:nvGrpSpPr>
              <p:cNvPr id="12" name="Group 11">
                <a:extLst>
                  <a:ext uri="{FF2B5EF4-FFF2-40B4-BE49-F238E27FC236}">
                    <a16:creationId xmlns:a16="http://schemas.microsoft.com/office/drawing/2014/main" id="{A08C8DDE-EBA8-B12B-7ABD-BF8EA230B507}"/>
                  </a:ext>
                </a:extLst>
              </p:cNvPr>
              <p:cNvGrpSpPr/>
              <p:nvPr/>
            </p:nvGrpSpPr>
            <p:grpSpPr>
              <a:xfrm>
                <a:off x="-25746" y="-21789"/>
                <a:ext cx="12217745" cy="6879783"/>
                <a:chOff x="-25746" y="-21789"/>
                <a:chExt cx="12217745" cy="6879783"/>
              </a:xfrm>
            </p:grpSpPr>
            <p:grpSp>
              <p:nvGrpSpPr>
                <p:cNvPr id="37" name="Group 36">
                  <a:extLst>
                    <a:ext uri="{FF2B5EF4-FFF2-40B4-BE49-F238E27FC236}">
                      <a16:creationId xmlns:a16="http://schemas.microsoft.com/office/drawing/2014/main" id="{40C95D3B-FFB8-BDD5-44D5-F1F3151358FF}"/>
                    </a:ext>
                  </a:extLst>
                </p:cNvPr>
                <p:cNvGrpSpPr/>
                <p:nvPr/>
              </p:nvGrpSpPr>
              <p:grpSpPr>
                <a:xfrm>
                  <a:off x="-25746" y="-21789"/>
                  <a:ext cx="12217745" cy="6879783"/>
                  <a:chOff x="-25746" y="-21789"/>
                  <a:chExt cx="12217745" cy="6879783"/>
                </a:xfrm>
              </p:grpSpPr>
              <p:grpSp>
                <p:nvGrpSpPr>
                  <p:cNvPr id="56" name="Group 55">
                    <a:extLst>
                      <a:ext uri="{FF2B5EF4-FFF2-40B4-BE49-F238E27FC236}">
                        <a16:creationId xmlns:a16="http://schemas.microsoft.com/office/drawing/2014/main" id="{69EC0F1B-B1B2-A235-2260-982945BF1328}"/>
                      </a:ext>
                    </a:extLst>
                  </p:cNvPr>
                  <p:cNvGrpSpPr/>
                  <p:nvPr/>
                </p:nvGrpSpPr>
                <p:grpSpPr>
                  <a:xfrm>
                    <a:off x="405590" y="-21789"/>
                    <a:ext cx="11380820" cy="6879783"/>
                    <a:chOff x="559620" y="759913"/>
                    <a:chExt cx="11072751" cy="5907587"/>
                  </a:xfrm>
                </p:grpSpPr>
                <p:cxnSp>
                  <p:nvCxnSpPr>
                    <p:cNvPr id="75" name="Straight Connector 74">
                      <a:extLst>
                        <a:ext uri="{FF2B5EF4-FFF2-40B4-BE49-F238E27FC236}">
                          <a16:creationId xmlns:a16="http://schemas.microsoft.com/office/drawing/2014/main" id="{C4815BE5-E981-9143-DA1B-E06134F4986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59620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76" name="Straight Connector 75">
                      <a:extLst>
                        <a:ext uri="{FF2B5EF4-FFF2-40B4-BE49-F238E27FC236}">
                          <a16:creationId xmlns:a16="http://schemas.microsoft.com/office/drawing/2014/main" id="{E0B32258-137D-30A3-65C0-1E729F2BBC7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941439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77" name="Straight Connector 76">
                      <a:extLst>
                        <a:ext uri="{FF2B5EF4-FFF2-40B4-BE49-F238E27FC236}">
                          <a16:creationId xmlns:a16="http://schemas.microsoft.com/office/drawing/2014/main" id="{4B06F08B-60F0-CCB2-3ECD-274A54E2102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1323258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78" name="Straight Connector 77">
                      <a:extLst>
                        <a:ext uri="{FF2B5EF4-FFF2-40B4-BE49-F238E27FC236}">
                          <a16:creationId xmlns:a16="http://schemas.microsoft.com/office/drawing/2014/main" id="{40A563AC-4EE2-5FE7-7332-7B8BC7C2BF7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1705077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79" name="Straight Connector 78">
                      <a:extLst>
                        <a:ext uri="{FF2B5EF4-FFF2-40B4-BE49-F238E27FC236}">
                          <a16:creationId xmlns:a16="http://schemas.microsoft.com/office/drawing/2014/main" id="{85E7492E-4570-B7EC-289A-1AADEC3CECD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2086896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80" name="Straight Connector 79">
                      <a:extLst>
                        <a:ext uri="{FF2B5EF4-FFF2-40B4-BE49-F238E27FC236}">
                          <a16:creationId xmlns:a16="http://schemas.microsoft.com/office/drawing/2014/main" id="{C58ADEE4-0281-2A12-73AF-CCAE4E6850D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2468715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81" name="Straight Connector 80">
                      <a:extLst>
                        <a:ext uri="{FF2B5EF4-FFF2-40B4-BE49-F238E27FC236}">
                          <a16:creationId xmlns:a16="http://schemas.microsoft.com/office/drawing/2014/main" id="{CB5C05EE-EAC2-C289-CAD7-49BF7423CEF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2850534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82" name="Straight Connector 81">
                      <a:extLst>
                        <a:ext uri="{FF2B5EF4-FFF2-40B4-BE49-F238E27FC236}">
                          <a16:creationId xmlns:a16="http://schemas.microsoft.com/office/drawing/2014/main" id="{91C3486C-86DA-0793-B1BF-8D7B828B666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3232353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83" name="Straight Connector 82">
                      <a:extLst>
                        <a:ext uri="{FF2B5EF4-FFF2-40B4-BE49-F238E27FC236}">
                          <a16:creationId xmlns:a16="http://schemas.microsoft.com/office/drawing/2014/main" id="{0A1CADB0-00EB-8537-10B1-CC6004F4852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3614172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84" name="Straight Connector 83">
                      <a:extLst>
                        <a:ext uri="{FF2B5EF4-FFF2-40B4-BE49-F238E27FC236}">
                          <a16:creationId xmlns:a16="http://schemas.microsoft.com/office/drawing/2014/main" id="{08532BCF-C721-6076-B266-1CBBBFA53AA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3995991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85" name="Straight Connector 84">
                      <a:extLst>
                        <a:ext uri="{FF2B5EF4-FFF2-40B4-BE49-F238E27FC236}">
                          <a16:creationId xmlns:a16="http://schemas.microsoft.com/office/drawing/2014/main" id="{10049840-3507-6638-649D-8B0FED39D4E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377810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86" name="Straight Connector 85">
                      <a:extLst>
                        <a:ext uri="{FF2B5EF4-FFF2-40B4-BE49-F238E27FC236}">
                          <a16:creationId xmlns:a16="http://schemas.microsoft.com/office/drawing/2014/main" id="{AEAD1B9B-BC4A-92CB-C994-82DAB1A8383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4759629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87" name="Straight Connector 86">
                      <a:extLst>
                        <a:ext uri="{FF2B5EF4-FFF2-40B4-BE49-F238E27FC236}">
                          <a16:creationId xmlns:a16="http://schemas.microsoft.com/office/drawing/2014/main" id="{72F569E1-6146-9158-10AA-F69683435C1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141448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88" name="Straight Connector 87">
                      <a:extLst>
                        <a:ext uri="{FF2B5EF4-FFF2-40B4-BE49-F238E27FC236}">
                          <a16:creationId xmlns:a16="http://schemas.microsoft.com/office/drawing/2014/main" id="{C925FF0D-E8DB-175A-4A18-BB37D28730F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523267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89" name="Straight Connector 88">
                      <a:extLst>
                        <a:ext uri="{FF2B5EF4-FFF2-40B4-BE49-F238E27FC236}">
                          <a16:creationId xmlns:a16="http://schemas.microsoft.com/office/drawing/2014/main" id="{4895F017-2DCF-898F-92EA-46D861503AF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5905086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90" name="Straight Connector 89">
                      <a:extLst>
                        <a:ext uri="{FF2B5EF4-FFF2-40B4-BE49-F238E27FC236}">
                          <a16:creationId xmlns:a16="http://schemas.microsoft.com/office/drawing/2014/main" id="{CE0D90F8-AED2-5E57-7EC6-F539D45E9F7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286905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91" name="Straight Connector 90">
                      <a:extLst>
                        <a:ext uri="{FF2B5EF4-FFF2-40B4-BE49-F238E27FC236}">
                          <a16:creationId xmlns:a16="http://schemas.microsoft.com/office/drawing/2014/main" id="{EBE037A7-9FEF-1823-DCAB-C0455820EF3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6668724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92" name="Straight Connector 91">
                      <a:extLst>
                        <a:ext uri="{FF2B5EF4-FFF2-40B4-BE49-F238E27FC236}">
                          <a16:creationId xmlns:a16="http://schemas.microsoft.com/office/drawing/2014/main" id="{C574B692-DA14-927E-ED9E-7BF89089165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7050543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93" name="Straight Connector 92">
                      <a:extLst>
                        <a:ext uri="{FF2B5EF4-FFF2-40B4-BE49-F238E27FC236}">
                          <a16:creationId xmlns:a16="http://schemas.microsoft.com/office/drawing/2014/main" id="{FD842B29-6D80-2F16-F6D4-A19A03FD995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7432362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94" name="Straight Connector 93">
                      <a:extLst>
                        <a:ext uri="{FF2B5EF4-FFF2-40B4-BE49-F238E27FC236}">
                          <a16:creationId xmlns:a16="http://schemas.microsoft.com/office/drawing/2014/main" id="{2B94CE59-3FF1-AE66-95B4-68645ECE79F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7814181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95" name="Straight Connector 94">
                      <a:extLst>
                        <a:ext uri="{FF2B5EF4-FFF2-40B4-BE49-F238E27FC236}">
                          <a16:creationId xmlns:a16="http://schemas.microsoft.com/office/drawing/2014/main" id="{868BC88B-434F-D3EE-6BB3-51E6D53E78D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8196000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96" name="Straight Connector 95">
                      <a:extLst>
                        <a:ext uri="{FF2B5EF4-FFF2-40B4-BE49-F238E27FC236}">
                          <a16:creationId xmlns:a16="http://schemas.microsoft.com/office/drawing/2014/main" id="{5F66B196-BE44-89CA-0A1F-8630D3164D4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8577819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97" name="Straight Connector 96">
                      <a:extLst>
                        <a:ext uri="{FF2B5EF4-FFF2-40B4-BE49-F238E27FC236}">
                          <a16:creationId xmlns:a16="http://schemas.microsoft.com/office/drawing/2014/main" id="{0EF4313F-F93E-EE11-1E46-20B5E2FE8EC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8959638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98" name="Straight Connector 97">
                      <a:extLst>
                        <a:ext uri="{FF2B5EF4-FFF2-40B4-BE49-F238E27FC236}">
                          <a16:creationId xmlns:a16="http://schemas.microsoft.com/office/drawing/2014/main" id="{414C72CC-A559-1C65-A65B-EE3F5013965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9341457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99" name="Straight Connector 98">
                      <a:extLst>
                        <a:ext uri="{FF2B5EF4-FFF2-40B4-BE49-F238E27FC236}">
                          <a16:creationId xmlns:a16="http://schemas.microsoft.com/office/drawing/2014/main" id="{24E15269-B120-1BD1-CD8B-7E964C35387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9723276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0" name="Straight Connector 99">
                      <a:extLst>
                        <a:ext uri="{FF2B5EF4-FFF2-40B4-BE49-F238E27FC236}">
                          <a16:creationId xmlns:a16="http://schemas.microsoft.com/office/drawing/2014/main" id="{A0F59026-44DE-F1AE-5952-29E85F02B48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10105095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1" name="Straight Connector 100">
                      <a:extLst>
                        <a:ext uri="{FF2B5EF4-FFF2-40B4-BE49-F238E27FC236}">
                          <a16:creationId xmlns:a16="http://schemas.microsoft.com/office/drawing/2014/main" id="{5B426168-FBC5-5AEF-140C-0B17551F63D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10486914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2" name="Straight Connector 101">
                      <a:extLst>
                        <a:ext uri="{FF2B5EF4-FFF2-40B4-BE49-F238E27FC236}">
                          <a16:creationId xmlns:a16="http://schemas.microsoft.com/office/drawing/2014/main" id="{791B6841-984E-AB61-F29C-BC4E3F8D5E6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10868733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3" name="Straight Connector 102">
                      <a:extLst>
                        <a:ext uri="{FF2B5EF4-FFF2-40B4-BE49-F238E27FC236}">
                          <a16:creationId xmlns:a16="http://schemas.microsoft.com/office/drawing/2014/main" id="{8275BFF2-3F16-7660-4198-28ED26BCC2F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11250552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4" name="Straight Connector 103">
                      <a:extLst>
                        <a:ext uri="{FF2B5EF4-FFF2-40B4-BE49-F238E27FC236}">
                          <a16:creationId xmlns:a16="http://schemas.microsoft.com/office/drawing/2014/main" id="{8BFDBE11-788A-DED0-B222-60268C03C30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11632371" y="759913"/>
                      <a:ext cx="0" cy="5907587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57" name="Group 56">
                    <a:extLst>
                      <a:ext uri="{FF2B5EF4-FFF2-40B4-BE49-F238E27FC236}">
                        <a16:creationId xmlns:a16="http://schemas.microsoft.com/office/drawing/2014/main" id="{90ED47B4-96E5-A5E5-309B-A9FD8EF62C33}"/>
                      </a:ext>
                    </a:extLst>
                  </p:cNvPr>
                  <p:cNvGrpSpPr/>
                  <p:nvPr/>
                </p:nvGrpSpPr>
                <p:grpSpPr>
                  <a:xfrm>
                    <a:off x="-25746" y="407920"/>
                    <a:ext cx="12217745" cy="6042160"/>
                    <a:chOff x="-25745" y="357709"/>
                    <a:chExt cx="12161538" cy="6042160"/>
                  </a:xfrm>
                </p:grpSpPr>
                <p:cxnSp>
                  <p:nvCxnSpPr>
                    <p:cNvPr id="58" name="Straight Connector 57">
                      <a:extLst>
                        <a:ext uri="{FF2B5EF4-FFF2-40B4-BE49-F238E27FC236}">
                          <a16:creationId xmlns:a16="http://schemas.microsoft.com/office/drawing/2014/main" id="{E1C1725E-D243-44DE-DDF9-E4F5BB8635D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357709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9" name="Straight Connector 58">
                      <a:extLst>
                        <a:ext uri="{FF2B5EF4-FFF2-40B4-BE49-F238E27FC236}">
                          <a16:creationId xmlns:a16="http://schemas.microsoft.com/office/drawing/2014/main" id="{4F042023-8159-840B-25D8-757BA03EE5A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735344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0" name="Straight Connector 59">
                      <a:extLst>
                        <a:ext uri="{FF2B5EF4-FFF2-40B4-BE49-F238E27FC236}">
                          <a16:creationId xmlns:a16="http://schemas.microsoft.com/office/drawing/2014/main" id="{6F5B7704-F46E-9B4F-C2E8-7373CED668B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1112979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1" name="Straight Connector 60">
                      <a:extLst>
                        <a:ext uri="{FF2B5EF4-FFF2-40B4-BE49-F238E27FC236}">
                          <a16:creationId xmlns:a16="http://schemas.microsoft.com/office/drawing/2014/main" id="{8C0B20AC-72B4-A57B-6BB6-3C0C7C991F0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1490614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2" name="Straight Connector 61">
                      <a:extLst>
                        <a:ext uri="{FF2B5EF4-FFF2-40B4-BE49-F238E27FC236}">
                          <a16:creationId xmlns:a16="http://schemas.microsoft.com/office/drawing/2014/main" id="{1D7BD8CF-899C-452A-C698-79AD4CA320A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1868249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3" name="Straight Connector 62">
                      <a:extLst>
                        <a:ext uri="{FF2B5EF4-FFF2-40B4-BE49-F238E27FC236}">
                          <a16:creationId xmlns:a16="http://schemas.microsoft.com/office/drawing/2014/main" id="{71EBF713-6271-0EE8-435B-946454585B3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2245884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4" name="Straight Connector 63">
                      <a:extLst>
                        <a:ext uri="{FF2B5EF4-FFF2-40B4-BE49-F238E27FC236}">
                          <a16:creationId xmlns:a16="http://schemas.microsoft.com/office/drawing/2014/main" id="{BAC14FF6-386D-7388-FB41-4E1153E8527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2623519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5" name="Straight Connector 64">
                      <a:extLst>
                        <a:ext uri="{FF2B5EF4-FFF2-40B4-BE49-F238E27FC236}">
                          <a16:creationId xmlns:a16="http://schemas.microsoft.com/office/drawing/2014/main" id="{F9CD3E0D-5763-1536-30F4-1A73D52B5BF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3001154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6" name="Straight Connector 65">
                      <a:extLst>
                        <a:ext uri="{FF2B5EF4-FFF2-40B4-BE49-F238E27FC236}">
                          <a16:creationId xmlns:a16="http://schemas.microsoft.com/office/drawing/2014/main" id="{D8AE2089-C373-903D-948C-502E2542597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3378789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7" name="Straight Connector 66">
                      <a:extLst>
                        <a:ext uri="{FF2B5EF4-FFF2-40B4-BE49-F238E27FC236}">
                          <a16:creationId xmlns:a16="http://schemas.microsoft.com/office/drawing/2014/main" id="{01919AF2-C9E2-07FD-150C-738C785E9AF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3756424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8" name="Straight Connector 67">
                      <a:extLst>
                        <a:ext uri="{FF2B5EF4-FFF2-40B4-BE49-F238E27FC236}">
                          <a16:creationId xmlns:a16="http://schemas.microsoft.com/office/drawing/2014/main" id="{5D4A2B50-6ED5-D641-6D4C-6F8CF36735B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4134059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9" name="Straight Connector 68">
                      <a:extLst>
                        <a:ext uri="{FF2B5EF4-FFF2-40B4-BE49-F238E27FC236}">
                          <a16:creationId xmlns:a16="http://schemas.microsoft.com/office/drawing/2014/main" id="{CA2A27C8-57A5-9AC9-91F3-0FE1D352F06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4511694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70" name="Straight Connector 69">
                      <a:extLst>
                        <a:ext uri="{FF2B5EF4-FFF2-40B4-BE49-F238E27FC236}">
                          <a16:creationId xmlns:a16="http://schemas.microsoft.com/office/drawing/2014/main" id="{9447843D-3743-E9DA-AC5C-74999D0EAD2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4889329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71" name="Straight Connector 70">
                      <a:extLst>
                        <a:ext uri="{FF2B5EF4-FFF2-40B4-BE49-F238E27FC236}">
                          <a16:creationId xmlns:a16="http://schemas.microsoft.com/office/drawing/2014/main" id="{CD8487D2-222B-CBB5-3519-46CFD0F3DE8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5266964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72" name="Straight Connector 71">
                      <a:extLst>
                        <a:ext uri="{FF2B5EF4-FFF2-40B4-BE49-F238E27FC236}">
                          <a16:creationId xmlns:a16="http://schemas.microsoft.com/office/drawing/2014/main" id="{7B93CFF9-5994-8D86-4FDB-0099F5EDF16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5644599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73" name="Straight Connector 72">
                      <a:extLst>
                        <a:ext uri="{FF2B5EF4-FFF2-40B4-BE49-F238E27FC236}">
                          <a16:creationId xmlns:a16="http://schemas.microsoft.com/office/drawing/2014/main" id="{11D9ECEF-6D2E-DCC3-C5BE-66C2D1CCEA2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6022234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74" name="Straight Connector 73">
                      <a:extLst>
                        <a:ext uri="{FF2B5EF4-FFF2-40B4-BE49-F238E27FC236}">
                          <a16:creationId xmlns:a16="http://schemas.microsoft.com/office/drawing/2014/main" id="{5DD67CF7-1093-2446-A6DD-09DB39962EA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-25745" y="6399869"/>
                      <a:ext cx="12161538" cy="0"/>
                    </a:xfrm>
                    <a:prstGeom prst="line">
                      <a:avLst/>
                    </a:prstGeom>
                    <a:ln w="12700">
                      <a:solidFill>
                        <a:schemeClr val="accent5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grpSp>
              <p:nvGrpSpPr>
                <p:cNvPr id="38" name="Group 37">
                  <a:extLst>
                    <a:ext uri="{FF2B5EF4-FFF2-40B4-BE49-F238E27FC236}">
                      <a16:creationId xmlns:a16="http://schemas.microsoft.com/office/drawing/2014/main" id="{3FA03B2A-D2FC-2EB5-51C1-9A41F2A7507D}"/>
                    </a:ext>
                  </a:extLst>
                </p:cNvPr>
                <p:cNvGrpSpPr/>
                <p:nvPr/>
              </p:nvGrpSpPr>
              <p:grpSpPr>
                <a:xfrm>
                  <a:off x="335949" y="306466"/>
                  <a:ext cx="11521591" cy="6245572"/>
                  <a:chOff x="335949" y="306466"/>
                  <a:chExt cx="11521591" cy="6245572"/>
                </a:xfrm>
                <a:solidFill>
                  <a:schemeClr val="accent5"/>
                </a:solidFill>
              </p:grpSpPr>
              <p:sp>
                <p:nvSpPr>
                  <p:cNvPr id="39" name="Freeform: Shape 38">
                    <a:extLst>
                      <a:ext uri="{FF2B5EF4-FFF2-40B4-BE49-F238E27FC236}">
                        <a16:creationId xmlns:a16="http://schemas.microsoft.com/office/drawing/2014/main" id="{6D2A2424-1773-1533-730C-C4B1CCE74042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306466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0" name="Freeform: Shape 39">
                    <a:extLst>
                      <a:ext uri="{FF2B5EF4-FFF2-40B4-BE49-F238E27FC236}">
                        <a16:creationId xmlns:a16="http://schemas.microsoft.com/office/drawing/2014/main" id="{0328DA33-2975-6D78-E587-75AA110A86A1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684221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" name="Freeform: Shape 40">
                    <a:extLst>
                      <a:ext uri="{FF2B5EF4-FFF2-40B4-BE49-F238E27FC236}">
                        <a16:creationId xmlns:a16="http://schemas.microsoft.com/office/drawing/2014/main" id="{20ECC5B3-AD3E-4753-9194-1391C7163B77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1061976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2" name="Freeform: Shape 41">
                    <a:extLst>
                      <a:ext uri="{FF2B5EF4-FFF2-40B4-BE49-F238E27FC236}">
                        <a16:creationId xmlns:a16="http://schemas.microsoft.com/office/drawing/2014/main" id="{76B84ACB-103D-C91A-F05A-691CD2F4263D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1439731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" name="Freeform: Shape 42">
                    <a:extLst>
                      <a:ext uri="{FF2B5EF4-FFF2-40B4-BE49-F238E27FC236}">
                        <a16:creationId xmlns:a16="http://schemas.microsoft.com/office/drawing/2014/main" id="{9D26B052-B3D0-991F-AE92-3459A444C515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1817486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4" name="Freeform: Shape 43">
                    <a:extLst>
                      <a:ext uri="{FF2B5EF4-FFF2-40B4-BE49-F238E27FC236}">
                        <a16:creationId xmlns:a16="http://schemas.microsoft.com/office/drawing/2014/main" id="{C46C150C-9380-1CD9-5CE7-92EA193BBF07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2195241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" name="Freeform: Shape 44">
                    <a:extLst>
                      <a:ext uri="{FF2B5EF4-FFF2-40B4-BE49-F238E27FC236}">
                        <a16:creationId xmlns:a16="http://schemas.microsoft.com/office/drawing/2014/main" id="{05265BBB-217C-EE20-C41F-C64C3391A995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2572996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" name="Freeform: Shape 45">
                    <a:extLst>
                      <a:ext uri="{FF2B5EF4-FFF2-40B4-BE49-F238E27FC236}">
                        <a16:creationId xmlns:a16="http://schemas.microsoft.com/office/drawing/2014/main" id="{3C127444-2D73-6077-D95F-5D1582475916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2950751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7" name="Freeform: Shape 46">
                    <a:extLst>
                      <a:ext uri="{FF2B5EF4-FFF2-40B4-BE49-F238E27FC236}">
                        <a16:creationId xmlns:a16="http://schemas.microsoft.com/office/drawing/2014/main" id="{F298200D-4817-4BC1-CEFB-34295B0B1EDD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3328506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8" name="Freeform: Shape 47">
                    <a:extLst>
                      <a:ext uri="{FF2B5EF4-FFF2-40B4-BE49-F238E27FC236}">
                        <a16:creationId xmlns:a16="http://schemas.microsoft.com/office/drawing/2014/main" id="{5782A214-EFA1-0498-637C-4F0D3DAB2CE5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3706261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9" name="Freeform: Shape 48">
                    <a:extLst>
                      <a:ext uri="{FF2B5EF4-FFF2-40B4-BE49-F238E27FC236}">
                        <a16:creationId xmlns:a16="http://schemas.microsoft.com/office/drawing/2014/main" id="{08E08DF5-CC25-D5B1-5F2F-BD91C94BA63E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4084016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" name="Freeform: Shape 49">
                    <a:extLst>
                      <a:ext uri="{FF2B5EF4-FFF2-40B4-BE49-F238E27FC236}">
                        <a16:creationId xmlns:a16="http://schemas.microsoft.com/office/drawing/2014/main" id="{0B7F90AF-E7A5-C23D-0B4A-ED7D9BFC9E5C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4461771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1" name="Freeform: Shape 50">
                    <a:extLst>
                      <a:ext uri="{FF2B5EF4-FFF2-40B4-BE49-F238E27FC236}">
                        <a16:creationId xmlns:a16="http://schemas.microsoft.com/office/drawing/2014/main" id="{78512E71-6A74-43CD-95D3-5A48F99D0BCF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4839526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2" name="Freeform: Shape 51">
                    <a:extLst>
                      <a:ext uri="{FF2B5EF4-FFF2-40B4-BE49-F238E27FC236}">
                        <a16:creationId xmlns:a16="http://schemas.microsoft.com/office/drawing/2014/main" id="{C04A1273-F2F2-BBDA-8D18-5461EE5E28EC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5217281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" name="Freeform: Shape 52">
                    <a:extLst>
                      <a:ext uri="{FF2B5EF4-FFF2-40B4-BE49-F238E27FC236}">
                        <a16:creationId xmlns:a16="http://schemas.microsoft.com/office/drawing/2014/main" id="{02B1DFBB-F5EB-6A06-2402-E23F07DEE73B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5595036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" name="Freeform: Shape 53">
                    <a:extLst>
                      <a:ext uri="{FF2B5EF4-FFF2-40B4-BE49-F238E27FC236}">
                        <a16:creationId xmlns:a16="http://schemas.microsoft.com/office/drawing/2014/main" id="{D849F3A3-FD57-93FD-7AF4-E62FFFA580A1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5972791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5" name="Freeform: Shape 54">
                    <a:extLst>
                      <a:ext uri="{FF2B5EF4-FFF2-40B4-BE49-F238E27FC236}">
                        <a16:creationId xmlns:a16="http://schemas.microsoft.com/office/drawing/2014/main" id="{956BC34A-78D0-FCEE-D9AC-12F945FFA90B}"/>
                      </a:ext>
                    </a:extLst>
                  </p:cNvPr>
                  <p:cNvSpPr/>
                  <p:nvPr/>
                </p:nvSpPr>
                <p:spPr>
                  <a:xfrm rot="21581409">
                    <a:off x="335949" y="6350548"/>
                    <a:ext cx="11521591" cy="201490"/>
                  </a:xfrm>
                  <a:custGeom>
                    <a:avLst/>
                    <a:gdLst>
                      <a:gd name="connsiteX0" fmla="*/ 11451980 w 11521591"/>
                      <a:gd name="connsiteY0" fmla="*/ 61554 h 201490"/>
                      <a:gd name="connsiteX1" fmla="*/ 11467530 w 11521591"/>
                      <a:gd name="connsiteY1" fmla="*/ 112027 h 201490"/>
                      <a:gd name="connsiteX2" fmla="*/ 11521591 w 11521591"/>
                      <a:gd name="connsiteY2" fmla="*/ 132359 h 201490"/>
                      <a:gd name="connsiteX3" fmla="*/ 11470400 w 11521591"/>
                      <a:gd name="connsiteY3" fmla="*/ 149582 h 201490"/>
                      <a:gd name="connsiteX4" fmla="*/ 11452220 w 11521591"/>
                      <a:gd name="connsiteY4" fmla="*/ 201490 h 201490"/>
                      <a:gd name="connsiteX5" fmla="*/ 11431648 w 11521591"/>
                      <a:gd name="connsiteY5" fmla="*/ 147907 h 201490"/>
                      <a:gd name="connsiteX6" fmla="*/ 11382131 w 11521591"/>
                      <a:gd name="connsiteY6" fmla="*/ 131881 h 201490"/>
                      <a:gd name="connsiteX7" fmla="*/ 11436671 w 11521591"/>
                      <a:gd name="connsiteY7" fmla="*/ 112027 h 201490"/>
                      <a:gd name="connsiteX8" fmla="*/ 11451980 w 11521591"/>
                      <a:gd name="connsiteY8" fmla="*/ 61554 h 201490"/>
                      <a:gd name="connsiteX9" fmla="*/ 11059488 w 11521591"/>
                      <a:gd name="connsiteY9" fmla="*/ 59431 h 201490"/>
                      <a:gd name="connsiteX10" fmla="*/ 11075037 w 11521591"/>
                      <a:gd name="connsiteY10" fmla="*/ 109904 h 201490"/>
                      <a:gd name="connsiteX11" fmla="*/ 11129099 w 11521591"/>
                      <a:gd name="connsiteY11" fmla="*/ 130237 h 201490"/>
                      <a:gd name="connsiteX12" fmla="*/ 11077907 w 11521591"/>
                      <a:gd name="connsiteY12" fmla="*/ 147460 h 201490"/>
                      <a:gd name="connsiteX13" fmla="*/ 11059727 w 11521591"/>
                      <a:gd name="connsiteY13" fmla="*/ 199367 h 201490"/>
                      <a:gd name="connsiteX14" fmla="*/ 11039156 w 11521591"/>
                      <a:gd name="connsiteY14" fmla="*/ 145785 h 201490"/>
                      <a:gd name="connsiteX15" fmla="*/ 10989639 w 11521591"/>
                      <a:gd name="connsiteY15" fmla="*/ 129758 h 201490"/>
                      <a:gd name="connsiteX16" fmla="*/ 11044179 w 11521591"/>
                      <a:gd name="connsiteY16" fmla="*/ 109904 h 201490"/>
                      <a:gd name="connsiteX17" fmla="*/ 11059488 w 11521591"/>
                      <a:gd name="connsiteY17" fmla="*/ 59431 h 201490"/>
                      <a:gd name="connsiteX18" fmla="*/ 10667001 w 11521591"/>
                      <a:gd name="connsiteY18" fmla="*/ 57309 h 201490"/>
                      <a:gd name="connsiteX19" fmla="*/ 10682550 w 11521591"/>
                      <a:gd name="connsiteY19" fmla="*/ 107781 h 201490"/>
                      <a:gd name="connsiteX20" fmla="*/ 10736612 w 11521591"/>
                      <a:gd name="connsiteY20" fmla="*/ 128114 h 201490"/>
                      <a:gd name="connsiteX21" fmla="*/ 10685420 w 11521591"/>
                      <a:gd name="connsiteY21" fmla="*/ 145337 h 201490"/>
                      <a:gd name="connsiteX22" fmla="*/ 10667240 w 11521591"/>
                      <a:gd name="connsiteY22" fmla="*/ 197245 h 201490"/>
                      <a:gd name="connsiteX23" fmla="*/ 10646669 w 11521591"/>
                      <a:gd name="connsiteY23" fmla="*/ 143662 h 201490"/>
                      <a:gd name="connsiteX24" fmla="*/ 10597152 w 11521591"/>
                      <a:gd name="connsiteY24" fmla="*/ 127636 h 201490"/>
                      <a:gd name="connsiteX25" fmla="*/ 10651692 w 11521591"/>
                      <a:gd name="connsiteY25" fmla="*/ 107781 h 201490"/>
                      <a:gd name="connsiteX26" fmla="*/ 10667001 w 11521591"/>
                      <a:gd name="connsiteY26" fmla="*/ 57309 h 201490"/>
                      <a:gd name="connsiteX27" fmla="*/ 10274514 w 11521591"/>
                      <a:gd name="connsiteY27" fmla="*/ 55186 h 201490"/>
                      <a:gd name="connsiteX28" fmla="*/ 10290063 w 11521591"/>
                      <a:gd name="connsiteY28" fmla="*/ 105659 h 201490"/>
                      <a:gd name="connsiteX29" fmla="*/ 10344125 w 11521591"/>
                      <a:gd name="connsiteY29" fmla="*/ 125991 h 201490"/>
                      <a:gd name="connsiteX30" fmla="*/ 10292933 w 11521591"/>
                      <a:gd name="connsiteY30" fmla="*/ 143214 h 201490"/>
                      <a:gd name="connsiteX31" fmla="*/ 10274753 w 11521591"/>
                      <a:gd name="connsiteY31" fmla="*/ 195122 h 201490"/>
                      <a:gd name="connsiteX32" fmla="*/ 10254181 w 11521591"/>
                      <a:gd name="connsiteY32" fmla="*/ 141540 h 201490"/>
                      <a:gd name="connsiteX33" fmla="*/ 10204664 w 11521591"/>
                      <a:gd name="connsiteY33" fmla="*/ 125513 h 201490"/>
                      <a:gd name="connsiteX34" fmla="*/ 10259204 w 11521591"/>
                      <a:gd name="connsiteY34" fmla="*/ 105659 h 201490"/>
                      <a:gd name="connsiteX35" fmla="*/ 10274514 w 11521591"/>
                      <a:gd name="connsiteY35" fmla="*/ 55186 h 201490"/>
                      <a:gd name="connsiteX36" fmla="*/ 9882026 w 11521591"/>
                      <a:gd name="connsiteY36" fmla="*/ 53064 h 201490"/>
                      <a:gd name="connsiteX37" fmla="*/ 9897576 w 11521591"/>
                      <a:gd name="connsiteY37" fmla="*/ 103536 h 201490"/>
                      <a:gd name="connsiteX38" fmla="*/ 9951637 w 11521591"/>
                      <a:gd name="connsiteY38" fmla="*/ 123869 h 201490"/>
                      <a:gd name="connsiteX39" fmla="*/ 9900446 w 11521591"/>
                      <a:gd name="connsiteY39" fmla="*/ 141092 h 201490"/>
                      <a:gd name="connsiteX40" fmla="*/ 9882266 w 11521591"/>
                      <a:gd name="connsiteY40" fmla="*/ 193000 h 201490"/>
                      <a:gd name="connsiteX41" fmla="*/ 9861694 w 11521591"/>
                      <a:gd name="connsiteY41" fmla="*/ 139417 h 201490"/>
                      <a:gd name="connsiteX42" fmla="*/ 9812177 w 11521591"/>
                      <a:gd name="connsiteY42" fmla="*/ 123390 h 201490"/>
                      <a:gd name="connsiteX43" fmla="*/ 9866717 w 11521591"/>
                      <a:gd name="connsiteY43" fmla="*/ 103536 h 201490"/>
                      <a:gd name="connsiteX44" fmla="*/ 9882026 w 11521591"/>
                      <a:gd name="connsiteY44" fmla="*/ 53064 h 201490"/>
                      <a:gd name="connsiteX45" fmla="*/ 9489539 w 11521591"/>
                      <a:gd name="connsiteY45" fmla="*/ 50941 h 201490"/>
                      <a:gd name="connsiteX46" fmla="*/ 9505088 w 11521591"/>
                      <a:gd name="connsiteY46" fmla="*/ 101414 h 201490"/>
                      <a:gd name="connsiteX47" fmla="*/ 9559150 w 11521591"/>
                      <a:gd name="connsiteY47" fmla="*/ 121746 h 201490"/>
                      <a:gd name="connsiteX48" fmla="*/ 9507958 w 11521591"/>
                      <a:gd name="connsiteY48" fmla="*/ 138969 h 201490"/>
                      <a:gd name="connsiteX49" fmla="*/ 9489778 w 11521591"/>
                      <a:gd name="connsiteY49" fmla="*/ 190877 h 201490"/>
                      <a:gd name="connsiteX50" fmla="*/ 9469207 w 11521591"/>
                      <a:gd name="connsiteY50" fmla="*/ 137295 h 201490"/>
                      <a:gd name="connsiteX51" fmla="*/ 9419690 w 11521591"/>
                      <a:gd name="connsiteY51" fmla="*/ 121268 h 201490"/>
                      <a:gd name="connsiteX52" fmla="*/ 9474230 w 11521591"/>
                      <a:gd name="connsiteY52" fmla="*/ 101414 h 201490"/>
                      <a:gd name="connsiteX53" fmla="*/ 9489539 w 11521591"/>
                      <a:gd name="connsiteY53" fmla="*/ 50941 h 201490"/>
                      <a:gd name="connsiteX54" fmla="*/ 9097052 w 11521591"/>
                      <a:gd name="connsiteY54" fmla="*/ 48819 h 201490"/>
                      <a:gd name="connsiteX55" fmla="*/ 9112601 w 11521591"/>
                      <a:gd name="connsiteY55" fmla="*/ 99291 h 201490"/>
                      <a:gd name="connsiteX56" fmla="*/ 9166663 w 11521591"/>
                      <a:gd name="connsiteY56" fmla="*/ 119624 h 201490"/>
                      <a:gd name="connsiteX57" fmla="*/ 9115471 w 11521591"/>
                      <a:gd name="connsiteY57" fmla="*/ 136847 h 201490"/>
                      <a:gd name="connsiteX58" fmla="*/ 9097291 w 11521591"/>
                      <a:gd name="connsiteY58" fmla="*/ 188755 h 201490"/>
                      <a:gd name="connsiteX59" fmla="*/ 9076720 w 11521591"/>
                      <a:gd name="connsiteY59" fmla="*/ 135172 h 201490"/>
                      <a:gd name="connsiteX60" fmla="*/ 9027202 w 11521591"/>
                      <a:gd name="connsiteY60" fmla="*/ 119145 h 201490"/>
                      <a:gd name="connsiteX61" fmla="*/ 9081743 w 11521591"/>
                      <a:gd name="connsiteY61" fmla="*/ 99291 h 201490"/>
                      <a:gd name="connsiteX62" fmla="*/ 9097052 w 11521591"/>
                      <a:gd name="connsiteY62" fmla="*/ 48819 h 201490"/>
                      <a:gd name="connsiteX63" fmla="*/ 8704565 w 11521591"/>
                      <a:gd name="connsiteY63" fmla="*/ 46696 h 201490"/>
                      <a:gd name="connsiteX64" fmla="*/ 8720114 w 11521591"/>
                      <a:gd name="connsiteY64" fmla="*/ 97169 h 201490"/>
                      <a:gd name="connsiteX65" fmla="*/ 8774176 w 11521591"/>
                      <a:gd name="connsiteY65" fmla="*/ 117501 h 201490"/>
                      <a:gd name="connsiteX66" fmla="*/ 8722984 w 11521591"/>
                      <a:gd name="connsiteY66" fmla="*/ 134724 h 201490"/>
                      <a:gd name="connsiteX67" fmla="*/ 8704804 w 11521591"/>
                      <a:gd name="connsiteY67" fmla="*/ 186632 h 201490"/>
                      <a:gd name="connsiteX68" fmla="*/ 8684232 w 11521591"/>
                      <a:gd name="connsiteY68" fmla="*/ 133050 h 201490"/>
                      <a:gd name="connsiteX69" fmla="*/ 8634715 w 11521591"/>
                      <a:gd name="connsiteY69" fmla="*/ 117023 h 201490"/>
                      <a:gd name="connsiteX70" fmla="*/ 8689255 w 11521591"/>
                      <a:gd name="connsiteY70" fmla="*/ 97169 h 201490"/>
                      <a:gd name="connsiteX71" fmla="*/ 8704565 w 11521591"/>
                      <a:gd name="connsiteY71" fmla="*/ 46696 h 201490"/>
                      <a:gd name="connsiteX72" fmla="*/ 8312077 w 11521591"/>
                      <a:gd name="connsiteY72" fmla="*/ 44574 h 201490"/>
                      <a:gd name="connsiteX73" fmla="*/ 8327627 w 11521591"/>
                      <a:gd name="connsiteY73" fmla="*/ 95046 h 201490"/>
                      <a:gd name="connsiteX74" fmla="*/ 8381688 w 11521591"/>
                      <a:gd name="connsiteY74" fmla="*/ 115379 h 201490"/>
                      <a:gd name="connsiteX75" fmla="*/ 8330497 w 11521591"/>
                      <a:gd name="connsiteY75" fmla="*/ 132602 h 201490"/>
                      <a:gd name="connsiteX76" fmla="*/ 8312317 w 11521591"/>
                      <a:gd name="connsiteY76" fmla="*/ 184510 h 201490"/>
                      <a:gd name="connsiteX77" fmla="*/ 8291745 w 11521591"/>
                      <a:gd name="connsiteY77" fmla="*/ 130927 h 201490"/>
                      <a:gd name="connsiteX78" fmla="*/ 8242228 w 11521591"/>
                      <a:gd name="connsiteY78" fmla="*/ 114900 h 201490"/>
                      <a:gd name="connsiteX79" fmla="*/ 8296768 w 11521591"/>
                      <a:gd name="connsiteY79" fmla="*/ 95046 h 201490"/>
                      <a:gd name="connsiteX80" fmla="*/ 8312077 w 11521591"/>
                      <a:gd name="connsiteY80" fmla="*/ 44574 h 201490"/>
                      <a:gd name="connsiteX81" fmla="*/ 7919590 w 11521591"/>
                      <a:gd name="connsiteY81" fmla="*/ 42451 h 201490"/>
                      <a:gd name="connsiteX82" fmla="*/ 7935139 w 11521591"/>
                      <a:gd name="connsiteY82" fmla="*/ 92924 h 201490"/>
                      <a:gd name="connsiteX83" fmla="*/ 7989201 w 11521591"/>
                      <a:gd name="connsiteY83" fmla="*/ 113256 h 201490"/>
                      <a:gd name="connsiteX84" fmla="*/ 7938010 w 11521591"/>
                      <a:gd name="connsiteY84" fmla="*/ 130479 h 201490"/>
                      <a:gd name="connsiteX85" fmla="*/ 7919829 w 11521591"/>
                      <a:gd name="connsiteY85" fmla="*/ 182387 h 201490"/>
                      <a:gd name="connsiteX86" fmla="*/ 7899257 w 11521591"/>
                      <a:gd name="connsiteY86" fmla="*/ 128804 h 201490"/>
                      <a:gd name="connsiteX87" fmla="*/ 7849741 w 11521591"/>
                      <a:gd name="connsiteY87" fmla="*/ 112778 h 201490"/>
                      <a:gd name="connsiteX88" fmla="*/ 7904281 w 11521591"/>
                      <a:gd name="connsiteY88" fmla="*/ 92924 h 201490"/>
                      <a:gd name="connsiteX89" fmla="*/ 7919590 w 11521591"/>
                      <a:gd name="connsiteY89" fmla="*/ 42451 h 201490"/>
                      <a:gd name="connsiteX90" fmla="*/ 7527103 w 11521591"/>
                      <a:gd name="connsiteY90" fmla="*/ 40328 h 201490"/>
                      <a:gd name="connsiteX91" fmla="*/ 7542652 w 11521591"/>
                      <a:gd name="connsiteY91" fmla="*/ 90801 h 201490"/>
                      <a:gd name="connsiteX92" fmla="*/ 7596713 w 11521591"/>
                      <a:gd name="connsiteY92" fmla="*/ 111134 h 201490"/>
                      <a:gd name="connsiteX93" fmla="*/ 7545522 w 11521591"/>
                      <a:gd name="connsiteY93" fmla="*/ 128357 h 201490"/>
                      <a:gd name="connsiteX94" fmla="*/ 7527342 w 11521591"/>
                      <a:gd name="connsiteY94" fmla="*/ 180264 h 201490"/>
                      <a:gd name="connsiteX95" fmla="*/ 7506770 w 11521591"/>
                      <a:gd name="connsiteY95" fmla="*/ 126682 h 201490"/>
                      <a:gd name="connsiteX96" fmla="*/ 7457253 w 11521591"/>
                      <a:gd name="connsiteY96" fmla="*/ 110655 h 201490"/>
                      <a:gd name="connsiteX97" fmla="*/ 7511794 w 11521591"/>
                      <a:gd name="connsiteY97" fmla="*/ 90801 h 201490"/>
                      <a:gd name="connsiteX98" fmla="*/ 7527103 w 11521591"/>
                      <a:gd name="connsiteY98" fmla="*/ 40328 h 201490"/>
                      <a:gd name="connsiteX99" fmla="*/ 7134616 w 11521591"/>
                      <a:gd name="connsiteY99" fmla="*/ 38206 h 201490"/>
                      <a:gd name="connsiteX100" fmla="*/ 7150164 w 11521591"/>
                      <a:gd name="connsiteY100" fmla="*/ 88678 h 201490"/>
                      <a:gd name="connsiteX101" fmla="*/ 7204226 w 11521591"/>
                      <a:gd name="connsiteY101" fmla="*/ 109011 h 201490"/>
                      <a:gd name="connsiteX102" fmla="*/ 7153035 w 11521591"/>
                      <a:gd name="connsiteY102" fmla="*/ 126234 h 201490"/>
                      <a:gd name="connsiteX103" fmla="*/ 7134855 w 11521591"/>
                      <a:gd name="connsiteY103" fmla="*/ 178142 h 201490"/>
                      <a:gd name="connsiteX104" fmla="*/ 7114283 w 11521591"/>
                      <a:gd name="connsiteY104" fmla="*/ 124559 h 201490"/>
                      <a:gd name="connsiteX105" fmla="*/ 7064766 w 11521591"/>
                      <a:gd name="connsiteY105" fmla="*/ 108533 h 201490"/>
                      <a:gd name="connsiteX106" fmla="*/ 7119306 w 11521591"/>
                      <a:gd name="connsiteY106" fmla="*/ 88678 h 201490"/>
                      <a:gd name="connsiteX107" fmla="*/ 7134616 w 11521591"/>
                      <a:gd name="connsiteY107" fmla="*/ 38206 h 201490"/>
                      <a:gd name="connsiteX108" fmla="*/ 6742128 w 11521591"/>
                      <a:gd name="connsiteY108" fmla="*/ 36083 h 201490"/>
                      <a:gd name="connsiteX109" fmla="*/ 6757677 w 11521591"/>
                      <a:gd name="connsiteY109" fmla="*/ 86556 h 201490"/>
                      <a:gd name="connsiteX110" fmla="*/ 6811739 w 11521591"/>
                      <a:gd name="connsiteY110" fmla="*/ 106888 h 201490"/>
                      <a:gd name="connsiteX111" fmla="*/ 6760548 w 11521591"/>
                      <a:gd name="connsiteY111" fmla="*/ 124111 h 201490"/>
                      <a:gd name="connsiteX112" fmla="*/ 6742367 w 11521591"/>
                      <a:gd name="connsiteY112" fmla="*/ 176019 h 201490"/>
                      <a:gd name="connsiteX113" fmla="*/ 6721795 w 11521591"/>
                      <a:gd name="connsiteY113" fmla="*/ 122437 h 201490"/>
                      <a:gd name="connsiteX114" fmla="*/ 6672279 w 11521591"/>
                      <a:gd name="connsiteY114" fmla="*/ 106410 h 201490"/>
                      <a:gd name="connsiteX115" fmla="*/ 6726819 w 11521591"/>
                      <a:gd name="connsiteY115" fmla="*/ 86556 h 201490"/>
                      <a:gd name="connsiteX116" fmla="*/ 6742128 w 11521591"/>
                      <a:gd name="connsiteY116" fmla="*/ 36083 h 201490"/>
                      <a:gd name="connsiteX117" fmla="*/ 6349641 w 11521591"/>
                      <a:gd name="connsiteY117" fmla="*/ 33961 h 201490"/>
                      <a:gd name="connsiteX118" fmla="*/ 6365190 w 11521591"/>
                      <a:gd name="connsiteY118" fmla="*/ 84433 h 201490"/>
                      <a:gd name="connsiteX119" fmla="*/ 6419252 w 11521591"/>
                      <a:gd name="connsiteY119" fmla="*/ 104766 h 201490"/>
                      <a:gd name="connsiteX120" fmla="*/ 6368061 w 11521591"/>
                      <a:gd name="connsiteY120" fmla="*/ 121989 h 201490"/>
                      <a:gd name="connsiteX121" fmla="*/ 6349880 w 11521591"/>
                      <a:gd name="connsiteY121" fmla="*/ 173897 h 201490"/>
                      <a:gd name="connsiteX122" fmla="*/ 6329308 w 11521591"/>
                      <a:gd name="connsiteY122" fmla="*/ 120314 h 201490"/>
                      <a:gd name="connsiteX123" fmla="*/ 6279792 w 11521591"/>
                      <a:gd name="connsiteY123" fmla="*/ 104288 h 201490"/>
                      <a:gd name="connsiteX124" fmla="*/ 6334332 w 11521591"/>
                      <a:gd name="connsiteY124" fmla="*/ 84433 h 201490"/>
                      <a:gd name="connsiteX125" fmla="*/ 6349641 w 11521591"/>
                      <a:gd name="connsiteY125" fmla="*/ 33961 h 201490"/>
                      <a:gd name="connsiteX126" fmla="*/ 5957154 w 11521591"/>
                      <a:gd name="connsiteY126" fmla="*/ 31838 h 201490"/>
                      <a:gd name="connsiteX127" fmla="*/ 5972703 w 11521591"/>
                      <a:gd name="connsiteY127" fmla="*/ 82311 h 201490"/>
                      <a:gd name="connsiteX128" fmla="*/ 6026764 w 11521591"/>
                      <a:gd name="connsiteY128" fmla="*/ 102643 h 201490"/>
                      <a:gd name="connsiteX129" fmla="*/ 5975573 w 11521591"/>
                      <a:gd name="connsiteY129" fmla="*/ 119866 h 201490"/>
                      <a:gd name="connsiteX130" fmla="*/ 5957393 w 11521591"/>
                      <a:gd name="connsiteY130" fmla="*/ 171774 h 201490"/>
                      <a:gd name="connsiteX131" fmla="*/ 5936821 w 11521591"/>
                      <a:gd name="connsiteY131" fmla="*/ 118192 h 201490"/>
                      <a:gd name="connsiteX132" fmla="*/ 5887304 w 11521591"/>
                      <a:gd name="connsiteY132" fmla="*/ 102165 h 201490"/>
                      <a:gd name="connsiteX133" fmla="*/ 5941845 w 11521591"/>
                      <a:gd name="connsiteY133" fmla="*/ 82311 h 201490"/>
                      <a:gd name="connsiteX134" fmla="*/ 5957154 w 11521591"/>
                      <a:gd name="connsiteY134" fmla="*/ 31838 h 201490"/>
                      <a:gd name="connsiteX135" fmla="*/ 5564666 w 11521591"/>
                      <a:gd name="connsiteY135" fmla="*/ 29716 h 201490"/>
                      <a:gd name="connsiteX136" fmla="*/ 5580215 w 11521591"/>
                      <a:gd name="connsiteY136" fmla="*/ 80188 h 201490"/>
                      <a:gd name="connsiteX137" fmla="*/ 5634277 w 11521591"/>
                      <a:gd name="connsiteY137" fmla="*/ 100521 h 201490"/>
                      <a:gd name="connsiteX138" fmla="*/ 5583086 w 11521591"/>
                      <a:gd name="connsiteY138" fmla="*/ 117744 h 201490"/>
                      <a:gd name="connsiteX139" fmla="*/ 5564906 w 11521591"/>
                      <a:gd name="connsiteY139" fmla="*/ 169652 h 201490"/>
                      <a:gd name="connsiteX140" fmla="*/ 5544334 w 11521591"/>
                      <a:gd name="connsiteY140" fmla="*/ 116069 h 201490"/>
                      <a:gd name="connsiteX141" fmla="*/ 5494817 w 11521591"/>
                      <a:gd name="connsiteY141" fmla="*/ 100042 h 201490"/>
                      <a:gd name="connsiteX142" fmla="*/ 5549357 w 11521591"/>
                      <a:gd name="connsiteY142" fmla="*/ 80188 h 201490"/>
                      <a:gd name="connsiteX143" fmla="*/ 5564666 w 11521591"/>
                      <a:gd name="connsiteY143" fmla="*/ 29716 h 201490"/>
                      <a:gd name="connsiteX144" fmla="*/ 5172179 w 11521591"/>
                      <a:gd name="connsiteY144" fmla="*/ 27593 h 201490"/>
                      <a:gd name="connsiteX145" fmla="*/ 5187728 w 11521591"/>
                      <a:gd name="connsiteY145" fmla="*/ 78066 h 201490"/>
                      <a:gd name="connsiteX146" fmla="*/ 5241790 w 11521591"/>
                      <a:gd name="connsiteY146" fmla="*/ 98398 h 201490"/>
                      <a:gd name="connsiteX147" fmla="*/ 5190599 w 11521591"/>
                      <a:gd name="connsiteY147" fmla="*/ 115621 h 201490"/>
                      <a:gd name="connsiteX148" fmla="*/ 5172418 w 11521591"/>
                      <a:gd name="connsiteY148" fmla="*/ 167529 h 201490"/>
                      <a:gd name="connsiteX149" fmla="*/ 5151847 w 11521591"/>
                      <a:gd name="connsiteY149" fmla="*/ 113947 h 201490"/>
                      <a:gd name="connsiteX150" fmla="*/ 5102330 w 11521591"/>
                      <a:gd name="connsiteY150" fmla="*/ 97920 h 201490"/>
                      <a:gd name="connsiteX151" fmla="*/ 5156871 w 11521591"/>
                      <a:gd name="connsiteY151" fmla="*/ 78066 h 201490"/>
                      <a:gd name="connsiteX152" fmla="*/ 5172179 w 11521591"/>
                      <a:gd name="connsiteY152" fmla="*/ 27593 h 201490"/>
                      <a:gd name="connsiteX153" fmla="*/ 4779692 w 11521591"/>
                      <a:gd name="connsiteY153" fmla="*/ 25471 h 201490"/>
                      <a:gd name="connsiteX154" fmla="*/ 4795241 w 11521591"/>
                      <a:gd name="connsiteY154" fmla="*/ 75943 h 201490"/>
                      <a:gd name="connsiteX155" fmla="*/ 4849303 w 11521591"/>
                      <a:gd name="connsiteY155" fmla="*/ 96276 h 201490"/>
                      <a:gd name="connsiteX156" fmla="*/ 4798112 w 11521591"/>
                      <a:gd name="connsiteY156" fmla="*/ 113499 h 201490"/>
                      <a:gd name="connsiteX157" fmla="*/ 4779931 w 11521591"/>
                      <a:gd name="connsiteY157" fmla="*/ 165407 h 201490"/>
                      <a:gd name="connsiteX158" fmla="*/ 4759360 w 11521591"/>
                      <a:gd name="connsiteY158" fmla="*/ 111824 h 201490"/>
                      <a:gd name="connsiteX159" fmla="*/ 4709843 w 11521591"/>
                      <a:gd name="connsiteY159" fmla="*/ 95797 h 201490"/>
                      <a:gd name="connsiteX160" fmla="*/ 4764383 w 11521591"/>
                      <a:gd name="connsiteY160" fmla="*/ 75943 h 201490"/>
                      <a:gd name="connsiteX161" fmla="*/ 4779692 w 11521591"/>
                      <a:gd name="connsiteY161" fmla="*/ 25471 h 201490"/>
                      <a:gd name="connsiteX162" fmla="*/ 4387205 w 11521591"/>
                      <a:gd name="connsiteY162" fmla="*/ 23348 h 201490"/>
                      <a:gd name="connsiteX163" fmla="*/ 4402754 w 11521591"/>
                      <a:gd name="connsiteY163" fmla="*/ 73821 h 201490"/>
                      <a:gd name="connsiteX164" fmla="*/ 4456815 w 11521591"/>
                      <a:gd name="connsiteY164" fmla="*/ 94153 h 201490"/>
                      <a:gd name="connsiteX165" fmla="*/ 4405625 w 11521591"/>
                      <a:gd name="connsiteY165" fmla="*/ 111376 h 201490"/>
                      <a:gd name="connsiteX166" fmla="*/ 4387444 w 11521591"/>
                      <a:gd name="connsiteY166" fmla="*/ 163284 h 201490"/>
                      <a:gd name="connsiteX167" fmla="*/ 4366872 w 11521591"/>
                      <a:gd name="connsiteY167" fmla="*/ 109701 h 201490"/>
                      <a:gd name="connsiteX168" fmla="*/ 4317355 w 11521591"/>
                      <a:gd name="connsiteY168" fmla="*/ 93675 h 201490"/>
                      <a:gd name="connsiteX169" fmla="*/ 4371896 w 11521591"/>
                      <a:gd name="connsiteY169" fmla="*/ 73821 h 201490"/>
                      <a:gd name="connsiteX170" fmla="*/ 4387205 w 11521591"/>
                      <a:gd name="connsiteY170" fmla="*/ 23348 h 201490"/>
                      <a:gd name="connsiteX171" fmla="*/ 3994719 w 11521591"/>
                      <a:gd name="connsiteY171" fmla="*/ 21225 h 201490"/>
                      <a:gd name="connsiteX172" fmla="*/ 4010266 w 11521591"/>
                      <a:gd name="connsiteY172" fmla="*/ 71698 h 201490"/>
                      <a:gd name="connsiteX173" fmla="*/ 4064328 w 11521591"/>
                      <a:gd name="connsiteY173" fmla="*/ 92031 h 201490"/>
                      <a:gd name="connsiteX174" fmla="*/ 4013138 w 11521591"/>
                      <a:gd name="connsiteY174" fmla="*/ 109254 h 201490"/>
                      <a:gd name="connsiteX175" fmla="*/ 3994958 w 11521591"/>
                      <a:gd name="connsiteY175" fmla="*/ 161161 h 201490"/>
                      <a:gd name="connsiteX176" fmla="*/ 3974387 w 11521591"/>
                      <a:gd name="connsiteY176" fmla="*/ 107579 h 201490"/>
                      <a:gd name="connsiteX177" fmla="*/ 3924868 w 11521591"/>
                      <a:gd name="connsiteY177" fmla="*/ 91552 h 201490"/>
                      <a:gd name="connsiteX178" fmla="*/ 3979410 w 11521591"/>
                      <a:gd name="connsiteY178" fmla="*/ 71698 h 201490"/>
                      <a:gd name="connsiteX179" fmla="*/ 3994719 w 11521591"/>
                      <a:gd name="connsiteY179" fmla="*/ 21225 h 201490"/>
                      <a:gd name="connsiteX180" fmla="*/ 3602233 w 11521591"/>
                      <a:gd name="connsiteY180" fmla="*/ 19103 h 201490"/>
                      <a:gd name="connsiteX181" fmla="*/ 3617782 w 11521591"/>
                      <a:gd name="connsiteY181" fmla="*/ 69575 h 201490"/>
                      <a:gd name="connsiteX182" fmla="*/ 3671844 w 11521591"/>
                      <a:gd name="connsiteY182" fmla="*/ 89908 h 201490"/>
                      <a:gd name="connsiteX183" fmla="*/ 3620653 w 11521591"/>
                      <a:gd name="connsiteY183" fmla="*/ 107131 h 201490"/>
                      <a:gd name="connsiteX184" fmla="*/ 3602473 w 11521591"/>
                      <a:gd name="connsiteY184" fmla="*/ 159039 h 201490"/>
                      <a:gd name="connsiteX185" fmla="*/ 3581901 w 11521591"/>
                      <a:gd name="connsiteY185" fmla="*/ 105456 h 201490"/>
                      <a:gd name="connsiteX186" fmla="*/ 3532384 w 11521591"/>
                      <a:gd name="connsiteY186" fmla="*/ 89430 h 201490"/>
                      <a:gd name="connsiteX187" fmla="*/ 3586924 w 11521591"/>
                      <a:gd name="connsiteY187" fmla="*/ 69575 h 201490"/>
                      <a:gd name="connsiteX188" fmla="*/ 3602233 w 11521591"/>
                      <a:gd name="connsiteY188" fmla="*/ 19103 h 201490"/>
                      <a:gd name="connsiteX189" fmla="*/ 3209746 w 11521591"/>
                      <a:gd name="connsiteY189" fmla="*/ 16980 h 201490"/>
                      <a:gd name="connsiteX190" fmla="*/ 3225295 w 11521591"/>
                      <a:gd name="connsiteY190" fmla="*/ 67453 h 201490"/>
                      <a:gd name="connsiteX191" fmla="*/ 3279357 w 11521591"/>
                      <a:gd name="connsiteY191" fmla="*/ 87786 h 201490"/>
                      <a:gd name="connsiteX192" fmla="*/ 3228165 w 11521591"/>
                      <a:gd name="connsiteY192" fmla="*/ 105008 h 201490"/>
                      <a:gd name="connsiteX193" fmla="*/ 3209986 w 11521591"/>
                      <a:gd name="connsiteY193" fmla="*/ 156916 h 201490"/>
                      <a:gd name="connsiteX194" fmla="*/ 3189413 w 11521591"/>
                      <a:gd name="connsiteY194" fmla="*/ 103334 h 201490"/>
                      <a:gd name="connsiteX195" fmla="*/ 3139897 w 11521591"/>
                      <a:gd name="connsiteY195" fmla="*/ 87307 h 201490"/>
                      <a:gd name="connsiteX196" fmla="*/ 3194438 w 11521591"/>
                      <a:gd name="connsiteY196" fmla="*/ 67453 h 201490"/>
                      <a:gd name="connsiteX197" fmla="*/ 3209746 w 11521591"/>
                      <a:gd name="connsiteY197" fmla="*/ 16980 h 201490"/>
                      <a:gd name="connsiteX198" fmla="*/ 2817259 w 11521591"/>
                      <a:gd name="connsiteY198" fmla="*/ 14858 h 201490"/>
                      <a:gd name="connsiteX199" fmla="*/ 2832808 w 11521591"/>
                      <a:gd name="connsiteY199" fmla="*/ 65330 h 201490"/>
                      <a:gd name="connsiteX200" fmla="*/ 2886869 w 11521591"/>
                      <a:gd name="connsiteY200" fmla="*/ 85663 h 201490"/>
                      <a:gd name="connsiteX201" fmla="*/ 2835678 w 11521591"/>
                      <a:gd name="connsiteY201" fmla="*/ 102886 h 201490"/>
                      <a:gd name="connsiteX202" fmla="*/ 2817498 w 11521591"/>
                      <a:gd name="connsiteY202" fmla="*/ 154794 h 201490"/>
                      <a:gd name="connsiteX203" fmla="*/ 2796926 w 11521591"/>
                      <a:gd name="connsiteY203" fmla="*/ 101211 h 201490"/>
                      <a:gd name="connsiteX204" fmla="*/ 2747410 w 11521591"/>
                      <a:gd name="connsiteY204" fmla="*/ 85185 h 201490"/>
                      <a:gd name="connsiteX205" fmla="*/ 2801949 w 11521591"/>
                      <a:gd name="connsiteY205" fmla="*/ 65330 h 201490"/>
                      <a:gd name="connsiteX206" fmla="*/ 2817259 w 11521591"/>
                      <a:gd name="connsiteY206" fmla="*/ 14858 h 201490"/>
                      <a:gd name="connsiteX207" fmla="*/ 2424772 w 11521591"/>
                      <a:gd name="connsiteY207" fmla="*/ 12735 h 201490"/>
                      <a:gd name="connsiteX208" fmla="*/ 2440321 w 11521591"/>
                      <a:gd name="connsiteY208" fmla="*/ 63208 h 201490"/>
                      <a:gd name="connsiteX209" fmla="*/ 2494384 w 11521591"/>
                      <a:gd name="connsiteY209" fmla="*/ 83540 h 201490"/>
                      <a:gd name="connsiteX210" fmla="*/ 2443192 w 11521591"/>
                      <a:gd name="connsiteY210" fmla="*/ 100763 h 201490"/>
                      <a:gd name="connsiteX211" fmla="*/ 2425013 w 11521591"/>
                      <a:gd name="connsiteY211" fmla="*/ 152671 h 201490"/>
                      <a:gd name="connsiteX212" fmla="*/ 2404440 w 11521591"/>
                      <a:gd name="connsiteY212" fmla="*/ 99089 h 201490"/>
                      <a:gd name="connsiteX213" fmla="*/ 2354924 w 11521591"/>
                      <a:gd name="connsiteY213" fmla="*/ 83062 h 201490"/>
                      <a:gd name="connsiteX214" fmla="*/ 2409463 w 11521591"/>
                      <a:gd name="connsiteY214" fmla="*/ 63208 h 201490"/>
                      <a:gd name="connsiteX215" fmla="*/ 2424772 w 11521591"/>
                      <a:gd name="connsiteY215" fmla="*/ 12735 h 201490"/>
                      <a:gd name="connsiteX216" fmla="*/ 2032286 w 11521591"/>
                      <a:gd name="connsiteY216" fmla="*/ 10613 h 201490"/>
                      <a:gd name="connsiteX217" fmla="*/ 2047835 w 11521591"/>
                      <a:gd name="connsiteY217" fmla="*/ 61085 h 201490"/>
                      <a:gd name="connsiteX218" fmla="*/ 2101897 w 11521591"/>
                      <a:gd name="connsiteY218" fmla="*/ 81418 h 201490"/>
                      <a:gd name="connsiteX219" fmla="*/ 2050706 w 11521591"/>
                      <a:gd name="connsiteY219" fmla="*/ 98641 h 201490"/>
                      <a:gd name="connsiteX220" fmla="*/ 2032525 w 11521591"/>
                      <a:gd name="connsiteY220" fmla="*/ 150549 h 201490"/>
                      <a:gd name="connsiteX221" fmla="*/ 2011953 w 11521591"/>
                      <a:gd name="connsiteY221" fmla="*/ 96966 h 201490"/>
                      <a:gd name="connsiteX222" fmla="*/ 1962436 w 11521591"/>
                      <a:gd name="connsiteY222" fmla="*/ 80939 h 201490"/>
                      <a:gd name="connsiteX223" fmla="*/ 2016977 w 11521591"/>
                      <a:gd name="connsiteY223" fmla="*/ 61085 h 201490"/>
                      <a:gd name="connsiteX224" fmla="*/ 2032286 w 11521591"/>
                      <a:gd name="connsiteY224" fmla="*/ 10613 h 201490"/>
                      <a:gd name="connsiteX225" fmla="*/ 1639798 w 11521591"/>
                      <a:gd name="connsiteY225" fmla="*/ 8490 h 201490"/>
                      <a:gd name="connsiteX226" fmla="*/ 1655347 w 11521591"/>
                      <a:gd name="connsiteY226" fmla="*/ 58963 h 201490"/>
                      <a:gd name="connsiteX227" fmla="*/ 1709408 w 11521591"/>
                      <a:gd name="connsiteY227" fmla="*/ 79295 h 201490"/>
                      <a:gd name="connsiteX228" fmla="*/ 1658217 w 11521591"/>
                      <a:gd name="connsiteY228" fmla="*/ 96518 h 201490"/>
                      <a:gd name="connsiteX229" fmla="*/ 1640037 w 11521591"/>
                      <a:gd name="connsiteY229" fmla="*/ 148426 h 201490"/>
                      <a:gd name="connsiteX230" fmla="*/ 1619465 w 11521591"/>
                      <a:gd name="connsiteY230" fmla="*/ 94844 h 201490"/>
                      <a:gd name="connsiteX231" fmla="*/ 1569948 w 11521591"/>
                      <a:gd name="connsiteY231" fmla="*/ 78817 h 201490"/>
                      <a:gd name="connsiteX232" fmla="*/ 1624489 w 11521591"/>
                      <a:gd name="connsiteY232" fmla="*/ 58963 h 201490"/>
                      <a:gd name="connsiteX233" fmla="*/ 1639798 w 11521591"/>
                      <a:gd name="connsiteY233" fmla="*/ 8490 h 201490"/>
                      <a:gd name="connsiteX234" fmla="*/ 1247311 w 11521591"/>
                      <a:gd name="connsiteY234" fmla="*/ 6368 h 201490"/>
                      <a:gd name="connsiteX235" fmla="*/ 1262860 w 11521591"/>
                      <a:gd name="connsiteY235" fmla="*/ 56840 h 201490"/>
                      <a:gd name="connsiteX236" fmla="*/ 1316921 w 11521591"/>
                      <a:gd name="connsiteY236" fmla="*/ 77173 h 201490"/>
                      <a:gd name="connsiteX237" fmla="*/ 1265730 w 11521591"/>
                      <a:gd name="connsiteY237" fmla="*/ 94396 h 201490"/>
                      <a:gd name="connsiteX238" fmla="*/ 1247550 w 11521591"/>
                      <a:gd name="connsiteY238" fmla="*/ 146304 h 201490"/>
                      <a:gd name="connsiteX239" fmla="*/ 1226978 w 11521591"/>
                      <a:gd name="connsiteY239" fmla="*/ 92721 h 201490"/>
                      <a:gd name="connsiteX240" fmla="*/ 1177461 w 11521591"/>
                      <a:gd name="connsiteY240" fmla="*/ 76694 h 201490"/>
                      <a:gd name="connsiteX241" fmla="*/ 1232001 w 11521591"/>
                      <a:gd name="connsiteY241" fmla="*/ 56840 h 201490"/>
                      <a:gd name="connsiteX242" fmla="*/ 1247311 w 11521591"/>
                      <a:gd name="connsiteY242" fmla="*/ 6368 h 201490"/>
                      <a:gd name="connsiteX243" fmla="*/ 854824 w 11521591"/>
                      <a:gd name="connsiteY243" fmla="*/ 4245 h 201490"/>
                      <a:gd name="connsiteX244" fmla="*/ 870372 w 11521591"/>
                      <a:gd name="connsiteY244" fmla="*/ 54718 h 201490"/>
                      <a:gd name="connsiteX245" fmla="*/ 924434 w 11521591"/>
                      <a:gd name="connsiteY245" fmla="*/ 75050 h 201490"/>
                      <a:gd name="connsiteX246" fmla="*/ 873243 w 11521591"/>
                      <a:gd name="connsiteY246" fmla="*/ 92273 h 201490"/>
                      <a:gd name="connsiteX247" fmla="*/ 855063 w 11521591"/>
                      <a:gd name="connsiteY247" fmla="*/ 144181 h 201490"/>
                      <a:gd name="connsiteX248" fmla="*/ 834491 w 11521591"/>
                      <a:gd name="connsiteY248" fmla="*/ 90599 h 201490"/>
                      <a:gd name="connsiteX249" fmla="*/ 784974 w 11521591"/>
                      <a:gd name="connsiteY249" fmla="*/ 74572 h 201490"/>
                      <a:gd name="connsiteX250" fmla="*/ 839514 w 11521591"/>
                      <a:gd name="connsiteY250" fmla="*/ 54718 h 201490"/>
                      <a:gd name="connsiteX251" fmla="*/ 854824 w 11521591"/>
                      <a:gd name="connsiteY251" fmla="*/ 4245 h 201490"/>
                      <a:gd name="connsiteX252" fmla="*/ 462337 w 11521591"/>
                      <a:gd name="connsiteY252" fmla="*/ 2122 h 201490"/>
                      <a:gd name="connsiteX253" fmla="*/ 477886 w 11521591"/>
                      <a:gd name="connsiteY253" fmla="*/ 52595 h 201490"/>
                      <a:gd name="connsiteX254" fmla="*/ 531947 w 11521591"/>
                      <a:gd name="connsiteY254" fmla="*/ 72928 h 201490"/>
                      <a:gd name="connsiteX255" fmla="*/ 480756 w 11521591"/>
                      <a:gd name="connsiteY255" fmla="*/ 90151 h 201490"/>
                      <a:gd name="connsiteX256" fmla="*/ 462576 w 11521591"/>
                      <a:gd name="connsiteY256" fmla="*/ 142058 h 201490"/>
                      <a:gd name="connsiteX257" fmla="*/ 442004 w 11521591"/>
                      <a:gd name="connsiteY257" fmla="*/ 88476 h 201490"/>
                      <a:gd name="connsiteX258" fmla="*/ 392487 w 11521591"/>
                      <a:gd name="connsiteY258" fmla="*/ 72449 h 201490"/>
                      <a:gd name="connsiteX259" fmla="*/ 447027 w 11521591"/>
                      <a:gd name="connsiteY259" fmla="*/ 52595 h 201490"/>
                      <a:gd name="connsiteX260" fmla="*/ 462337 w 11521591"/>
                      <a:gd name="connsiteY260" fmla="*/ 2122 h 201490"/>
                      <a:gd name="connsiteX261" fmla="*/ 69850 w 11521591"/>
                      <a:gd name="connsiteY261" fmla="*/ 0 h 201490"/>
                      <a:gd name="connsiteX262" fmla="*/ 85399 w 11521591"/>
                      <a:gd name="connsiteY262" fmla="*/ 50473 h 201490"/>
                      <a:gd name="connsiteX263" fmla="*/ 139460 w 11521591"/>
                      <a:gd name="connsiteY263" fmla="*/ 70805 h 201490"/>
                      <a:gd name="connsiteX264" fmla="*/ 88269 w 11521591"/>
                      <a:gd name="connsiteY264" fmla="*/ 88028 h 201490"/>
                      <a:gd name="connsiteX265" fmla="*/ 70089 w 11521591"/>
                      <a:gd name="connsiteY265" fmla="*/ 139936 h 201490"/>
                      <a:gd name="connsiteX266" fmla="*/ 49517 w 11521591"/>
                      <a:gd name="connsiteY266" fmla="*/ 86353 h 201490"/>
                      <a:gd name="connsiteX267" fmla="*/ 0 w 11521591"/>
                      <a:gd name="connsiteY267" fmla="*/ 70327 h 201490"/>
                      <a:gd name="connsiteX268" fmla="*/ 54540 w 11521591"/>
                      <a:gd name="connsiteY268" fmla="*/ 50473 h 201490"/>
                      <a:gd name="connsiteX269" fmla="*/ 69850 w 11521591"/>
                      <a:gd name="connsiteY269" fmla="*/ 0 h 201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</a:cxnLst>
                    <a:rect l="l" t="t" r="r" b="b"/>
                    <a:pathLst>
                      <a:path w="11521591" h="201490">
                        <a:moveTo>
                          <a:pt x="11451980" y="61554"/>
                        </a:moveTo>
                        <a:cubicBezTo>
                          <a:pt x="11453894" y="77342"/>
                          <a:pt x="11457961" y="100545"/>
                          <a:pt x="11467530" y="112027"/>
                        </a:cubicBezTo>
                        <a:cubicBezTo>
                          <a:pt x="11478293" y="126140"/>
                          <a:pt x="11501498" y="128771"/>
                          <a:pt x="11521591" y="132359"/>
                        </a:cubicBezTo>
                        <a:cubicBezTo>
                          <a:pt x="11500541" y="136904"/>
                          <a:pt x="11483557" y="138100"/>
                          <a:pt x="11470400" y="149582"/>
                        </a:cubicBezTo>
                        <a:cubicBezTo>
                          <a:pt x="11454612" y="166566"/>
                          <a:pt x="11454373" y="191682"/>
                          <a:pt x="11452220" y="201490"/>
                        </a:cubicBezTo>
                        <a:cubicBezTo>
                          <a:pt x="11449588" y="191204"/>
                          <a:pt x="11447196" y="160107"/>
                          <a:pt x="11431648" y="147907"/>
                        </a:cubicBezTo>
                        <a:cubicBezTo>
                          <a:pt x="11419927" y="137622"/>
                          <a:pt x="11399594" y="135469"/>
                          <a:pt x="11382131" y="131881"/>
                        </a:cubicBezTo>
                        <a:cubicBezTo>
                          <a:pt x="11400790" y="129728"/>
                          <a:pt x="11424950" y="125901"/>
                          <a:pt x="11436671" y="112027"/>
                        </a:cubicBezTo>
                        <a:cubicBezTo>
                          <a:pt x="11444565" y="100066"/>
                          <a:pt x="11448392" y="89302"/>
                          <a:pt x="11451980" y="61554"/>
                        </a:cubicBezTo>
                        <a:close/>
                        <a:moveTo>
                          <a:pt x="11059488" y="59431"/>
                        </a:moveTo>
                        <a:cubicBezTo>
                          <a:pt x="11061402" y="75219"/>
                          <a:pt x="11065468" y="98422"/>
                          <a:pt x="11075037" y="109904"/>
                        </a:cubicBezTo>
                        <a:cubicBezTo>
                          <a:pt x="11085801" y="124017"/>
                          <a:pt x="11109005" y="126648"/>
                          <a:pt x="11129099" y="130237"/>
                        </a:cubicBezTo>
                        <a:cubicBezTo>
                          <a:pt x="11108048" y="134781"/>
                          <a:pt x="11091065" y="135978"/>
                          <a:pt x="11077907" y="147460"/>
                        </a:cubicBezTo>
                        <a:cubicBezTo>
                          <a:pt x="11062119" y="164443"/>
                          <a:pt x="11061880" y="189560"/>
                          <a:pt x="11059727" y="199367"/>
                        </a:cubicBezTo>
                        <a:cubicBezTo>
                          <a:pt x="11057096" y="189081"/>
                          <a:pt x="11054704" y="157985"/>
                          <a:pt x="11039156" y="145785"/>
                        </a:cubicBezTo>
                        <a:cubicBezTo>
                          <a:pt x="11027434" y="135499"/>
                          <a:pt x="11007102" y="133346"/>
                          <a:pt x="10989639" y="129758"/>
                        </a:cubicBezTo>
                        <a:cubicBezTo>
                          <a:pt x="11008298" y="127605"/>
                          <a:pt x="11032458" y="123778"/>
                          <a:pt x="11044179" y="109904"/>
                        </a:cubicBezTo>
                        <a:cubicBezTo>
                          <a:pt x="11052073" y="97944"/>
                          <a:pt x="11055900" y="87179"/>
                          <a:pt x="11059488" y="59431"/>
                        </a:cubicBezTo>
                        <a:close/>
                        <a:moveTo>
                          <a:pt x="10667001" y="57309"/>
                        </a:moveTo>
                        <a:cubicBezTo>
                          <a:pt x="10668915" y="73096"/>
                          <a:pt x="10672981" y="96299"/>
                          <a:pt x="10682550" y="107781"/>
                        </a:cubicBezTo>
                        <a:cubicBezTo>
                          <a:pt x="10693314" y="121895"/>
                          <a:pt x="10716518" y="124526"/>
                          <a:pt x="10736612" y="128114"/>
                        </a:cubicBezTo>
                        <a:cubicBezTo>
                          <a:pt x="10715561" y="132659"/>
                          <a:pt x="10698577" y="133855"/>
                          <a:pt x="10685420" y="145337"/>
                        </a:cubicBezTo>
                        <a:cubicBezTo>
                          <a:pt x="10669632" y="162321"/>
                          <a:pt x="10669393" y="187437"/>
                          <a:pt x="10667240" y="197245"/>
                        </a:cubicBezTo>
                        <a:cubicBezTo>
                          <a:pt x="10664609" y="186959"/>
                          <a:pt x="10662217" y="155862"/>
                          <a:pt x="10646669" y="143662"/>
                        </a:cubicBezTo>
                        <a:cubicBezTo>
                          <a:pt x="10634947" y="133377"/>
                          <a:pt x="10614614" y="131224"/>
                          <a:pt x="10597152" y="127636"/>
                        </a:cubicBezTo>
                        <a:cubicBezTo>
                          <a:pt x="10615810" y="125483"/>
                          <a:pt x="10639970" y="121655"/>
                          <a:pt x="10651692" y="107781"/>
                        </a:cubicBezTo>
                        <a:cubicBezTo>
                          <a:pt x="10659585" y="95821"/>
                          <a:pt x="10663413" y="85057"/>
                          <a:pt x="10667001" y="57309"/>
                        </a:cubicBezTo>
                        <a:close/>
                        <a:moveTo>
                          <a:pt x="10274514" y="55186"/>
                        </a:moveTo>
                        <a:cubicBezTo>
                          <a:pt x="10276427" y="70974"/>
                          <a:pt x="10280494" y="94177"/>
                          <a:pt x="10290063" y="105659"/>
                        </a:cubicBezTo>
                        <a:cubicBezTo>
                          <a:pt x="10300827" y="119772"/>
                          <a:pt x="10324031" y="122403"/>
                          <a:pt x="10344125" y="125991"/>
                        </a:cubicBezTo>
                        <a:cubicBezTo>
                          <a:pt x="10323074" y="130536"/>
                          <a:pt x="10306090" y="131732"/>
                          <a:pt x="10292933" y="143214"/>
                        </a:cubicBezTo>
                        <a:cubicBezTo>
                          <a:pt x="10277145" y="160198"/>
                          <a:pt x="10276906" y="185315"/>
                          <a:pt x="10274753" y="195122"/>
                        </a:cubicBezTo>
                        <a:cubicBezTo>
                          <a:pt x="10272121" y="184836"/>
                          <a:pt x="10269730" y="153739"/>
                          <a:pt x="10254181" y="141540"/>
                        </a:cubicBezTo>
                        <a:cubicBezTo>
                          <a:pt x="10242460" y="131254"/>
                          <a:pt x="10222127" y="129101"/>
                          <a:pt x="10204664" y="125513"/>
                        </a:cubicBezTo>
                        <a:cubicBezTo>
                          <a:pt x="10223323" y="123360"/>
                          <a:pt x="10247483" y="119533"/>
                          <a:pt x="10259204" y="105659"/>
                        </a:cubicBezTo>
                        <a:cubicBezTo>
                          <a:pt x="10267098" y="93699"/>
                          <a:pt x="10270925" y="82934"/>
                          <a:pt x="10274514" y="55186"/>
                        </a:cubicBezTo>
                        <a:close/>
                        <a:moveTo>
                          <a:pt x="9882026" y="53064"/>
                        </a:moveTo>
                        <a:cubicBezTo>
                          <a:pt x="9883940" y="68851"/>
                          <a:pt x="9888007" y="92054"/>
                          <a:pt x="9897576" y="103536"/>
                        </a:cubicBezTo>
                        <a:cubicBezTo>
                          <a:pt x="9908339" y="117650"/>
                          <a:pt x="9931544" y="120281"/>
                          <a:pt x="9951637" y="123869"/>
                        </a:cubicBezTo>
                        <a:cubicBezTo>
                          <a:pt x="9930587" y="128414"/>
                          <a:pt x="9913603" y="129610"/>
                          <a:pt x="9900446" y="141092"/>
                        </a:cubicBezTo>
                        <a:cubicBezTo>
                          <a:pt x="9884657" y="158076"/>
                          <a:pt x="9884419" y="183192"/>
                          <a:pt x="9882266" y="193000"/>
                        </a:cubicBezTo>
                        <a:cubicBezTo>
                          <a:pt x="9879634" y="182714"/>
                          <a:pt x="9877242" y="151617"/>
                          <a:pt x="9861694" y="139417"/>
                        </a:cubicBezTo>
                        <a:cubicBezTo>
                          <a:pt x="9849973" y="129131"/>
                          <a:pt x="9829640" y="126979"/>
                          <a:pt x="9812177" y="123390"/>
                        </a:cubicBezTo>
                        <a:cubicBezTo>
                          <a:pt x="9830836" y="121238"/>
                          <a:pt x="9854996" y="117410"/>
                          <a:pt x="9866717" y="103536"/>
                        </a:cubicBezTo>
                        <a:cubicBezTo>
                          <a:pt x="9874611" y="91576"/>
                          <a:pt x="9878438" y="80812"/>
                          <a:pt x="9882026" y="53064"/>
                        </a:cubicBezTo>
                        <a:close/>
                        <a:moveTo>
                          <a:pt x="9489539" y="50941"/>
                        </a:moveTo>
                        <a:cubicBezTo>
                          <a:pt x="9491453" y="66729"/>
                          <a:pt x="9495519" y="89932"/>
                          <a:pt x="9505088" y="101414"/>
                        </a:cubicBezTo>
                        <a:cubicBezTo>
                          <a:pt x="9515852" y="115527"/>
                          <a:pt x="9539056" y="118158"/>
                          <a:pt x="9559150" y="121746"/>
                        </a:cubicBezTo>
                        <a:cubicBezTo>
                          <a:pt x="9538099" y="126291"/>
                          <a:pt x="9521116" y="127487"/>
                          <a:pt x="9507958" y="138969"/>
                        </a:cubicBezTo>
                        <a:cubicBezTo>
                          <a:pt x="9492170" y="155953"/>
                          <a:pt x="9491931" y="181070"/>
                          <a:pt x="9489778" y="190877"/>
                        </a:cubicBezTo>
                        <a:cubicBezTo>
                          <a:pt x="9487147" y="180591"/>
                          <a:pt x="9484755" y="149494"/>
                          <a:pt x="9469207" y="137295"/>
                        </a:cubicBezTo>
                        <a:cubicBezTo>
                          <a:pt x="9457485" y="127009"/>
                          <a:pt x="9437153" y="124856"/>
                          <a:pt x="9419690" y="121268"/>
                        </a:cubicBezTo>
                        <a:cubicBezTo>
                          <a:pt x="9438349" y="119115"/>
                          <a:pt x="9462509" y="115288"/>
                          <a:pt x="9474230" y="101414"/>
                        </a:cubicBezTo>
                        <a:cubicBezTo>
                          <a:pt x="9482124" y="89454"/>
                          <a:pt x="9485951" y="78689"/>
                          <a:pt x="9489539" y="50941"/>
                        </a:cubicBezTo>
                        <a:close/>
                        <a:moveTo>
                          <a:pt x="9097052" y="48819"/>
                        </a:moveTo>
                        <a:cubicBezTo>
                          <a:pt x="9098965" y="64606"/>
                          <a:pt x="9103032" y="87809"/>
                          <a:pt x="9112601" y="99291"/>
                        </a:cubicBezTo>
                        <a:cubicBezTo>
                          <a:pt x="9123365" y="113404"/>
                          <a:pt x="9146569" y="116036"/>
                          <a:pt x="9166663" y="119624"/>
                        </a:cubicBezTo>
                        <a:cubicBezTo>
                          <a:pt x="9145612" y="124169"/>
                          <a:pt x="9128628" y="125365"/>
                          <a:pt x="9115471" y="136847"/>
                        </a:cubicBezTo>
                        <a:cubicBezTo>
                          <a:pt x="9099683" y="153830"/>
                          <a:pt x="9099444" y="178947"/>
                          <a:pt x="9097291" y="188755"/>
                        </a:cubicBezTo>
                        <a:cubicBezTo>
                          <a:pt x="9094660" y="178469"/>
                          <a:pt x="9092268" y="147372"/>
                          <a:pt x="9076720" y="135172"/>
                        </a:cubicBezTo>
                        <a:cubicBezTo>
                          <a:pt x="9064998" y="124886"/>
                          <a:pt x="9044665" y="122734"/>
                          <a:pt x="9027202" y="119145"/>
                        </a:cubicBezTo>
                        <a:cubicBezTo>
                          <a:pt x="9045861" y="116993"/>
                          <a:pt x="9070021" y="113165"/>
                          <a:pt x="9081743" y="99291"/>
                        </a:cubicBezTo>
                        <a:cubicBezTo>
                          <a:pt x="9089636" y="87331"/>
                          <a:pt x="9093464" y="76567"/>
                          <a:pt x="9097052" y="48819"/>
                        </a:cubicBezTo>
                        <a:close/>
                        <a:moveTo>
                          <a:pt x="8704565" y="46696"/>
                        </a:moveTo>
                        <a:cubicBezTo>
                          <a:pt x="8706478" y="62484"/>
                          <a:pt x="8710545" y="85687"/>
                          <a:pt x="8720114" y="97169"/>
                        </a:cubicBezTo>
                        <a:cubicBezTo>
                          <a:pt x="8730878" y="111282"/>
                          <a:pt x="8754082" y="113913"/>
                          <a:pt x="8774176" y="117501"/>
                        </a:cubicBezTo>
                        <a:cubicBezTo>
                          <a:pt x="8753125" y="122046"/>
                          <a:pt x="8736141" y="123242"/>
                          <a:pt x="8722984" y="134724"/>
                        </a:cubicBezTo>
                        <a:cubicBezTo>
                          <a:pt x="8707196" y="151708"/>
                          <a:pt x="8706957" y="176825"/>
                          <a:pt x="8704804" y="186632"/>
                        </a:cubicBezTo>
                        <a:cubicBezTo>
                          <a:pt x="8702172" y="176346"/>
                          <a:pt x="8699781" y="145249"/>
                          <a:pt x="8684232" y="133050"/>
                        </a:cubicBezTo>
                        <a:cubicBezTo>
                          <a:pt x="8672511" y="122764"/>
                          <a:pt x="8652178" y="120611"/>
                          <a:pt x="8634715" y="117023"/>
                        </a:cubicBezTo>
                        <a:cubicBezTo>
                          <a:pt x="8653374" y="114870"/>
                          <a:pt x="8677534" y="111043"/>
                          <a:pt x="8689255" y="97169"/>
                        </a:cubicBezTo>
                        <a:cubicBezTo>
                          <a:pt x="8697149" y="85208"/>
                          <a:pt x="8700976" y="74444"/>
                          <a:pt x="8704565" y="46696"/>
                        </a:cubicBezTo>
                        <a:close/>
                        <a:moveTo>
                          <a:pt x="8312077" y="44574"/>
                        </a:moveTo>
                        <a:cubicBezTo>
                          <a:pt x="8313991" y="60361"/>
                          <a:pt x="8318058" y="83564"/>
                          <a:pt x="8327627" y="95046"/>
                        </a:cubicBezTo>
                        <a:cubicBezTo>
                          <a:pt x="8338390" y="109159"/>
                          <a:pt x="8361595" y="111791"/>
                          <a:pt x="8381688" y="115379"/>
                        </a:cubicBezTo>
                        <a:cubicBezTo>
                          <a:pt x="8360638" y="119924"/>
                          <a:pt x="8343654" y="121120"/>
                          <a:pt x="8330497" y="132602"/>
                        </a:cubicBezTo>
                        <a:cubicBezTo>
                          <a:pt x="8314708" y="149585"/>
                          <a:pt x="8314470" y="174702"/>
                          <a:pt x="8312317" y="184510"/>
                        </a:cubicBezTo>
                        <a:cubicBezTo>
                          <a:pt x="8309685" y="174224"/>
                          <a:pt x="8307293" y="143127"/>
                          <a:pt x="8291745" y="130927"/>
                        </a:cubicBezTo>
                        <a:cubicBezTo>
                          <a:pt x="8280023" y="120641"/>
                          <a:pt x="8259691" y="118488"/>
                          <a:pt x="8242228" y="114900"/>
                        </a:cubicBezTo>
                        <a:cubicBezTo>
                          <a:pt x="8260887" y="112747"/>
                          <a:pt x="8285047" y="108920"/>
                          <a:pt x="8296768" y="95046"/>
                        </a:cubicBezTo>
                        <a:cubicBezTo>
                          <a:pt x="8304662" y="83086"/>
                          <a:pt x="8308489" y="72321"/>
                          <a:pt x="8312077" y="44574"/>
                        </a:cubicBezTo>
                        <a:close/>
                        <a:moveTo>
                          <a:pt x="7919590" y="42451"/>
                        </a:moveTo>
                        <a:cubicBezTo>
                          <a:pt x="7921504" y="58239"/>
                          <a:pt x="7925571" y="81442"/>
                          <a:pt x="7935139" y="92924"/>
                        </a:cubicBezTo>
                        <a:cubicBezTo>
                          <a:pt x="7945904" y="107037"/>
                          <a:pt x="7969107" y="109668"/>
                          <a:pt x="7989201" y="113256"/>
                        </a:cubicBezTo>
                        <a:cubicBezTo>
                          <a:pt x="7968150" y="117801"/>
                          <a:pt x="7951166" y="118997"/>
                          <a:pt x="7938010" y="130479"/>
                        </a:cubicBezTo>
                        <a:cubicBezTo>
                          <a:pt x="7922222" y="147463"/>
                          <a:pt x="7921982" y="172579"/>
                          <a:pt x="7919829" y="182387"/>
                        </a:cubicBezTo>
                        <a:cubicBezTo>
                          <a:pt x="7917198" y="172101"/>
                          <a:pt x="7914806" y="141004"/>
                          <a:pt x="7899257" y="128804"/>
                        </a:cubicBezTo>
                        <a:cubicBezTo>
                          <a:pt x="7887536" y="118519"/>
                          <a:pt x="7867203" y="116366"/>
                          <a:pt x="7849741" y="112778"/>
                        </a:cubicBezTo>
                        <a:cubicBezTo>
                          <a:pt x="7868399" y="110625"/>
                          <a:pt x="7892560" y="106798"/>
                          <a:pt x="7904281" y="92924"/>
                        </a:cubicBezTo>
                        <a:cubicBezTo>
                          <a:pt x="7912175" y="80963"/>
                          <a:pt x="7916002" y="70199"/>
                          <a:pt x="7919590" y="42451"/>
                        </a:cubicBezTo>
                        <a:close/>
                        <a:moveTo>
                          <a:pt x="7527103" y="40328"/>
                        </a:moveTo>
                        <a:cubicBezTo>
                          <a:pt x="7529017" y="56116"/>
                          <a:pt x="7533084" y="79319"/>
                          <a:pt x="7542652" y="90801"/>
                        </a:cubicBezTo>
                        <a:cubicBezTo>
                          <a:pt x="7553416" y="104914"/>
                          <a:pt x="7576619" y="107545"/>
                          <a:pt x="7596713" y="111134"/>
                        </a:cubicBezTo>
                        <a:cubicBezTo>
                          <a:pt x="7575663" y="115678"/>
                          <a:pt x="7558679" y="116875"/>
                          <a:pt x="7545522" y="128357"/>
                        </a:cubicBezTo>
                        <a:cubicBezTo>
                          <a:pt x="7529734" y="145340"/>
                          <a:pt x="7529495" y="170457"/>
                          <a:pt x="7527342" y="180264"/>
                        </a:cubicBezTo>
                        <a:cubicBezTo>
                          <a:pt x="7524711" y="169978"/>
                          <a:pt x="7522319" y="138882"/>
                          <a:pt x="7506770" y="126682"/>
                        </a:cubicBezTo>
                        <a:cubicBezTo>
                          <a:pt x="7495049" y="116396"/>
                          <a:pt x="7474716" y="114243"/>
                          <a:pt x="7457253" y="110655"/>
                        </a:cubicBezTo>
                        <a:cubicBezTo>
                          <a:pt x="7475912" y="108502"/>
                          <a:pt x="7500072" y="104675"/>
                          <a:pt x="7511794" y="90801"/>
                        </a:cubicBezTo>
                        <a:cubicBezTo>
                          <a:pt x="7519687" y="78841"/>
                          <a:pt x="7523515" y="68076"/>
                          <a:pt x="7527103" y="40328"/>
                        </a:cubicBezTo>
                        <a:close/>
                        <a:moveTo>
                          <a:pt x="7134616" y="38206"/>
                        </a:moveTo>
                        <a:cubicBezTo>
                          <a:pt x="7136530" y="53993"/>
                          <a:pt x="7140596" y="77197"/>
                          <a:pt x="7150164" y="88678"/>
                        </a:cubicBezTo>
                        <a:cubicBezTo>
                          <a:pt x="7160929" y="102792"/>
                          <a:pt x="7184132" y="105423"/>
                          <a:pt x="7204226" y="109011"/>
                        </a:cubicBezTo>
                        <a:cubicBezTo>
                          <a:pt x="7183176" y="113556"/>
                          <a:pt x="7166192" y="114752"/>
                          <a:pt x="7153035" y="126234"/>
                        </a:cubicBezTo>
                        <a:cubicBezTo>
                          <a:pt x="7137247" y="143218"/>
                          <a:pt x="7137008" y="168334"/>
                          <a:pt x="7134855" y="178142"/>
                        </a:cubicBezTo>
                        <a:cubicBezTo>
                          <a:pt x="7132224" y="167856"/>
                          <a:pt x="7129831" y="136759"/>
                          <a:pt x="7114283" y="124559"/>
                        </a:cubicBezTo>
                        <a:cubicBezTo>
                          <a:pt x="7102562" y="114274"/>
                          <a:pt x="7082229" y="112121"/>
                          <a:pt x="7064766" y="108533"/>
                        </a:cubicBezTo>
                        <a:cubicBezTo>
                          <a:pt x="7083425" y="106380"/>
                          <a:pt x="7107585" y="102552"/>
                          <a:pt x="7119306" y="88678"/>
                        </a:cubicBezTo>
                        <a:cubicBezTo>
                          <a:pt x="7127200" y="76718"/>
                          <a:pt x="7131027" y="65954"/>
                          <a:pt x="7134616" y="38206"/>
                        </a:cubicBezTo>
                        <a:close/>
                        <a:moveTo>
                          <a:pt x="6742128" y="36083"/>
                        </a:moveTo>
                        <a:cubicBezTo>
                          <a:pt x="6744042" y="51871"/>
                          <a:pt x="6748109" y="75074"/>
                          <a:pt x="6757677" y="86556"/>
                        </a:cubicBezTo>
                        <a:cubicBezTo>
                          <a:pt x="6768442" y="100669"/>
                          <a:pt x="6791645" y="103300"/>
                          <a:pt x="6811739" y="106888"/>
                        </a:cubicBezTo>
                        <a:cubicBezTo>
                          <a:pt x="6790688" y="111433"/>
                          <a:pt x="6773704" y="112629"/>
                          <a:pt x="6760548" y="124111"/>
                        </a:cubicBezTo>
                        <a:cubicBezTo>
                          <a:pt x="6744760" y="141095"/>
                          <a:pt x="6744521" y="166212"/>
                          <a:pt x="6742367" y="176019"/>
                        </a:cubicBezTo>
                        <a:cubicBezTo>
                          <a:pt x="6739737" y="165733"/>
                          <a:pt x="6737344" y="134636"/>
                          <a:pt x="6721795" y="122437"/>
                        </a:cubicBezTo>
                        <a:cubicBezTo>
                          <a:pt x="6710074" y="112151"/>
                          <a:pt x="6689741" y="109998"/>
                          <a:pt x="6672279" y="106410"/>
                        </a:cubicBezTo>
                        <a:cubicBezTo>
                          <a:pt x="6690937" y="104257"/>
                          <a:pt x="6715098" y="100430"/>
                          <a:pt x="6726819" y="86556"/>
                        </a:cubicBezTo>
                        <a:cubicBezTo>
                          <a:pt x="6734713" y="74596"/>
                          <a:pt x="6738540" y="63831"/>
                          <a:pt x="6742128" y="36083"/>
                        </a:cubicBezTo>
                        <a:close/>
                        <a:moveTo>
                          <a:pt x="6349641" y="33961"/>
                        </a:moveTo>
                        <a:cubicBezTo>
                          <a:pt x="6351555" y="49748"/>
                          <a:pt x="6355622" y="72951"/>
                          <a:pt x="6365190" y="84433"/>
                        </a:cubicBezTo>
                        <a:cubicBezTo>
                          <a:pt x="6375955" y="98547"/>
                          <a:pt x="6399158" y="101178"/>
                          <a:pt x="6419252" y="104766"/>
                        </a:cubicBezTo>
                        <a:cubicBezTo>
                          <a:pt x="6398201" y="109311"/>
                          <a:pt x="6381217" y="110507"/>
                          <a:pt x="6368061" y="121989"/>
                        </a:cubicBezTo>
                        <a:cubicBezTo>
                          <a:pt x="6352273" y="138973"/>
                          <a:pt x="6352033" y="164089"/>
                          <a:pt x="6349880" y="173897"/>
                        </a:cubicBezTo>
                        <a:cubicBezTo>
                          <a:pt x="6347249" y="163611"/>
                          <a:pt x="6344857" y="132514"/>
                          <a:pt x="6329308" y="120314"/>
                        </a:cubicBezTo>
                        <a:cubicBezTo>
                          <a:pt x="6317587" y="110028"/>
                          <a:pt x="6297254" y="107876"/>
                          <a:pt x="6279792" y="104288"/>
                        </a:cubicBezTo>
                        <a:cubicBezTo>
                          <a:pt x="6298450" y="102135"/>
                          <a:pt x="6322611" y="98307"/>
                          <a:pt x="6334332" y="84433"/>
                        </a:cubicBezTo>
                        <a:cubicBezTo>
                          <a:pt x="6342226" y="72473"/>
                          <a:pt x="6346053" y="61709"/>
                          <a:pt x="6349641" y="33961"/>
                        </a:cubicBezTo>
                        <a:close/>
                        <a:moveTo>
                          <a:pt x="5957154" y="31838"/>
                        </a:moveTo>
                        <a:cubicBezTo>
                          <a:pt x="5959068" y="47626"/>
                          <a:pt x="5963134" y="70829"/>
                          <a:pt x="5972703" y="82311"/>
                        </a:cubicBezTo>
                        <a:cubicBezTo>
                          <a:pt x="5983467" y="96424"/>
                          <a:pt x="6006670" y="99055"/>
                          <a:pt x="6026764" y="102643"/>
                        </a:cubicBezTo>
                        <a:cubicBezTo>
                          <a:pt x="6005714" y="107188"/>
                          <a:pt x="5988730" y="108384"/>
                          <a:pt x="5975573" y="119866"/>
                        </a:cubicBezTo>
                        <a:cubicBezTo>
                          <a:pt x="5959785" y="136850"/>
                          <a:pt x="5959546" y="161967"/>
                          <a:pt x="5957393" y="171774"/>
                        </a:cubicBezTo>
                        <a:cubicBezTo>
                          <a:pt x="5954762" y="161488"/>
                          <a:pt x="5952370" y="130391"/>
                          <a:pt x="5936821" y="118192"/>
                        </a:cubicBezTo>
                        <a:cubicBezTo>
                          <a:pt x="5925100" y="107906"/>
                          <a:pt x="5904767" y="105753"/>
                          <a:pt x="5887304" y="102165"/>
                        </a:cubicBezTo>
                        <a:cubicBezTo>
                          <a:pt x="5905963" y="100012"/>
                          <a:pt x="5930123" y="96185"/>
                          <a:pt x="5941845" y="82311"/>
                        </a:cubicBezTo>
                        <a:cubicBezTo>
                          <a:pt x="5949738" y="70351"/>
                          <a:pt x="5953566" y="59586"/>
                          <a:pt x="5957154" y="31838"/>
                        </a:cubicBezTo>
                        <a:close/>
                        <a:moveTo>
                          <a:pt x="5564666" y="29716"/>
                        </a:moveTo>
                        <a:cubicBezTo>
                          <a:pt x="5566581" y="45503"/>
                          <a:pt x="5570647" y="68706"/>
                          <a:pt x="5580215" y="80188"/>
                        </a:cubicBezTo>
                        <a:cubicBezTo>
                          <a:pt x="5590980" y="94301"/>
                          <a:pt x="5614184" y="96933"/>
                          <a:pt x="5634277" y="100521"/>
                        </a:cubicBezTo>
                        <a:cubicBezTo>
                          <a:pt x="5613227" y="105066"/>
                          <a:pt x="5596242" y="106262"/>
                          <a:pt x="5583086" y="117744"/>
                        </a:cubicBezTo>
                        <a:cubicBezTo>
                          <a:pt x="5567298" y="134727"/>
                          <a:pt x="5567059" y="159844"/>
                          <a:pt x="5564906" y="169652"/>
                        </a:cubicBezTo>
                        <a:cubicBezTo>
                          <a:pt x="5562275" y="159366"/>
                          <a:pt x="5559882" y="128269"/>
                          <a:pt x="5544334" y="116069"/>
                        </a:cubicBezTo>
                        <a:cubicBezTo>
                          <a:pt x="5532613" y="105783"/>
                          <a:pt x="5512279" y="103631"/>
                          <a:pt x="5494817" y="100042"/>
                        </a:cubicBezTo>
                        <a:cubicBezTo>
                          <a:pt x="5513476" y="97890"/>
                          <a:pt x="5537637" y="94062"/>
                          <a:pt x="5549357" y="80188"/>
                        </a:cubicBezTo>
                        <a:cubicBezTo>
                          <a:pt x="5557251" y="68228"/>
                          <a:pt x="5561079" y="57464"/>
                          <a:pt x="5564666" y="29716"/>
                        </a:cubicBezTo>
                        <a:close/>
                        <a:moveTo>
                          <a:pt x="5172179" y="27593"/>
                        </a:moveTo>
                        <a:cubicBezTo>
                          <a:pt x="5174094" y="43381"/>
                          <a:pt x="5178160" y="66584"/>
                          <a:pt x="5187728" y="78066"/>
                        </a:cubicBezTo>
                        <a:cubicBezTo>
                          <a:pt x="5198493" y="92179"/>
                          <a:pt x="5221697" y="94810"/>
                          <a:pt x="5241790" y="98398"/>
                        </a:cubicBezTo>
                        <a:cubicBezTo>
                          <a:pt x="5220740" y="102943"/>
                          <a:pt x="5203756" y="104139"/>
                          <a:pt x="5190599" y="115621"/>
                        </a:cubicBezTo>
                        <a:cubicBezTo>
                          <a:pt x="5174811" y="132605"/>
                          <a:pt x="5174573" y="157722"/>
                          <a:pt x="5172418" y="167529"/>
                        </a:cubicBezTo>
                        <a:cubicBezTo>
                          <a:pt x="5169788" y="157243"/>
                          <a:pt x="5167396" y="126146"/>
                          <a:pt x="5151847" y="113947"/>
                        </a:cubicBezTo>
                        <a:cubicBezTo>
                          <a:pt x="5140126" y="103661"/>
                          <a:pt x="5119793" y="101508"/>
                          <a:pt x="5102330" y="97920"/>
                        </a:cubicBezTo>
                        <a:cubicBezTo>
                          <a:pt x="5120989" y="95767"/>
                          <a:pt x="5145149" y="91940"/>
                          <a:pt x="5156871" y="78066"/>
                        </a:cubicBezTo>
                        <a:cubicBezTo>
                          <a:pt x="5164764" y="66106"/>
                          <a:pt x="5168592" y="55341"/>
                          <a:pt x="5172179" y="27593"/>
                        </a:cubicBezTo>
                        <a:close/>
                        <a:moveTo>
                          <a:pt x="4779692" y="25471"/>
                        </a:moveTo>
                        <a:cubicBezTo>
                          <a:pt x="4781606" y="41258"/>
                          <a:pt x="4785673" y="64461"/>
                          <a:pt x="4795241" y="75943"/>
                        </a:cubicBezTo>
                        <a:cubicBezTo>
                          <a:pt x="4806006" y="90056"/>
                          <a:pt x="4829209" y="92688"/>
                          <a:pt x="4849303" y="96276"/>
                        </a:cubicBezTo>
                        <a:cubicBezTo>
                          <a:pt x="4828253" y="100821"/>
                          <a:pt x="4811269" y="102017"/>
                          <a:pt x="4798112" y="113499"/>
                        </a:cubicBezTo>
                        <a:cubicBezTo>
                          <a:pt x="4782324" y="130482"/>
                          <a:pt x="4782084" y="155599"/>
                          <a:pt x="4779931" y="165407"/>
                        </a:cubicBezTo>
                        <a:cubicBezTo>
                          <a:pt x="4777301" y="155121"/>
                          <a:pt x="4774908" y="124024"/>
                          <a:pt x="4759360" y="111824"/>
                        </a:cubicBezTo>
                        <a:cubicBezTo>
                          <a:pt x="4747638" y="101538"/>
                          <a:pt x="4727306" y="99385"/>
                          <a:pt x="4709843" y="95797"/>
                        </a:cubicBezTo>
                        <a:cubicBezTo>
                          <a:pt x="4728502" y="93644"/>
                          <a:pt x="4752662" y="89817"/>
                          <a:pt x="4764383" y="75943"/>
                        </a:cubicBezTo>
                        <a:cubicBezTo>
                          <a:pt x="4772277" y="63983"/>
                          <a:pt x="4776104" y="53219"/>
                          <a:pt x="4779692" y="25471"/>
                        </a:cubicBezTo>
                        <a:close/>
                        <a:moveTo>
                          <a:pt x="4387205" y="23348"/>
                        </a:moveTo>
                        <a:cubicBezTo>
                          <a:pt x="4389119" y="39136"/>
                          <a:pt x="4393185" y="62339"/>
                          <a:pt x="4402754" y="73821"/>
                        </a:cubicBezTo>
                        <a:cubicBezTo>
                          <a:pt x="4413518" y="87934"/>
                          <a:pt x="4436721" y="90565"/>
                          <a:pt x="4456815" y="94153"/>
                        </a:cubicBezTo>
                        <a:cubicBezTo>
                          <a:pt x="4435765" y="98698"/>
                          <a:pt x="4418781" y="99894"/>
                          <a:pt x="4405625" y="111376"/>
                        </a:cubicBezTo>
                        <a:cubicBezTo>
                          <a:pt x="4389836" y="128360"/>
                          <a:pt x="4389597" y="153476"/>
                          <a:pt x="4387444" y="163284"/>
                        </a:cubicBezTo>
                        <a:cubicBezTo>
                          <a:pt x="4384814" y="152998"/>
                          <a:pt x="4382421" y="121901"/>
                          <a:pt x="4366872" y="109701"/>
                        </a:cubicBezTo>
                        <a:cubicBezTo>
                          <a:pt x="4355151" y="99416"/>
                          <a:pt x="4334818" y="97263"/>
                          <a:pt x="4317355" y="93675"/>
                        </a:cubicBezTo>
                        <a:cubicBezTo>
                          <a:pt x="4336014" y="91522"/>
                          <a:pt x="4360175" y="87695"/>
                          <a:pt x="4371896" y="73821"/>
                        </a:cubicBezTo>
                        <a:cubicBezTo>
                          <a:pt x="4379789" y="61860"/>
                          <a:pt x="4383617" y="51096"/>
                          <a:pt x="4387205" y="23348"/>
                        </a:cubicBezTo>
                        <a:close/>
                        <a:moveTo>
                          <a:pt x="3994719" y="21225"/>
                        </a:moveTo>
                        <a:cubicBezTo>
                          <a:pt x="3996632" y="37013"/>
                          <a:pt x="4000699" y="60216"/>
                          <a:pt x="4010266" y="71698"/>
                        </a:cubicBezTo>
                        <a:cubicBezTo>
                          <a:pt x="4021032" y="85811"/>
                          <a:pt x="4044235" y="88442"/>
                          <a:pt x="4064328" y="92031"/>
                        </a:cubicBezTo>
                        <a:cubicBezTo>
                          <a:pt x="4043279" y="96575"/>
                          <a:pt x="4026294" y="97772"/>
                          <a:pt x="4013138" y="109254"/>
                        </a:cubicBezTo>
                        <a:cubicBezTo>
                          <a:pt x="3997350" y="126237"/>
                          <a:pt x="3997112" y="151354"/>
                          <a:pt x="3994958" y="161161"/>
                        </a:cubicBezTo>
                        <a:cubicBezTo>
                          <a:pt x="3992327" y="150875"/>
                          <a:pt x="3989934" y="119779"/>
                          <a:pt x="3974387" y="107579"/>
                        </a:cubicBezTo>
                        <a:cubicBezTo>
                          <a:pt x="3962664" y="97293"/>
                          <a:pt x="3942333" y="95140"/>
                          <a:pt x="3924868" y="91552"/>
                        </a:cubicBezTo>
                        <a:cubicBezTo>
                          <a:pt x="3943529" y="89399"/>
                          <a:pt x="3967688" y="85572"/>
                          <a:pt x="3979410" y="71698"/>
                        </a:cubicBezTo>
                        <a:cubicBezTo>
                          <a:pt x="3987305" y="59738"/>
                          <a:pt x="3991132" y="48973"/>
                          <a:pt x="3994719" y="21225"/>
                        </a:cubicBezTo>
                        <a:close/>
                        <a:moveTo>
                          <a:pt x="3602233" y="19103"/>
                        </a:moveTo>
                        <a:cubicBezTo>
                          <a:pt x="3604148" y="34890"/>
                          <a:pt x="3608214" y="58094"/>
                          <a:pt x="3617782" y="69575"/>
                        </a:cubicBezTo>
                        <a:cubicBezTo>
                          <a:pt x="3628547" y="83689"/>
                          <a:pt x="3651750" y="86320"/>
                          <a:pt x="3671844" y="89908"/>
                        </a:cubicBezTo>
                        <a:cubicBezTo>
                          <a:pt x="3650793" y="94453"/>
                          <a:pt x="3633809" y="95649"/>
                          <a:pt x="3620653" y="107131"/>
                        </a:cubicBezTo>
                        <a:cubicBezTo>
                          <a:pt x="3604865" y="124115"/>
                          <a:pt x="3604625" y="149231"/>
                          <a:pt x="3602473" y="159039"/>
                        </a:cubicBezTo>
                        <a:cubicBezTo>
                          <a:pt x="3599841" y="148753"/>
                          <a:pt x="3597449" y="117656"/>
                          <a:pt x="3581901" y="105456"/>
                        </a:cubicBezTo>
                        <a:cubicBezTo>
                          <a:pt x="3570179" y="95171"/>
                          <a:pt x="3549847" y="93018"/>
                          <a:pt x="3532384" y="89430"/>
                        </a:cubicBezTo>
                        <a:cubicBezTo>
                          <a:pt x="3551042" y="87277"/>
                          <a:pt x="3575203" y="83449"/>
                          <a:pt x="3586924" y="69575"/>
                        </a:cubicBezTo>
                        <a:cubicBezTo>
                          <a:pt x="3594818" y="57615"/>
                          <a:pt x="3598645" y="46851"/>
                          <a:pt x="3602233" y="19103"/>
                        </a:cubicBezTo>
                        <a:close/>
                        <a:moveTo>
                          <a:pt x="3209746" y="16980"/>
                        </a:moveTo>
                        <a:cubicBezTo>
                          <a:pt x="3211661" y="32768"/>
                          <a:pt x="3215727" y="55971"/>
                          <a:pt x="3225295" y="67453"/>
                        </a:cubicBezTo>
                        <a:cubicBezTo>
                          <a:pt x="3236060" y="81566"/>
                          <a:pt x="3259264" y="84197"/>
                          <a:pt x="3279357" y="87786"/>
                        </a:cubicBezTo>
                        <a:cubicBezTo>
                          <a:pt x="3258306" y="92330"/>
                          <a:pt x="3241322" y="93527"/>
                          <a:pt x="3228165" y="105008"/>
                        </a:cubicBezTo>
                        <a:cubicBezTo>
                          <a:pt x="3212378" y="121992"/>
                          <a:pt x="3212139" y="147109"/>
                          <a:pt x="3209986" y="156916"/>
                        </a:cubicBezTo>
                        <a:cubicBezTo>
                          <a:pt x="3207355" y="146630"/>
                          <a:pt x="3204963" y="115533"/>
                          <a:pt x="3189413" y="103334"/>
                        </a:cubicBezTo>
                        <a:cubicBezTo>
                          <a:pt x="3177692" y="93048"/>
                          <a:pt x="3157359" y="90895"/>
                          <a:pt x="3139897" y="87307"/>
                        </a:cubicBezTo>
                        <a:cubicBezTo>
                          <a:pt x="3158555" y="85154"/>
                          <a:pt x="3182716" y="81327"/>
                          <a:pt x="3194438" y="67453"/>
                        </a:cubicBezTo>
                        <a:cubicBezTo>
                          <a:pt x="3202331" y="55493"/>
                          <a:pt x="3206158" y="44728"/>
                          <a:pt x="3209746" y="16980"/>
                        </a:cubicBezTo>
                        <a:close/>
                        <a:moveTo>
                          <a:pt x="2817259" y="14858"/>
                        </a:moveTo>
                        <a:cubicBezTo>
                          <a:pt x="2819173" y="30645"/>
                          <a:pt x="2823239" y="53848"/>
                          <a:pt x="2832808" y="65330"/>
                        </a:cubicBezTo>
                        <a:cubicBezTo>
                          <a:pt x="2843572" y="79444"/>
                          <a:pt x="2866776" y="82075"/>
                          <a:pt x="2886869" y="85663"/>
                        </a:cubicBezTo>
                        <a:cubicBezTo>
                          <a:pt x="2865819" y="90208"/>
                          <a:pt x="2848834" y="91404"/>
                          <a:pt x="2835678" y="102886"/>
                        </a:cubicBezTo>
                        <a:cubicBezTo>
                          <a:pt x="2819890" y="119870"/>
                          <a:pt x="2819651" y="144986"/>
                          <a:pt x="2817498" y="154794"/>
                        </a:cubicBezTo>
                        <a:cubicBezTo>
                          <a:pt x="2814867" y="144508"/>
                          <a:pt x="2812475" y="113411"/>
                          <a:pt x="2796926" y="101211"/>
                        </a:cubicBezTo>
                        <a:cubicBezTo>
                          <a:pt x="2785205" y="90926"/>
                          <a:pt x="2764872" y="88773"/>
                          <a:pt x="2747410" y="85185"/>
                        </a:cubicBezTo>
                        <a:cubicBezTo>
                          <a:pt x="2766068" y="83032"/>
                          <a:pt x="2790228" y="79204"/>
                          <a:pt x="2801949" y="65330"/>
                        </a:cubicBezTo>
                        <a:cubicBezTo>
                          <a:pt x="2809844" y="53370"/>
                          <a:pt x="2813671" y="42606"/>
                          <a:pt x="2817259" y="14858"/>
                        </a:cubicBezTo>
                        <a:close/>
                        <a:moveTo>
                          <a:pt x="2424772" y="12735"/>
                        </a:moveTo>
                        <a:cubicBezTo>
                          <a:pt x="2426687" y="28523"/>
                          <a:pt x="2430753" y="51726"/>
                          <a:pt x="2440321" y="63208"/>
                        </a:cubicBezTo>
                        <a:cubicBezTo>
                          <a:pt x="2451086" y="77321"/>
                          <a:pt x="2474290" y="79952"/>
                          <a:pt x="2494384" y="83540"/>
                        </a:cubicBezTo>
                        <a:cubicBezTo>
                          <a:pt x="2473333" y="88085"/>
                          <a:pt x="2456349" y="89281"/>
                          <a:pt x="2443192" y="100763"/>
                        </a:cubicBezTo>
                        <a:cubicBezTo>
                          <a:pt x="2427405" y="117747"/>
                          <a:pt x="2427165" y="142864"/>
                          <a:pt x="2425013" y="152671"/>
                        </a:cubicBezTo>
                        <a:cubicBezTo>
                          <a:pt x="2422380" y="142385"/>
                          <a:pt x="2419989" y="111288"/>
                          <a:pt x="2404440" y="99089"/>
                        </a:cubicBezTo>
                        <a:cubicBezTo>
                          <a:pt x="2392719" y="88803"/>
                          <a:pt x="2372386" y="86650"/>
                          <a:pt x="2354924" y="83062"/>
                        </a:cubicBezTo>
                        <a:cubicBezTo>
                          <a:pt x="2373582" y="80909"/>
                          <a:pt x="2397743" y="77082"/>
                          <a:pt x="2409463" y="63208"/>
                        </a:cubicBezTo>
                        <a:cubicBezTo>
                          <a:pt x="2417358" y="51248"/>
                          <a:pt x="2421185" y="40483"/>
                          <a:pt x="2424772" y="12735"/>
                        </a:cubicBezTo>
                        <a:close/>
                        <a:moveTo>
                          <a:pt x="2032286" y="10613"/>
                        </a:moveTo>
                        <a:cubicBezTo>
                          <a:pt x="2034199" y="26400"/>
                          <a:pt x="2038266" y="49603"/>
                          <a:pt x="2047835" y="61085"/>
                        </a:cubicBezTo>
                        <a:cubicBezTo>
                          <a:pt x="2058599" y="75198"/>
                          <a:pt x="2081803" y="77830"/>
                          <a:pt x="2101897" y="81418"/>
                        </a:cubicBezTo>
                        <a:cubicBezTo>
                          <a:pt x="2080846" y="85963"/>
                          <a:pt x="2063862" y="87159"/>
                          <a:pt x="2050706" y="98641"/>
                        </a:cubicBezTo>
                        <a:cubicBezTo>
                          <a:pt x="2034917" y="115624"/>
                          <a:pt x="2034678" y="140741"/>
                          <a:pt x="2032525" y="150549"/>
                        </a:cubicBezTo>
                        <a:cubicBezTo>
                          <a:pt x="2029893" y="140263"/>
                          <a:pt x="2027502" y="109166"/>
                          <a:pt x="2011953" y="96966"/>
                        </a:cubicBezTo>
                        <a:cubicBezTo>
                          <a:pt x="2000231" y="86680"/>
                          <a:pt x="1979898" y="84528"/>
                          <a:pt x="1962436" y="80939"/>
                        </a:cubicBezTo>
                        <a:cubicBezTo>
                          <a:pt x="1981094" y="78787"/>
                          <a:pt x="2005255" y="74959"/>
                          <a:pt x="2016977" y="61085"/>
                        </a:cubicBezTo>
                        <a:cubicBezTo>
                          <a:pt x="2024870" y="49125"/>
                          <a:pt x="2028698" y="38361"/>
                          <a:pt x="2032286" y="10613"/>
                        </a:cubicBezTo>
                        <a:close/>
                        <a:moveTo>
                          <a:pt x="1639798" y="8490"/>
                        </a:moveTo>
                        <a:cubicBezTo>
                          <a:pt x="1641712" y="24278"/>
                          <a:pt x="1645778" y="47481"/>
                          <a:pt x="1655347" y="58963"/>
                        </a:cubicBezTo>
                        <a:cubicBezTo>
                          <a:pt x="1666111" y="73076"/>
                          <a:pt x="1689315" y="75707"/>
                          <a:pt x="1709408" y="79295"/>
                        </a:cubicBezTo>
                        <a:cubicBezTo>
                          <a:pt x="1688358" y="83840"/>
                          <a:pt x="1671374" y="85036"/>
                          <a:pt x="1658217" y="96518"/>
                        </a:cubicBezTo>
                        <a:cubicBezTo>
                          <a:pt x="1642429" y="113502"/>
                          <a:pt x="1642190" y="138619"/>
                          <a:pt x="1640037" y="148426"/>
                        </a:cubicBezTo>
                        <a:cubicBezTo>
                          <a:pt x="1637406" y="138140"/>
                          <a:pt x="1635014" y="107043"/>
                          <a:pt x="1619465" y="94844"/>
                        </a:cubicBezTo>
                        <a:cubicBezTo>
                          <a:pt x="1607744" y="84558"/>
                          <a:pt x="1587411" y="82405"/>
                          <a:pt x="1569948" y="78817"/>
                        </a:cubicBezTo>
                        <a:cubicBezTo>
                          <a:pt x="1588607" y="76664"/>
                          <a:pt x="1612767" y="72837"/>
                          <a:pt x="1624489" y="58963"/>
                        </a:cubicBezTo>
                        <a:cubicBezTo>
                          <a:pt x="1632382" y="47003"/>
                          <a:pt x="1636210" y="36238"/>
                          <a:pt x="1639798" y="8490"/>
                        </a:cubicBezTo>
                        <a:close/>
                        <a:moveTo>
                          <a:pt x="1247311" y="6368"/>
                        </a:moveTo>
                        <a:cubicBezTo>
                          <a:pt x="1249225" y="22155"/>
                          <a:pt x="1253291" y="45358"/>
                          <a:pt x="1262860" y="56840"/>
                        </a:cubicBezTo>
                        <a:cubicBezTo>
                          <a:pt x="1273624" y="70953"/>
                          <a:pt x="1296827" y="73585"/>
                          <a:pt x="1316921" y="77173"/>
                        </a:cubicBezTo>
                        <a:cubicBezTo>
                          <a:pt x="1295870" y="81718"/>
                          <a:pt x="1278886" y="82914"/>
                          <a:pt x="1265730" y="94396"/>
                        </a:cubicBezTo>
                        <a:cubicBezTo>
                          <a:pt x="1249942" y="111379"/>
                          <a:pt x="1249703" y="136496"/>
                          <a:pt x="1247550" y="146304"/>
                        </a:cubicBezTo>
                        <a:cubicBezTo>
                          <a:pt x="1244919" y="136018"/>
                          <a:pt x="1242527" y="104921"/>
                          <a:pt x="1226978" y="92721"/>
                        </a:cubicBezTo>
                        <a:cubicBezTo>
                          <a:pt x="1215257" y="82435"/>
                          <a:pt x="1194924" y="80283"/>
                          <a:pt x="1177461" y="76694"/>
                        </a:cubicBezTo>
                        <a:cubicBezTo>
                          <a:pt x="1196120" y="74542"/>
                          <a:pt x="1220280" y="70714"/>
                          <a:pt x="1232001" y="56840"/>
                        </a:cubicBezTo>
                        <a:cubicBezTo>
                          <a:pt x="1239895" y="44880"/>
                          <a:pt x="1243722" y="34116"/>
                          <a:pt x="1247311" y="6368"/>
                        </a:cubicBezTo>
                        <a:close/>
                        <a:moveTo>
                          <a:pt x="854824" y="4245"/>
                        </a:moveTo>
                        <a:cubicBezTo>
                          <a:pt x="856738" y="20033"/>
                          <a:pt x="860804" y="43236"/>
                          <a:pt x="870372" y="54718"/>
                        </a:cubicBezTo>
                        <a:cubicBezTo>
                          <a:pt x="881137" y="68831"/>
                          <a:pt x="904340" y="71462"/>
                          <a:pt x="924434" y="75050"/>
                        </a:cubicBezTo>
                        <a:cubicBezTo>
                          <a:pt x="903383" y="79595"/>
                          <a:pt x="886400" y="80791"/>
                          <a:pt x="873243" y="92273"/>
                        </a:cubicBezTo>
                        <a:cubicBezTo>
                          <a:pt x="857455" y="109257"/>
                          <a:pt x="857216" y="134373"/>
                          <a:pt x="855063" y="144181"/>
                        </a:cubicBezTo>
                        <a:cubicBezTo>
                          <a:pt x="852432" y="133895"/>
                          <a:pt x="850040" y="102798"/>
                          <a:pt x="834491" y="90599"/>
                        </a:cubicBezTo>
                        <a:cubicBezTo>
                          <a:pt x="822770" y="80313"/>
                          <a:pt x="802437" y="78160"/>
                          <a:pt x="784974" y="74572"/>
                        </a:cubicBezTo>
                        <a:cubicBezTo>
                          <a:pt x="803633" y="72419"/>
                          <a:pt x="827793" y="68592"/>
                          <a:pt x="839514" y="54718"/>
                        </a:cubicBezTo>
                        <a:cubicBezTo>
                          <a:pt x="847408" y="42757"/>
                          <a:pt x="851235" y="31993"/>
                          <a:pt x="854824" y="4245"/>
                        </a:cubicBezTo>
                        <a:close/>
                        <a:moveTo>
                          <a:pt x="462337" y="2122"/>
                        </a:moveTo>
                        <a:cubicBezTo>
                          <a:pt x="464251" y="17910"/>
                          <a:pt x="468317" y="41113"/>
                          <a:pt x="477886" y="52595"/>
                        </a:cubicBezTo>
                        <a:cubicBezTo>
                          <a:pt x="488650" y="66708"/>
                          <a:pt x="511853" y="69340"/>
                          <a:pt x="531947" y="72928"/>
                        </a:cubicBezTo>
                        <a:cubicBezTo>
                          <a:pt x="510897" y="77473"/>
                          <a:pt x="493913" y="78669"/>
                          <a:pt x="480756" y="90151"/>
                        </a:cubicBezTo>
                        <a:cubicBezTo>
                          <a:pt x="464968" y="107134"/>
                          <a:pt x="464729" y="132251"/>
                          <a:pt x="462576" y="142058"/>
                        </a:cubicBezTo>
                        <a:cubicBezTo>
                          <a:pt x="459945" y="131772"/>
                          <a:pt x="457553" y="100676"/>
                          <a:pt x="442004" y="88476"/>
                        </a:cubicBezTo>
                        <a:cubicBezTo>
                          <a:pt x="430282" y="78190"/>
                          <a:pt x="409950" y="76037"/>
                          <a:pt x="392487" y="72449"/>
                        </a:cubicBezTo>
                        <a:cubicBezTo>
                          <a:pt x="411146" y="70296"/>
                          <a:pt x="435306" y="66469"/>
                          <a:pt x="447027" y="52595"/>
                        </a:cubicBezTo>
                        <a:cubicBezTo>
                          <a:pt x="454921" y="40635"/>
                          <a:pt x="458749" y="29870"/>
                          <a:pt x="462337" y="2122"/>
                        </a:cubicBezTo>
                        <a:close/>
                        <a:moveTo>
                          <a:pt x="69850" y="0"/>
                        </a:moveTo>
                        <a:cubicBezTo>
                          <a:pt x="71764" y="15787"/>
                          <a:pt x="75830" y="38991"/>
                          <a:pt x="85399" y="50473"/>
                        </a:cubicBezTo>
                        <a:cubicBezTo>
                          <a:pt x="96163" y="64586"/>
                          <a:pt x="119367" y="67217"/>
                          <a:pt x="139460" y="70805"/>
                        </a:cubicBezTo>
                        <a:cubicBezTo>
                          <a:pt x="118410" y="75350"/>
                          <a:pt x="101426" y="76546"/>
                          <a:pt x="88269" y="88028"/>
                        </a:cubicBezTo>
                        <a:cubicBezTo>
                          <a:pt x="72481" y="105012"/>
                          <a:pt x="72242" y="130128"/>
                          <a:pt x="70089" y="139936"/>
                        </a:cubicBezTo>
                        <a:cubicBezTo>
                          <a:pt x="67458" y="129650"/>
                          <a:pt x="65066" y="98553"/>
                          <a:pt x="49517" y="86353"/>
                        </a:cubicBezTo>
                        <a:cubicBezTo>
                          <a:pt x="37796" y="76068"/>
                          <a:pt x="17463" y="73915"/>
                          <a:pt x="0" y="70327"/>
                        </a:cubicBezTo>
                        <a:cubicBezTo>
                          <a:pt x="18659" y="68174"/>
                          <a:pt x="42819" y="64346"/>
                          <a:pt x="54540" y="50473"/>
                        </a:cubicBezTo>
                        <a:cubicBezTo>
                          <a:pt x="62434" y="38512"/>
                          <a:pt x="66262" y="27748"/>
                          <a:pt x="69850" y="0"/>
                        </a:cubicBezTo>
                        <a:close/>
                      </a:path>
                    </a:pathLst>
                  </a:custGeom>
                  <a:grpFill/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13" name="Group 12">
                <a:extLst>
                  <a:ext uri="{FF2B5EF4-FFF2-40B4-BE49-F238E27FC236}">
                    <a16:creationId xmlns:a16="http://schemas.microsoft.com/office/drawing/2014/main" id="{F959E2F7-34E4-7974-4F3E-575890412F50}"/>
                  </a:ext>
                </a:extLst>
              </p:cNvPr>
              <p:cNvGrpSpPr/>
              <p:nvPr userDrawn="1"/>
            </p:nvGrpSpPr>
            <p:grpSpPr>
              <a:xfrm>
                <a:off x="50091" y="91887"/>
                <a:ext cx="12511521" cy="6445057"/>
                <a:chOff x="50091" y="91887"/>
                <a:chExt cx="12511521" cy="6445057"/>
              </a:xfrm>
            </p:grpSpPr>
            <p:grpSp>
              <p:nvGrpSpPr>
                <p:cNvPr id="14" name="Group 13">
                  <a:extLst>
                    <a:ext uri="{FF2B5EF4-FFF2-40B4-BE49-F238E27FC236}">
                      <a16:creationId xmlns:a16="http://schemas.microsoft.com/office/drawing/2014/main" id="{11B9C5B2-A566-3886-F733-1F8D2EF2AF04}"/>
                    </a:ext>
                  </a:extLst>
                </p:cNvPr>
                <p:cNvGrpSpPr/>
                <p:nvPr userDrawn="1"/>
              </p:nvGrpSpPr>
              <p:grpSpPr>
                <a:xfrm>
                  <a:off x="249334" y="274120"/>
                  <a:ext cx="11693332" cy="6262824"/>
                  <a:chOff x="996741" y="961196"/>
                  <a:chExt cx="10350918" cy="5088009"/>
                </a:xfrm>
              </p:grpSpPr>
              <p:sp>
                <p:nvSpPr>
                  <p:cNvPr id="35" name="Rectangle: Rounded Corners 34">
                    <a:extLst>
                      <a:ext uri="{FF2B5EF4-FFF2-40B4-BE49-F238E27FC236}">
                        <a16:creationId xmlns:a16="http://schemas.microsoft.com/office/drawing/2014/main" id="{5E49AC95-1A72-EC22-FFBE-94365B3DF90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149141" y="1113596"/>
                    <a:ext cx="10198518" cy="4935609"/>
                  </a:xfrm>
                  <a:prstGeom prst="roundRect">
                    <a:avLst>
                      <a:gd name="adj" fmla="val 6397"/>
                    </a:avLst>
                  </a:prstGeom>
                  <a:solidFill>
                    <a:schemeClr val="accent2">
                      <a:lumMod val="50000"/>
                    </a:schemeClr>
                  </a:solidFill>
                  <a:ln>
                    <a:solidFill>
                      <a:schemeClr val="tx2"/>
                    </a:solidFill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CA"/>
                  </a:p>
                </p:txBody>
              </p:sp>
              <p:sp>
                <p:nvSpPr>
                  <p:cNvPr id="36" name="Rectangle: Rounded Corners 35">
                    <a:extLst>
                      <a:ext uri="{FF2B5EF4-FFF2-40B4-BE49-F238E27FC236}">
                        <a16:creationId xmlns:a16="http://schemas.microsoft.com/office/drawing/2014/main" id="{0F4EC7D5-4BFE-97EA-79F9-287E6DEACD7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996741" y="961196"/>
                    <a:ext cx="10198518" cy="4935609"/>
                  </a:xfrm>
                  <a:prstGeom prst="roundRect">
                    <a:avLst>
                      <a:gd name="adj" fmla="val 5591"/>
                    </a:avLst>
                  </a:prstGeom>
                  <a:solidFill>
                    <a:schemeClr val="accent6"/>
                  </a:solidFill>
                  <a:ln>
                    <a:solidFill>
                      <a:schemeClr val="tx2"/>
                    </a:solidFill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CA"/>
                  </a:p>
                </p:txBody>
              </p:sp>
            </p:grpSp>
            <p:grpSp>
              <p:nvGrpSpPr>
                <p:cNvPr id="16" name="Group 15">
                  <a:extLst>
                    <a:ext uri="{FF2B5EF4-FFF2-40B4-BE49-F238E27FC236}">
                      <a16:creationId xmlns:a16="http://schemas.microsoft.com/office/drawing/2014/main" id="{26DEE5D7-D0CE-28A9-2215-A9F8A2451619}"/>
                    </a:ext>
                  </a:extLst>
                </p:cNvPr>
                <p:cNvGrpSpPr/>
                <p:nvPr/>
              </p:nvGrpSpPr>
              <p:grpSpPr>
                <a:xfrm>
                  <a:off x="11816989" y="916864"/>
                  <a:ext cx="744623" cy="2875146"/>
                  <a:chOff x="10109290" y="1342810"/>
                  <a:chExt cx="744623" cy="2875146"/>
                </a:xfrm>
                <a:solidFill>
                  <a:schemeClr val="accent4"/>
                </a:solidFill>
              </p:grpSpPr>
              <p:sp>
                <p:nvSpPr>
                  <p:cNvPr id="32" name="Oval 31">
                    <a:extLst>
                      <a:ext uri="{FF2B5EF4-FFF2-40B4-BE49-F238E27FC236}">
                        <a16:creationId xmlns:a16="http://schemas.microsoft.com/office/drawing/2014/main" id="{80CB93E4-794A-6D0B-14DF-725657F23384}"/>
                      </a:ext>
                    </a:extLst>
                  </p:cNvPr>
                  <p:cNvSpPr/>
                  <p:nvPr/>
                </p:nvSpPr>
                <p:spPr>
                  <a:xfrm>
                    <a:off x="10109290" y="3473333"/>
                    <a:ext cx="744623" cy="744623"/>
                  </a:xfrm>
                  <a:prstGeom prst="ellipse">
                    <a:avLst/>
                  </a:prstGeom>
                  <a:solidFill>
                    <a:schemeClr val="accent3"/>
                  </a:solidFill>
                  <a:ln>
                    <a:solidFill>
                      <a:schemeClr val="tx2"/>
                    </a:solidFill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CA"/>
                  </a:p>
                </p:txBody>
              </p:sp>
              <p:sp>
                <p:nvSpPr>
                  <p:cNvPr id="33" name="Oval 32">
                    <a:extLst>
                      <a:ext uri="{FF2B5EF4-FFF2-40B4-BE49-F238E27FC236}">
                        <a16:creationId xmlns:a16="http://schemas.microsoft.com/office/drawing/2014/main" id="{A350C0BA-2AB4-7FF2-7E5E-060288D34302}"/>
                      </a:ext>
                    </a:extLst>
                  </p:cNvPr>
                  <p:cNvSpPr/>
                  <p:nvPr/>
                </p:nvSpPr>
                <p:spPr>
                  <a:xfrm>
                    <a:off x="10109290" y="2408071"/>
                    <a:ext cx="744623" cy="744623"/>
                  </a:xfrm>
                  <a:prstGeom prst="ellipse">
                    <a:avLst/>
                  </a:prstGeom>
                  <a:solidFill>
                    <a:schemeClr val="accent2"/>
                  </a:solidFill>
                  <a:ln>
                    <a:solidFill>
                      <a:schemeClr val="tx2"/>
                    </a:solidFill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CA"/>
                  </a:p>
                </p:txBody>
              </p:sp>
              <p:sp>
                <p:nvSpPr>
                  <p:cNvPr id="34" name="Oval 33">
                    <a:extLst>
                      <a:ext uri="{FF2B5EF4-FFF2-40B4-BE49-F238E27FC236}">
                        <a16:creationId xmlns:a16="http://schemas.microsoft.com/office/drawing/2014/main" id="{C522580F-37E6-AD9F-A80A-986950C7B27A}"/>
                      </a:ext>
                    </a:extLst>
                  </p:cNvPr>
                  <p:cNvSpPr/>
                  <p:nvPr/>
                </p:nvSpPr>
                <p:spPr>
                  <a:xfrm>
                    <a:off x="10109290" y="1342810"/>
                    <a:ext cx="744623" cy="744623"/>
                  </a:xfrm>
                  <a:prstGeom prst="ellipse">
                    <a:avLst/>
                  </a:prstGeom>
                  <a:solidFill>
                    <a:schemeClr val="accent3"/>
                  </a:solidFill>
                  <a:ln>
                    <a:solidFill>
                      <a:schemeClr val="tx2"/>
                    </a:solidFill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CA"/>
                  </a:p>
                </p:txBody>
              </p:sp>
            </p:grpSp>
            <p:grpSp>
              <p:nvGrpSpPr>
                <p:cNvPr id="19" name="Group 18">
                  <a:extLst>
                    <a:ext uri="{FF2B5EF4-FFF2-40B4-BE49-F238E27FC236}">
                      <a16:creationId xmlns:a16="http://schemas.microsoft.com/office/drawing/2014/main" id="{ED735516-0F19-DD3C-523B-8787A764094C}"/>
                    </a:ext>
                  </a:extLst>
                </p:cNvPr>
                <p:cNvGrpSpPr/>
                <p:nvPr userDrawn="1"/>
              </p:nvGrpSpPr>
              <p:grpSpPr>
                <a:xfrm>
                  <a:off x="50091" y="499930"/>
                  <a:ext cx="1124271" cy="925928"/>
                  <a:chOff x="7085503" y="2521385"/>
                  <a:chExt cx="1124271" cy="925928"/>
                </a:xfrm>
              </p:grpSpPr>
              <p:sp>
                <p:nvSpPr>
                  <p:cNvPr id="30" name="Freeform: Shape 29">
                    <a:extLst>
                      <a:ext uri="{FF2B5EF4-FFF2-40B4-BE49-F238E27FC236}">
                        <a16:creationId xmlns:a16="http://schemas.microsoft.com/office/drawing/2014/main" id="{149024DD-9732-D217-6E7E-F25F1D549F07}"/>
                      </a:ext>
                    </a:extLst>
                  </p:cNvPr>
                  <p:cNvSpPr/>
                  <p:nvPr/>
                </p:nvSpPr>
                <p:spPr>
                  <a:xfrm rot="17100000">
                    <a:off x="7088769" y="2518119"/>
                    <a:ext cx="925928" cy="932459"/>
                  </a:xfrm>
                  <a:custGeom>
                    <a:avLst/>
                    <a:gdLst>
                      <a:gd name="connsiteX0" fmla="*/ 0 w 991994"/>
                      <a:gd name="connsiteY0" fmla="*/ 0 h 1079500"/>
                      <a:gd name="connsiteX1" fmla="*/ 635000 w 991994"/>
                      <a:gd name="connsiteY1" fmla="*/ 304800 h 1079500"/>
                      <a:gd name="connsiteX2" fmla="*/ 63500 w 991994"/>
                      <a:gd name="connsiteY2" fmla="*/ 431800 h 1079500"/>
                      <a:gd name="connsiteX3" fmla="*/ 152400 w 991994"/>
                      <a:gd name="connsiteY3" fmla="*/ 152400 h 1079500"/>
                      <a:gd name="connsiteX4" fmla="*/ 914400 w 991994"/>
                      <a:gd name="connsiteY4" fmla="*/ 495300 h 1079500"/>
                      <a:gd name="connsiteX5" fmla="*/ 927100 w 991994"/>
                      <a:gd name="connsiteY5" fmla="*/ 1079500 h 1079500"/>
                      <a:gd name="connsiteX0" fmla="*/ 0 w 991994"/>
                      <a:gd name="connsiteY0" fmla="*/ 0 h 1079500"/>
                      <a:gd name="connsiteX1" fmla="*/ 635000 w 991994"/>
                      <a:gd name="connsiteY1" fmla="*/ 304800 h 1079500"/>
                      <a:gd name="connsiteX2" fmla="*/ 284956 w 991994"/>
                      <a:gd name="connsiteY2" fmla="*/ 665163 h 1079500"/>
                      <a:gd name="connsiteX3" fmla="*/ 152400 w 991994"/>
                      <a:gd name="connsiteY3" fmla="*/ 152400 h 1079500"/>
                      <a:gd name="connsiteX4" fmla="*/ 914400 w 991994"/>
                      <a:gd name="connsiteY4" fmla="*/ 495300 h 1079500"/>
                      <a:gd name="connsiteX5" fmla="*/ 927100 w 991994"/>
                      <a:gd name="connsiteY5" fmla="*/ 1079500 h 1079500"/>
                      <a:gd name="connsiteX0" fmla="*/ 0 w 991994"/>
                      <a:gd name="connsiteY0" fmla="*/ 0 h 1079500"/>
                      <a:gd name="connsiteX1" fmla="*/ 635000 w 991994"/>
                      <a:gd name="connsiteY1" fmla="*/ 304800 h 1079500"/>
                      <a:gd name="connsiteX2" fmla="*/ 284956 w 991994"/>
                      <a:gd name="connsiteY2" fmla="*/ 665163 h 1079500"/>
                      <a:gd name="connsiteX3" fmla="*/ 126207 w 991994"/>
                      <a:gd name="connsiteY3" fmla="*/ 335756 h 1079500"/>
                      <a:gd name="connsiteX4" fmla="*/ 914400 w 991994"/>
                      <a:gd name="connsiteY4" fmla="*/ 495300 h 1079500"/>
                      <a:gd name="connsiteX5" fmla="*/ 927100 w 991994"/>
                      <a:gd name="connsiteY5" fmla="*/ 1079500 h 1079500"/>
                      <a:gd name="connsiteX0" fmla="*/ 0 w 991994"/>
                      <a:gd name="connsiteY0" fmla="*/ 0 h 1079500"/>
                      <a:gd name="connsiteX1" fmla="*/ 635000 w 991994"/>
                      <a:gd name="connsiteY1" fmla="*/ 304800 h 1079500"/>
                      <a:gd name="connsiteX2" fmla="*/ 284956 w 991994"/>
                      <a:gd name="connsiteY2" fmla="*/ 665163 h 1079500"/>
                      <a:gd name="connsiteX3" fmla="*/ 269082 w 991994"/>
                      <a:gd name="connsiteY3" fmla="*/ 357187 h 1079500"/>
                      <a:gd name="connsiteX4" fmla="*/ 914400 w 991994"/>
                      <a:gd name="connsiteY4" fmla="*/ 495300 h 1079500"/>
                      <a:gd name="connsiteX5" fmla="*/ 927100 w 991994"/>
                      <a:gd name="connsiteY5" fmla="*/ 1079500 h 1079500"/>
                      <a:gd name="connsiteX0" fmla="*/ 0 w 991994"/>
                      <a:gd name="connsiteY0" fmla="*/ 0 h 1079500"/>
                      <a:gd name="connsiteX1" fmla="*/ 635000 w 991994"/>
                      <a:gd name="connsiteY1" fmla="*/ 304800 h 1079500"/>
                      <a:gd name="connsiteX2" fmla="*/ 456406 w 991994"/>
                      <a:gd name="connsiteY2" fmla="*/ 724694 h 1079500"/>
                      <a:gd name="connsiteX3" fmla="*/ 269082 w 991994"/>
                      <a:gd name="connsiteY3" fmla="*/ 357187 h 1079500"/>
                      <a:gd name="connsiteX4" fmla="*/ 914400 w 991994"/>
                      <a:gd name="connsiteY4" fmla="*/ 495300 h 1079500"/>
                      <a:gd name="connsiteX5" fmla="*/ 927100 w 991994"/>
                      <a:gd name="connsiteY5" fmla="*/ 1079500 h 1079500"/>
                      <a:gd name="connsiteX0" fmla="*/ 0 w 991994"/>
                      <a:gd name="connsiteY0" fmla="*/ 0 h 1079500"/>
                      <a:gd name="connsiteX1" fmla="*/ 635000 w 991994"/>
                      <a:gd name="connsiteY1" fmla="*/ 304800 h 1079500"/>
                      <a:gd name="connsiteX2" fmla="*/ 456406 w 991994"/>
                      <a:gd name="connsiteY2" fmla="*/ 724694 h 1079500"/>
                      <a:gd name="connsiteX3" fmla="*/ 269082 w 991994"/>
                      <a:gd name="connsiteY3" fmla="*/ 357187 h 1079500"/>
                      <a:gd name="connsiteX4" fmla="*/ 914400 w 991994"/>
                      <a:gd name="connsiteY4" fmla="*/ 495300 h 1079500"/>
                      <a:gd name="connsiteX5" fmla="*/ 927100 w 991994"/>
                      <a:gd name="connsiteY5" fmla="*/ 1079500 h 1079500"/>
                      <a:gd name="connsiteX0" fmla="*/ 0 w 991994"/>
                      <a:gd name="connsiteY0" fmla="*/ 0 h 1079500"/>
                      <a:gd name="connsiteX1" fmla="*/ 635000 w 991994"/>
                      <a:gd name="connsiteY1" fmla="*/ 304800 h 1079500"/>
                      <a:gd name="connsiteX2" fmla="*/ 456406 w 991994"/>
                      <a:gd name="connsiteY2" fmla="*/ 724694 h 1079500"/>
                      <a:gd name="connsiteX3" fmla="*/ 285750 w 991994"/>
                      <a:gd name="connsiteY3" fmla="*/ 376237 h 1079500"/>
                      <a:gd name="connsiteX4" fmla="*/ 914400 w 991994"/>
                      <a:gd name="connsiteY4" fmla="*/ 495300 h 1079500"/>
                      <a:gd name="connsiteX5" fmla="*/ 927100 w 991994"/>
                      <a:gd name="connsiteY5" fmla="*/ 1079500 h 1079500"/>
                      <a:gd name="connsiteX0" fmla="*/ 0 w 991994"/>
                      <a:gd name="connsiteY0" fmla="*/ 0 h 1079500"/>
                      <a:gd name="connsiteX1" fmla="*/ 635000 w 991994"/>
                      <a:gd name="connsiteY1" fmla="*/ 304800 h 1079500"/>
                      <a:gd name="connsiteX2" fmla="*/ 456406 w 991994"/>
                      <a:gd name="connsiteY2" fmla="*/ 724694 h 1079500"/>
                      <a:gd name="connsiteX3" fmla="*/ 285750 w 991994"/>
                      <a:gd name="connsiteY3" fmla="*/ 376237 h 1079500"/>
                      <a:gd name="connsiteX4" fmla="*/ 914400 w 991994"/>
                      <a:gd name="connsiteY4" fmla="*/ 495300 h 1079500"/>
                      <a:gd name="connsiteX5" fmla="*/ 927100 w 991994"/>
                      <a:gd name="connsiteY5" fmla="*/ 1079500 h 1079500"/>
                      <a:gd name="connsiteX0" fmla="*/ 0 w 991994"/>
                      <a:gd name="connsiteY0" fmla="*/ 0 h 1079500"/>
                      <a:gd name="connsiteX1" fmla="*/ 630238 w 991994"/>
                      <a:gd name="connsiteY1" fmla="*/ 269082 h 1079500"/>
                      <a:gd name="connsiteX2" fmla="*/ 456406 w 991994"/>
                      <a:gd name="connsiteY2" fmla="*/ 724694 h 1079500"/>
                      <a:gd name="connsiteX3" fmla="*/ 285750 w 991994"/>
                      <a:gd name="connsiteY3" fmla="*/ 376237 h 1079500"/>
                      <a:gd name="connsiteX4" fmla="*/ 914400 w 991994"/>
                      <a:gd name="connsiteY4" fmla="*/ 495300 h 1079500"/>
                      <a:gd name="connsiteX5" fmla="*/ 927100 w 991994"/>
                      <a:gd name="connsiteY5" fmla="*/ 1079500 h 1079500"/>
                      <a:gd name="connsiteX0" fmla="*/ 0 w 991994"/>
                      <a:gd name="connsiteY0" fmla="*/ 0 h 1079500"/>
                      <a:gd name="connsiteX1" fmla="*/ 630238 w 991994"/>
                      <a:gd name="connsiteY1" fmla="*/ 269082 h 1079500"/>
                      <a:gd name="connsiteX2" fmla="*/ 456406 w 991994"/>
                      <a:gd name="connsiteY2" fmla="*/ 724694 h 1079500"/>
                      <a:gd name="connsiteX3" fmla="*/ 285750 w 991994"/>
                      <a:gd name="connsiteY3" fmla="*/ 376237 h 1079500"/>
                      <a:gd name="connsiteX4" fmla="*/ 914400 w 991994"/>
                      <a:gd name="connsiteY4" fmla="*/ 495300 h 1079500"/>
                      <a:gd name="connsiteX5" fmla="*/ 927100 w 991994"/>
                      <a:gd name="connsiteY5" fmla="*/ 1079500 h 1079500"/>
                      <a:gd name="connsiteX0" fmla="*/ 0 w 991994"/>
                      <a:gd name="connsiteY0" fmla="*/ 0 h 1079500"/>
                      <a:gd name="connsiteX1" fmla="*/ 630238 w 991994"/>
                      <a:gd name="connsiteY1" fmla="*/ 269082 h 1079500"/>
                      <a:gd name="connsiteX2" fmla="*/ 456406 w 991994"/>
                      <a:gd name="connsiteY2" fmla="*/ 724694 h 1079500"/>
                      <a:gd name="connsiteX3" fmla="*/ 285750 w 991994"/>
                      <a:gd name="connsiteY3" fmla="*/ 376237 h 1079500"/>
                      <a:gd name="connsiteX4" fmla="*/ 914400 w 991994"/>
                      <a:gd name="connsiteY4" fmla="*/ 495300 h 1079500"/>
                      <a:gd name="connsiteX5" fmla="*/ 927100 w 991994"/>
                      <a:gd name="connsiteY5" fmla="*/ 1079500 h 1079500"/>
                      <a:gd name="connsiteX0" fmla="*/ 0 w 991994"/>
                      <a:gd name="connsiteY0" fmla="*/ 0 h 1079500"/>
                      <a:gd name="connsiteX1" fmla="*/ 630238 w 991994"/>
                      <a:gd name="connsiteY1" fmla="*/ 269082 h 1079500"/>
                      <a:gd name="connsiteX2" fmla="*/ 456406 w 991994"/>
                      <a:gd name="connsiteY2" fmla="*/ 724694 h 1079500"/>
                      <a:gd name="connsiteX3" fmla="*/ 285750 w 991994"/>
                      <a:gd name="connsiteY3" fmla="*/ 376237 h 1079500"/>
                      <a:gd name="connsiteX4" fmla="*/ 914400 w 991994"/>
                      <a:gd name="connsiteY4" fmla="*/ 495300 h 1079500"/>
                      <a:gd name="connsiteX5" fmla="*/ 927100 w 991994"/>
                      <a:gd name="connsiteY5" fmla="*/ 1079500 h 1079500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409750 w 1115994"/>
                      <a:gd name="connsiteY3" fmla="*/ 439615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409750 w 1115994"/>
                      <a:gd name="connsiteY3" fmla="*/ 439615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409750 w 1115994"/>
                      <a:gd name="connsiteY3" fmla="*/ 439615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409750 w 1115994"/>
                      <a:gd name="connsiteY3" fmla="*/ 439615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409750 w 1115994"/>
                      <a:gd name="connsiteY3" fmla="*/ 439615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409750 w 1115994"/>
                      <a:gd name="connsiteY3" fmla="*/ 439615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409750 w 1115994"/>
                      <a:gd name="connsiteY3" fmla="*/ 439615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409750 w 1115994"/>
                      <a:gd name="connsiteY3" fmla="*/ 439615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409750 w 1115994"/>
                      <a:gd name="connsiteY3" fmla="*/ 439615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409750 w 1115994"/>
                      <a:gd name="connsiteY3" fmla="*/ 439615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409750 w 1115994"/>
                      <a:gd name="connsiteY3" fmla="*/ 439615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398728 w 1115994"/>
                      <a:gd name="connsiteY3" fmla="*/ 472682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398728 w 1115994"/>
                      <a:gd name="connsiteY3" fmla="*/ 472682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398728 w 1115994"/>
                      <a:gd name="connsiteY3" fmla="*/ 472682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398728 w 1115994"/>
                      <a:gd name="connsiteY3" fmla="*/ 472682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398728 w 1115994"/>
                      <a:gd name="connsiteY3" fmla="*/ 472682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0 h 1142878"/>
                      <a:gd name="connsiteX1" fmla="*/ 754238 w 1115994"/>
                      <a:gd name="connsiteY1" fmla="*/ 332460 h 1142878"/>
                      <a:gd name="connsiteX2" fmla="*/ 580406 w 1115994"/>
                      <a:gd name="connsiteY2" fmla="*/ 788072 h 1142878"/>
                      <a:gd name="connsiteX3" fmla="*/ 398728 w 1115994"/>
                      <a:gd name="connsiteY3" fmla="*/ 472682 h 1142878"/>
                      <a:gd name="connsiteX4" fmla="*/ 1038400 w 1115994"/>
                      <a:gd name="connsiteY4" fmla="*/ 558678 h 1142878"/>
                      <a:gd name="connsiteX5" fmla="*/ 1051100 w 1115994"/>
                      <a:gd name="connsiteY5" fmla="*/ 1142878 h 1142878"/>
                      <a:gd name="connsiteX0" fmla="*/ 0 w 1115994"/>
                      <a:gd name="connsiteY0" fmla="*/ 365 h 1143243"/>
                      <a:gd name="connsiteX1" fmla="*/ 754238 w 1115994"/>
                      <a:gd name="connsiteY1" fmla="*/ 332825 h 1143243"/>
                      <a:gd name="connsiteX2" fmla="*/ 580406 w 1115994"/>
                      <a:gd name="connsiteY2" fmla="*/ 788437 h 1143243"/>
                      <a:gd name="connsiteX3" fmla="*/ 398728 w 1115994"/>
                      <a:gd name="connsiteY3" fmla="*/ 473047 h 1143243"/>
                      <a:gd name="connsiteX4" fmla="*/ 1038400 w 1115994"/>
                      <a:gd name="connsiteY4" fmla="*/ 559043 h 1143243"/>
                      <a:gd name="connsiteX5" fmla="*/ 1051100 w 1115994"/>
                      <a:gd name="connsiteY5" fmla="*/ 1143243 h 1143243"/>
                      <a:gd name="connsiteX0" fmla="*/ 0 w 1115994"/>
                      <a:gd name="connsiteY0" fmla="*/ 365 h 1143243"/>
                      <a:gd name="connsiteX1" fmla="*/ 754238 w 1115994"/>
                      <a:gd name="connsiteY1" fmla="*/ 332825 h 1143243"/>
                      <a:gd name="connsiteX2" fmla="*/ 580406 w 1115994"/>
                      <a:gd name="connsiteY2" fmla="*/ 788437 h 1143243"/>
                      <a:gd name="connsiteX3" fmla="*/ 398728 w 1115994"/>
                      <a:gd name="connsiteY3" fmla="*/ 473047 h 1143243"/>
                      <a:gd name="connsiteX4" fmla="*/ 1038400 w 1115994"/>
                      <a:gd name="connsiteY4" fmla="*/ 559043 h 1143243"/>
                      <a:gd name="connsiteX5" fmla="*/ 1051100 w 1115994"/>
                      <a:gd name="connsiteY5" fmla="*/ 1143243 h 1143243"/>
                      <a:gd name="connsiteX0" fmla="*/ 0 w 1115994"/>
                      <a:gd name="connsiteY0" fmla="*/ 365 h 1143243"/>
                      <a:gd name="connsiteX1" fmla="*/ 754238 w 1115994"/>
                      <a:gd name="connsiteY1" fmla="*/ 332825 h 1143243"/>
                      <a:gd name="connsiteX2" fmla="*/ 580406 w 1115994"/>
                      <a:gd name="connsiteY2" fmla="*/ 788437 h 1143243"/>
                      <a:gd name="connsiteX3" fmla="*/ 398728 w 1115994"/>
                      <a:gd name="connsiteY3" fmla="*/ 473047 h 1143243"/>
                      <a:gd name="connsiteX4" fmla="*/ 1038400 w 1115994"/>
                      <a:gd name="connsiteY4" fmla="*/ 559043 h 1143243"/>
                      <a:gd name="connsiteX5" fmla="*/ 1051100 w 1115994"/>
                      <a:gd name="connsiteY5" fmla="*/ 1143243 h 1143243"/>
                      <a:gd name="connsiteX0" fmla="*/ 0 w 1115994"/>
                      <a:gd name="connsiteY0" fmla="*/ 365 h 1143243"/>
                      <a:gd name="connsiteX1" fmla="*/ 754238 w 1115994"/>
                      <a:gd name="connsiteY1" fmla="*/ 332825 h 1143243"/>
                      <a:gd name="connsiteX2" fmla="*/ 580406 w 1115994"/>
                      <a:gd name="connsiteY2" fmla="*/ 788437 h 1143243"/>
                      <a:gd name="connsiteX3" fmla="*/ 398728 w 1115994"/>
                      <a:gd name="connsiteY3" fmla="*/ 473047 h 1143243"/>
                      <a:gd name="connsiteX4" fmla="*/ 1038400 w 1115994"/>
                      <a:gd name="connsiteY4" fmla="*/ 559043 h 1143243"/>
                      <a:gd name="connsiteX5" fmla="*/ 1051100 w 1115994"/>
                      <a:gd name="connsiteY5" fmla="*/ 1143243 h 1143243"/>
                      <a:gd name="connsiteX0" fmla="*/ 0 w 1115994"/>
                      <a:gd name="connsiteY0" fmla="*/ 365 h 1143243"/>
                      <a:gd name="connsiteX1" fmla="*/ 754238 w 1115994"/>
                      <a:gd name="connsiteY1" fmla="*/ 332825 h 1143243"/>
                      <a:gd name="connsiteX2" fmla="*/ 580406 w 1115994"/>
                      <a:gd name="connsiteY2" fmla="*/ 788437 h 1143243"/>
                      <a:gd name="connsiteX3" fmla="*/ 398728 w 1115994"/>
                      <a:gd name="connsiteY3" fmla="*/ 473047 h 1143243"/>
                      <a:gd name="connsiteX4" fmla="*/ 1038400 w 1115994"/>
                      <a:gd name="connsiteY4" fmla="*/ 559043 h 1143243"/>
                      <a:gd name="connsiteX5" fmla="*/ 1051100 w 1115994"/>
                      <a:gd name="connsiteY5" fmla="*/ 1143243 h 1143243"/>
                      <a:gd name="connsiteX0" fmla="*/ 0 w 1127405"/>
                      <a:gd name="connsiteY0" fmla="*/ 365 h 1140488"/>
                      <a:gd name="connsiteX1" fmla="*/ 754238 w 1127405"/>
                      <a:gd name="connsiteY1" fmla="*/ 332825 h 1140488"/>
                      <a:gd name="connsiteX2" fmla="*/ 580406 w 1127405"/>
                      <a:gd name="connsiteY2" fmla="*/ 788437 h 1140488"/>
                      <a:gd name="connsiteX3" fmla="*/ 398728 w 1127405"/>
                      <a:gd name="connsiteY3" fmla="*/ 473047 h 1140488"/>
                      <a:gd name="connsiteX4" fmla="*/ 1038400 w 1127405"/>
                      <a:gd name="connsiteY4" fmla="*/ 559043 h 1140488"/>
                      <a:gd name="connsiteX5" fmla="*/ 1075900 w 1127405"/>
                      <a:gd name="connsiteY5" fmla="*/ 1140488 h 1140488"/>
                      <a:gd name="connsiteX0" fmla="*/ 0 w 1137973"/>
                      <a:gd name="connsiteY0" fmla="*/ 365 h 1146000"/>
                      <a:gd name="connsiteX1" fmla="*/ 754238 w 1137973"/>
                      <a:gd name="connsiteY1" fmla="*/ 332825 h 1146000"/>
                      <a:gd name="connsiteX2" fmla="*/ 580406 w 1137973"/>
                      <a:gd name="connsiteY2" fmla="*/ 788437 h 1146000"/>
                      <a:gd name="connsiteX3" fmla="*/ 398728 w 1137973"/>
                      <a:gd name="connsiteY3" fmla="*/ 473047 h 1146000"/>
                      <a:gd name="connsiteX4" fmla="*/ 1038400 w 1137973"/>
                      <a:gd name="connsiteY4" fmla="*/ 559043 h 1146000"/>
                      <a:gd name="connsiteX5" fmla="*/ 1095190 w 1137973"/>
                      <a:gd name="connsiteY5" fmla="*/ 1146000 h 11460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137973" h="1146000">
                        <a:moveTo>
                          <a:pt x="0" y="365"/>
                        </a:moveTo>
                        <a:cubicBezTo>
                          <a:pt x="488565" y="-9975"/>
                          <a:pt x="657504" y="201480"/>
                          <a:pt x="754238" y="332825"/>
                        </a:cubicBezTo>
                        <a:cubicBezTo>
                          <a:pt x="850972" y="464170"/>
                          <a:pt x="727836" y="784356"/>
                          <a:pt x="580406" y="788437"/>
                        </a:cubicBezTo>
                        <a:cubicBezTo>
                          <a:pt x="432976" y="792518"/>
                          <a:pt x="284536" y="655173"/>
                          <a:pt x="398728" y="473047"/>
                        </a:cubicBezTo>
                        <a:cubicBezTo>
                          <a:pt x="512920" y="290921"/>
                          <a:pt x="909283" y="404526"/>
                          <a:pt x="1038400" y="559043"/>
                        </a:cubicBezTo>
                        <a:cubicBezTo>
                          <a:pt x="1167517" y="713560"/>
                          <a:pt x="1153398" y="931158"/>
                          <a:pt x="1095190" y="1146000"/>
                        </a:cubicBezTo>
                      </a:path>
                    </a:pathLst>
                  </a:custGeom>
                  <a:grpFill/>
                  <a:ln w="15875" cap="rnd">
                    <a:solidFill>
                      <a:schemeClr val="tx2"/>
                    </a:solidFill>
                    <a:prstDash val="dash"/>
                    <a:round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IN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1" name="Freeform: Shape 30">
                    <a:extLst>
                      <a:ext uri="{FF2B5EF4-FFF2-40B4-BE49-F238E27FC236}">
                        <a16:creationId xmlns:a16="http://schemas.microsoft.com/office/drawing/2014/main" id="{572A3E71-2CFA-1182-8B4C-7CC2EC5AC46A}"/>
                      </a:ext>
                    </a:extLst>
                  </p:cNvPr>
                  <p:cNvSpPr/>
                  <p:nvPr/>
                </p:nvSpPr>
                <p:spPr>
                  <a:xfrm>
                    <a:off x="8088630" y="2650167"/>
                    <a:ext cx="121144" cy="114934"/>
                  </a:xfrm>
                  <a:custGeom>
                    <a:avLst/>
                    <a:gdLst>
                      <a:gd name="connsiteX0" fmla="*/ 164847 w 255741"/>
                      <a:gd name="connsiteY0" fmla="*/ 0 h 242633"/>
                      <a:gd name="connsiteX1" fmla="*/ 255741 w 255741"/>
                      <a:gd name="connsiteY1" fmla="*/ 242633 h 242633"/>
                      <a:gd name="connsiteX2" fmla="*/ 0 w 255741"/>
                      <a:gd name="connsiteY2" fmla="*/ 201049 h 242633"/>
                      <a:gd name="connsiteX3" fmla="*/ 164847 w 255741"/>
                      <a:gd name="connsiteY3" fmla="*/ 0 h 2426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55741" h="242633">
                        <a:moveTo>
                          <a:pt x="164847" y="0"/>
                        </a:moveTo>
                        <a:lnTo>
                          <a:pt x="255741" y="242633"/>
                        </a:lnTo>
                        <a:lnTo>
                          <a:pt x="0" y="201049"/>
                        </a:lnTo>
                        <a:lnTo>
                          <a:pt x="164847" y="0"/>
                        </a:lnTo>
                        <a:close/>
                      </a:path>
                    </a:pathLst>
                  </a:custGeom>
                  <a:solidFill>
                    <a:schemeClr val="bg2"/>
                  </a:solidFill>
                  <a:ln w="15875">
                    <a:solidFill>
                      <a:schemeClr val="tx2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20" name="Freeform: Shape 19">
                  <a:extLst>
                    <a:ext uri="{FF2B5EF4-FFF2-40B4-BE49-F238E27FC236}">
                      <a16:creationId xmlns:a16="http://schemas.microsoft.com/office/drawing/2014/main" id="{FC1D2B12-13F3-F3A7-91E8-EEFA4D9666DA}"/>
                    </a:ext>
                  </a:extLst>
                </p:cNvPr>
                <p:cNvSpPr/>
                <p:nvPr/>
              </p:nvSpPr>
              <p:spPr>
                <a:xfrm>
                  <a:off x="10012226" y="91887"/>
                  <a:ext cx="374842" cy="376126"/>
                </a:xfrm>
                <a:custGeom>
                  <a:avLst/>
                  <a:gdLst>
                    <a:gd name="connsiteX0" fmla="*/ 565090 w 1128244"/>
                    <a:gd name="connsiteY0" fmla="*/ 0 h 1132108"/>
                    <a:gd name="connsiteX1" fmla="*/ 690880 w 1128244"/>
                    <a:gd name="connsiteY1" fmla="*/ 408333 h 1132108"/>
                    <a:gd name="connsiteX2" fmla="*/ 1128244 w 1128244"/>
                    <a:gd name="connsiteY2" fmla="*/ 572828 h 1132108"/>
                    <a:gd name="connsiteX3" fmla="*/ 714103 w 1128244"/>
                    <a:gd name="connsiteY3" fmla="*/ 712164 h 1132108"/>
                    <a:gd name="connsiteX4" fmla="*/ 567025 w 1128244"/>
                    <a:gd name="connsiteY4" fmla="*/ 1132109 h 1132108"/>
                    <a:gd name="connsiteX5" fmla="*/ 400594 w 1128244"/>
                    <a:gd name="connsiteY5" fmla="*/ 698617 h 1132108"/>
                    <a:gd name="connsiteX6" fmla="*/ 0 w 1128244"/>
                    <a:gd name="connsiteY6" fmla="*/ 568957 h 1132108"/>
                    <a:gd name="connsiteX7" fmla="*/ 441235 w 1128244"/>
                    <a:gd name="connsiteY7" fmla="*/ 408333 h 1132108"/>
                    <a:gd name="connsiteX8" fmla="*/ 565090 w 1128244"/>
                    <a:gd name="connsiteY8" fmla="*/ 0 h 11321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28244" h="1132108">
                      <a:moveTo>
                        <a:pt x="565090" y="0"/>
                      </a:moveTo>
                      <a:cubicBezTo>
                        <a:pt x="580572" y="127725"/>
                        <a:pt x="613471" y="315442"/>
                        <a:pt x="690880" y="408333"/>
                      </a:cubicBezTo>
                      <a:cubicBezTo>
                        <a:pt x="777966" y="522512"/>
                        <a:pt x="965684" y="543799"/>
                        <a:pt x="1128244" y="572828"/>
                      </a:cubicBezTo>
                      <a:cubicBezTo>
                        <a:pt x="957943" y="609597"/>
                        <a:pt x="820541" y="619273"/>
                        <a:pt x="714103" y="712164"/>
                      </a:cubicBezTo>
                      <a:cubicBezTo>
                        <a:pt x="586377" y="849565"/>
                        <a:pt x="584442" y="1052764"/>
                        <a:pt x="567025" y="1132109"/>
                      </a:cubicBezTo>
                      <a:cubicBezTo>
                        <a:pt x="545737" y="1048894"/>
                        <a:pt x="526385" y="797314"/>
                        <a:pt x="400594" y="698617"/>
                      </a:cubicBezTo>
                      <a:cubicBezTo>
                        <a:pt x="305768" y="615403"/>
                        <a:pt x="141272" y="597986"/>
                        <a:pt x="0" y="568957"/>
                      </a:cubicBezTo>
                      <a:cubicBezTo>
                        <a:pt x="150949" y="551540"/>
                        <a:pt x="346408" y="520576"/>
                        <a:pt x="441235" y="408333"/>
                      </a:cubicBezTo>
                      <a:cubicBezTo>
                        <a:pt x="505097" y="311572"/>
                        <a:pt x="536061" y="224486"/>
                        <a:pt x="56509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 w="15875" cap="flat">
                  <a:solidFill>
                    <a:schemeClr val="tx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21" name="Group 20">
                  <a:extLst>
                    <a:ext uri="{FF2B5EF4-FFF2-40B4-BE49-F238E27FC236}">
                      <a16:creationId xmlns:a16="http://schemas.microsoft.com/office/drawing/2014/main" id="{6EFA5AFF-6CEE-E28D-2688-5D24A056FA36}"/>
                    </a:ext>
                  </a:extLst>
                </p:cNvPr>
                <p:cNvGrpSpPr/>
                <p:nvPr userDrawn="1"/>
              </p:nvGrpSpPr>
              <p:grpSpPr>
                <a:xfrm>
                  <a:off x="50091" y="1970972"/>
                  <a:ext cx="381560" cy="3705940"/>
                  <a:chOff x="50091" y="1970972"/>
                  <a:chExt cx="381560" cy="3705940"/>
                </a:xfrm>
              </p:grpSpPr>
              <p:grpSp>
                <p:nvGrpSpPr>
                  <p:cNvPr id="22" name="Group 21">
                    <a:extLst>
                      <a:ext uri="{FF2B5EF4-FFF2-40B4-BE49-F238E27FC236}">
                        <a16:creationId xmlns:a16="http://schemas.microsoft.com/office/drawing/2014/main" id="{86A28696-1DAE-BD9F-93D4-B5CBA82116DF}"/>
                      </a:ext>
                    </a:extLst>
                  </p:cNvPr>
                  <p:cNvGrpSpPr/>
                  <p:nvPr userDrawn="1"/>
                </p:nvGrpSpPr>
                <p:grpSpPr>
                  <a:xfrm flipH="1">
                    <a:off x="50091" y="4203630"/>
                    <a:ext cx="381560" cy="1473282"/>
                    <a:chOff x="-119775" y="2919598"/>
                    <a:chExt cx="744623" cy="2875146"/>
                  </a:xfrm>
                </p:grpSpPr>
                <p:sp>
                  <p:nvSpPr>
                    <p:cNvPr id="27" name="Oval 26">
                      <a:extLst>
                        <a:ext uri="{FF2B5EF4-FFF2-40B4-BE49-F238E27FC236}">
                          <a16:creationId xmlns:a16="http://schemas.microsoft.com/office/drawing/2014/main" id="{2182288C-8C1A-3389-BF74-F1F95FCFAE8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-119775" y="5050121"/>
                      <a:ext cx="744623" cy="744623"/>
                    </a:xfrm>
                    <a:prstGeom prst="ellipse">
                      <a:avLst/>
                    </a:prstGeom>
                    <a:solidFill>
                      <a:schemeClr val="accent6"/>
                    </a:solidFill>
                    <a:ln>
                      <a:solidFill>
                        <a:schemeClr val="tx2"/>
                      </a:solidFill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CA"/>
                    </a:p>
                  </p:txBody>
                </p:sp>
                <p:sp>
                  <p:nvSpPr>
                    <p:cNvPr id="28" name="Oval 27">
                      <a:extLst>
                        <a:ext uri="{FF2B5EF4-FFF2-40B4-BE49-F238E27FC236}">
                          <a16:creationId xmlns:a16="http://schemas.microsoft.com/office/drawing/2014/main" id="{B361D327-C242-9DCE-E04F-A9E1AF291EA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-119775" y="3984859"/>
                      <a:ext cx="744623" cy="744623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>
                      <a:solidFill>
                        <a:schemeClr val="tx2"/>
                      </a:solidFill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CA"/>
                    </a:p>
                  </p:txBody>
                </p:sp>
                <p:sp>
                  <p:nvSpPr>
                    <p:cNvPr id="29" name="Oval 28">
                      <a:extLst>
                        <a:ext uri="{FF2B5EF4-FFF2-40B4-BE49-F238E27FC236}">
                          <a16:creationId xmlns:a16="http://schemas.microsoft.com/office/drawing/2014/main" id="{C18F6333-4587-4F92-724E-496DF8F859B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-119775" y="2919598"/>
                      <a:ext cx="744623" cy="744623"/>
                    </a:xfrm>
                    <a:prstGeom prst="ellipse">
                      <a:avLst/>
                    </a:prstGeom>
                    <a:solidFill>
                      <a:schemeClr val="accent6"/>
                    </a:solidFill>
                    <a:ln>
                      <a:solidFill>
                        <a:schemeClr val="tx2"/>
                      </a:solidFill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CA"/>
                    </a:p>
                  </p:txBody>
                </p:sp>
              </p:grpSp>
              <p:grpSp>
                <p:nvGrpSpPr>
                  <p:cNvPr id="23" name="Group 22">
                    <a:extLst>
                      <a:ext uri="{FF2B5EF4-FFF2-40B4-BE49-F238E27FC236}">
                        <a16:creationId xmlns:a16="http://schemas.microsoft.com/office/drawing/2014/main" id="{427886DD-C98D-7F95-F9DC-33A04F0314D3}"/>
                      </a:ext>
                    </a:extLst>
                  </p:cNvPr>
                  <p:cNvGrpSpPr/>
                  <p:nvPr userDrawn="1"/>
                </p:nvGrpSpPr>
                <p:grpSpPr>
                  <a:xfrm flipH="1">
                    <a:off x="50091" y="1970972"/>
                    <a:ext cx="381560" cy="1473282"/>
                    <a:chOff x="-119775" y="2919598"/>
                    <a:chExt cx="744623" cy="2875146"/>
                  </a:xfrm>
                </p:grpSpPr>
                <p:sp>
                  <p:nvSpPr>
                    <p:cNvPr id="24" name="Oval 23">
                      <a:extLst>
                        <a:ext uri="{FF2B5EF4-FFF2-40B4-BE49-F238E27FC236}">
                          <a16:creationId xmlns:a16="http://schemas.microsoft.com/office/drawing/2014/main" id="{905DDD99-3295-7FD5-005B-01391600F7C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-119775" y="5050121"/>
                      <a:ext cx="744623" cy="744623"/>
                    </a:xfrm>
                    <a:prstGeom prst="ellipse">
                      <a:avLst/>
                    </a:prstGeom>
                    <a:solidFill>
                      <a:schemeClr val="accent6"/>
                    </a:solidFill>
                    <a:ln>
                      <a:solidFill>
                        <a:schemeClr val="tx2"/>
                      </a:solidFill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CA"/>
                    </a:p>
                  </p:txBody>
                </p:sp>
                <p:sp>
                  <p:nvSpPr>
                    <p:cNvPr id="25" name="Oval 24">
                      <a:extLst>
                        <a:ext uri="{FF2B5EF4-FFF2-40B4-BE49-F238E27FC236}">
                          <a16:creationId xmlns:a16="http://schemas.microsoft.com/office/drawing/2014/main" id="{76627E85-5D6C-BB66-C8EE-263FE9B0493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-119775" y="3984859"/>
                      <a:ext cx="744623" cy="744623"/>
                    </a:xfrm>
                    <a:prstGeom prst="ellipse">
                      <a:avLst/>
                    </a:prstGeom>
                    <a:solidFill>
                      <a:schemeClr val="accent1"/>
                    </a:solidFill>
                    <a:ln>
                      <a:solidFill>
                        <a:schemeClr val="tx2"/>
                      </a:solidFill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CA"/>
                    </a:p>
                  </p:txBody>
                </p:sp>
                <p:sp>
                  <p:nvSpPr>
                    <p:cNvPr id="26" name="Oval 25">
                      <a:extLst>
                        <a:ext uri="{FF2B5EF4-FFF2-40B4-BE49-F238E27FC236}">
                          <a16:creationId xmlns:a16="http://schemas.microsoft.com/office/drawing/2014/main" id="{7578B9A2-FFA8-99B6-21B1-114108CF697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-119775" y="2919598"/>
                      <a:ext cx="744623" cy="744623"/>
                    </a:xfrm>
                    <a:prstGeom prst="ellipse">
                      <a:avLst/>
                    </a:prstGeom>
                    <a:solidFill>
                      <a:schemeClr val="accent6"/>
                    </a:solidFill>
                    <a:ln>
                      <a:solidFill>
                        <a:schemeClr val="tx2"/>
                      </a:solidFill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CA"/>
                    </a:p>
                  </p:txBody>
                </p:sp>
              </p:grpSp>
            </p:grpSp>
          </p:grpSp>
        </p:grp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6807BE54-0687-17C3-9E3F-005AF8EE7222}"/>
                </a:ext>
              </a:extLst>
            </p:cNvPr>
            <p:cNvSpPr/>
            <p:nvPr userDrawn="1"/>
          </p:nvSpPr>
          <p:spPr>
            <a:xfrm>
              <a:off x="3365573" y="6335618"/>
              <a:ext cx="406082" cy="407472"/>
            </a:xfrm>
            <a:custGeom>
              <a:avLst/>
              <a:gdLst>
                <a:gd name="connsiteX0" fmla="*/ 565090 w 1128244"/>
                <a:gd name="connsiteY0" fmla="*/ 0 h 1132108"/>
                <a:gd name="connsiteX1" fmla="*/ 690880 w 1128244"/>
                <a:gd name="connsiteY1" fmla="*/ 408333 h 1132108"/>
                <a:gd name="connsiteX2" fmla="*/ 1128244 w 1128244"/>
                <a:gd name="connsiteY2" fmla="*/ 572828 h 1132108"/>
                <a:gd name="connsiteX3" fmla="*/ 714103 w 1128244"/>
                <a:gd name="connsiteY3" fmla="*/ 712164 h 1132108"/>
                <a:gd name="connsiteX4" fmla="*/ 567025 w 1128244"/>
                <a:gd name="connsiteY4" fmla="*/ 1132109 h 1132108"/>
                <a:gd name="connsiteX5" fmla="*/ 400594 w 1128244"/>
                <a:gd name="connsiteY5" fmla="*/ 698617 h 1132108"/>
                <a:gd name="connsiteX6" fmla="*/ 0 w 1128244"/>
                <a:gd name="connsiteY6" fmla="*/ 568957 h 1132108"/>
                <a:gd name="connsiteX7" fmla="*/ 441235 w 1128244"/>
                <a:gd name="connsiteY7" fmla="*/ 408333 h 1132108"/>
                <a:gd name="connsiteX8" fmla="*/ 565090 w 1128244"/>
                <a:gd name="connsiteY8" fmla="*/ 0 h 1132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28244" h="1132108">
                  <a:moveTo>
                    <a:pt x="565090" y="0"/>
                  </a:moveTo>
                  <a:cubicBezTo>
                    <a:pt x="580572" y="127725"/>
                    <a:pt x="613471" y="315442"/>
                    <a:pt x="690880" y="408333"/>
                  </a:cubicBezTo>
                  <a:cubicBezTo>
                    <a:pt x="777966" y="522512"/>
                    <a:pt x="965684" y="543799"/>
                    <a:pt x="1128244" y="572828"/>
                  </a:cubicBezTo>
                  <a:cubicBezTo>
                    <a:pt x="957943" y="609597"/>
                    <a:pt x="820541" y="619273"/>
                    <a:pt x="714103" y="712164"/>
                  </a:cubicBezTo>
                  <a:cubicBezTo>
                    <a:pt x="586377" y="849565"/>
                    <a:pt x="584442" y="1052764"/>
                    <a:pt x="567025" y="1132109"/>
                  </a:cubicBezTo>
                  <a:cubicBezTo>
                    <a:pt x="545737" y="1048894"/>
                    <a:pt x="526385" y="797314"/>
                    <a:pt x="400594" y="698617"/>
                  </a:cubicBezTo>
                  <a:cubicBezTo>
                    <a:pt x="305768" y="615403"/>
                    <a:pt x="141272" y="597986"/>
                    <a:pt x="0" y="568957"/>
                  </a:cubicBezTo>
                  <a:cubicBezTo>
                    <a:pt x="150949" y="551540"/>
                    <a:pt x="346408" y="520576"/>
                    <a:pt x="441235" y="408333"/>
                  </a:cubicBezTo>
                  <a:cubicBezTo>
                    <a:pt x="505097" y="311572"/>
                    <a:pt x="536061" y="224486"/>
                    <a:pt x="565090" y="0"/>
                  </a:cubicBezTo>
                  <a:close/>
                </a:path>
              </a:pathLst>
            </a:custGeom>
            <a:solidFill>
              <a:schemeClr val="accent2"/>
            </a:solidFill>
            <a:ln w="15875" cap="flat">
              <a:solidFill>
                <a:schemeClr val="tx2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EBA7712E-8C0F-A2DE-3C6D-574BB70D2A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258654" y="383066"/>
            <a:ext cx="10301486" cy="756317"/>
          </a:xfrm>
        </p:spPr>
        <p:txBody>
          <a:bodyPr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r>
              <a:rPr lang="en-US" dirty="0"/>
              <a:t>Click to edit Master title style</a:t>
            </a:r>
            <a:endParaRPr lang="en-CA" dirty="0"/>
          </a:p>
        </p:txBody>
      </p:sp>
      <p:sp>
        <p:nvSpPr>
          <p:cNvPr id="6" name="Date Placeholder 2">
            <a:extLst>
              <a:ext uri="{FF2B5EF4-FFF2-40B4-BE49-F238E27FC236}">
                <a16:creationId xmlns:a16="http://schemas.microsoft.com/office/drawing/2014/main" id="{099B96F0-95DC-75B8-0AD5-6714D52B8D36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4055226" y="6536944"/>
            <a:ext cx="2743200" cy="271482"/>
          </a:xfrm>
          <a:prstGeom prst="rect">
            <a:avLst/>
          </a:prstGeom>
        </p:spPr>
        <p:txBody>
          <a:bodyPr/>
          <a:lstStyle>
            <a:lvl1pPr algn="ctr">
              <a:defRPr sz="1000">
                <a:solidFill>
                  <a:schemeClr val="bg2">
                    <a:lumMod val="75000"/>
                  </a:schemeClr>
                </a:solidFill>
                <a:latin typeface="Century Gothic" panose="020B0502020202020204" pitchFamily="34" charset="0"/>
              </a:defRPr>
            </a:lvl1pPr>
          </a:lstStyle>
          <a:p>
            <a:endParaRPr lang="en-IN" dirty="0"/>
          </a:p>
        </p:txBody>
      </p:sp>
      <p:sp>
        <p:nvSpPr>
          <p:cNvPr id="7" name="Footer Placeholder 3">
            <a:extLst>
              <a:ext uri="{FF2B5EF4-FFF2-40B4-BE49-F238E27FC236}">
                <a16:creationId xmlns:a16="http://schemas.microsoft.com/office/drawing/2014/main" id="{9A0B4761-9281-F515-0C73-6CFC3642660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7831636" y="6536944"/>
            <a:ext cx="4114800" cy="271482"/>
          </a:xfrm>
          <a:prstGeom prst="rect">
            <a:avLst/>
          </a:prstGeom>
        </p:spPr>
        <p:txBody>
          <a:bodyPr/>
          <a:lstStyle>
            <a:lvl1pPr algn="r">
              <a:defRPr sz="1000">
                <a:solidFill>
                  <a:schemeClr val="bg2">
                    <a:lumMod val="75000"/>
                  </a:schemeClr>
                </a:solidFill>
                <a:latin typeface="Century Gothic" panose="020B0502020202020204" pitchFamily="34" charset="0"/>
              </a:defRPr>
            </a:lvl1pPr>
          </a:lstStyle>
          <a:p>
            <a:r>
              <a:rPr lang="en-US"/>
              <a:t>www.yourwebsite.com</a:t>
            </a:r>
            <a:endParaRPr lang="en-US" dirty="0"/>
          </a:p>
        </p:txBody>
      </p:sp>
      <p:sp>
        <p:nvSpPr>
          <p:cNvPr id="8" name="Slide Number Placeholder 4">
            <a:extLst>
              <a:ext uri="{FF2B5EF4-FFF2-40B4-BE49-F238E27FC236}">
                <a16:creationId xmlns:a16="http://schemas.microsoft.com/office/drawing/2014/main" id="{26A112E4-354A-E6EF-E0E5-E5659C461F9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278817" y="6536944"/>
            <a:ext cx="2743200" cy="271482"/>
          </a:xfrm>
          <a:prstGeom prst="rect">
            <a:avLst/>
          </a:prstGeom>
        </p:spPr>
        <p:txBody>
          <a:bodyPr/>
          <a:lstStyle>
            <a:lvl1pPr algn="l">
              <a:defRPr sz="1000">
                <a:solidFill>
                  <a:schemeClr val="bg2">
                    <a:lumMod val="75000"/>
                  </a:schemeClr>
                </a:solidFill>
                <a:latin typeface="Century Gothic" panose="020B0502020202020204" pitchFamily="34" charset="0"/>
              </a:defRPr>
            </a:lvl1pPr>
          </a:lstStyle>
          <a:p>
            <a:r>
              <a:rPr lang="en-US"/>
              <a:t>Slide </a:t>
            </a:r>
            <a:fld id="{6CB62808-88BB-4E82-9200-19DAFECDBB5A}" type="slidenum">
              <a:rPr lang="en-IN" smtClean="0"/>
              <a:pPr/>
              <a:t>‹#›</a:t>
            </a:fld>
            <a:endParaRPr lang="en-IN" dirty="0"/>
          </a:p>
        </p:txBody>
      </p:sp>
      <p:sp>
        <p:nvSpPr>
          <p:cNvPr id="15" name="Picture Placeholder 14">
            <a:extLst>
              <a:ext uri="{FF2B5EF4-FFF2-40B4-BE49-F238E27FC236}">
                <a16:creationId xmlns:a16="http://schemas.microsoft.com/office/drawing/2014/main" id="{9B6B7518-9FFB-A9FD-14F7-63B8C4294883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833513" y="1805940"/>
            <a:ext cx="2160000" cy="2160000"/>
          </a:xfrm>
          <a:custGeom>
            <a:avLst/>
            <a:gdLst>
              <a:gd name="connsiteX0" fmla="*/ 1237523 w 2475046"/>
              <a:gd name="connsiteY0" fmla="*/ 0 h 2475046"/>
              <a:gd name="connsiteX1" fmla="*/ 2475046 w 2475046"/>
              <a:gd name="connsiteY1" fmla="*/ 1237523 h 2475046"/>
              <a:gd name="connsiteX2" fmla="*/ 1237523 w 2475046"/>
              <a:gd name="connsiteY2" fmla="*/ 2475046 h 2475046"/>
              <a:gd name="connsiteX3" fmla="*/ 0 w 2475046"/>
              <a:gd name="connsiteY3" fmla="*/ 1237523 h 2475046"/>
              <a:gd name="connsiteX4" fmla="*/ 1237523 w 2475046"/>
              <a:gd name="connsiteY4" fmla="*/ 0 h 24750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75046" h="2475046">
                <a:moveTo>
                  <a:pt x="1237523" y="0"/>
                </a:moveTo>
                <a:cubicBezTo>
                  <a:pt x="1920988" y="0"/>
                  <a:pt x="2475046" y="554058"/>
                  <a:pt x="2475046" y="1237523"/>
                </a:cubicBezTo>
                <a:cubicBezTo>
                  <a:pt x="2475046" y="1920988"/>
                  <a:pt x="1920988" y="2475046"/>
                  <a:pt x="1237523" y="2475046"/>
                </a:cubicBezTo>
                <a:cubicBezTo>
                  <a:pt x="554058" y="2475046"/>
                  <a:pt x="0" y="1920988"/>
                  <a:pt x="0" y="1237523"/>
                </a:cubicBezTo>
                <a:cubicBezTo>
                  <a:pt x="0" y="554058"/>
                  <a:pt x="554058" y="0"/>
                  <a:pt x="1237523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5B12F26B-4966-3CD2-5762-FEE7CFC2928A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5021832" y="1805940"/>
            <a:ext cx="2160000" cy="2160000"/>
          </a:xfrm>
          <a:custGeom>
            <a:avLst/>
            <a:gdLst>
              <a:gd name="connsiteX0" fmla="*/ 1237523 w 2475046"/>
              <a:gd name="connsiteY0" fmla="*/ 0 h 2475046"/>
              <a:gd name="connsiteX1" fmla="*/ 2475046 w 2475046"/>
              <a:gd name="connsiteY1" fmla="*/ 1237523 h 2475046"/>
              <a:gd name="connsiteX2" fmla="*/ 1237523 w 2475046"/>
              <a:gd name="connsiteY2" fmla="*/ 2475046 h 2475046"/>
              <a:gd name="connsiteX3" fmla="*/ 0 w 2475046"/>
              <a:gd name="connsiteY3" fmla="*/ 1237523 h 2475046"/>
              <a:gd name="connsiteX4" fmla="*/ 1237523 w 2475046"/>
              <a:gd name="connsiteY4" fmla="*/ 0 h 24750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75046" h="2475046">
                <a:moveTo>
                  <a:pt x="1237523" y="0"/>
                </a:moveTo>
                <a:cubicBezTo>
                  <a:pt x="1920988" y="0"/>
                  <a:pt x="2475046" y="554058"/>
                  <a:pt x="2475046" y="1237523"/>
                </a:cubicBezTo>
                <a:cubicBezTo>
                  <a:pt x="2475046" y="1920988"/>
                  <a:pt x="1920988" y="2475046"/>
                  <a:pt x="1237523" y="2475046"/>
                </a:cubicBezTo>
                <a:cubicBezTo>
                  <a:pt x="554058" y="2475046"/>
                  <a:pt x="0" y="1920988"/>
                  <a:pt x="0" y="1237523"/>
                </a:cubicBezTo>
                <a:cubicBezTo>
                  <a:pt x="0" y="554058"/>
                  <a:pt x="554058" y="0"/>
                  <a:pt x="1237523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sp>
        <p:nvSpPr>
          <p:cNvPr id="18" name="Picture Placeholder 17">
            <a:extLst>
              <a:ext uri="{FF2B5EF4-FFF2-40B4-BE49-F238E27FC236}">
                <a16:creationId xmlns:a16="http://schemas.microsoft.com/office/drawing/2014/main" id="{FCE847B4-FC21-9EBC-C33B-5AB15883C20E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9210152" y="1805940"/>
            <a:ext cx="2160000" cy="2160000"/>
          </a:xfrm>
          <a:custGeom>
            <a:avLst/>
            <a:gdLst>
              <a:gd name="connsiteX0" fmla="*/ 1237523 w 2475046"/>
              <a:gd name="connsiteY0" fmla="*/ 0 h 2475046"/>
              <a:gd name="connsiteX1" fmla="*/ 2475046 w 2475046"/>
              <a:gd name="connsiteY1" fmla="*/ 1237523 h 2475046"/>
              <a:gd name="connsiteX2" fmla="*/ 1237523 w 2475046"/>
              <a:gd name="connsiteY2" fmla="*/ 2475046 h 2475046"/>
              <a:gd name="connsiteX3" fmla="*/ 0 w 2475046"/>
              <a:gd name="connsiteY3" fmla="*/ 1237523 h 2475046"/>
              <a:gd name="connsiteX4" fmla="*/ 1237523 w 2475046"/>
              <a:gd name="connsiteY4" fmla="*/ 0 h 24750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75046" h="2475046">
                <a:moveTo>
                  <a:pt x="1237523" y="0"/>
                </a:moveTo>
                <a:cubicBezTo>
                  <a:pt x="1920988" y="0"/>
                  <a:pt x="2475046" y="554058"/>
                  <a:pt x="2475046" y="1237523"/>
                </a:cubicBezTo>
                <a:cubicBezTo>
                  <a:pt x="2475046" y="1920988"/>
                  <a:pt x="1920988" y="2475046"/>
                  <a:pt x="1237523" y="2475046"/>
                </a:cubicBezTo>
                <a:cubicBezTo>
                  <a:pt x="554058" y="2475046"/>
                  <a:pt x="0" y="1920988"/>
                  <a:pt x="0" y="1237523"/>
                </a:cubicBezTo>
                <a:cubicBezTo>
                  <a:pt x="0" y="554058"/>
                  <a:pt x="554058" y="0"/>
                  <a:pt x="1237523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2070234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26" Type="http://schemas.openxmlformats.org/officeDocument/2006/relationships/slideLayout" Target="../slideLayouts/slideLayout26.xml"/><Relationship Id="rId3" Type="http://schemas.openxmlformats.org/officeDocument/2006/relationships/slideLayout" Target="../slideLayouts/slideLayout3.xml"/><Relationship Id="rId21" Type="http://schemas.openxmlformats.org/officeDocument/2006/relationships/slideLayout" Target="../slideLayouts/slideLayout21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5" Type="http://schemas.openxmlformats.org/officeDocument/2006/relationships/slideLayout" Target="../slideLayouts/slideLayout25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24" Type="http://schemas.openxmlformats.org/officeDocument/2006/relationships/slideLayout" Target="../slideLayouts/slideLayout24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28" Type="http://schemas.openxmlformats.org/officeDocument/2006/relationships/theme" Target="../theme/theme1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Relationship Id="rId27" Type="http://schemas.openxmlformats.org/officeDocument/2006/relationships/slideLayout" Target="../slideLayouts/slideLayout27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7F7F7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Placeholder 1">
            <a:extLst>
              <a:ext uri="{FF2B5EF4-FFF2-40B4-BE49-F238E27FC236}">
                <a16:creationId xmlns:a16="http://schemas.microsoft.com/office/drawing/2014/main" id="{8A94DFA5-414E-8372-FC38-0F81C8BA3550}"/>
              </a:ext>
            </a:extLst>
          </p:cNvPr>
          <p:cNvSpPr>
            <a:spLocks noGrp="1"/>
          </p:cNvSpPr>
          <p:nvPr userDrawn="1">
            <p:ph type="title"/>
          </p:nvPr>
        </p:nvSpPr>
        <p:spPr>
          <a:xfrm>
            <a:off x="246294" y="383066"/>
            <a:ext cx="11313846" cy="75631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dirty="0"/>
              <a:t>Click to edit Master title style</a:t>
            </a:r>
            <a:endParaRPr lang="en-CA" dirty="0"/>
          </a:p>
        </p:txBody>
      </p:sp>
      <p:sp>
        <p:nvSpPr>
          <p:cNvPr id="8" name="Text Placeholder 2">
            <a:extLst>
              <a:ext uri="{FF2B5EF4-FFF2-40B4-BE49-F238E27FC236}">
                <a16:creationId xmlns:a16="http://schemas.microsoft.com/office/drawing/2014/main" id="{81707D1E-DD76-4BBF-4E10-BF55C10BB1A1}"/>
              </a:ext>
            </a:extLst>
          </p:cNvPr>
          <p:cNvSpPr>
            <a:spLocks noGrp="1"/>
          </p:cNvSpPr>
          <p:nvPr userDrawn="1">
            <p:ph type="body" idx="1"/>
          </p:nvPr>
        </p:nvSpPr>
        <p:spPr>
          <a:xfrm>
            <a:off x="253104" y="1226246"/>
            <a:ext cx="11314552" cy="518428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CA" dirty="0"/>
          </a:p>
        </p:txBody>
      </p:sp>
      <p:sp>
        <p:nvSpPr>
          <p:cNvPr id="9" name="Date Placeholder 2">
            <a:extLst>
              <a:ext uri="{FF2B5EF4-FFF2-40B4-BE49-F238E27FC236}">
                <a16:creationId xmlns:a16="http://schemas.microsoft.com/office/drawing/2014/main" id="{DC370E72-1EB6-7C33-CAB8-C22A18FCDA16}"/>
              </a:ext>
            </a:extLst>
          </p:cNvPr>
          <p:cNvSpPr>
            <a:spLocks noGrp="1"/>
          </p:cNvSpPr>
          <p:nvPr userDrawn="1">
            <p:ph type="dt" sz="half" idx="2"/>
          </p:nvPr>
        </p:nvSpPr>
        <p:spPr>
          <a:xfrm>
            <a:off x="4055226" y="6536944"/>
            <a:ext cx="2743200" cy="271482"/>
          </a:xfrm>
          <a:prstGeom prst="rect">
            <a:avLst/>
          </a:prstGeom>
        </p:spPr>
        <p:txBody>
          <a:bodyPr/>
          <a:lstStyle>
            <a:lvl1pPr algn="ctr">
              <a:defRPr sz="900">
                <a:solidFill>
                  <a:schemeClr val="bg2">
                    <a:lumMod val="50000"/>
                  </a:schemeClr>
                </a:solidFill>
                <a:latin typeface="+mn-lt"/>
              </a:defRPr>
            </a:lvl1pPr>
          </a:lstStyle>
          <a:p>
            <a:fld id="{42493F3C-1457-4726-825B-2C64E1D57B0D}" type="datetime1">
              <a:rPr lang="en-US" smtClean="0"/>
              <a:pPr/>
              <a:t>5/2/2025</a:t>
            </a:fld>
            <a:endParaRPr lang="en-IN" dirty="0"/>
          </a:p>
        </p:txBody>
      </p:sp>
      <p:sp>
        <p:nvSpPr>
          <p:cNvPr id="10" name="Footer Placeholder 3">
            <a:extLst>
              <a:ext uri="{FF2B5EF4-FFF2-40B4-BE49-F238E27FC236}">
                <a16:creationId xmlns:a16="http://schemas.microsoft.com/office/drawing/2014/main" id="{95F5926E-1BDA-75A9-791B-6732F5F5B7F3}"/>
              </a:ext>
            </a:extLst>
          </p:cNvPr>
          <p:cNvSpPr>
            <a:spLocks noGrp="1"/>
          </p:cNvSpPr>
          <p:nvPr userDrawn="1">
            <p:ph type="ftr" sz="quarter" idx="3"/>
          </p:nvPr>
        </p:nvSpPr>
        <p:spPr>
          <a:xfrm>
            <a:off x="7831636" y="6536944"/>
            <a:ext cx="4114800" cy="271482"/>
          </a:xfrm>
          <a:prstGeom prst="rect">
            <a:avLst/>
          </a:prstGeom>
        </p:spPr>
        <p:txBody>
          <a:bodyPr/>
          <a:lstStyle>
            <a:lvl1pPr algn="r">
              <a:defRPr sz="900">
                <a:solidFill>
                  <a:schemeClr val="bg2">
                    <a:lumMod val="50000"/>
                  </a:schemeClr>
                </a:solidFill>
                <a:latin typeface="+mn-lt"/>
              </a:defRPr>
            </a:lvl1pPr>
          </a:lstStyle>
          <a:p>
            <a:r>
              <a:rPr lang="en-US"/>
              <a:t>www.yourwebsite.com</a:t>
            </a:r>
            <a:endParaRPr lang="en-US" dirty="0"/>
          </a:p>
        </p:txBody>
      </p:sp>
      <p:sp>
        <p:nvSpPr>
          <p:cNvPr id="11" name="Slide Number Placeholder 4">
            <a:extLst>
              <a:ext uri="{FF2B5EF4-FFF2-40B4-BE49-F238E27FC236}">
                <a16:creationId xmlns:a16="http://schemas.microsoft.com/office/drawing/2014/main" id="{10AD02DE-E766-6B48-0DC9-52AE86EC676F}"/>
              </a:ext>
            </a:extLst>
          </p:cNvPr>
          <p:cNvSpPr>
            <a:spLocks noGrp="1"/>
          </p:cNvSpPr>
          <p:nvPr userDrawn="1">
            <p:ph type="sldNum" sz="quarter" idx="4"/>
          </p:nvPr>
        </p:nvSpPr>
        <p:spPr>
          <a:xfrm>
            <a:off x="253104" y="6536944"/>
            <a:ext cx="2743200" cy="271482"/>
          </a:xfrm>
          <a:prstGeom prst="rect">
            <a:avLst/>
          </a:prstGeom>
        </p:spPr>
        <p:txBody>
          <a:bodyPr/>
          <a:lstStyle>
            <a:lvl1pPr algn="l">
              <a:defRPr sz="900">
                <a:solidFill>
                  <a:schemeClr val="bg2">
                    <a:lumMod val="50000"/>
                  </a:schemeClr>
                </a:solidFill>
                <a:latin typeface="+mn-lt"/>
              </a:defRPr>
            </a:lvl1pPr>
          </a:lstStyle>
          <a:p>
            <a:r>
              <a:rPr lang="en-US"/>
              <a:t>Slide </a:t>
            </a:r>
            <a:fld id="{6CB62808-88BB-4E82-9200-19DAFECDBB5A}" type="slidenum">
              <a:rPr lang="en-IN" smtClean="0"/>
              <a:pPr/>
              <a:t>‹#›</a:t>
            </a:fld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253479655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70" r:id="rId7"/>
    <p:sldLayoutId id="2147483672" r:id="rId8"/>
    <p:sldLayoutId id="2147483677" r:id="rId9"/>
    <p:sldLayoutId id="2147483673" r:id="rId10"/>
    <p:sldLayoutId id="2147483671" r:id="rId11"/>
    <p:sldLayoutId id="2147483675" r:id="rId12"/>
    <p:sldLayoutId id="2147483668" r:id="rId13"/>
    <p:sldLayoutId id="2147483664" r:id="rId14"/>
    <p:sldLayoutId id="2147483661" r:id="rId15"/>
    <p:sldLayoutId id="2147483667" r:id="rId16"/>
    <p:sldLayoutId id="2147483676" r:id="rId17"/>
    <p:sldLayoutId id="2147483669" r:id="rId18"/>
    <p:sldLayoutId id="2147483674" r:id="rId19"/>
    <p:sldLayoutId id="2147483655" r:id="rId20"/>
    <p:sldLayoutId id="2147483666" r:id="rId21"/>
    <p:sldLayoutId id="2147483660" r:id="rId22"/>
    <p:sldLayoutId id="2147483656" r:id="rId23"/>
    <p:sldLayoutId id="2147483657" r:id="rId24"/>
    <p:sldLayoutId id="2147483658" r:id="rId25"/>
    <p:sldLayoutId id="2147483659" r:id="rId26"/>
    <p:sldLayoutId id="2147483665" r:id="rId27"/>
  </p:sldLayoutIdLst>
  <p:hf hd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3600" b="1" kern="1200">
          <a:solidFill>
            <a:schemeClr val="accent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2">
              <a:lumMod val="85000"/>
              <a:lumOff val="15000"/>
            </a:schemeClr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2">
              <a:lumMod val="85000"/>
              <a:lumOff val="15000"/>
            </a:schemeClr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2">
              <a:lumMod val="85000"/>
              <a:lumOff val="15000"/>
            </a:schemeClr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2">
              <a:lumMod val="85000"/>
              <a:lumOff val="15000"/>
            </a:schemeClr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2">
              <a:lumMod val="85000"/>
              <a:lumOff val="15000"/>
            </a:schemeClr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orient="horz" pos="731">
          <p15:clr>
            <a:srgbClr val="F26B43"/>
          </p15:clr>
        </p15:guide>
        <p15:guide id="2" pos="3840">
          <p15:clr>
            <a:srgbClr val="F26B43"/>
          </p15:clr>
        </p15:guide>
        <p15:guide id="3" orient="horz" pos="232">
          <p15:clr>
            <a:srgbClr val="F26B43"/>
          </p15:clr>
        </p15:guide>
        <p15:guide id="4" orient="horz" pos="777">
          <p15:clr>
            <a:srgbClr val="F26B43"/>
          </p15:clr>
        </p15:guide>
      </p15:sldGuideLst>
    </p:ext>
  </p:extLst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6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jpe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27.xml"/><Relationship Id="rId4" Type="http://schemas.openxmlformats.org/officeDocument/2006/relationships/image" Target="../media/image4.jpeg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chart" Target="../charts/chart1.xml"/><Relationship Id="rId1" Type="http://schemas.openxmlformats.org/officeDocument/2006/relationships/slideLayout" Target="../slideLayouts/slideLayout10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eg"/><Relationship Id="rId1" Type="http://schemas.openxmlformats.org/officeDocument/2006/relationships/slideLayout" Target="../slideLayouts/slideLayout12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slide" Target="slide8.xml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19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slide" Target="slide8.xml"/><Relationship Id="rId1" Type="http://schemas.openxmlformats.org/officeDocument/2006/relationships/slideLayout" Target="../slideLayouts/slideLayout10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jpeg"/><Relationship Id="rId1" Type="http://schemas.openxmlformats.org/officeDocument/2006/relationships/slideLayout" Target="../slideLayouts/slideLayout9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513A8D6A-554A-AFA0-7C01-CD8049A9F27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chemeClr val="bg2">
                    <a:lumMod val="50000"/>
                  </a:schemeClr>
                </a:solidFill>
              </a:rPr>
              <a:t>www.yourwebsite.com</a:t>
            </a:r>
            <a:endParaRPr lang="en-US" dirty="0">
              <a:solidFill>
                <a:schemeClr val="bg2">
                  <a:lumMod val="50000"/>
                </a:schemeClr>
              </a:solidFill>
            </a:endParaRP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DB495355-C0AD-BEC4-8F4E-450803687EA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US">
                <a:solidFill>
                  <a:schemeClr val="bg2">
                    <a:lumMod val="50000"/>
                  </a:schemeClr>
                </a:solidFill>
              </a:rPr>
              <a:t>Slide </a:t>
            </a:r>
            <a:fld id="{6CB62808-88BB-4E82-9200-19DAFECDBB5A}" type="slidenum">
              <a:rPr lang="en-IN" smtClean="0"/>
              <a:pPr/>
              <a:t>1</a:t>
            </a:fld>
            <a:endParaRPr lang="en-IN" dirty="0"/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13E5D08E-823F-114B-80D9-8F9ED5BB91D8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721071" y="1160464"/>
            <a:ext cx="10733643" cy="3374466"/>
          </a:xfrm>
        </p:spPr>
        <p:txBody>
          <a:bodyPr>
            <a:normAutofit/>
          </a:bodyPr>
          <a:lstStyle/>
          <a:p>
            <a:pPr marL="0" lvl="0" indent="0" algn="ctr">
              <a:lnSpc>
                <a:spcPct val="100000"/>
              </a:lnSpc>
              <a:spcBef>
                <a:spcPct val="0"/>
              </a:spcBef>
            </a:pPr>
            <a:r>
              <a:rPr lang="en-US" sz="9600" dirty="0">
                <a:ln>
                  <a:solidFill>
                    <a:schemeClr val="tx2"/>
                  </a:solidFill>
                </a:ln>
                <a:latin typeface="Georgia" panose="02040502050405020303" pitchFamily="18" charset="0"/>
                <a:ea typeface="Cormorant Garamond Bold Italics"/>
                <a:cs typeface="Cormorant Garamond Bold Italics"/>
                <a:sym typeface="Cormorant Garamond Bold Italics"/>
              </a:rPr>
              <a:t>GROUP PROJECT</a:t>
            </a:r>
          </a:p>
        </p:txBody>
      </p:sp>
      <p:sp>
        <p:nvSpPr>
          <p:cNvPr id="5" name="Subtitle 4">
            <a:extLst>
              <a:ext uri="{FF2B5EF4-FFF2-40B4-BE49-F238E27FC236}">
                <a16:creationId xmlns:a16="http://schemas.microsoft.com/office/drawing/2014/main" id="{434B36A5-CC60-6F48-2329-9B7A5D23948F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>
            <a:normAutofit/>
          </a:bodyPr>
          <a:lstStyle/>
          <a:p>
            <a:r>
              <a:rPr lang="en-US" sz="2000" dirty="0"/>
              <a:t>Presenter name</a:t>
            </a:r>
            <a:endParaRPr lang="en-CA" sz="2000" dirty="0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214FF145-44B0-F74B-133D-6DD8CAB5F038}"/>
              </a:ext>
            </a:extLst>
          </p:cNvPr>
          <p:cNvSpPr/>
          <p:nvPr/>
        </p:nvSpPr>
        <p:spPr>
          <a:xfrm>
            <a:off x="9360252" y="1160463"/>
            <a:ext cx="1482436" cy="30241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CA" sz="1600" spc="300" dirty="0">
                <a:solidFill>
                  <a:schemeClr val="tx2">
                    <a:lumMod val="85000"/>
                    <a:lumOff val="15000"/>
                  </a:schemeClr>
                </a:solidFill>
              </a:rPr>
              <a:t>Year 2026</a:t>
            </a:r>
          </a:p>
        </p:txBody>
      </p:sp>
    </p:spTree>
    <p:extLst>
      <p:ext uri="{BB962C8B-B14F-4D97-AF65-F5344CB8AC3E}">
        <p14:creationId xmlns:p14="http://schemas.microsoft.com/office/powerpoint/2010/main" val="2289615429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DB91419-CD6B-D2FA-C3E2-7989B1A7D27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CA" i="1" dirty="0"/>
              <a:t>Table of contents</a:t>
            </a:r>
            <a:endParaRPr lang="en-CA" dirty="0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04DF93D1-B731-9474-84EE-6A29918577B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chemeClr val="bg2">
                    <a:lumMod val="50000"/>
                  </a:schemeClr>
                </a:solidFill>
              </a:rPr>
              <a:t>www.yourwebsite.com</a:t>
            </a:r>
            <a:endParaRPr lang="en-US" dirty="0">
              <a:solidFill>
                <a:schemeClr val="bg2">
                  <a:lumMod val="50000"/>
                </a:schemeClr>
              </a:solidFill>
            </a:endParaRP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1DE020A-D8E6-CF62-C77B-948DFAD9ED0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US">
                <a:solidFill>
                  <a:schemeClr val="bg2">
                    <a:lumMod val="50000"/>
                  </a:schemeClr>
                </a:solidFill>
              </a:rPr>
              <a:t>Slide </a:t>
            </a:r>
            <a:fld id="{6CB62808-88BB-4E82-9200-19DAFECDBB5A}" type="slidenum">
              <a:rPr lang="en-IN" smtClean="0"/>
              <a:pPr/>
              <a:t>2</a:t>
            </a:fld>
            <a:endParaRPr lang="en-IN" dirty="0"/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AF60D7FF-11C3-367F-567C-B9E9D2E0C610}"/>
              </a:ext>
            </a:extLst>
          </p:cNvPr>
          <p:cNvGrpSpPr/>
          <p:nvPr/>
        </p:nvGrpSpPr>
        <p:grpSpPr>
          <a:xfrm>
            <a:off x="1785763" y="1974583"/>
            <a:ext cx="8620474" cy="3743040"/>
            <a:chOff x="1672562" y="1974583"/>
            <a:chExt cx="8620474" cy="3743040"/>
          </a:xfrm>
        </p:grpSpPr>
        <p:grpSp>
          <p:nvGrpSpPr>
            <p:cNvPr id="9" name="Group 8">
              <a:extLst>
                <a:ext uri="{FF2B5EF4-FFF2-40B4-BE49-F238E27FC236}">
                  <a16:creationId xmlns:a16="http://schemas.microsoft.com/office/drawing/2014/main" id="{41837AED-6096-0334-7F73-0D5A44E369C0}"/>
                </a:ext>
              </a:extLst>
            </p:cNvPr>
            <p:cNvGrpSpPr/>
            <p:nvPr/>
          </p:nvGrpSpPr>
          <p:grpSpPr>
            <a:xfrm>
              <a:off x="1672562" y="1974583"/>
              <a:ext cx="2653566" cy="3743040"/>
              <a:chOff x="730343" y="1258754"/>
              <a:chExt cx="2653566" cy="3743040"/>
            </a:xfrm>
          </p:grpSpPr>
          <p:grpSp>
            <p:nvGrpSpPr>
              <p:cNvPr id="111" name="Group 110">
                <a:extLst>
                  <a:ext uri="{FF2B5EF4-FFF2-40B4-BE49-F238E27FC236}">
                    <a16:creationId xmlns:a16="http://schemas.microsoft.com/office/drawing/2014/main" id="{88BA60B9-921B-9546-3F33-FACCB7A15526}"/>
                  </a:ext>
                </a:extLst>
              </p:cNvPr>
              <p:cNvGrpSpPr/>
              <p:nvPr/>
            </p:nvGrpSpPr>
            <p:grpSpPr>
              <a:xfrm>
                <a:off x="730343" y="1258754"/>
                <a:ext cx="2108863" cy="416904"/>
                <a:chOff x="-140870" y="1708675"/>
                <a:chExt cx="2154116" cy="425850"/>
              </a:xfrm>
            </p:grpSpPr>
            <p:sp>
              <p:nvSpPr>
                <p:cNvPr id="138" name="Google Shape;4547;p70">
                  <a:extLst>
                    <a:ext uri="{FF2B5EF4-FFF2-40B4-BE49-F238E27FC236}">
                      <a16:creationId xmlns:a16="http://schemas.microsoft.com/office/drawing/2014/main" id="{1A7791C9-C52E-3303-E518-109047785CD2}"/>
                    </a:ext>
                  </a:extLst>
                </p:cNvPr>
                <p:cNvSpPr/>
                <p:nvPr/>
              </p:nvSpPr>
              <p:spPr>
                <a:xfrm>
                  <a:off x="-103402" y="1708675"/>
                  <a:ext cx="572318" cy="4095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0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latin typeface="+mj-lt"/>
                  </a:endParaRPr>
                </a:p>
              </p:txBody>
            </p:sp>
            <p:sp>
              <p:nvSpPr>
                <p:cNvPr id="139" name="Google Shape;4550;p70">
                  <a:extLst>
                    <a:ext uri="{FF2B5EF4-FFF2-40B4-BE49-F238E27FC236}">
                      <a16:creationId xmlns:a16="http://schemas.microsoft.com/office/drawing/2014/main" id="{F2EB8562-B98A-0521-1585-28868FD635E0}"/>
                    </a:ext>
                  </a:extLst>
                </p:cNvPr>
                <p:cNvSpPr txBox="1">
                  <a:spLocks/>
                </p:cNvSpPr>
                <p:nvPr/>
              </p:nvSpPr>
              <p:spPr>
                <a:xfrm>
                  <a:off x="-140870" y="1725025"/>
                  <a:ext cx="643250" cy="409500"/>
                </a:xfrm>
                <a:prstGeom prst="rect">
                  <a:avLst/>
                </a:prstGeom>
              </p:spPr>
              <p:txBody>
                <a:bodyPr spcFirstLastPara="1" vert="horz" wrap="square" lIns="91425" tIns="91425" rIns="91425" bIns="91425" rtlCol="0" anchor="ctr" anchorCtr="0">
                  <a:noAutofit/>
                </a:bodyPr>
                <a:lstStyle>
                  <a:lvl1pPr algn="l" defTabSz="914400" rtl="0" eaLnBrk="1" latinLnBrk="0" hangingPunct="1">
                    <a:lnSpc>
                      <a:spcPct val="90000"/>
                    </a:lnSpc>
                    <a:spcBef>
                      <a:spcPct val="0"/>
                    </a:spcBef>
                    <a:buNone/>
                    <a:defRPr sz="3200" b="1" kern="1200">
                      <a:solidFill>
                        <a:schemeClr val="accent6"/>
                      </a:solidFill>
                      <a:latin typeface="+mj-lt"/>
                      <a:ea typeface="+mj-ea"/>
                      <a:cs typeface="+mj-cs"/>
                    </a:defRPr>
                  </a:lvl1pPr>
                </a:lstStyle>
                <a:p>
                  <a:pPr algn="ctr">
                    <a:spcBef>
                      <a:spcPts val="0"/>
                    </a:spcBef>
                  </a:pPr>
                  <a:r>
                    <a:rPr lang="en" sz="1400" dirty="0">
                      <a:solidFill>
                        <a:schemeClr val="bg2"/>
                      </a:solidFill>
                    </a:rPr>
                    <a:t>01</a:t>
                  </a:r>
                </a:p>
              </p:txBody>
            </p:sp>
            <p:sp>
              <p:nvSpPr>
                <p:cNvPr id="140" name="Google Shape;4563;p70">
                  <a:extLst>
                    <a:ext uri="{FF2B5EF4-FFF2-40B4-BE49-F238E27FC236}">
                      <a16:creationId xmlns:a16="http://schemas.microsoft.com/office/drawing/2014/main" id="{B78863A3-2988-6140-3D0B-308DA8AD4EA5}"/>
                    </a:ext>
                  </a:extLst>
                </p:cNvPr>
                <p:cNvSpPr txBox="1">
                  <a:spLocks/>
                </p:cNvSpPr>
                <p:nvPr/>
              </p:nvSpPr>
              <p:spPr>
                <a:xfrm>
                  <a:off x="491563" y="1791625"/>
                  <a:ext cx="1521683" cy="243600"/>
                </a:xfrm>
                <a:prstGeom prst="rect">
                  <a:avLst/>
                </a:prstGeom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>
                  <a:lvl1pPr marL="228600" indent="-228600" algn="l" defTabSz="914400" rtl="0" eaLnBrk="1" latinLnBrk="0" hangingPunct="1">
                    <a:lnSpc>
                      <a:spcPct val="90000"/>
                    </a:lnSpc>
                    <a:spcBef>
                      <a:spcPts val="1000"/>
                    </a:spcBef>
                    <a:buFont typeface="Arial" panose="020B0604020202020204" pitchFamily="34" charset="0"/>
                    <a:buChar char="•"/>
                    <a:defRPr sz="2800" kern="1200">
                      <a:solidFill>
                        <a:schemeClr val="accent6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6858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2400" kern="1200">
                      <a:solidFill>
                        <a:schemeClr val="accent6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1430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2000" kern="1200">
                      <a:solidFill>
                        <a:schemeClr val="accent6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6002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accent6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0574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accent6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5146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9718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4290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8862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indent="0" eaLnBrk="0" fontAlgn="base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None/>
                  </a:pPr>
                  <a:r>
                    <a:rPr kumimoji="0" lang="en-US" altLang="en-US" sz="1400" i="1" u="none" strike="noStrike" cap="none" normalizeH="0" baseline="0" dirty="0">
                      <a:ln>
                        <a:noFill/>
                      </a:ln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</a:rPr>
                    <a:t>Introduction </a:t>
                  </a:r>
                </a:p>
              </p:txBody>
            </p:sp>
          </p:grpSp>
          <p:grpSp>
            <p:nvGrpSpPr>
              <p:cNvPr id="112" name="Group 111">
                <a:extLst>
                  <a:ext uri="{FF2B5EF4-FFF2-40B4-BE49-F238E27FC236}">
                    <a16:creationId xmlns:a16="http://schemas.microsoft.com/office/drawing/2014/main" id="{302544C1-82C5-8EB9-20AD-55D86EA1ADC7}"/>
                  </a:ext>
                </a:extLst>
              </p:cNvPr>
              <p:cNvGrpSpPr/>
              <p:nvPr/>
            </p:nvGrpSpPr>
            <p:grpSpPr>
              <a:xfrm>
                <a:off x="730343" y="2367466"/>
                <a:ext cx="2653566" cy="416904"/>
                <a:chOff x="-140870" y="1708675"/>
                <a:chExt cx="2710508" cy="425850"/>
              </a:xfrm>
            </p:grpSpPr>
            <p:sp>
              <p:nvSpPr>
                <p:cNvPr id="135" name="Google Shape;4547;p70">
                  <a:extLst>
                    <a:ext uri="{FF2B5EF4-FFF2-40B4-BE49-F238E27FC236}">
                      <a16:creationId xmlns:a16="http://schemas.microsoft.com/office/drawing/2014/main" id="{3E442A48-071D-C93A-0B12-0B3CCDDB4207}"/>
                    </a:ext>
                  </a:extLst>
                </p:cNvPr>
                <p:cNvSpPr/>
                <p:nvPr/>
              </p:nvSpPr>
              <p:spPr>
                <a:xfrm>
                  <a:off x="-103402" y="1708675"/>
                  <a:ext cx="572318" cy="4095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0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latin typeface="+mj-lt"/>
                  </a:endParaRPr>
                </a:p>
              </p:txBody>
            </p:sp>
            <p:sp>
              <p:nvSpPr>
                <p:cNvPr id="136" name="Google Shape;4550;p70">
                  <a:extLst>
                    <a:ext uri="{FF2B5EF4-FFF2-40B4-BE49-F238E27FC236}">
                      <a16:creationId xmlns:a16="http://schemas.microsoft.com/office/drawing/2014/main" id="{AD0DBB1F-8BEB-F202-5C4E-A91D9AE5D9C3}"/>
                    </a:ext>
                  </a:extLst>
                </p:cNvPr>
                <p:cNvSpPr txBox="1">
                  <a:spLocks/>
                </p:cNvSpPr>
                <p:nvPr/>
              </p:nvSpPr>
              <p:spPr>
                <a:xfrm>
                  <a:off x="-140870" y="1725025"/>
                  <a:ext cx="643250" cy="409500"/>
                </a:xfrm>
                <a:prstGeom prst="rect">
                  <a:avLst/>
                </a:prstGeom>
              </p:spPr>
              <p:txBody>
                <a:bodyPr spcFirstLastPara="1" vert="horz" wrap="square" lIns="91425" tIns="91425" rIns="91425" bIns="91425" rtlCol="0" anchor="ctr" anchorCtr="0">
                  <a:noAutofit/>
                </a:bodyPr>
                <a:lstStyle>
                  <a:lvl1pPr algn="l" defTabSz="914400" rtl="0" eaLnBrk="1" latinLnBrk="0" hangingPunct="1">
                    <a:lnSpc>
                      <a:spcPct val="90000"/>
                    </a:lnSpc>
                    <a:spcBef>
                      <a:spcPct val="0"/>
                    </a:spcBef>
                    <a:buNone/>
                    <a:defRPr sz="3200" b="1" kern="1200">
                      <a:solidFill>
                        <a:schemeClr val="accent6"/>
                      </a:solidFill>
                      <a:latin typeface="+mj-lt"/>
                      <a:ea typeface="+mj-ea"/>
                      <a:cs typeface="+mj-cs"/>
                    </a:defRPr>
                  </a:lvl1pPr>
                </a:lstStyle>
                <a:p>
                  <a:pPr algn="ctr">
                    <a:spcBef>
                      <a:spcPts val="0"/>
                    </a:spcBef>
                  </a:pPr>
                  <a:r>
                    <a:rPr lang="en" sz="1400" dirty="0">
                      <a:solidFill>
                        <a:schemeClr val="bg2"/>
                      </a:solidFill>
                    </a:rPr>
                    <a:t>02</a:t>
                  </a:r>
                </a:p>
              </p:txBody>
            </p:sp>
            <p:sp>
              <p:nvSpPr>
                <p:cNvPr id="137" name="Google Shape;4563;p70">
                  <a:extLst>
                    <a:ext uri="{FF2B5EF4-FFF2-40B4-BE49-F238E27FC236}">
                      <a16:creationId xmlns:a16="http://schemas.microsoft.com/office/drawing/2014/main" id="{371AF5AF-C094-A6DB-7100-3D2F48550524}"/>
                    </a:ext>
                  </a:extLst>
                </p:cNvPr>
                <p:cNvSpPr txBox="1">
                  <a:spLocks/>
                </p:cNvSpPr>
                <p:nvPr/>
              </p:nvSpPr>
              <p:spPr>
                <a:xfrm>
                  <a:off x="491563" y="1791625"/>
                  <a:ext cx="2078075" cy="243600"/>
                </a:xfrm>
                <a:prstGeom prst="rect">
                  <a:avLst/>
                </a:prstGeom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>
                  <a:lvl1pPr marL="228600" indent="-228600" algn="l" defTabSz="914400" rtl="0" eaLnBrk="1" latinLnBrk="0" hangingPunct="1">
                    <a:lnSpc>
                      <a:spcPct val="90000"/>
                    </a:lnSpc>
                    <a:spcBef>
                      <a:spcPts val="1000"/>
                    </a:spcBef>
                    <a:buFont typeface="Arial" panose="020B0604020202020204" pitchFamily="34" charset="0"/>
                    <a:buChar char="•"/>
                    <a:defRPr sz="2800" kern="1200">
                      <a:solidFill>
                        <a:schemeClr val="accent6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6858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2400" kern="1200">
                      <a:solidFill>
                        <a:schemeClr val="accent6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1430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2000" kern="1200">
                      <a:solidFill>
                        <a:schemeClr val="accent6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6002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accent6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0574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accent6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5146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9718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4290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8862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indent="0" eaLnBrk="0" fontAlgn="base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None/>
                  </a:pPr>
                  <a:r>
                    <a:rPr kumimoji="0" lang="en-US" altLang="en-US" sz="1400" i="1" u="none" strike="noStrike" cap="none" normalizeH="0" baseline="0" dirty="0">
                      <a:ln>
                        <a:noFill/>
                      </a:ln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</a:rPr>
                    <a:t>Team members</a:t>
                  </a:r>
                </a:p>
              </p:txBody>
            </p:sp>
          </p:grpSp>
          <p:grpSp>
            <p:nvGrpSpPr>
              <p:cNvPr id="116" name="Group 115">
                <a:extLst>
                  <a:ext uri="{FF2B5EF4-FFF2-40B4-BE49-F238E27FC236}">
                    <a16:creationId xmlns:a16="http://schemas.microsoft.com/office/drawing/2014/main" id="{F69B5761-2F30-C742-45FF-A147C3649F42}"/>
                  </a:ext>
                </a:extLst>
              </p:cNvPr>
              <p:cNvGrpSpPr/>
              <p:nvPr/>
            </p:nvGrpSpPr>
            <p:grpSpPr>
              <a:xfrm>
                <a:off x="730343" y="3476178"/>
                <a:ext cx="2653566" cy="416904"/>
                <a:chOff x="-140870" y="1708675"/>
                <a:chExt cx="2710508" cy="425850"/>
              </a:xfrm>
            </p:grpSpPr>
            <p:sp>
              <p:nvSpPr>
                <p:cNvPr id="127" name="Google Shape;4547;p70">
                  <a:extLst>
                    <a:ext uri="{FF2B5EF4-FFF2-40B4-BE49-F238E27FC236}">
                      <a16:creationId xmlns:a16="http://schemas.microsoft.com/office/drawing/2014/main" id="{C6AC06CD-C349-4A50-54B3-76545C219645}"/>
                    </a:ext>
                  </a:extLst>
                </p:cNvPr>
                <p:cNvSpPr/>
                <p:nvPr/>
              </p:nvSpPr>
              <p:spPr>
                <a:xfrm>
                  <a:off x="-103402" y="1708675"/>
                  <a:ext cx="572318" cy="4095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0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latin typeface="+mj-lt"/>
                  </a:endParaRPr>
                </a:p>
              </p:txBody>
            </p:sp>
            <p:sp>
              <p:nvSpPr>
                <p:cNvPr id="131" name="Google Shape;4550;p70">
                  <a:extLst>
                    <a:ext uri="{FF2B5EF4-FFF2-40B4-BE49-F238E27FC236}">
                      <a16:creationId xmlns:a16="http://schemas.microsoft.com/office/drawing/2014/main" id="{8DF42B4F-880B-72EA-69B2-08B1AD9E5D28}"/>
                    </a:ext>
                  </a:extLst>
                </p:cNvPr>
                <p:cNvSpPr txBox="1">
                  <a:spLocks/>
                </p:cNvSpPr>
                <p:nvPr/>
              </p:nvSpPr>
              <p:spPr>
                <a:xfrm>
                  <a:off x="-140870" y="1725025"/>
                  <a:ext cx="643250" cy="409500"/>
                </a:xfrm>
                <a:prstGeom prst="rect">
                  <a:avLst/>
                </a:prstGeom>
              </p:spPr>
              <p:txBody>
                <a:bodyPr spcFirstLastPara="1" vert="horz" wrap="square" lIns="91425" tIns="91425" rIns="91425" bIns="91425" rtlCol="0" anchor="ctr" anchorCtr="0">
                  <a:noAutofit/>
                </a:bodyPr>
                <a:lstStyle>
                  <a:lvl1pPr algn="l" defTabSz="914400" rtl="0" eaLnBrk="1" latinLnBrk="0" hangingPunct="1">
                    <a:lnSpc>
                      <a:spcPct val="90000"/>
                    </a:lnSpc>
                    <a:spcBef>
                      <a:spcPct val="0"/>
                    </a:spcBef>
                    <a:buNone/>
                    <a:defRPr sz="3200" b="1" kern="1200">
                      <a:solidFill>
                        <a:schemeClr val="accent6"/>
                      </a:solidFill>
                      <a:latin typeface="+mj-lt"/>
                      <a:ea typeface="+mj-ea"/>
                      <a:cs typeface="+mj-cs"/>
                    </a:defRPr>
                  </a:lvl1pPr>
                </a:lstStyle>
                <a:p>
                  <a:pPr algn="ctr">
                    <a:spcBef>
                      <a:spcPts val="0"/>
                    </a:spcBef>
                  </a:pPr>
                  <a:r>
                    <a:rPr lang="en" sz="1400" dirty="0">
                      <a:solidFill>
                        <a:schemeClr val="bg2"/>
                      </a:solidFill>
                    </a:rPr>
                    <a:t>03</a:t>
                  </a:r>
                </a:p>
              </p:txBody>
            </p:sp>
            <p:sp>
              <p:nvSpPr>
                <p:cNvPr id="132" name="Google Shape;4563;p70">
                  <a:extLst>
                    <a:ext uri="{FF2B5EF4-FFF2-40B4-BE49-F238E27FC236}">
                      <a16:creationId xmlns:a16="http://schemas.microsoft.com/office/drawing/2014/main" id="{39C06D39-7384-C771-5243-E0B65271ADF0}"/>
                    </a:ext>
                  </a:extLst>
                </p:cNvPr>
                <p:cNvSpPr txBox="1">
                  <a:spLocks/>
                </p:cNvSpPr>
                <p:nvPr/>
              </p:nvSpPr>
              <p:spPr>
                <a:xfrm>
                  <a:off x="491563" y="1791625"/>
                  <a:ext cx="2078075" cy="243600"/>
                </a:xfrm>
                <a:prstGeom prst="rect">
                  <a:avLst/>
                </a:prstGeom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>
                  <a:lvl1pPr marL="228600" indent="-228600" algn="l" defTabSz="914400" rtl="0" eaLnBrk="1" latinLnBrk="0" hangingPunct="1">
                    <a:lnSpc>
                      <a:spcPct val="90000"/>
                    </a:lnSpc>
                    <a:spcBef>
                      <a:spcPts val="1000"/>
                    </a:spcBef>
                    <a:buFont typeface="Arial" panose="020B0604020202020204" pitchFamily="34" charset="0"/>
                    <a:buChar char="•"/>
                    <a:defRPr sz="2800" kern="1200">
                      <a:solidFill>
                        <a:schemeClr val="accent6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6858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2400" kern="1200">
                      <a:solidFill>
                        <a:schemeClr val="accent6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1430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2000" kern="1200">
                      <a:solidFill>
                        <a:schemeClr val="accent6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6002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accent6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0574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accent6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5146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9718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4290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8862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indent="0" eaLnBrk="0" fontAlgn="base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None/>
                  </a:pPr>
                  <a:r>
                    <a:rPr lang="en-US" sz="1400" i="1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a typeface="Cormorant Garamond Bold Italics"/>
                      <a:cs typeface="Cormorant Garamond Bold Italics"/>
                      <a:sym typeface="Cormorant Garamond Bold Italics"/>
                    </a:rPr>
                    <a:t>Background Project</a:t>
                  </a:r>
                  <a:endParaRPr kumimoji="0" lang="en-US" altLang="en-US" sz="1400" i="1" u="none" strike="noStrike" cap="none" normalizeH="0" baseline="0" dirty="0">
                    <a:ln>
                      <a:noFill/>
                    </a:ln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</a:endParaRPr>
                </a:p>
              </p:txBody>
            </p:sp>
          </p:grpSp>
          <p:grpSp>
            <p:nvGrpSpPr>
              <p:cNvPr id="117" name="Group 116">
                <a:extLst>
                  <a:ext uri="{FF2B5EF4-FFF2-40B4-BE49-F238E27FC236}">
                    <a16:creationId xmlns:a16="http://schemas.microsoft.com/office/drawing/2014/main" id="{2658CD17-37D7-532E-D282-A531EC28DAC8}"/>
                  </a:ext>
                </a:extLst>
              </p:cNvPr>
              <p:cNvGrpSpPr/>
              <p:nvPr/>
            </p:nvGrpSpPr>
            <p:grpSpPr>
              <a:xfrm>
                <a:off x="730343" y="4584890"/>
                <a:ext cx="2653566" cy="416904"/>
                <a:chOff x="-140870" y="1708675"/>
                <a:chExt cx="2710508" cy="425850"/>
              </a:xfrm>
            </p:grpSpPr>
            <p:sp>
              <p:nvSpPr>
                <p:cNvPr id="121" name="Google Shape;4547;p70">
                  <a:extLst>
                    <a:ext uri="{FF2B5EF4-FFF2-40B4-BE49-F238E27FC236}">
                      <a16:creationId xmlns:a16="http://schemas.microsoft.com/office/drawing/2014/main" id="{EB4C2789-18D2-D7EC-91E6-5D006BE9C364}"/>
                    </a:ext>
                  </a:extLst>
                </p:cNvPr>
                <p:cNvSpPr/>
                <p:nvPr/>
              </p:nvSpPr>
              <p:spPr>
                <a:xfrm>
                  <a:off x="-103402" y="1708675"/>
                  <a:ext cx="572318" cy="4095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0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latin typeface="+mj-lt"/>
                  </a:endParaRPr>
                </a:p>
              </p:txBody>
            </p:sp>
            <p:sp>
              <p:nvSpPr>
                <p:cNvPr id="122" name="Google Shape;4550;p70">
                  <a:extLst>
                    <a:ext uri="{FF2B5EF4-FFF2-40B4-BE49-F238E27FC236}">
                      <a16:creationId xmlns:a16="http://schemas.microsoft.com/office/drawing/2014/main" id="{E3A7CB67-7DAB-3F72-FB9D-6E1AF2563288}"/>
                    </a:ext>
                  </a:extLst>
                </p:cNvPr>
                <p:cNvSpPr txBox="1">
                  <a:spLocks/>
                </p:cNvSpPr>
                <p:nvPr/>
              </p:nvSpPr>
              <p:spPr>
                <a:xfrm>
                  <a:off x="-140870" y="1725025"/>
                  <a:ext cx="643250" cy="409500"/>
                </a:xfrm>
                <a:prstGeom prst="rect">
                  <a:avLst/>
                </a:prstGeom>
              </p:spPr>
              <p:txBody>
                <a:bodyPr spcFirstLastPara="1" vert="horz" wrap="square" lIns="91425" tIns="91425" rIns="91425" bIns="91425" rtlCol="0" anchor="ctr" anchorCtr="0">
                  <a:noAutofit/>
                </a:bodyPr>
                <a:lstStyle>
                  <a:lvl1pPr algn="l" defTabSz="914400" rtl="0" eaLnBrk="1" latinLnBrk="0" hangingPunct="1">
                    <a:lnSpc>
                      <a:spcPct val="90000"/>
                    </a:lnSpc>
                    <a:spcBef>
                      <a:spcPct val="0"/>
                    </a:spcBef>
                    <a:buNone/>
                    <a:defRPr sz="3200" b="1" kern="1200">
                      <a:solidFill>
                        <a:schemeClr val="accent6"/>
                      </a:solidFill>
                      <a:latin typeface="+mj-lt"/>
                      <a:ea typeface="+mj-ea"/>
                      <a:cs typeface="+mj-cs"/>
                    </a:defRPr>
                  </a:lvl1pPr>
                </a:lstStyle>
                <a:p>
                  <a:pPr algn="ctr">
                    <a:spcBef>
                      <a:spcPts val="0"/>
                    </a:spcBef>
                  </a:pPr>
                  <a:r>
                    <a:rPr lang="en" sz="1400" dirty="0">
                      <a:solidFill>
                        <a:schemeClr val="bg2"/>
                      </a:solidFill>
                    </a:rPr>
                    <a:t>04</a:t>
                  </a:r>
                </a:p>
              </p:txBody>
            </p:sp>
            <p:sp>
              <p:nvSpPr>
                <p:cNvPr id="126" name="Google Shape;4563;p70">
                  <a:extLst>
                    <a:ext uri="{FF2B5EF4-FFF2-40B4-BE49-F238E27FC236}">
                      <a16:creationId xmlns:a16="http://schemas.microsoft.com/office/drawing/2014/main" id="{F8C101AC-D1F8-9465-FC77-2B25FE4B4AF3}"/>
                    </a:ext>
                  </a:extLst>
                </p:cNvPr>
                <p:cNvSpPr txBox="1">
                  <a:spLocks/>
                </p:cNvSpPr>
                <p:nvPr/>
              </p:nvSpPr>
              <p:spPr>
                <a:xfrm>
                  <a:off x="491563" y="1791625"/>
                  <a:ext cx="2078075" cy="243600"/>
                </a:xfrm>
                <a:prstGeom prst="rect">
                  <a:avLst/>
                </a:prstGeom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>
                  <a:lvl1pPr marL="228600" indent="-228600" algn="l" defTabSz="914400" rtl="0" eaLnBrk="1" latinLnBrk="0" hangingPunct="1">
                    <a:lnSpc>
                      <a:spcPct val="90000"/>
                    </a:lnSpc>
                    <a:spcBef>
                      <a:spcPts val="1000"/>
                    </a:spcBef>
                    <a:buFont typeface="Arial" panose="020B0604020202020204" pitchFamily="34" charset="0"/>
                    <a:buChar char="•"/>
                    <a:defRPr sz="2800" kern="1200">
                      <a:solidFill>
                        <a:schemeClr val="accent6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6858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2400" kern="1200">
                      <a:solidFill>
                        <a:schemeClr val="accent6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1430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2000" kern="1200">
                      <a:solidFill>
                        <a:schemeClr val="accent6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6002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accent6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0574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accent6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5146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9718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4290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8862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indent="0" eaLnBrk="0" fontAlgn="base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None/>
                  </a:pPr>
                  <a:r>
                    <a:rPr lang="en-US" sz="1400" i="1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a typeface="Cormorant Garamond Bold Italics"/>
                      <a:cs typeface="Cormorant Garamond Bold Italics"/>
                      <a:sym typeface="Cormorant Garamond Bold Italics"/>
                    </a:rPr>
                    <a:t>Problems</a:t>
                  </a:r>
                  <a:endParaRPr kumimoji="0" lang="en-US" altLang="en-US" sz="1400" i="1" u="none" strike="noStrike" cap="none" normalizeH="0" baseline="0" dirty="0">
                    <a:ln>
                      <a:noFill/>
                    </a:ln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</a:endParaRPr>
                </a:p>
              </p:txBody>
            </p:sp>
          </p:grpSp>
        </p:grpSp>
        <p:grpSp>
          <p:nvGrpSpPr>
            <p:cNvPr id="16" name="Group 15">
              <a:extLst>
                <a:ext uri="{FF2B5EF4-FFF2-40B4-BE49-F238E27FC236}">
                  <a16:creationId xmlns:a16="http://schemas.microsoft.com/office/drawing/2014/main" id="{9ACE5B4D-DB57-7104-DA80-705DA8BC1EAC}"/>
                </a:ext>
              </a:extLst>
            </p:cNvPr>
            <p:cNvGrpSpPr/>
            <p:nvPr/>
          </p:nvGrpSpPr>
          <p:grpSpPr>
            <a:xfrm>
              <a:off x="4655904" y="1974583"/>
              <a:ext cx="2653566" cy="3743040"/>
              <a:chOff x="4918951" y="1258754"/>
              <a:chExt cx="2653566" cy="3743040"/>
            </a:xfrm>
          </p:grpSpPr>
          <p:grpSp>
            <p:nvGrpSpPr>
              <p:cNvPr id="73" name="Group 72">
                <a:extLst>
                  <a:ext uri="{FF2B5EF4-FFF2-40B4-BE49-F238E27FC236}">
                    <a16:creationId xmlns:a16="http://schemas.microsoft.com/office/drawing/2014/main" id="{88D0D500-C291-93EB-793D-45CEBD607018}"/>
                  </a:ext>
                </a:extLst>
              </p:cNvPr>
              <p:cNvGrpSpPr/>
              <p:nvPr/>
            </p:nvGrpSpPr>
            <p:grpSpPr>
              <a:xfrm>
                <a:off x="4918951" y="1258754"/>
                <a:ext cx="2653566" cy="416904"/>
                <a:chOff x="-140870" y="1708675"/>
                <a:chExt cx="2710508" cy="425850"/>
              </a:xfrm>
            </p:grpSpPr>
            <p:sp>
              <p:nvSpPr>
                <p:cNvPr id="104" name="Google Shape;4547;p70">
                  <a:extLst>
                    <a:ext uri="{FF2B5EF4-FFF2-40B4-BE49-F238E27FC236}">
                      <a16:creationId xmlns:a16="http://schemas.microsoft.com/office/drawing/2014/main" id="{8E66BABC-5292-BE62-531E-E8E5F6DE0BC1}"/>
                    </a:ext>
                  </a:extLst>
                </p:cNvPr>
                <p:cNvSpPr/>
                <p:nvPr/>
              </p:nvSpPr>
              <p:spPr>
                <a:xfrm>
                  <a:off x="-103402" y="1708675"/>
                  <a:ext cx="572318" cy="4095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0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latin typeface="+mj-lt"/>
                  </a:endParaRPr>
                </a:p>
              </p:txBody>
            </p:sp>
            <p:sp>
              <p:nvSpPr>
                <p:cNvPr id="106" name="Google Shape;4550;p70">
                  <a:extLst>
                    <a:ext uri="{FF2B5EF4-FFF2-40B4-BE49-F238E27FC236}">
                      <a16:creationId xmlns:a16="http://schemas.microsoft.com/office/drawing/2014/main" id="{7D4B3088-71FE-DC7E-BC94-D780A08FBF48}"/>
                    </a:ext>
                  </a:extLst>
                </p:cNvPr>
                <p:cNvSpPr txBox="1">
                  <a:spLocks/>
                </p:cNvSpPr>
                <p:nvPr/>
              </p:nvSpPr>
              <p:spPr>
                <a:xfrm>
                  <a:off x="-140870" y="1725025"/>
                  <a:ext cx="643250" cy="409500"/>
                </a:xfrm>
                <a:prstGeom prst="rect">
                  <a:avLst/>
                </a:prstGeom>
              </p:spPr>
              <p:txBody>
                <a:bodyPr spcFirstLastPara="1" vert="horz" wrap="square" lIns="91425" tIns="91425" rIns="91425" bIns="91425" rtlCol="0" anchor="ctr" anchorCtr="0">
                  <a:noAutofit/>
                </a:bodyPr>
                <a:lstStyle>
                  <a:lvl1pPr algn="l" defTabSz="914400" rtl="0" eaLnBrk="1" latinLnBrk="0" hangingPunct="1">
                    <a:lnSpc>
                      <a:spcPct val="90000"/>
                    </a:lnSpc>
                    <a:spcBef>
                      <a:spcPct val="0"/>
                    </a:spcBef>
                    <a:buNone/>
                    <a:defRPr sz="3200" b="1" kern="1200">
                      <a:solidFill>
                        <a:schemeClr val="accent6"/>
                      </a:solidFill>
                      <a:latin typeface="+mj-lt"/>
                      <a:ea typeface="+mj-ea"/>
                      <a:cs typeface="+mj-cs"/>
                    </a:defRPr>
                  </a:lvl1pPr>
                </a:lstStyle>
                <a:p>
                  <a:pPr algn="ctr">
                    <a:spcBef>
                      <a:spcPts val="0"/>
                    </a:spcBef>
                  </a:pPr>
                  <a:r>
                    <a:rPr lang="en" sz="1400" dirty="0">
                      <a:solidFill>
                        <a:schemeClr val="bg2"/>
                      </a:solidFill>
                    </a:rPr>
                    <a:t>05</a:t>
                  </a:r>
                </a:p>
              </p:txBody>
            </p:sp>
            <p:sp>
              <p:nvSpPr>
                <p:cNvPr id="107" name="Google Shape;4563;p70">
                  <a:extLst>
                    <a:ext uri="{FF2B5EF4-FFF2-40B4-BE49-F238E27FC236}">
                      <a16:creationId xmlns:a16="http://schemas.microsoft.com/office/drawing/2014/main" id="{18D69E51-2649-0AB6-593C-36E2FDCB6CB3}"/>
                    </a:ext>
                  </a:extLst>
                </p:cNvPr>
                <p:cNvSpPr txBox="1">
                  <a:spLocks/>
                </p:cNvSpPr>
                <p:nvPr/>
              </p:nvSpPr>
              <p:spPr>
                <a:xfrm>
                  <a:off x="491563" y="1791625"/>
                  <a:ext cx="2078075" cy="243600"/>
                </a:xfrm>
                <a:prstGeom prst="rect">
                  <a:avLst/>
                </a:prstGeom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>
                  <a:lvl1pPr marL="228600" indent="-228600" algn="l" defTabSz="914400" rtl="0" eaLnBrk="1" latinLnBrk="0" hangingPunct="1">
                    <a:lnSpc>
                      <a:spcPct val="90000"/>
                    </a:lnSpc>
                    <a:spcBef>
                      <a:spcPts val="1000"/>
                    </a:spcBef>
                    <a:buFont typeface="Arial" panose="020B0604020202020204" pitchFamily="34" charset="0"/>
                    <a:buChar char="•"/>
                    <a:defRPr sz="2800" kern="1200">
                      <a:solidFill>
                        <a:schemeClr val="accent6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6858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2400" kern="1200">
                      <a:solidFill>
                        <a:schemeClr val="accent6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1430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2000" kern="1200">
                      <a:solidFill>
                        <a:schemeClr val="accent6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6002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accent6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0574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accent6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5146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9718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4290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8862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indent="0" eaLnBrk="0" fontAlgn="base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None/>
                  </a:pPr>
                  <a:r>
                    <a:rPr lang="en-US" sz="1400" i="1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a typeface="Cormorant Garamond Bold Italics"/>
                      <a:cs typeface="Cormorant Garamond Bold Italics"/>
                      <a:sym typeface="Cormorant Garamond Bold Italics"/>
                    </a:rPr>
                    <a:t>Project Analysis</a:t>
                  </a:r>
                  <a:endParaRPr kumimoji="0" lang="en-US" altLang="en-US" sz="1400" i="1" u="none" strike="noStrike" cap="none" normalizeH="0" baseline="0" dirty="0">
                    <a:ln>
                      <a:noFill/>
                    </a:ln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</a:endParaRPr>
                </a:p>
              </p:txBody>
            </p:sp>
          </p:grpSp>
          <p:grpSp>
            <p:nvGrpSpPr>
              <p:cNvPr id="74" name="Group 73">
                <a:extLst>
                  <a:ext uri="{FF2B5EF4-FFF2-40B4-BE49-F238E27FC236}">
                    <a16:creationId xmlns:a16="http://schemas.microsoft.com/office/drawing/2014/main" id="{569CAF2C-7D39-E039-16AE-20817FBA67BF}"/>
                  </a:ext>
                </a:extLst>
              </p:cNvPr>
              <p:cNvGrpSpPr/>
              <p:nvPr/>
            </p:nvGrpSpPr>
            <p:grpSpPr>
              <a:xfrm>
                <a:off x="4918951" y="2367466"/>
                <a:ext cx="2653566" cy="416904"/>
                <a:chOff x="-140870" y="1708675"/>
                <a:chExt cx="2710508" cy="425850"/>
              </a:xfrm>
            </p:grpSpPr>
            <p:sp>
              <p:nvSpPr>
                <p:cNvPr id="101" name="Google Shape;4547;p70">
                  <a:extLst>
                    <a:ext uri="{FF2B5EF4-FFF2-40B4-BE49-F238E27FC236}">
                      <a16:creationId xmlns:a16="http://schemas.microsoft.com/office/drawing/2014/main" id="{6E08A33E-409F-1C74-2953-5B9AB4CC1CA5}"/>
                    </a:ext>
                  </a:extLst>
                </p:cNvPr>
                <p:cNvSpPr/>
                <p:nvPr/>
              </p:nvSpPr>
              <p:spPr>
                <a:xfrm>
                  <a:off x="-103402" y="1708675"/>
                  <a:ext cx="572318" cy="4095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0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latin typeface="+mj-lt"/>
                  </a:endParaRPr>
                </a:p>
              </p:txBody>
            </p:sp>
            <p:sp>
              <p:nvSpPr>
                <p:cNvPr id="102" name="Google Shape;4550;p70">
                  <a:extLst>
                    <a:ext uri="{FF2B5EF4-FFF2-40B4-BE49-F238E27FC236}">
                      <a16:creationId xmlns:a16="http://schemas.microsoft.com/office/drawing/2014/main" id="{820CC6CD-B12A-1F82-61B5-527DDE2CC169}"/>
                    </a:ext>
                  </a:extLst>
                </p:cNvPr>
                <p:cNvSpPr txBox="1">
                  <a:spLocks/>
                </p:cNvSpPr>
                <p:nvPr/>
              </p:nvSpPr>
              <p:spPr>
                <a:xfrm>
                  <a:off x="-140870" y="1725025"/>
                  <a:ext cx="643250" cy="409500"/>
                </a:xfrm>
                <a:prstGeom prst="rect">
                  <a:avLst/>
                </a:prstGeom>
              </p:spPr>
              <p:txBody>
                <a:bodyPr spcFirstLastPara="1" vert="horz" wrap="square" lIns="91425" tIns="91425" rIns="91425" bIns="91425" rtlCol="0" anchor="ctr" anchorCtr="0">
                  <a:noAutofit/>
                </a:bodyPr>
                <a:lstStyle>
                  <a:lvl1pPr algn="l" defTabSz="914400" rtl="0" eaLnBrk="1" latinLnBrk="0" hangingPunct="1">
                    <a:lnSpc>
                      <a:spcPct val="90000"/>
                    </a:lnSpc>
                    <a:spcBef>
                      <a:spcPct val="0"/>
                    </a:spcBef>
                    <a:buNone/>
                    <a:defRPr sz="3200" b="1" kern="1200">
                      <a:solidFill>
                        <a:schemeClr val="accent6"/>
                      </a:solidFill>
                      <a:latin typeface="+mj-lt"/>
                      <a:ea typeface="+mj-ea"/>
                      <a:cs typeface="+mj-cs"/>
                    </a:defRPr>
                  </a:lvl1pPr>
                </a:lstStyle>
                <a:p>
                  <a:pPr algn="ctr">
                    <a:spcBef>
                      <a:spcPts val="0"/>
                    </a:spcBef>
                  </a:pPr>
                  <a:r>
                    <a:rPr lang="en" sz="1400" dirty="0">
                      <a:solidFill>
                        <a:schemeClr val="bg2"/>
                      </a:solidFill>
                    </a:rPr>
                    <a:t>06</a:t>
                  </a:r>
                </a:p>
              </p:txBody>
            </p:sp>
            <p:sp>
              <p:nvSpPr>
                <p:cNvPr id="103" name="Google Shape;4563;p70">
                  <a:extLst>
                    <a:ext uri="{FF2B5EF4-FFF2-40B4-BE49-F238E27FC236}">
                      <a16:creationId xmlns:a16="http://schemas.microsoft.com/office/drawing/2014/main" id="{42163500-9459-81F3-4C41-AD2CAF50E68A}"/>
                    </a:ext>
                  </a:extLst>
                </p:cNvPr>
                <p:cNvSpPr txBox="1">
                  <a:spLocks/>
                </p:cNvSpPr>
                <p:nvPr/>
              </p:nvSpPr>
              <p:spPr>
                <a:xfrm>
                  <a:off x="491563" y="1791625"/>
                  <a:ext cx="2078075" cy="243600"/>
                </a:xfrm>
                <a:prstGeom prst="rect">
                  <a:avLst/>
                </a:prstGeom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>
                  <a:lvl1pPr marL="228600" indent="-228600" algn="l" defTabSz="914400" rtl="0" eaLnBrk="1" latinLnBrk="0" hangingPunct="1">
                    <a:lnSpc>
                      <a:spcPct val="90000"/>
                    </a:lnSpc>
                    <a:spcBef>
                      <a:spcPts val="1000"/>
                    </a:spcBef>
                    <a:buFont typeface="Arial" panose="020B0604020202020204" pitchFamily="34" charset="0"/>
                    <a:buChar char="•"/>
                    <a:defRPr sz="2800" kern="1200">
                      <a:solidFill>
                        <a:schemeClr val="accent6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6858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2400" kern="1200">
                      <a:solidFill>
                        <a:schemeClr val="accent6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1430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2000" kern="1200">
                      <a:solidFill>
                        <a:schemeClr val="accent6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6002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accent6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0574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accent6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5146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9718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4290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8862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indent="0" eaLnBrk="0" fontAlgn="base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None/>
                  </a:pPr>
                  <a:r>
                    <a:rPr lang="en-US" sz="1400" i="1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a typeface="Cormorant Garamond Bold Italics"/>
                      <a:cs typeface="Cormorant Garamond Bold Italics"/>
                      <a:sym typeface="Cormorant Garamond Bold Italics"/>
                    </a:rPr>
                    <a:t>Goals</a:t>
                  </a:r>
                  <a:endParaRPr kumimoji="0" lang="en-US" altLang="en-US" sz="1400" i="1" u="none" strike="noStrike" cap="none" normalizeH="0" baseline="0" dirty="0">
                    <a:ln>
                      <a:noFill/>
                    </a:ln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</a:endParaRPr>
                </a:p>
              </p:txBody>
            </p:sp>
          </p:grpSp>
          <p:grpSp>
            <p:nvGrpSpPr>
              <p:cNvPr id="78" name="Group 77">
                <a:extLst>
                  <a:ext uri="{FF2B5EF4-FFF2-40B4-BE49-F238E27FC236}">
                    <a16:creationId xmlns:a16="http://schemas.microsoft.com/office/drawing/2014/main" id="{20899AE0-E9FB-C17C-457E-5395801D7F74}"/>
                  </a:ext>
                </a:extLst>
              </p:cNvPr>
              <p:cNvGrpSpPr/>
              <p:nvPr/>
            </p:nvGrpSpPr>
            <p:grpSpPr>
              <a:xfrm>
                <a:off x="4918951" y="3471907"/>
                <a:ext cx="2653566" cy="405170"/>
                <a:chOff x="-140870" y="1704311"/>
                <a:chExt cx="2710508" cy="413864"/>
              </a:xfrm>
            </p:grpSpPr>
            <p:sp>
              <p:nvSpPr>
                <p:cNvPr id="89" name="Google Shape;4547;p70">
                  <a:extLst>
                    <a:ext uri="{FF2B5EF4-FFF2-40B4-BE49-F238E27FC236}">
                      <a16:creationId xmlns:a16="http://schemas.microsoft.com/office/drawing/2014/main" id="{731BFCDB-873C-DFD8-6717-F6598668025C}"/>
                    </a:ext>
                  </a:extLst>
                </p:cNvPr>
                <p:cNvSpPr/>
                <p:nvPr/>
              </p:nvSpPr>
              <p:spPr>
                <a:xfrm>
                  <a:off x="-103402" y="1708675"/>
                  <a:ext cx="572318" cy="4095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0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latin typeface="+mj-lt"/>
                  </a:endParaRPr>
                </a:p>
              </p:txBody>
            </p:sp>
            <p:sp>
              <p:nvSpPr>
                <p:cNvPr id="99" name="Google Shape;4550;p70">
                  <a:extLst>
                    <a:ext uri="{FF2B5EF4-FFF2-40B4-BE49-F238E27FC236}">
                      <a16:creationId xmlns:a16="http://schemas.microsoft.com/office/drawing/2014/main" id="{D263C90A-1933-138E-DAC2-2BD9701D77BC}"/>
                    </a:ext>
                  </a:extLst>
                </p:cNvPr>
                <p:cNvSpPr txBox="1">
                  <a:spLocks/>
                </p:cNvSpPr>
                <p:nvPr/>
              </p:nvSpPr>
              <p:spPr>
                <a:xfrm>
                  <a:off x="-140870" y="1704311"/>
                  <a:ext cx="643250" cy="409501"/>
                </a:xfrm>
                <a:prstGeom prst="rect">
                  <a:avLst/>
                </a:prstGeom>
                <a:noFill/>
              </p:spPr>
              <p:txBody>
                <a:bodyPr spcFirstLastPara="1" vert="horz" wrap="square" lIns="91425" tIns="91425" rIns="91425" bIns="91425" rtlCol="0" anchor="ctr" anchorCtr="0">
                  <a:noAutofit/>
                </a:bodyPr>
                <a:lstStyle>
                  <a:lvl1pPr algn="l" defTabSz="914400" rtl="0" eaLnBrk="1" latinLnBrk="0" hangingPunct="1">
                    <a:lnSpc>
                      <a:spcPct val="90000"/>
                    </a:lnSpc>
                    <a:spcBef>
                      <a:spcPct val="0"/>
                    </a:spcBef>
                    <a:buNone/>
                    <a:defRPr sz="3200" b="1" kern="1200">
                      <a:solidFill>
                        <a:schemeClr val="accent6"/>
                      </a:solidFill>
                      <a:latin typeface="+mj-lt"/>
                      <a:ea typeface="+mj-ea"/>
                      <a:cs typeface="+mj-cs"/>
                    </a:defRPr>
                  </a:lvl1pPr>
                </a:lstStyle>
                <a:p>
                  <a:pPr algn="ctr">
                    <a:spcBef>
                      <a:spcPts val="0"/>
                    </a:spcBef>
                  </a:pPr>
                  <a:r>
                    <a:rPr lang="en" sz="1400" dirty="0">
                      <a:solidFill>
                        <a:schemeClr val="bg2"/>
                      </a:solidFill>
                    </a:rPr>
                    <a:t>07</a:t>
                  </a:r>
                </a:p>
              </p:txBody>
            </p:sp>
            <p:sp>
              <p:nvSpPr>
                <p:cNvPr id="100" name="Google Shape;4563;p70">
                  <a:extLst>
                    <a:ext uri="{FF2B5EF4-FFF2-40B4-BE49-F238E27FC236}">
                      <a16:creationId xmlns:a16="http://schemas.microsoft.com/office/drawing/2014/main" id="{06EAD321-28F2-B970-78DE-36D91DEABBD7}"/>
                    </a:ext>
                  </a:extLst>
                </p:cNvPr>
                <p:cNvSpPr txBox="1">
                  <a:spLocks/>
                </p:cNvSpPr>
                <p:nvPr/>
              </p:nvSpPr>
              <p:spPr>
                <a:xfrm>
                  <a:off x="491563" y="1791625"/>
                  <a:ext cx="2078075" cy="243600"/>
                </a:xfrm>
                <a:prstGeom prst="rect">
                  <a:avLst/>
                </a:prstGeom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>
                  <a:lvl1pPr marL="228600" indent="-228600" algn="l" defTabSz="914400" rtl="0" eaLnBrk="1" latinLnBrk="0" hangingPunct="1">
                    <a:lnSpc>
                      <a:spcPct val="90000"/>
                    </a:lnSpc>
                    <a:spcBef>
                      <a:spcPts val="1000"/>
                    </a:spcBef>
                    <a:buFont typeface="Arial" panose="020B0604020202020204" pitchFamily="34" charset="0"/>
                    <a:buChar char="•"/>
                    <a:defRPr sz="2800" kern="1200">
                      <a:solidFill>
                        <a:schemeClr val="accent6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6858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2400" kern="1200">
                      <a:solidFill>
                        <a:schemeClr val="accent6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1430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2000" kern="1200">
                      <a:solidFill>
                        <a:schemeClr val="accent6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6002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accent6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0574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accent6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5146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9718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4290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8862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indent="0" eaLnBrk="0" fontAlgn="base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None/>
                  </a:pPr>
                  <a:r>
                    <a:rPr lang="en-US" sz="1400" i="1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a typeface="Cormorant Garamond Bold Italics"/>
                      <a:cs typeface="Cormorant Garamond Bold Italics"/>
                      <a:sym typeface="Cormorant Garamond Bold Italics"/>
                    </a:rPr>
                    <a:t>Methodology</a:t>
                  </a:r>
                  <a:endParaRPr kumimoji="0" lang="en-US" altLang="en-US" sz="1400" i="1" u="none" strike="noStrike" cap="none" normalizeH="0" baseline="0" dirty="0">
                    <a:ln>
                      <a:noFill/>
                    </a:ln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</a:endParaRPr>
                </a:p>
              </p:txBody>
            </p:sp>
          </p:grpSp>
          <p:grpSp>
            <p:nvGrpSpPr>
              <p:cNvPr id="79" name="Group 78">
                <a:extLst>
                  <a:ext uri="{FF2B5EF4-FFF2-40B4-BE49-F238E27FC236}">
                    <a16:creationId xmlns:a16="http://schemas.microsoft.com/office/drawing/2014/main" id="{9499F8B7-D098-2413-2594-41DA6BE509E6}"/>
                  </a:ext>
                </a:extLst>
              </p:cNvPr>
              <p:cNvGrpSpPr/>
              <p:nvPr/>
            </p:nvGrpSpPr>
            <p:grpSpPr>
              <a:xfrm>
                <a:off x="4918951" y="4584890"/>
                <a:ext cx="2653566" cy="416904"/>
                <a:chOff x="-140870" y="1708675"/>
                <a:chExt cx="2710508" cy="425850"/>
              </a:xfrm>
            </p:grpSpPr>
            <p:sp>
              <p:nvSpPr>
                <p:cNvPr id="83" name="Google Shape;4547;p70">
                  <a:extLst>
                    <a:ext uri="{FF2B5EF4-FFF2-40B4-BE49-F238E27FC236}">
                      <a16:creationId xmlns:a16="http://schemas.microsoft.com/office/drawing/2014/main" id="{C1CD473E-00BD-AEEE-7BD4-0A004730A638}"/>
                    </a:ext>
                  </a:extLst>
                </p:cNvPr>
                <p:cNvSpPr/>
                <p:nvPr/>
              </p:nvSpPr>
              <p:spPr>
                <a:xfrm>
                  <a:off x="-103402" y="1708675"/>
                  <a:ext cx="572318" cy="4095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0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latin typeface="+mj-lt"/>
                  </a:endParaRPr>
                </a:p>
              </p:txBody>
            </p:sp>
            <p:sp>
              <p:nvSpPr>
                <p:cNvPr id="84" name="Google Shape;4550;p70">
                  <a:extLst>
                    <a:ext uri="{FF2B5EF4-FFF2-40B4-BE49-F238E27FC236}">
                      <a16:creationId xmlns:a16="http://schemas.microsoft.com/office/drawing/2014/main" id="{1A21999D-8631-7CC8-8AB5-4B283D662217}"/>
                    </a:ext>
                  </a:extLst>
                </p:cNvPr>
                <p:cNvSpPr txBox="1">
                  <a:spLocks/>
                </p:cNvSpPr>
                <p:nvPr/>
              </p:nvSpPr>
              <p:spPr>
                <a:xfrm>
                  <a:off x="-140870" y="1725025"/>
                  <a:ext cx="643250" cy="409500"/>
                </a:xfrm>
                <a:prstGeom prst="rect">
                  <a:avLst/>
                </a:prstGeom>
              </p:spPr>
              <p:txBody>
                <a:bodyPr spcFirstLastPara="1" vert="horz" wrap="square" lIns="91425" tIns="91425" rIns="91425" bIns="91425" rtlCol="0" anchor="ctr" anchorCtr="0">
                  <a:noAutofit/>
                </a:bodyPr>
                <a:lstStyle>
                  <a:lvl1pPr algn="l" defTabSz="914400" rtl="0" eaLnBrk="1" latinLnBrk="0" hangingPunct="1">
                    <a:lnSpc>
                      <a:spcPct val="90000"/>
                    </a:lnSpc>
                    <a:spcBef>
                      <a:spcPct val="0"/>
                    </a:spcBef>
                    <a:buNone/>
                    <a:defRPr sz="3200" b="1" kern="1200">
                      <a:solidFill>
                        <a:schemeClr val="accent6"/>
                      </a:solidFill>
                      <a:latin typeface="+mj-lt"/>
                      <a:ea typeface="+mj-ea"/>
                      <a:cs typeface="+mj-cs"/>
                    </a:defRPr>
                  </a:lvl1pPr>
                </a:lstStyle>
                <a:p>
                  <a:pPr algn="ctr">
                    <a:spcBef>
                      <a:spcPts val="0"/>
                    </a:spcBef>
                  </a:pPr>
                  <a:r>
                    <a:rPr lang="en" sz="1400" dirty="0">
                      <a:solidFill>
                        <a:schemeClr val="bg2"/>
                      </a:solidFill>
                    </a:rPr>
                    <a:t>08</a:t>
                  </a:r>
                </a:p>
              </p:txBody>
            </p:sp>
            <p:sp>
              <p:nvSpPr>
                <p:cNvPr id="88" name="Google Shape;4563;p70">
                  <a:extLst>
                    <a:ext uri="{FF2B5EF4-FFF2-40B4-BE49-F238E27FC236}">
                      <a16:creationId xmlns:a16="http://schemas.microsoft.com/office/drawing/2014/main" id="{195CDD57-F726-255F-570E-929AFC4A8E83}"/>
                    </a:ext>
                  </a:extLst>
                </p:cNvPr>
                <p:cNvSpPr txBox="1">
                  <a:spLocks/>
                </p:cNvSpPr>
                <p:nvPr/>
              </p:nvSpPr>
              <p:spPr>
                <a:xfrm>
                  <a:off x="491563" y="1791625"/>
                  <a:ext cx="2078075" cy="243600"/>
                </a:xfrm>
                <a:prstGeom prst="rect">
                  <a:avLst/>
                </a:prstGeom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>
                  <a:lvl1pPr marL="228600" indent="-228600" algn="l" defTabSz="914400" rtl="0" eaLnBrk="1" latinLnBrk="0" hangingPunct="1">
                    <a:lnSpc>
                      <a:spcPct val="90000"/>
                    </a:lnSpc>
                    <a:spcBef>
                      <a:spcPts val="1000"/>
                    </a:spcBef>
                    <a:buFont typeface="Arial" panose="020B0604020202020204" pitchFamily="34" charset="0"/>
                    <a:buChar char="•"/>
                    <a:defRPr sz="2800" kern="1200">
                      <a:solidFill>
                        <a:schemeClr val="accent6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6858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2400" kern="1200">
                      <a:solidFill>
                        <a:schemeClr val="accent6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1430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2000" kern="1200">
                      <a:solidFill>
                        <a:schemeClr val="accent6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6002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accent6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0574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accent6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5146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9718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4290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8862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indent="0" eaLnBrk="0" fontAlgn="base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None/>
                  </a:pPr>
                  <a:r>
                    <a:rPr lang="en-US" sz="1400" i="1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a typeface="Cormorant Garamond Bold Italics"/>
                      <a:cs typeface="Cormorant Garamond Bold Italics"/>
                      <a:sym typeface="Cormorant Garamond Bold Italics"/>
                    </a:rPr>
                    <a:t>Results</a:t>
                  </a:r>
                  <a:endParaRPr kumimoji="0" lang="en-US" altLang="en-US" sz="1400" i="1" u="none" strike="noStrike" cap="none" normalizeH="0" baseline="0" dirty="0">
                    <a:ln>
                      <a:noFill/>
                    </a:ln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</a:endParaRPr>
                </a:p>
              </p:txBody>
            </p:sp>
          </p:grpSp>
        </p:grpSp>
        <p:grpSp>
          <p:nvGrpSpPr>
            <p:cNvPr id="17" name="Group 16">
              <a:extLst>
                <a:ext uri="{FF2B5EF4-FFF2-40B4-BE49-F238E27FC236}">
                  <a16:creationId xmlns:a16="http://schemas.microsoft.com/office/drawing/2014/main" id="{8BAC0F76-7074-E6F4-4624-AC60AFDBCF6A}"/>
                </a:ext>
              </a:extLst>
            </p:cNvPr>
            <p:cNvGrpSpPr/>
            <p:nvPr/>
          </p:nvGrpSpPr>
          <p:grpSpPr>
            <a:xfrm>
              <a:off x="7639245" y="1974583"/>
              <a:ext cx="2653791" cy="3743040"/>
              <a:chOff x="8771185" y="1258754"/>
              <a:chExt cx="2653791" cy="3743040"/>
            </a:xfrm>
          </p:grpSpPr>
          <p:grpSp>
            <p:nvGrpSpPr>
              <p:cNvPr id="20" name="Group 19">
                <a:extLst>
                  <a:ext uri="{FF2B5EF4-FFF2-40B4-BE49-F238E27FC236}">
                    <a16:creationId xmlns:a16="http://schemas.microsoft.com/office/drawing/2014/main" id="{E91823FF-B843-FE5B-6893-8E1F75A5FFD2}"/>
                  </a:ext>
                </a:extLst>
              </p:cNvPr>
              <p:cNvGrpSpPr/>
              <p:nvPr/>
            </p:nvGrpSpPr>
            <p:grpSpPr>
              <a:xfrm>
                <a:off x="8771185" y="1258754"/>
                <a:ext cx="2457255" cy="416904"/>
                <a:chOff x="-141099" y="1708675"/>
                <a:chExt cx="2509984" cy="425850"/>
              </a:xfrm>
            </p:grpSpPr>
            <p:sp>
              <p:nvSpPr>
                <p:cNvPr id="64" name="Google Shape;4547;p70">
                  <a:extLst>
                    <a:ext uri="{FF2B5EF4-FFF2-40B4-BE49-F238E27FC236}">
                      <a16:creationId xmlns:a16="http://schemas.microsoft.com/office/drawing/2014/main" id="{EA7E5362-53BE-0C93-1CE9-E410BE93E58E}"/>
                    </a:ext>
                  </a:extLst>
                </p:cNvPr>
                <p:cNvSpPr/>
                <p:nvPr/>
              </p:nvSpPr>
              <p:spPr>
                <a:xfrm>
                  <a:off x="-103402" y="1708675"/>
                  <a:ext cx="572318" cy="4095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0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latin typeface="+mj-lt"/>
                  </a:endParaRPr>
                </a:p>
              </p:txBody>
            </p:sp>
            <p:sp>
              <p:nvSpPr>
                <p:cNvPr id="68" name="Google Shape;4550;p70">
                  <a:extLst>
                    <a:ext uri="{FF2B5EF4-FFF2-40B4-BE49-F238E27FC236}">
                      <a16:creationId xmlns:a16="http://schemas.microsoft.com/office/drawing/2014/main" id="{E14D7FBD-6A58-AACC-46A0-0CDDCF3F9866}"/>
                    </a:ext>
                  </a:extLst>
                </p:cNvPr>
                <p:cNvSpPr txBox="1">
                  <a:spLocks/>
                </p:cNvSpPr>
                <p:nvPr/>
              </p:nvSpPr>
              <p:spPr>
                <a:xfrm>
                  <a:off x="-141099" y="1725025"/>
                  <a:ext cx="643250" cy="409500"/>
                </a:xfrm>
                <a:prstGeom prst="rect">
                  <a:avLst/>
                </a:prstGeom>
              </p:spPr>
              <p:txBody>
                <a:bodyPr spcFirstLastPara="1" vert="horz" wrap="square" lIns="91425" tIns="91425" rIns="91425" bIns="91425" rtlCol="0" anchor="ctr" anchorCtr="0">
                  <a:noAutofit/>
                </a:bodyPr>
                <a:lstStyle>
                  <a:lvl1pPr algn="l" defTabSz="914400" rtl="0" eaLnBrk="1" latinLnBrk="0" hangingPunct="1">
                    <a:lnSpc>
                      <a:spcPct val="90000"/>
                    </a:lnSpc>
                    <a:spcBef>
                      <a:spcPct val="0"/>
                    </a:spcBef>
                    <a:buNone/>
                    <a:defRPr sz="3200" b="1" kern="1200">
                      <a:solidFill>
                        <a:schemeClr val="accent6"/>
                      </a:solidFill>
                      <a:latin typeface="+mj-lt"/>
                      <a:ea typeface="+mj-ea"/>
                      <a:cs typeface="+mj-cs"/>
                    </a:defRPr>
                  </a:lvl1pPr>
                </a:lstStyle>
                <a:p>
                  <a:pPr algn="ctr">
                    <a:spcBef>
                      <a:spcPts val="0"/>
                    </a:spcBef>
                  </a:pPr>
                  <a:r>
                    <a:rPr lang="en" sz="1400" dirty="0">
                      <a:solidFill>
                        <a:schemeClr val="bg2"/>
                      </a:solidFill>
                    </a:rPr>
                    <a:t>09</a:t>
                  </a:r>
                </a:p>
              </p:txBody>
            </p:sp>
            <p:sp>
              <p:nvSpPr>
                <p:cNvPr id="69" name="Google Shape;4563;p70">
                  <a:extLst>
                    <a:ext uri="{FF2B5EF4-FFF2-40B4-BE49-F238E27FC236}">
                      <a16:creationId xmlns:a16="http://schemas.microsoft.com/office/drawing/2014/main" id="{95448F9D-55DF-0FB7-D0FD-E27EB6E13F8B}"/>
                    </a:ext>
                  </a:extLst>
                </p:cNvPr>
                <p:cNvSpPr txBox="1">
                  <a:spLocks/>
                </p:cNvSpPr>
                <p:nvPr/>
              </p:nvSpPr>
              <p:spPr>
                <a:xfrm>
                  <a:off x="491563" y="1791625"/>
                  <a:ext cx="1877322" cy="243600"/>
                </a:xfrm>
                <a:prstGeom prst="rect">
                  <a:avLst/>
                </a:prstGeom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>
                  <a:lvl1pPr marL="228600" indent="-228600" algn="l" defTabSz="914400" rtl="0" eaLnBrk="1" latinLnBrk="0" hangingPunct="1">
                    <a:lnSpc>
                      <a:spcPct val="90000"/>
                    </a:lnSpc>
                    <a:spcBef>
                      <a:spcPts val="1000"/>
                    </a:spcBef>
                    <a:buFont typeface="Arial" panose="020B0604020202020204" pitchFamily="34" charset="0"/>
                    <a:buChar char="•"/>
                    <a:defRPr sz="2800" kern="1200">
                      <a:solidFill>
                        <a:schemeClr val="accent6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6858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2400" kern="1200">
                      <a:solidFill>
                        <a:schemeClr val="accent6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1430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2000" kern="1200">
                      <a:solidFill>
                        <a:schemeClr val="accent6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6002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accent6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0574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accent6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5146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9718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4290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8862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indent="0" eaLnBrk="0" fontAlgn="base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None/>
                  </a:pPr>
                  <a:r>
                    <a:rPr lang="en-US" sz="1400" i="1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a typeface="Cormorant Garamond Bold Italics"/>
                      <a:cs typeface="Cormorant Garamond Bold Italics"/>
                      <a:sym typeface="Cormorant Garamond Bold Italics"/>
                    </a:rPr>
                    <a:t>Recommendations</a:t>
                  </a:r>
                  <a:endParaRPr kumimoji="0" lang="en-US" altLang="en-US" sz="1400" i="1" u="none" strike="noStrike" cap="none" normalizeH="0" baseline="0" dirty="0">
                    <a:ln>
                      <a:noFill/>
                    </a:ln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</a:endParaRPr>
                </a:p>
              </p:txBody>
            </p:sp>
          </p:grpSp>
          <p:grpSp>
            <p:nvGrpSpPr>
              <p:cNvPr id="21" name="Group 20">
                <a:extLst>
                  <a:ext uri="{FF2B5EF4-FFF2-40B4-BE49-F238E27FC236}">
                    <a16:creationId xmlns:a16="http://schemas.microsoft.com/office/drawing/2014/main" id="{1E6984E9-40F3-4094-0638-956893E0B226}"/>
                  </a:ext>
                </a:extLst>
              </p:cNvPr>
              <p:cNvGrpSpPr/>
              <p:nvPr/>
            </p:nvGrpSpPr>
            <p:grpSpPr>
              <a:xfrm>
                <a:off x="8771185" y="2367466"/>
                <a:ext cx="2653791" cy="416904"/>
                <a:chOff x="-141099" y="1708675"/>
                <a:chExt cx="2710737" cy="425850"/>
              </a:xfrm>
            </p:grpSpPr>
            <p:sp>
              <p:nvSpPr>
                <p:cNvPr id="58" name="Google Shape;4547;p70">
                  <a:extLst>
                    <a:ext uri="{FF2B5EF4-FFF2-40B4-BE49-F238E27FC236}">
                      <a16:creationId xmlns:a16="http://schemas.microsoft.com/office/drawing/2014/main" id="{E62448C3-A24B-4278-C963-00130AA62044}"/>
                    </a:ext>
                  </a:extLst>
                </p:cNvPr>
                <p:cNvSpPr/>
                <p:nvPr/>
              </p:nvSpPr>
              <p:spPr>
                <a:xfrm>
                  <a:off x="-103402" y="1708675"/>
                  <a:ext cx="572318" cy="4095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0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latin typeface="+mj-lt"/>
                  </a:endParaRPr>
                </a:p>
              </p:txBody>
            </p:sp>
            <p:sp>
              <p:nvSpPr>
                <p:cNvPr id="59" name="Google Shape;4550;p70">
                  <a:extLst>
                    <a:ext uri="{FF2B5EF4-FFF2-40B4-BE49-F238E27FC236}">
                      <a16:creationId xmlns:a16="http://schemas.microsoft.com/office/drawing/2014/main" id="{38FFC471-450F-113B-184B-F8386B73A841}"/>
                    </a:ext>
                  </a:extLst>
                </p:cNvPr>
                <p:cNvSpPr txBox="1">
                  <a:spLocks/>
                </p:cNvSpPr>
                <p:nvPr/>
              </p:nvSpPr>
              <p:spPr>
                <a:xfrm>
                  <a:off x="-141099" y="1725025"/>
                  <a:ext cx="643250" cy="409500"/>
                </a:xfrm>
                <a:prstGeom prst="rect">
                  <a:avLst/>
                </a:prstGeom>
                <a:noFill/>
              </p:spPr>
              <p:txBody>
                <a:bodyPr spcFirstLastPara="1" vert="horz" wrap="square" lIns="91425" tIns="91425" rIns="91425" bIns="91425" rtlCol="0" anchor="ctr" anchorCtr="0">
                  <a:noAutofit/>
                </a:bodyPr>
                <a:lstStyle>
                  <a:lvl1pPr algn="l" defTabSz="914400" rtl="0" eaLnBrk="1" latinLnBrk="0" hangingPunct="1">
                    <a:lnSpc>
                      <a:spcPct val="90000"/>
                    </a:lnSpc>
                    <a:spcBef>
                      <a:spcPct val="0"/>
                    </a:spcBef>
                    <a:buNone/>
                    <a:defRPr sz="3200" b="1" kern="1200">
                      <a:solidFill>
                        <a:schemeClr val="accent6"/>
                      </a:solidFill>
                      <a:latin typeface="+mj-lt"/>
                      <a:ea typeface="+mj-ea"/>
                      <a:cs typeface="+mj-cs"/>
                    </a:defRPr>
                  </a:lvl1pPr>
                </a:lstStyle>
                <a:p>
                  <a:pPr algn="ctr">
                    <a:spcBef>
                      <a:spcPts val="0"/>
                    </a:spcBef>
                  </a:pPr>
                  <a:r>
                    <a:rPr lang="en" sz="1400" dirty="0">
                      <a:solidFill>
                        <a:schemeClr val="bg2"/>
                      </a:solidFill>
                    </a:rPr>
                    <a:t>10</a:t>
                  </a:r>
                </a:p>
              </p:txBody>
            </p:sp>
            <p:sp>
              <p:nvSpPr>
                <p:cNvPr id="63" name="Google Shape;4563;p70">
                  <a:extLst>
                    <a:ext uri="{FF2B5EF4-FFF2-40B4-BE49-F238E27FC236}">
                      <a16:creationId xmlns:a16="http://schemas.microsoft.com/office/drawing/2014/main" id="{845E5F4D-DAD4-0149-9438-35458DED755B}"/>
                    </a:ext>
                  </a:extLst>
                </p:cNvPr>
                <p:cNvSpPr txBox="1">
                  <a:spLocks/>
                </p:cNvSpPr>
                <p:nvPr/>
              </p:nvSpPr>
              <p:spPr>
                <a:xfrm>
                  <a:off x="491563" y="1791625"/>
                  <a:ext cx="2078075" cy="243600"/>
                </a:xfrm>
                <a:prstGeom prst="rect">
                  <a:avLst/>
                </a:prstGeom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>
                  <a:lvl1pPr marL="228600" indent="-228600" algn="l" defTabSz="914400" rtl="0" eaLnBrk="1" latinLnBrk="0" hangingPunct="1">
                    <a:lnSpc>
                      <a:spcPct val="90000"/>
                    </a:lnSpc>
                    <a:spcBef>
                      <a:spcPts val="1000"/>
                    </a:spcBef>
                    <a:buFont typeface="Arial" panose="020B0604020202020204" pitchFamily="34" charset="0"/>
                    <a:buChar char="•"/>
                    <a:defRPr sz="2800" kern="1200">
                      <a:solidFill>
                        <a:schemeClr val="accent6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6858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2400" kern="1200">
                      <a:solidFill>
                        <a:schemeClr val="accent6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1430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2000" kern="1200">
                      <a:solidFill>
                        <a:schemeClr val="accent6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6002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accent6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0574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accent6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5146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9718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4290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8862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indent="0" eaLnBrk="0" fontAlgn="base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None/>
                  </a:pPr>
                  <a:r>
                    <a:rPr kumimoji="0" lang="en-US" altLang="en-US" sz="1400" i="1" u="none" strike="noStrike" cap="none" normalizeH="0" baseline="0" dirty="0">
                      <a:ln>
                        <a:noFill/>
                      </a:ln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</a:rPr>
                    <a:t>Questions </a:t>
                  </a:r>
                  <a:r>
                    <a:rPr lang="en-US" altLang="en-US" sz="1400" i="1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</a:rPr>
                    <a:t>&amp; Answers</a:t>
                  </a:r>
                  <a:endParaRPr kumimoji="0" lang="en-US" altLang="en-US" sz="1400" i="1" u="none" strike="noStrike" cap="none" normalizeH="0" baseline="0" dirty="0">
                    <a:ln>
                      <a:noFill/>
                    </a:ln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</a:endParaRPr>
                </a:p>
              </p:txBody>
            </p:sp>
          </p:grpSp>
          <p:grpSp>
            <p:nvGrpSpPr>
              <p:cNvPr id="26" name="Group 25">
                <a:extLst>
                  <a:ext uri="{FF2B5EF4-FFF2-40B4-BE49-F238E27FC236}">
                    <a16:creationId xmlns:a16="http://schemas.microsoft.com/office/drawing/2014/main" id="{1F416D24-8639-4728-339E-ED3CDF255E44}"/>
                  </a:ext>
                </a:extLst>
              </p:cNvPr>
              <p:cNvGrpSpPr/>
              <p:nvPr/>
            </p:nvGrpSpPr>
            <p:grpSpPr>
              <a:xfrm>
                <a:off x="8771185" y="3476178"/>
                <a:ext cx="2653791" cy="416904"/>
                <a:chOff x="-141099" y="1708675"/>
                <a:chExt cx="2710737" cy="425850"/>
              </a:xfrm>
            </p:grpSpPr>
            <p:sp>
              <p:nvSpPr>
                <p:cNvPr id="39" name="Google Shape;4547;p70">
                  <a:extLst>
                    <a:ext uri="{FF2B5EF4-FFF2-40B4-BE49-F238E27FC236}">
                      <a16:creationId xmlns:a16="http://schemas.microsoft.com/office/drawing/2014/main" id="{85803EBC-1A92-B47B-C096-7D19944B7E58}"/>
                    </a:ext>
                  </a:extLst>
                </p:cNvPr>
                <p:cNvSpPr/>
                <p:nvPr/>
              </p:nvSpPr>
              <p:spPr>
                <a:xfrm>
                  <a:off x="-103402" y="1708675"/>
                  <a:ext cx="572318" cy="4095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0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latin typeface="+mj-lt"/>
                  </a:endParaRPr>
                </a:p>
              </p:txBody>
            </p:sp>
            <p:sp>
              <p:nvSpPr>
                <p:cNvPr id="44" name="Google Shape;4550;p70">
                  <a:extLst>
                    <a:ext uri="{FF2B5EF4-FFF2-40B4-BE49-F238E27FC236}">
                      <a16:creationId xmlns:a16="http://schemas.microsoft.com/office/drawing/2014/main" id="{130CD46F-C6BC-9EF8-4C06-4CC62E03878B}"/>
                    </a:ext>
                  </a:extLst>
                </p:cNvPr>
                <p:cNvSpPr txBox="1">
                  <a:spLocks/>
                </p:cNvSpPr>
                <p:nvPr/>
              </p:nvSpPr>
              <p:spPr>
                <a:xfrm>
                  <a:off x="-141099" y="1725025"/>
                  <a:ext cx="643250" cy="409500"/>
                </a:xfrm>
                <a:prstGeom prst="rect">
                  <a:avLst/>
                </a:prstGeom>
              </p:spPr>
              <p:txBody>
                <a:bodyPr spcFirstLastPara="1" vert="horz" wrap="square" lIns="91425" tIns="91425" rIns="91425" bIns="91425" rtlCol="0" anchor="ctr" anchorCtr="0">
                  <a:noAutofit/>
                </a:bodyPr>
                <a:lstStyle>
                  <a:lvl1pPr algn="l" defTabSz="914400" rtl="0" eaLnBrk="1" latinLnBrk="0" hangingPunct="1">
                    <a:lnSpc>
                      <a:spcPct val="90000"/>
                    </a:lnSpc>
                    <a:spcBef>
                      <a:spcPct val="0"/>
                    </a:spcBef>
                    <a:buNone/>
                    <a:defRPr sz="3200" b="1" kern="1200">
                      <a:solidFill>
                        <a:schemeClr val="accent6"/>
                      </a:solidFill>
                      <a:latin typeface="+mj-lt"/>
                      <a:ea typeface="+mj-ea"/>
                      <a:cs typeface="+mj-cs"/>
                    </a:defRPr>
                  </a:lvl1pPr>
                </a:lstStyle>
                <a:p>
                  <a:pPr algn="ctr">
                    <a:spcBef>
                      <a:spcPts val="0"/>
                    </a:spcBef>
                  </a:pPr>
                  <a:r>
                    <a:rPr lang="en" sz="1400" dirty="0">
                      <a:solidFill>
                        <a:schemeClr val="bg2"/>
                      </a:solidFill>
                    </a:rPr>
                    <a:t>11</a:t>
                  </a:r>
                </a:p>
              </p:txBody>
            </p:sp>
            <p:sp>
              <p:nvSpPr>
                <p:cNvPr id="45" name="Google Shape;4563;p70">
                  <a:extLst>
                    <a:ext uri="{FF2B5EF4-FFF2-40B4-BE49-F238E27FC236}">
                      <a16:creationId xmlns:a16="http://schemas.microsoft.com/office/drawing/2014/main" id="{057A87FA-5A2B-19D2-20C4-1F8178FD2871}"/>
                    </a:ext>
                  </a:extLst>
                </p:cNvPr>
                <p:cNvSpPr txBox="1">
                  <a:spLocks/>
                </p:cNvSpPr>
                <p:nvPr/>
              </p:nvSpPr>
              <p:spPr>
                <a:xfrm>
                  <a:off x="491563" y="1791625"/>
                  <a:ext cx="2078075" cy="243600"/>
                </a:xfrm>
                <a:prstGeom prst="rect">
                  <a:avLst/>
                </a:prstGeom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>
                  <a:lvl1pPr marL="228600" indent="-228600" algn="l" defTabSz="914400" rtl="0" eaLnBrk="1" latinLnBrk="0" hangingPunct="1">
                    <a:lnSpc>
                      <a:spcPct val="90000"/>
                    </a:lnSpc>
                    <a:spcBef>
                      <a:spcPts val="1000"/>
                    </a:spcBef>
                    <a:buFont typeface="Arial" panose="020B0604020202020204" pitchFamily="34" charset="0"/>
                    <a:buChar char="•"/>
                    <a:defRPr sz="2800" kern="1200">
                      <a:solidFill>
                        <a:schemeClr val="accent6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6858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2400" kern="1200">
                      <a:solidFill>
                        <a:schemeClr val="accent6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1430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2000" kern="1200">
                      <a:solidFill>
                        <a:schemeClr val="accent6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6002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accent6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0574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accent6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5146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9718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4290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8862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indent="0" eaLnBrk="0" fontAlgn="base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None/>
                  </a:pPr>
                  <a:r>
                    <a:rPr kumimoji="0" lang="en-US" altLang="en-US" sz="1400" i="1" u="none" strike="noStrike" cap="none" normalizeH="0" baseline="0" dirty="0">
                      <a:ln>
                        <a:noFill/>
                      </a:ln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</a:rPr>
                    <a:t>Conclusion</a:t>
                  </a:r>
                </a:p>
              </p:txBody>
            </p:sp>
          </p:grpSp>
          <p:grpSp>
            <p:nvGrpSpPr>
              <p:cNvPr id="27" name="Group 26">
                <a:extLst>
                  <a:ext uri="{FF2B5EF4-FFF2-40B4-BE49-F238E27FC236}">
                    <a16:creationId xmlns:a16="http://schemas.microsoft.com/office/drawing/2014/main" id="{B490A35B-F391-6A83-0922-6ED127478980}"/>
                  </a:ext>
                </a:extLst>
              </p:cNvPr>
              <p:cNvGrpSpPr/>
              <p:nvPr/>
            </p:nvGrpSpPr>
            <p:grpSpPr>
              <a:xfrm>
                <a:off x="8771185" y="4584890"/>
                <a:ext cx="2653791" cy="416904"/>
                <a:chOff x="-141099" y="1708675"/>
                <a:chExt cx="2710737" cy="425850"/>
              </a:xfrm>
            </p:grpSpPr>
            <p:sp>
              <p:nvSpPr>
                <p:cNvPr id="32" name="Google Shape;4547;p70">
                  <a:extLst>
                    <a:ext uri="{FF2B5EF4-FFF2-40B4-BE49-F238E27FC236}">
                      <a16:creationId xmlns:a16="http://schemas.microsoft.com/office/drawing/2014/main" id="{BB22DE7E-907D-3113-DDB4-7FB296EF7473}"/>
                    </a:ext>
                  </a:extLst>
                </p:cNvPr>
                <p:cNvSpPr/>
                <p:nvPr/>
              </p:nvSpPr>
              <p:spPr>
                <a:xfrm>
                  <a:off x="-103402" y="1708675"/>
                  <a:ext cx="572318" cy="4095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0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latin typeface="+mj-lt"/>
                  </a:endParaRPr>
                </a:p>
              </p:txBody>
            </p:sp>
            <p:sp>
              <p:nvSpPr>
                <p:cNvPr id="33" name="Google Shape;4550;p70">
                  <a:extLst>
                    <a:ext uri="{FF2B5EF4-FFF2-40B4-BE49-F238E27FC236}">
                      <a16:creationId xmlns:a16="http://schemas.microsoft.com/office/drawing/2014/main" id="{8CA812C8-6AC3-BAB3-7919-4FAA7B643648}"/>
                    </a:ext>
                  </a:extLst>
                </p:cNvPr>
                <p:cNvSpPr txBox="1">
                  <a:spLocks/>
                </p:cNvSpPr>
                <p:nvPr/>
              </p:nvSpPr>
              <p:spPr>
                <a:xfrm>
                  <a:off x="-141099" y="1725025"/>
                  <a:ext cx="643250" cy="409500"/>
                </a:xfrm>
                <a:prstGeom prst="rect">
                  <a:avLst/>
                </a:prstGeom>
              </p:spPr>
              <p:txBody>
                <a:bodyPr spcFirstLastPara="1" vert="horz" wrap="square" lIns="91425" tIns="91425" rIns="91425" bIns="91425" rtlCol="0" anchor="ctr" anchorCtr="0">
                  <a:noAutofit/>
                </a:bodyPr>
                <a:lstStyle>
                  <a:lvl1pPr algn="l" defTabSz="914400" rtl="0" eaLnBrk="1" latinLnBrk="0" hangingPunct="1">
                    <a:lnSpc>
                      <a:spcPct val="90000"/>
                    </a:lnSpc>
                    <a:spcBef>
                      <a:spcPct val="0"/>
                    </a:spcBef>
                    <a:buNone/>
                    <a:defRPr sz="3200" b="1" kern="1200">
                      <a:solidFill>
                        <a:schemeClr val="accent6"/>
                      </a:solidFill>
                      <a:latin typeface="+mj-lt"/>
                      <a:ea typeface="+mj-ea"/>
                      <a:cs typeface="+mj-cs"/>
                    </a:defRPr>
                  </a:lvl1pPr>
                </a:lstStyle>
                <a:p>
                  <a:pPr algn="ctr">
                    <a:spcBef>
                      <a:spcPts val="0"/>
                    </a:spcBef>
                  </a:pPr>
                  <a:r>
                    <a:rPr lang="en" sz="1400" dirty="0">
                      <a:solidFill>
                        <a:schemeClr val="bg2"/>
                      </a:solidFill>
                    </a:rPr>
                    <a:t>12</a:t>
                  </a:r>
                </a:p>
              </p:txBody>
            </p:sp>
            <p:sp>
              <p:nvSpPr>
                <p:cNvPr id="38" name="Google Shape;4563;p70">
                  <a:extLst>
                    <a:ext uri="{FF2B5EF4-FFF2-40B4-BE49-F238E27FC236}">
                      <a16:creationId xmlns:a16="http://schemas.microsoft.com/office/drawing/2014/main" id="{3B58501B-C94A-9211-3F96-1F47BD3DE5C6}"/>
                    </a:ext>
                  </a:extLst>
                </p:cNvPr>
                <p:cNvSpPr txBox="1">
                  <a:spLocks/>
                </p:cNvSpPr>
                <p:nvPr/>
              </p:nvSpPr>
              <p:spPr>
                <a:xfrm>
                  <a:off x="491563" y="1791625"/>
                  <a:ext cx="2078075" cy="243600"/>
                </a:xfrm>
                <a:prstGeom prst="rect">
                  <a:avLst/>
                </a:prstGeom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>
                  <a:lvl1pPr marL="228600" indent="-228600" algn="l" defTabSz="914400" rtl="0" eaLnBrk="1" latinLnBrk="0" hangingPunct="1">
                    <a:lnSpc>
                      <a:spcPct val="90000"/>
                    </a:lnSpc>
                    <a:spcBef>
                      <a:spcPts val="1000"/>
                    </a:spcBef>
                    <a:buFont typeface="Arial" panose="020B0604020202020204" pitchFamily="34" charset="0"/>
                    <a:buChar char="•"/>
                    <a:defRPr sz="2800" kern="1200">
                      <a:solidFill>
                        <a:schemeClr val="accent6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6858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2400" kern="1200">
                      <a:solidFill>
                        <a:schemeClr val="accent6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1430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2000" kern="1200">
                      <a:solidFill>
                        <a:schemeClr val="accent6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6002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accent6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0574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accent6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5146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9718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4290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8862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indent="0" eaLnBrk="0" fontAlgn="base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None/>
                  </a:pPr>
                  <a:r>
                    <a:rPr kumimoji="0" lang="en-US" altLang="en-US" sz="1400" i="1" u="none" strike="noStrike" cap="none" normalizeH="0" baseline="0" dirty="0">
                      <a:ln>
                        <a:noFill/>
                      </a:ln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</a:rPr>
                    <a:t>Thankyou</a:t>
                  </a:r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848364814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529A7980-1ED5-DD06-9711-4FC7546A36D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chemeClr val="bg2">
                    <a:lumMod val="50000"/>
                  </a:schemeClr>
                </a:solidFill>
              </a:rPr>
              <a:t>www.yourwebsite.com</a:t>
            </a:r>
            <a:endParaRPr lang="en-US" dirty="0">
              <a:solidFill>
                <a:schemeClr val="bg2">
                  <a:lumMod val="50000"/>
                </a:schemeClr>
              </a:solidFill>
            </a:endParaRP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575AF1BE-137A-E001-C192-F16366E9160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US">
                <a:solidFill>
                  <a:schemeClr val="bg2">
                    <a:lumMod val="50000"/>
                  </a:schemeClr>
                </a:solidFill>
              </a:rPr>
              <a:t>Slide </a:t>
            </a:r>
            <a:fld id="{6CB62808-88BB-4E82-9200-19DAFECDBB5A}" type="slidenum">
              <a:rPr lang="en-IN" smtClean="0"/>
              <a:pPr/>
              <a:t>3</a:t>
            </a:fld>
            <a:endParaRPr lang="en-IN" dirty="0"/>
          </a:p>
        </p:txBody>
      </p:sp>
      <p:pic>
        <p:nvPicPr>
          <p:cNvPr id="6" name="Picture Placeholder 5" descr="A group of people looking at a piece of paper&#10;&#10;Description automatically generated">
            <a:extLst>
              <a:ext uri="{FF2B5EF4-FFF2-40B4-BE49-F238E27FC236}">
                <a16:creationId xmlns:a16="http://schemas.microsoft.com/office/drawing/2014/main" id="{B3C3F8D1-B061-D956-31CB-D6A86B872AD7}"/>
              </a:ext>
            </a:extLst>
          </p:cNvPr>
          <p:cNvPicPr>
            <a:picLocks noGrp="1" noChangeAspect="1"/>
          </p:cNvPicPr>
          <p:nvPr>
            <p:ph type="pic" sz="quarter" idx="14"/>
          </p:nvPr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/>
      </p:pic>
      <p:grpSp>
        <p:nvGrpSpPr>
          <p:cNvPr id="31" name="Group 30">
            <a:extLst>
              <a:ext uri="{FF2B5EF4-FFF2-40B4-BE49-F238E27FC236}">
                <a16:creationId xmlns:a16="http://schemas.microsoft.com/office/drawing/2014/main" id="{0ECE3305-D0A1-A163-CFF2-CF3F147083B1}"/>
              </a:ext>
            </a:extLst>
          </p:cNvPr>
          <p:cNvGrpSpPr/>
          <p:nvPr/>
        </p:nvGrpSpPr>
        <p:grpSpPr>
          <a:xfrm>
            <a:off x="882191" y="861711"/>
            <a:ext cx="4668897" cy="4901238"/>
            <a:chOff x="882191" y="861711"/>
            <a:chExt cx="4668897" cy="4901238"/>
          </a:xfrm>
        </p:grpSpPr>
        <p:sp>
          <p:nvSpPr>
            <p:cNvPr id="32" name="Google Shape;4547;p70">
              <a:extLst>
                <a:ext uri="{FF2B5EF4-FFF2-40B4-BE49-F238E27FC236}">
                  <a16:creationId xmlns:a16="http://schemas.microsoft.com/office/drawing/2014/main" id="{665B011A-38B8-5BBF-66B7-8C4A3A21DE24}"/>
                </a:ext>
              </a:extLst>
            </p:cNvPr>
            <p:cNvSpPr/>
            <p:nvPr/>
          </p:nvSpPr>
          <p:spPr>
            <a:xfrm>
              <a:off x="2481646" y="861711"/>
              <a:ext cx="1469986" cy="1469986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>
                <a:solidFill>
                  <a:schemeClr val="bg2"/>
                </a:solidFill>
              </a:endParaRPr>
            </a:p>
          </p:txBody>
        </p:sp>
        <p:grpSp>
          <p:nvGrpSpPr>
            <p:cNvPr id="33" name="Group 32">
              <a:extLst>
                <a:ext uri="{FF2B5EF4-FFF2-40B4-BE49-F238E27FC236}">
                  <a16:creationId xmlns:a16="http://schemas.microsoft.com/office/drawing/2014/main" id="{B69C5A26-0E50-E3C7-19AF-25E8287DC548}"/>
                </a:ext>
              </a:extLst>
            </p:cNvPr>
            <p:cNvGrpSpPr/>
            <p:nvPr/>
          </p:nvGrpSpPr>
          <p:grpSpPr>
            <a:xfrm>
              <a:off x="882191" y="1095050"/>
              <a:ext cx="4668897" cy="4667899"/>
              <a:chOff x="4381481" y="2026869"/>
              <a:chExt cx="3331166" cy="3330455"/>
            </a:xfrm>
          </p:grpSpPr>
          <p:sp>
            <p:nvSpPr>
              <p:cNvPr id="34" name="Google Shape;4820;p73">
                <a:extLst>
                  <a:ext uri="{FF2B5EF4-FFF2-40B4-BE49-F238E27FC236}">
                    <a16:creationId xmlns:a16="http://schemas.microsoft.com/office/drawing/2014/main" id="{A5D496AC-D18E-2B28-ACD1-0F33B9856FBF}"/>
                  </a:ext>
                </a:extLst>
              </p:cNvPr>
              <p:cNvSpPr/>
              <p:nvPr/>
            </p:nvSpPr>
            <p:spPr>
              <a:xfrm>
                <a:off x="4381481" y="2953854"/>
                <a:ext cx="3331166" cy="733977"/>
              </a:xfrm>
              <a:prstGeom prst="roundRect">
                <a:avLst>
                  <a:gd name="adj" fmla="val 50000"/>
                </a:avLst>
              </a:pr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2">
                      <a:lumMod val="85000"/>
                      <a:lumOff val="15000"/>
                    </a:schemeClr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" name="Google Shape;4821;p73">
                <a:extLst>
                  <a:ext uri="{FF2B5EF4-FFF2-40B4-BE49-F238E27FC236}">
                    <a16:creationId xmlns:a16="http://schemas.microsoft.com/office/drawing/2014/main" id="{9AF79E22-3F9B-1B46-24B6-1586B616C277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4622363" y="2026869"/>
                <a:ext cx="2849400" cy="6924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>
                <a:defPPr marR="0" lvl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</a:defPPr>
                <a:lvl1pPr marR="0" lvl="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2"/>
                  </a:buClr>
                  <a:buSzPts val="6000"/>
                  <a:buFont typeface="Balsamiq Sans"/>
                  <a:buNone/>
                  <a:defRPr sz="6000" b="1" i="0" u="none" strike="noStrike" cap="none">
                    <a:solidFill>
                      <a:schemeClr val="lt2"/>
                    </a:solidFill>
                    <a:latin typeface="Balsamiq Sans"/>
                    <a:ea typeface="Balsamiq Sans"/>
                    <a:cs typeface="Balsamiq Sans"/>
                    <a:sym typeface="Balsamiq Sans"/>
                  </a:defRPr>
                </a:lvl1pPr>
                <a:lvl2pPr marR="0" lvl="1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6000"/>
                  <a:buFont typeface="Bebas Neue"/>
                  <a:buNone/>
                  <a:defRPr sz="6000" b="0" i="0" u="none" strike="noStrike" cap="none">
                    <a:solidFill>
                      <a:schemeClr val="dk1"/>
                    </a:solidFill>
                    <a:latin typeface="Bebas Neue"/>
                    <a:ea typeface="Bebas Neue"/>
                    <a:cs typeface="Bebas Neue"/>
                    <a:sym typeface="Bebas Neue"/>
                  </a:defRPr>
                </a:lvl2pPr>
                <a:lvl3pPr marR="0" lvl="2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6000"/>
                  <a:buFont typeface="Bebas Neue"/>
                  <a:buNone/>
                  <a:defRPr sz="6000" b="0" i="0" u="none" strike="noStrike" cap="none">
                    <a:solidFill>
                      <a:schemeClr val="dk1"/>
                    </a:solidFill>
                    <a:latin typeface="Bebas Neue"/>
                    <a:ea typeface="Bebas Neue"/>
                    <a:cs typeface="Bebas Neue"/>
                    <a:sym typeface="Bebas Neue"/>
                  </a:defRPr>
                </a:lvl3pPr>
                <a:lvl4pPr marR="0" lvl="3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6000"/>
                  <a:buFont typeface="Bebas Neue"/>
                  <a:buNone/>
                  <a:defRPr sz="6000" b="0" i="0" u="none" strike="noStrike" cap="none">
                    <a:solidFill>
                      <a:schemeClr val="dk1"/>
                    </a:solidFill>
                    <a:latin typeface="Bebas Neue"/>
                    <a:ea typeface="Bebas Neue"/>
                    <a:cs typeface="Bebas Neue"/>
                    <a:sym typeface="Bebas Neue"/>
                  </a:defRPr>
                </a:lvl4pPr>
                <a:lvl5pPr marR="0" lvl="4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6000"/>
                  <a:buFont typeface="Bebas Neue"/>
                  <a:buNone/>
                  <a:defRPr sz="6000" b="0" i="0" u="none" strike="noStrike" cap="none">
                    <a:solidFill>
                      <a:schemeClr val="dk1"/>
                    </a:solidFill>
                    <a:latin typeface="Bebas Neue"/>
                    <a:ea typeface="Bebas Neue"/>
                    <a:cs typeface="Bebas Neue"/>
                    <a:sym typeface="Bebas Neue"/>
                  </a:defRPr>
                </a:lvl5pPr>
                <a:lvl6pPr marR="0" lvl="5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6000"/>
                  <a:buFont typeface="Bebas Neue"/>
                  <a:buNone/>
                  <a:defRPr sz="6000" b="0" i="0" u="none" strike="noStrike" cap="none">
                    <a:solidFill>
                      <a:schemeClr val="dk1"/>
                    </a:solidFill>
                    <a:latin typeface="Bebas Neue"/>
                    <a:ea typeface="Bebas Neue"/>
                    <a:cs typeface="Bebas Neue"/>
                    <a:sym typeface="Bebas Neue"/>
                  </a:defRPr>
                </a:lvl6pPr>
                <a:lvl7pPr marR="0" lvl="6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6000"/>
                  <a:buFont typeface="Bebas Neue"/>
                  <a:buNone/>
                  <a:defRPr sz="6000" b="0" i="0" u="none" strike="noStrike" cap="none">
                    <a:solidFill>
                      <a:schemeClr val="dk1"/>
                    </a:solidFill>
                    <a:latin typeface="Bebas Neue"/>
                    <a:ea typeface="Bebas Neue"/>
                    <a:cs typeface="Bebas Neue"/>
                    <a:sym typeface="Bebas Neue"/>
                  </a:defRPr>
                </a:lvl7pPr>
                <a:lvl8pPr marR="0" lvl="7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6000"/>
                  <a:buFont typeface="Bebas Neue"/>
                  <a:buNone/>
                  <a:defRPr sz="6000" b="0" i="0" u="none" strike="noStrike" cap="none">
                    <a:solidFill>
                      <a:schemeClr val="dk1"/>
                    </a:solidFill>
                    <a:latin typeface="Bebas Neue"/>
                    <a:ea typeface="Bebas Neue"/>
                    <a:cs typeface="Bebas Neue"/>
                    <a:sym typeface="Bebas Neue"/>
                  </a:defRPr>
                </a:lvl8pPr>
                <a:lvl9pPr marR="0" lvl="8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6000"/>
                  <a:buFont typeface="Bebas Neue"/>
                  <a:buNone/>
                  <a:defRPr sz="6000" b="0" i="0" u="none" strike="noStrike" cap="none">
                    <a:solidFill>
                      <a:schemeClr val="dk1"/>
                    </a:solidFill>
                    <a:latin typeface="Bebas Neue"/>
                    <a:ea typeface="Bebas Neue"/>
                    <a:cs typeface="Bebas Neue"/>
                    <a:sym typeface="Bebas Neue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2E3B46"/>
                  </a:buClr>
                  <a:buSzPts val="6000"/>
                  <a:buFont typeface="Balsamiq Sans"/>
                  <a:buNone/>
                  <a:tabLst/>
                  <a:defRPr/>
                </a:pPr>
                <a:r>
                  <a:rPr kumimoji="0" lang="en" sz="60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accent6"/>
                    </a:solidFill>
                    <a:effectLst/>
                    <a:uLnTx/>
                    <a:uFillTx/>
                    <a:latin typeface="+mj-lt"/>
                    <a:ea typeface="Balsamiq Sans"/>
                    <a:sym typeface="Balsamiq Sans"/>
                  </a:rPr>
                  <a:t>01.</a:t>
                </a:r>
              </a:p>
            </p:txBody>
          </p:sp>
          <p:sp>
            <p:nvSpPr>
              <p:cNvPr id="36" name="Google Shape;4822;p73">
                <a:extLst>
                  <a:ext uri="{FF2B5EF4-FFF2-40B4-BE49-F238E27FC236}">
                    <a16:creationId xmlns:a16="http://schemas.microsoft.com/office/drawing/2014/main" id="{2991A063-E802-D332-A8F9-1B329BE3F014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4622362" y="4004063"/>
                <a:ext cx="2849400" cy="135326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t" anchorCtr="0">
                <a:noAutofit/>
              </a:bodyPr>
              <a:lstStyle>
                <a:defPPr marR="0" lvl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</a:defPPr>
                <a:lvl1pPr marL="457200" marR="0" lvl="0" indent="-31750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Open Sans"/>
                  <a:buNone/>
                  <a:defRPr sz="1400" b="0" i="0" u="none" strike="noStrike" cap="none">
                    <a:solidFill>
                      <a:schemeClr val="dk1"/>
                    </a:solidFill>
                    <a:latin typeface="Open Sans"/>
                    <a:ea typeface="Open Sans"/>
                    <a:cs typeface="Open Sans"/>
                    <a:sym typeface="Open Sans"/>
                  </a:defRPr>
                </a:lvl1pPr>
                <a:lvl2pPr marL="914400" marR="0" lvl="1" indent="-31750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Open Sans"/>
                  <a:buNone/>
                  <a:defRPr sz="1400" b="0" i="0" u="none" strike="noStrike" cap="none">
                    <a:solidFill>
                      <a:schemeClr val="dk1"/>
                    </a:solidFill>
                    <a:latin typeface="Open Sans"/>
                    <a:ea typeface="Open Sans"/>
                    <a:cs typeface="Open Sans"/>
                    <a:sym typeface="Open Sans"/>
                  </a:defRPr>
                </a:lvl2pPr>
                <a:lvl3pPr marL="1371600" marR="0" lvl="2" indent="-31750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Open Sans"/>
                  <a:buNone/>
                  <a:defRPr sz="1400" b="0" i="0" u="none" strike="noStrike" cap="none">
                    <a:solidFill>
                      <a:schemeClr val="dk1"/>
                    </a:solidFill>
                    <a:latin typeface="Open Sans"/>
                    <a:ea typeface="Open Sans"/>
                    <a:cs typeface="Open Sans"/>
                    <a:sym typeface="Open Sans"/>
                  </a:defRPr>
                </a:lvl3pPr>
                <a:lvl4pPr marL="1828800" marR="0" lvl="3" indent="-31750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Open Sans"/>
                  <a:buNone/>
                  <a:defRPr sz="1400" b="0" i="0" u="none" strike="noStrike" cap="none">
                    <a:solidFill>
                      <a:schemeClr val="dk1"/>
                    </a:solidFill>
                    <a:latin typeface="Open Sans"/>
                    <a:ea typeface="Open Sans"/>
                    <a:cs typeface="Open Sans"/>
                    <a:sym typeface="Open Sans"/>
                  </a:defRPr>
                </a:lvl4pPr>
                <a:lvl5pPr marL="2286000" marR="0" lvl="4" indent="-31750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Open Sans"/>
                  <a:buNone/>
                  <a:defRPr sz="1400" b="0" i="0" u="none" strike="noStrike" cap="none">
                    <a:solidFill>
                      <a:schemeClr val="dk1"/>
                    </a:solidFill>
                    <a:latin typeface="Open Sans"/>
                    <a:ea typeface="Open Sans"/>
                    <a:cs typeface="Open Sans"/>
                    <a:sym typeface="Open Sans"/>
                  </a:defRPr>
                </a:lvl5pPr>
                <a:lvl6pPr marL="2743200" marR="0" lvl="5" indent="-31750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Open Sans"/>
                  <a:buNone/>
                  <a:defRPr sz="1400" b="0" i="0" u="none" strike="noStrike" cap="none">
                    <a:solidFill>
                      <a:schemeClr val="dk1"/>
                    </a:solidFill>
                    <a:latin typeface="Open Sans"/>
                    <a:ea typeface="Open Sans"/>
                    <a:cs typeface="Open Sans"/>
                    <a:sym typeface="Open Sans"/>
                  </a:defRPr>
                </a:lvl6pPr>
                <a:lvl7pPr marL="3200400" marR="0" lvl="6" indent="-31750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Open Sans"/>
                  <a:buNone/>
                  <a:defRPr sz="1400" b="0" i="0" u="none" strike="noStrike" cap="none">
                    <a:solidFill>
                      <a:schemeClr val="dk1"/>
                    </a:solidFill>
                    <a:latin typeface="Open Sans"/>
                    <a:ea typeface="Open Sans"/>
                    <a:cs typeface="Open Sans"/>
                    <a:sym typeface="Open Sans"/>
                  </a:defRPr>
                </a:lvl7pPr>
                <a:lvl8pPr marL="3657600" marR="0" lvl="7" indent="-31750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Open Sans"/>
                  <a:buNone/>
                  <a:defRPr sz="1400" b="0" i="0" u="none" strike="noStrike" cap="none">
                    <a:solidFill>
                      <a:schemeClr val="dk1"/>
                    </a:solidFill>
                    <a:latin typeface="Open Sans"/>
                    <a:ea typeface="Open Sans"/>
                    <a:cs typeface="Open Sans"/>
                    <a:sym typeface="Open Sans"/>
                  </a:defRPr>
                </a:lvl8pPr>
                <a:lvl9pPr marL="4114800" marR="0" lvl="8" indent="-31750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Open Sans"/>
                  <a:buNone/>
                  <a:defRPr sz="1400" b="0" i="0" u="none" strike="noStrike" cap="none">
                    <a:solidFill>
                      <a:schemeClr val="dk1"/>
                    </a:solidFill>
                    <a:latin typeface="Open Sans"/>
                    <a:ea typeface="Open Sans"/>
                    <a:cs typeface="Open Sans"/>
                    <a:sym typeface="Open Sans"/>
                  </a:defRPr>
                </a:lvl9pPr>
              </a:lstStyle>
              <a:p>
                <a:pPr marL="171450" marR="0" lvl="0" indent="-1714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Courier New" panose="02070309020205020404" pitchFamily="49" charset="0"/>
                  <a:buChar char="o"/>
                  <a:tabLst/>
                  <a:defRPr/>
                </a:pPr>
                <a:r>
                  <a:rPr lang="en-CA" sz="1200" b="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latin typeface="+mn-lt"/>
                    <a:cs typeface="Aparajita" panose="02020603050405020304" pitchFamily="18" charset="0"/>
                  </a:rPr>
                  <a:t>Lorem ipsum dolor sit </a:t>
                </a:r>
                <a:r>
                  <a:rPr lang="en-CA" sz="1200" b="0" i="0" dirty="0" err="1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latin typeface="+mn-lt"/>
                    <a:cs typeface="Aparajita" panose="02020603050405020304" pitchFamily="18" charset="0"/>
                  </a:rPr>
                  <a:t>amet</a:t>
                </a:r>
                <a:r>
                  <a:rPr lang="en-CA" sz="1200" b="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latin typeface="+mn-lt"/>
                    <a:cs typeface="Aparajita" panose="02020603050405020304" pitchFamily="18" charset="0"/>
                  </a:rPr>
                  <a:t>, </a:t>
                </a:r>
                <a:r>
                  <a:rPr lang="en-CA" sz="1200" b="0" i="0" dirty="0" err="1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latin typeface="+mn-lt"/>
                    <a:cs typeface="Aparajita" panose="02020603050405020304" pitchFamily="18" charset="0"/>
                  </a:rPr>
                  <a:t>consectetur</a:t>
                </a:r>
                <a:r>
                  <a:rPr lang="en-CA" sz="1200" b="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latin typeface="+mn-lt"/>
                    <a:cs typeface="Aparajita" panose="02020603050405020304" pitchFamily="18" charset="0"/>
                  </a:rPr>
                  <a:t> </a:t>
                </a:r>
                <a:r>
                  <a:rPr lang="en-CA" sz="1200" b="0" i="0" dirty="0" err="1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latin typeface="+mn-lt"/>
                    <a:cs typeface="Aparajita" panose="02020603050405020304" pitchFamily="18" charset="0"/>
                  </a:rPr>
                  <a:t>adipiscing</a:t>
                </a:r>
                <a:r>
                  <a:rPr lang="en-CA" sz="1200" b="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latin typeface="+mn-lt"/>
                    <a:cs typeface="Aparajita" panose="02020603050405020304" pitchFamily="18" charset="0"/>
                  </a:rPr>
                  <a:t> </a:t>
                </a:r>
                <a:r>
                  <a:rPr lang="en-CA" sz="1200" b="0" i="0" dirty="0" err="1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latin typeface="+mn-lt"/>
                    <a:cs typeface="Aparajita" panose="02020603050405020304" pitchFamily="18" charset="0"/>
                  </a:rPr>
                  <a:t>elit</a:t>
                </a:r>
                <a:r>
                  <a:rPr lang="en-CA" sz="1200" b="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latin typeface="+mn-lt"/>
                    <a:cs typeface="Aparajita" panose="02020603050405020304" pitchFamily="18" charset="0"/>
                  </a:rPr>
                  <a:t>, sed do </a:t>
                </a:r>
                <a:r>
                  <a:rPr lang="en-CA" sz="1200" b="0" i="0" dirty="0" err="1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latin typeface="+mn-lt"/>
                    <a:cs typeface="Aparajita" panose="02020603050405020304" pitchFamily="18" charset="0"/>
                  </a:rPr>
                  <a:t>eiusmod</a:t>
                </a:r>
                <a:r>
                  <a:rPr lang="en-CA" sz="1200" b="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latin typeface="+mn-lt"/>
                    <a:cs typeface="Aparajita" panose="02020603050405020304" pitchFamily="18" charset="0"/>
                  </a:rPr>
                  <a:t> </a:t>
                </a:r>
                <a:r>
                  <a:rPr lang="en-CA" sz="1200" b="0" i="0" dirty="0" err="1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latin typeface="+mn-lt"/>
                    <a:cs typeface="Aparajita" panose="02020603050405020304" pitchFamily="18" charset="0"/>
                  </a:rPr>
                  <a:t>tempor</a:t>
                </a:r>
                <a:r>
                  <a:rPr lang="en-CA" sz="1200" b="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latin typeface="+mn-lt"/>
                    <a:cs typeface="Aparajita" panose="02020603050405020304" pitchFamily="18" charset="0"/>
                  </a:rPr>
                  <a:t> </a:t>
                </a:r>
                <a:r>
                  <a:rPr lang="en-CA" sz="1200" b="0" i="0" dirty="0" err="1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latin typeface="+mn-lt"/>
                    <a:cs typeface="Aparajita" panose="02020603050405020304" pitchFamily="18" charset="0"/>
                  </a:rPr>
                  <a:t>incididunt</a:t>
                </a:r>
                <a:r>
                  <a:rPr lang="en-CA" sz="1200" b="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latin typeface="+mn-lt"/>
                    <a:cs typeface="Aparajita" panose="02020603050405020304" pitchFamily="18" charset="0"/>
                  </a:rPr>
                  <a:t> </a:t>
                </a:r>
                <a:r>
                  <a:rPr lang="en-CA" sz="1200" b="0" i="0" dirty="0" err="1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latin typeface="+mn-lt"/>
                    <a:cs typeface="Aparajita" panose="02020603050405020304" pitchFamily="18" charset="0"/>
                  </a:rPr>
                  <a:t>ut</a:t>
                </a:r>
                <a:r>
                  <a:rPr lang="en-CA" sz="1200" b="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latin typeface="+mn-lt"/>
                    <a:cs typeface="Aparajita" panose="02020603050405020304" pitchFamily="18" charset="0"/>
                  </a:rPr>
                  <a:t> labore et dolore magna </a:t>
                </a:r>
                <a:r>
                  <a:rPr lang="en-CA" sz="1200" b="0" i="0" dirty="0" err="1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latin typeface="+mn-lt"/>
                    <a:cs typeface="Aparajita" panose="02020603050405020304" pitchFamily="18" charset="0"/>
                  </a:rPr>
                  <a:t>aliqua</a:t>
                </a:r>
                <a:r>
                  <a:rPr lang="en-CA" sz="1200" b="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latin typeface="+mn-lt"/>
                    <a:cs typeface="Aparajita" panose="02020603050405020304" pitchFamily="18" charset="0"/>
                  </a:rPr>
                  <a:t>. Ut </a:t>
                </a:r>
                <a:r>
                  <a:rPr lang="en-CA" sz="1200" b="0" i="0" dirty="0" err="1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latin typeface="+mn-lt"/>
                    <a:cs typeface="Aparajita" panose="02020603050405020304" pitchFamily="18" charset="0"/>
                  </a:rPr>
                  <a:t>enim</a:t>
                </a:r>
                <a:r>
                  <a:rPr lang="en-CA" sz="1200" b="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latin typeface="+mn-lt"/>
                    <a:cs typeface="Aparajita" panose="02020603050405020304" pitchFamily="18" charset="0"/>
                  </a:rPr>
                  <a:t> ad minim </a:t>
                </a:r>
                <a:r>
                  <a:rPr lang="en-CA" sz="1200" b="0" i="0" dirty="0" err="1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latin typeface="+mn-lt"/>
                    <a:cs typeface="Aparajita" panose="02020603050405020304" pitchFamily="18" charset="0"/>
                  </a:rPr>
                  <a:t>veniam</a:t>
                </a:r>
                <a:r>
                  <a:rPr lang="en-CA" sz="1200" b="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latin typeface="+mn-lt"/>
                    <a:cs typeface="Aparajita" panose="02020603050405020304" pitchFamily="18" charset="0"/>
                  </a:rPr>
                  <a:t>, </a:t>
                </a:r>
                <a:r>
                  <a:rPr lang="en-CA" sz="1200" b="0" i="0" dirty="0" err="1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latin typeface="+mn-lt"/>
                    <a:cs typeface="Aparajita" panose="02020603050405020304" pitchFamily="18" charset="0"/>
                  </a:rPr>
                  <a:t>quis</a:t>
                </a:r>
                <a:r>
                  <a:rPr lang="en-CA" sz="1200" b="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latin typeface="+mn-lt"/>
                    <a:cs typeface="Aparajita" panose="02020603050405020304" pitchFamily="18" charset="0"/>
                  </a:rPr>
                  <a:t> </a:t>
                </a:r>
                <a:r>
                  <a:rPr lang="en-CA" sz="1200" b="0" i="0" dirty="0" err="1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latin typeface="+mn-lt"/>
                    <a:cs typeface="Aparajita" panose="02020603050405020304" pitchFamily="18" charset="0"/>
                  </a:rPr>
                  <a:t>nostrud</a:t>
                </a:r>
                <a:r>
                  <a:rPr lang="en-CA" sz="1200" b="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latin typeface="+mn-lt"/>
                    <a:cs typeface="Aparajita" panose="02020603050405020304" pitchFamily="18" charset="0"/>
                  </a:rPr>
                  <a:t> exercitation.</a:t>
                </a:r>
              </a:p>
              <a:p>
                <a:pPr marL="171450" indent="-171450" algn="l">
                  <a:buClrTx/>
                  <a:buSzTx/>
                  <a:buFont typeface="Courier New" panose="02070309020205020404" pitchFamily="49" charset="0"/>
                  <a:buChar char="o"/>
                  <a:defRPr/>
                </a:pPr>
                <a:r>
                  <a:rPr lang="en-CA" sz="1200" b="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latin typeface="+mn-lt"/>
                    <a:cs typeface="Aparajita" panose="02020603050405020304" pitchFamily="18" charset="0"/>
                  </a:rPr>
                  <a:t>Lorem ipsum dolor sit </a:t>
                </a:r>
                <a:r>
                  <a:rPr lang="en-CA" sz="1200" b="0" i="0" dirty="0" err="1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latin typeface="+mn-lt"/>
                    <a:cs typeface="Aparajita" panose="02020603050405020304" pitchFamily="18" charset="0"/>
                  </a:rPr>
                  <a:t>amet</a:t>
                </a:r>
                <a:r>
                  <a:rPr lang="en-CA" sz="1200" b="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latin typeface="+mn-lt"/>
                    <a:cs typeface="Aparajita" panose="02020603050405020304" pitchFamily="18" charset="0"/>
                  </a:rPr>
                  <a:t>, </a:t>
                </a:r>
                <a:r>
                  <a:rPr lang="en-CA" sz="1200" b="0" i="0" dirty="0" err="1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latin typeface="+mn-lt"/>
                    <a:cs typeface="Aparajita" panose="02020603050405020304" pitchFamily="18" charset="0"/>
                  </a:rPr>
                  <a:t>consectetur</a:t>
                </a:r>
                <a:r>
                  <a:rPr lang="en-CA" sz="1200" b="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latin typeface="+mn-lt"/>
                    <a:cs typeface="Aparajita" panose="02020603050405020304" pitchFamily="18" charset="0"/>
                  </a:rPr>
                  <a:t> </a:t>
                </a:r>
                <a:r>
                  <a:rPr lang="en-CA" sz="1200" b="0" i="0" dirty="0" err="1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latin typeface="+mn-lt"/>
                    <a:cs typeface="Aparajita" panose="02020603050405020304" pitchFamily="18" charset="0"/>
                  </a:rPr>
                  <a:t>adipiscing</a:t>
                </a:r>
                <a:r>
                  <a:rPr lang="en-CA" sz="1200" b="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latin typeface="+mn-lt"/>
                    <a:cs typeface="Aparajita" panose="02020603050405020304" pitchFamily="18" charset="0"/>
                  </a:rPr>
                  <a:t> </a:t>
                </a:r>
                <a:r>
                  <a:rPr lang="en-CA" sz="1200" b="0" i="0" dirty="0" err="1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latin typeface="+mn-lt"/>
                    <a:cs typeface="Aparajita" panose="02020603050405020304" pitchFamily="18" charset="0"/>
                  </a:rPr>
                  <a:t>elit</a:t>
                </a:r>
                <a:r>
                  <a:rPr lang="en-CA" sz="1200" b="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latin typeface="+mn-lt"/>
                    <a:cs typeface="Aparajita" panose="02020603050405020304" pitchFamily="18" charset="0"/>
                  </a:rPr>
                  <a:t>, sed do </a:t>
                </a:r>
                <a:r>
                  <a:rPr lang="en-CA" sz="1200" b="0" i="0" dirty="0" err="1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latin typeface="+mn-lt"/>
                    <a:cs typeface="Aparajita" panose="02020603050405020304" pitchFamily="18" charset="0"/>
                  </a:rPr>
                  <a:t>eiusmod</a:t>
                </a:r>
                <a:r>
                  <a:rPr lang="en-CA" sz="1200" b="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latin typeface="+mn-lt"/>
                    <a:cs typeface="Aparajita" panose="02020603050405020304" pitchFamily="18" charset="0"/>
                  </a:rPr>
                  <a:t> </a:t>
                </a:r>
                <a:r>
                  <a:rPr lang="en-CA" sz="1200" b="0" i="0" dirty="0" err="1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latin typeface="+mn-lt"/>
                    <a:cs typeface="Aparajita" panose="02020603050405020304" pitchFamily="18" charset="0"/>
                  </a:rPr>
                  <a:t>tempor</a:t>
                </a:r>
                <a:r>
                  <a:rPr lang="en-CA" sz="1200" b="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latin typeface="+mn-lt"/>
                    <a:cs typeface="Aparajita" panose="02020603050405020304" pitchFamily="18" charset="0"/>
                  </a:rPr>
                  <a:t> </a:t>
                </a:r>
                <a:r>
                  <a:rPr lang="en-CA" sz="1200" b="0" i="0" dirty="0" err="1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latin typeface="+mn-lt"/>
                    <a:cs typeface="Aparajita" panose="02020603050405020304" pitchFamily="18" charset="0"/>
                  </a:rPr>
                  <a:t>incididunt</a:t>
                </a:r>
                <a:r>
                  <a:rPr lang="en-CA" sz="1200" b="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latin typeface="+mn-lt"/>
                    <a:cs typeface="Aparajita" panose="02020603050405020304" pitchFamily="18" charset="0"/>
                  </a:rPr>
                  <a:t> </a:t>
                </a:r>
                <a:r>
                  <a:rPr lang="en-CA" sz="1200" b="0" i="0" dirty="0" err="1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latin typeface="+mn-lt"/>
                    <a:cs typeface="Aparajita" panose="02020603050405020304" pitchFamily="18" charset="0"/>
                  </a:rPr>
                  <a:t>ut</a:t>
                </a:r>
                <a:r>
                  <a:rPr lang="en-CA" sz="1200" b="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latin typeface="+mn-lt"/>
                    <a:cs typeface="Aparajita" panose="02020603050405020304" pitchFamily="18" charset="0"/>
                  </a:rPr>
                  <a:t> labore et dolore magna </a:t>
                </a:r>
                <a:r>
                  <a:rPr lang="en-CA" sz="1200" b="0" i="0" dirty="0" err="1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latin typeface="+mn-lt"/>
                    <a:cs typeface="Aparajita" panose="02020603050405020304" pitchFamily="18" charset="0"/>
                  </a:rPr>
                  <a:t>aliqua</a:t>
                </a:r>
                <a:r>
                  <a:rPr lang="en-CA" sz="1200" b="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latin typeface="+mn-lt"/>
                    <a:cs typeface="Aparajita" panose="02020603050405020304" pitchFamily="18" charset="0"/>
                  </a:rPr>
                  <a:t>. Ut </a:t>
                </a:r>
                <a:r>
                  <a:rPr lang="en-CA" sz="1200" b="0" i="0" dirty="0" err="1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latin typeface="+mn-lt"/>
                    <a:cs typeface="Aparajita" panose="02020603050405020304" pitchFamily="18" charset="0"/>
                  </a:rPr>
                  <a:t>enim</a:t>
                </a:r>
                <a:r>
                  <a:rPr lang="en-CA" sz="1200" b="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latin typeface="+mn-lt"/>
                    <a:cs typeface="Aparajita" panose="02020603050405020304" pitchFamily="18" charset="0"/>
                  </a:rPr>
                  <a:t> ad minim </a:t>
                </a:r>
                <a:r>
                  <a:rPr lang="en-CA" sz="1200" b="0" i="0" dirty="0" err="1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latin typeface="+mn-lt"/>
                    <a:cs typeface="Aparajita" panose="02020603050405020304" pitchFamily="18" charset="0"/>
                  </a:rPr>
                  <a:t>veniam</a:t>
                </a:r>
                <a:r>
                  <a:rPr lang="en-CA" sz="1200" b="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latin typeface="+mn-lt"/>
                    <a:cs typeface="Aparajita" panose="02020603050405020304" pitchFamily="18" charset="0"/>
                  </a:rPr>
                  <a:t>, </a:t>
                </a:r>
                <a:r>
                  <a:rPr lang="en-CA" sz="1200" b="0" i="0" dirty="0" err="1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latin typeface="+mn-lt"/>
                    <a:cs typeface="Aparajita" panose="02020603050405020304" pitchFamily="18" charset="0"/>
                  </a:rPr>
                  <a:t>quis</a:t>
                </a:r>
                <a:r>
                  <a:rPr lang="en-CA" sz="1200" b="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latin typeface="+mn-lt"/>
                    <a:cs typeface="Aparajita" panose="02020603050405020304" pitchFamily="18" charset="0"/>
                  </a:rPr>
                  <a:t> </a:t>
                </a:r>
                <a:r>
                  <a:rPr lang="en-CA" sz="1200" b="0" i="0" dirty="0" err="1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latin typeface="+mn-lt"/>
                    <a:cs typeface="Aparajita" panose="02020603050405020304" pitchFamily="18" charset="0"/>
                  </a:rPr>
                  <a:t>nostrud</a:t>
                </a:r>
                <a:r>
                  <a:rPr lang="en-CA" sz="1200" b="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latin typeface="+mn-lt"/>
                    <a:cs typeface="Aparajita" panose="02020603050405020304" pitchFamily="18" charset="0"/>
                  </a:rPr>
                  <a:t> exercitation.</a:t>
                </a:r>
                <a:endParaRPr kumimoji="0" lang="en-CA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2">
                      <a:lumMod val="85000"/>
                      <a:lumOff val="15000"/>
                    </a:schemeClr>
                  </a:solidFill>
                  <a:effectLst/>
                  <a:uLnTx/>
                  <a:uFillTx/>
                  <a:latin typeface="+mn-lt"/>
                  <a:ea typeface="Cambria" panose="020405030504060302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Google Shape;4823;p73">
                <a:extLst>
                  <a:ext uri="{FF2B5EF4-FFF2-40B4-BE49-F238E27FC236}">
                    <a16:creationId xmlns:a16="http://schemas.microsoft.com/office/drawing/2014/main" id="{57601509-F514-AC9F-8383-3862B7C98115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4456452" y="3054715"/>
                <a:ext cx="3181223" cy="50511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>
                <a:defPPr marR="0" lvl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</a:defPPr>
                <a:lvl1pPr marR="0" lvl="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2"/>
                  </a:buClr>
                  <a:buSzPts val="3600"/>
                  <a:buFont typeface="Balsamiq Sans"/>
                  <a:buNone/>
                  <a:defRPr sz="3600" b="1" i="0" u="none" strike="noStrike" cap="none">
                    <a:solidFill>
                      <a:schemeClr val="lt1"/>
                    </a:solidFill>
                    <a:latin typeface="Balsamiq Sans"/>
                    <a:ea typeface="Balsamiq Sans"/>
                    <a:cs typeface="Balsamiq Sans"/>
                    <a:sym typeface="Balsamiq Sans"/>
                  </a:defRPr>
                </a:lvl1pPr>
                <a:lvl2pPr marR="0" lvl="1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3600"/>
                  <a:buFont typeface="Bebas Neue"/>
                  <a:buNone/>
                  <a:defRPr sz="3600" b="0" i="0" u="none" strike="noStrike" cap="none">
                    <a:solidFill>
                      <a:schemeClr val="dk1"/>
                    </a:solidFill>
                    <a:latin typeface="Bebas Neue"/>
                    <a:ea typeface="Bebas Neue"/>
                    <a:cs typeface="Bebas Neue"/>
                    <a:sym typeface="Bebas Neue"/>
                  </a:defRPr>
                </a:lvl2pPr>
                <a:lvl3pPr marR="0" lvl="2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3600"/>
                  <a:buFont typeface="Bebas Neue"/>
                  <a:buNone/>
                  <a:defRPr sz="3600" b="0" i="0" u="none" strike="noStrike" cap="none">
                    <a:solidFill>
                      <a:schemeClr val="dk1"/>
                    </a:solidFill>
                    <a:latin typeface="Bebas Neue"/>
                    <a:ea typeface="Bebas Neue"/>
                    <a:cs typeface="Bebas Neue"/>
                    <a:sym typeface="Bebas Neue"/>
                  </a:defRPr>
                </a:lvl3pPr>
                <a:lvl4pPr marR="0" lvl="3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3600"/>
                  <a:buFont typeface="Bebas Neue"/>
                  <a:buNone/>
                  <a:defRPr sz="3600" b="0" i="0" u="none" strike="noStrike" cap="none">
                    <a:solidFill>
                      <a:schemeClr val="dk1"/>
                    </a:solidFill>
                    <a:latin typeface="Bebas Neue"/>
                    <a:ea typeface="Bebas Neue"/>
                    <a:cs typeface="Bebas Neue"/>
                    <a:sym typeface="Bebas Neue"/>
                  </a:defRPr>
                </a:lvl4pPr>
                <a:lvl5pPr marR="0" lvl="4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3600"/>
                  <a:buFont typeface="Bebas Neue"/>
                  <a:buNone/>
                  <a:defRPr sz="3600" b="0" i="0" u="none" strike="noStrike" cap="none">
                    <a:solidFill>
                      <a:schemeClr val="dk1"/>
                    </a:solidFill>
                    <a:latin typeface="Bebas Neue"/>
                    <a:ea typeface="Bebas Neue"/>
                    <a:cs typeface="Bebas Neue"/>
                    <a:sym typeface="Bebas Neue"/>
                  </a:defRPr>
                </a:lvl5pPr>
                <a:lvl6pPr marR="0" lvl="5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3600"/>
                  <a:buFont typeface="Bebas Neue"/>
                  <a:buNone/>
                  <a:defRPr sz="3600" b="0" i="0" u="none" strike="noStrike" cap="none">
                    <a:solidFill>
                      <a:schemeClr val="dk1"/>
                    </a:solidFill>
                    <a:latin typeface="Bebas Neue"/>
                    <a:ea typeface="Bebas Neue"/>
                    <a:cs typeface="Bebas Neue"/>
                    <a:sym typeface="Bebas Neue"/>
                  </a:defRPr>
                </a:lvl6pPr>
                <a:lvl7pPr marR="0" lvl="6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3600"/>
                  <a:buFont typeface="Bebas Neue"/>
                  <a:buNone/>
                  <a:defRPr sz="3600" b="0" i="0" u="none" strike="noStrike" cap="none">
                    <a:solidFill>
                      <a:schemeClr val="dk1"/>
                    </a:solidFill>
                    <a:latin typeface="Bebas Neue"/>
                    <a:ea typeface="Bebas Neue"/>
                    <a:cs typeface="Bebas Neue"/>
                    <a:sym typeface="Bebas Neue"/>
                  </a:defRPr>
                </a:lvl7pPr>
                <a:lvl8pPr marR="0" lvl="7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3600"/>
                  <a:buFont typeface="Bebas Neue"/>
                  <a:buNone/>
                  <a:defRPr sz="3600" b="0" i="0" u="none" strike="noStrike" cap="none">
                    <a:solidFill>
                      <a:schemeClr val="dk1"/>
                    </a:solidFill>
                    <a:latin typeface="Bebas Neue"/>
                    <a:ea typeface="Bebas Neue"/>
                    <a:cs typeface="Bebas Neue"/>
                    <a:sym typeface="Bebas Neue"/>
                  </a:defRPr>
                </a:lvl8pPr>
                <a:lvl9pPr marR="0" lvl="8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3600"/>
                  <a:buFont typeface="Bebas Neue"/>
                  <a:buNone/>
                  <a:defRPr sz="3600" b="0" i="0" u="none" strike="noStrike" cap="none">
                    <a:solidFill>
                      <a:schemeClr val="dk1"/>
                    </a:solidFill>
                    <a:latin typeface="Bebas Neue"/>
                    <a:ea typeface="Bebas Neue"/>
                    <a:cs typeface="Bebas Neue"/>
                    <a:sym typeface="Bebas Neue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altLang="en-US" sz="3200" i="1" dirty="0">
                    <a:solidFill>
                      <a:schemeClr val="accent4"/>
                    </a:solidFill>
                    <a:latin typeface="+mj-lt"/>
                  </a:rPr>
                  <a:t>Section Name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064524767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EAD8992-B97F-D6C6-140D-FF1B0EC14CD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z="3600" b="1" dirty="0">
                <a:ea typeface="Cormorant Garamond Bold Italics"/>
                <a:cs typeface="Cormorant Garamond Bold Italics"/>
                <a:sym typeface="Cormorant Garamond Bold Italics"/>
              </a:rPr>
              <a:t>Introduction</a:t>
            </a:r>
            <a:endParaRPr lang="en-CA" dirty="0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04150B1B-F53D-F6FB-7C46-9A2C527F6B7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chemeClr val="bg2">
                    <a:lumMod val="50000"/>
                  </a:schemeClr>
                </a:solidFill>
              </a:rPr>
              <a:t>www.yourwebsite.com</a:t>
            </a:r>
            <a:endParaRPr lang="en-US" dirty="0">
              <a:solidFill>
                <a:schemeClr val="bg2">
                  <a:lumMod val="50000"/>
                </a:schemeClr>
              </a:solidFill>
            </a:endParaRP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37DD95F-CAA5-91C4-48D4-D3B1B453233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US">
                <a:solidFill>
                  <a:schemeClr val="bg2">
                    <a:lumMod val="50000"/>
                  </a:schemeClr>
                </a:solidFill>
              </a:rPr>
              <a:t>Slide </a:t>
            </a:r>
            <a:fld id="{6CB62808-88BB-4E82-9200-19DAFECDBB5A}" type="slidenum">
              <a:rPr lang="en-IN" smtClean="0"/>
              <a:pPr/>
              <a:t>4</a:t>
            </a:fld>
            <a:endParaRPr lang="en-IN" dirty="0"/>
          </a:p>
        </p:txBody>
      </p:sp>
      <p:grpSp>
        <p:nvGrpSpPr>
          <p:cNvPr id="36" name="Group 35">
            <a:extLst>
              <a:ext uri="{FF2B5EF4-FFF2-40B4-BE49-F238E27FC236}">
                <a16:creationId xmlns:a16="http://schemas.microsoft.com/office/drawing/2014/main" id="{4EF31658-3602-602E-17C6-87F7793D4F38}"/>
              </a:ext>
            </a:extLst>
          </p:cNvPr>
          <p:cNvGrpSpPr/>
          <p:nvPr/>
        </p:nvGrpSpPr>
        <p:grpSpPr>
          <a:xfrm>
            <a:off x="649850" y="2236424"/>
            <a:ext cx="10892302" cy="3297582"/>
            <a:chOff x="218617" y="2105871"/>
            <a:chExt cx="11754768" cy="3558688"/>
          </a:xfrm>
        </p:grpSpPr>
        <p:grpSp>
          <p:nvGrpSpPr>
            <p:cNvPr id="29" name="Group 28">
              <a:extLst>
                <a:ext uri="{FF2B5EF4-FFF2-40B4-BE49-F238E27FC236}">
                  <a16:creationId xmlns:a16="http://schemas.microsoft.com/office/drawing/2014/main" id="{1FD73FB2-2B5A-5CE1-6751-3A764EB5AE1E}"/>
                </a:ext>
              </a:extLst>
            </p:cNvPr>
            <p:cNvGrpSpPr/>
            <p:nvPr/>
          </p:nvGrpSpPr>
          <p:grpSpPr>
            <a:xfrm>
              <a:off x="218617" y="2105871"/>
              <a:ext cx="3558726" cy="3558688"/>
              <a:chOff x="218617" y="2244469"/>
              <a:chExt cx="3558726" cy="3558688"/>
            </a:xfrm>
          </p:grpSpPr>
          <p:sp>
            <p:nvSpPr>
              <p:cNvPr id="27" name="Oval 26">
                <a:extLst>
                  <a:ext uri="{FF2B5EF4-FFF2-40B4-BE49-F238E27FC236}">
                    <a16:creationId xmlns:a16="http://schemas.microsoft.com/office/drawing/2014/main" id="{5889AF74-86E8-2AA4-308B-BFCFB4C50597}"/>
                  </a:ext>
                </a:extLst>
              </p:cNvPr>
              <p:cNvSpPr/>
              <p:nvPr/>
            </p:nvSpPr>
            <p:spPr>
              <a:xfrm flipH="1">
                <a:off x="218617" y="2244469"/>
                <a:ext cx="3558726" cy="3558688"/>
              </a:xfrm>
              <a:prstGeom prst="ellipse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CA" dirty="0"/>
              </a:p>
            </p:txBody>
          </p:sp>
          <p:sp>
            <p:nvSpPr>
              <p:cNvPr id="28" name="Google Shape;4822;p73">
                <a:extLst>
                  <a:ext uri="{FF2B5EF4-FFF2-40B4-BE49-F238E27FC236}">
                    <a16:creationId xmlns:a16="http://schemas.microsoft.com/office/drawing/2014/main" id="{E7CB0DE6-AEE4-A2F0-F23A-C1241B225421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403674" y="3075461"/>
                <a:ext cx="3188612" cy="189670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t" anchorCtr="0">
                <a:noAutofit/>
              </a:bodyPr>
              <a:lstStyle>
                <a:defPPr marR="0" lvl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</a:defPPr>
                <a:lvl1pPr marL="457200" marR="0" lvl="0" indent="-31750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Open Sans"/>
                  <a:buNone/>
                  <a:defRPr sz="1400" b="0" i="0" u="none" strike="noStrike" cap="none">
                    <a:solidFill>
                      <a:schemeClr val="dk1"/>
                    </a:solidFill>
                    <a:latin typeface="Open Sans"/>
                    <a:ea typeface="Open Sans"/>
                    <a:cs typeface="Open Sans"/>
                    <a:sym typeface="Open Sans"/>
                  </a:defRPr>
                </a:lvl1pPr>
                <a:lvl2pPr marL="914400" marR="0" lvl="1" indent="-31750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Open Sans"/>
                  <a:buNone/>
                  <a:defRPr sz="1400" b="0" i="0" u="none" strike="noStrike" cap="none">
                    <a:solidFill>
                      <a:schemeClr val="dk1"/>
                    </a:solidFill>
                    <a:latin typeface="Open Sans"/>
                    <a:ea typeface="Open Sans"/>
                    <a:cs typeface="Open Sans"/>
                    <a:sym typeface="Open Sans"/>
                  </a:defRPr>
                </a:lvl2pPr>
                <a:lvl3pPr marL="1371600" marR="0" lvl="2" indent="-31750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Open Sans"/>
                  <a:buNone/>
                  <a:defRPr sz="1400" b="0" i="0" u="none" strike="noStrike" cap="none">
                    <a:solidFill>
                      <a:schemeClr val="dk1"/>
                    </a:solidFill>
                    <a:latin typeface="Open Sans"/>
                    <a:ea typeface="Open Sans"/>
                    <a:cs typeface="Open Sans"/>
                    <a:sym typeface="Open Sans"/>
                  </a:defRPr>
                </a:lvl3pPr>
                <a:lvl4pPr marL="1828800" marR="0" lvl="3" indent="-31750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Open Sans"/>
                  <a:buNone/>
                  <a:defRPr sz="1400" b="0" i="0" u="none" strike="noStrike" cap="none">
                    <a:solidFill>
                      <a:schemeClr val="dk1"/>
                    </a:solidFill>
                    <a:latin typeface="Open Sans"/>
                    <a:ea typeface="Open Sans"/>
                    <a:cs typeface="Open Sans"/>
                    <a:sym typeface="Open Sans"/>
                  </a:defRPr>
                </a:lvl4pPr>
                <a:lvl5pPr marL="2286000" marR="0" lvl="4" indent="-31750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Open Sans"/>
                  <a:buNone/>
                  <a:defRPr sz="1400" b="0" i="0" u="none" strike="noStrike" cap="none">
                    <a:solidFill>
                      <a:schemeClr val="dk1"/>
                    </a:solidFill>
                    <a:latin typeface="Open Sans"/>
                    <a:ea typeface="Open Sans"/>
                    <a:cs typeface="Open Sans"/>
                    <a:sym typeface="Open Sans"/>
                  </a:defRPr>
                </a:lvl5pPr>
                <a:lvl6pPr marL="2743200" marR="0" lvl="5" indent="-31750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Open Sans"/>
                  <a:buNone/>
                  <a:defRPr sz="1400" b="0" i="0" u="none" strike="noStrike" cap="none">
                    <a:solidFill>
                      <a:schemeClr val="dk1"/>
                    </a:solidFill>
                    <a:latin typeface="Open Sans"/>
                    <a:ea typeface="Open Sans"/>
                    <a:cs typeface="Open Sans"/>
                    <a:sym typeface="Open Sans"/>
                  </a:defRPr>
                </a:lvl6pPr>
                <a:lvl7pPr marL="3200400" marR="0" lvl="6" indent="-31750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Open Sans"/>
                  <a:buNone/>
                  <a:defRPr sz="1400" b="0" i="0" u="none" strike="noStrike" cap="none">
                    <a:solidFill>
                      <a:schemeClr val="dk1"/>
                    </a:solidFill>
                    <a:latin typeface="Open Sans"/>
                    <a:ea typeface="Open Sans"/>
                    <a:cs typeface="Open Sans"/>
                    <a:sym typeface="Open Sans"/>
                  </a:defRPr>
                </a:lvl7pPr>
                <a:lvl8pPr marL="3657600" marR="0" lvl="7" indent="-31750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Open Sans"/>
                  <a:buNone/>
                  <a:defRPr sz="1400" b="0" i="0" u="none" strike="noStrike" cap="none">
                    <a:solidFill>
                      <a:schemeClr val="dk1"/>
                    </a:solidFill>
                    <a:latin typeface="Open Sans"/>
                    <a:ea typeface="Open Sans"/>
                    <a:cs typeface="Open Sans"/>
                    <a:sym typeface="Open Sans"/>
                  </a:defRPr>
                </a:lvl8pPr>
                <a:lvl9pPr marL="4114800" marR="0" lvl="8" indent="-31750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Open Sans"/>
                  <a:buNone/>
                  <a:defRPr sz="1400" b="0" i="0" u="none" strike="noStrike" cap="none">
                    <a:solidFill>
                      <a:schemeClr val="dk1"/>
                    </a:solidFill>
                    <a:latin typeface="Open Sans"/>
                    <a:ea typeface="Open Sans"/>
                    <a:cs typeface="Open Sans"/>
                    <a:sym typeface="Open Sans"/>
                  </a:defRPr>
                </a:lvl9pPr>
              </a:lstStyle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tabLst/>
                  <a:defRPr/>
                </a:pPr>
                <a:r>
                  <a:rPr lang="en-CA" sz="1600" b="0" i="0" dirty="0">
                    <a:solidFill>
                      <a:schemeClr val="bg2"/>
                    </a:solidFill>
                    <a:effectLst/>
                    <a:latin typeface="+mn-lt"/>
                    <a:cs typeface="Aparajita" panose="02020603050405020304" pitchFamily="18" charset="0"/>
                  </a:rPr>
                  <a:t>Lorem ipsum dolor sit </a:t>
                </a:r>
                <a:r>
                  <a:rPr lang="en-CA" sz="1600" b="0" i="0" dirty="0" err="1">
                    <a:solidFill>
                      <a:schemeClr val="bg2"/>
                    </a:solidFill>
                    <a:effectLst/>
                    <a:latin typeface="+mn-lt"/>
                    <a:cs typeface="Aparajita" panose="02020603050405020304" pitchFamily="18" charset="0"/>
                  </a:rPr>
                  <a:t>amet</a:t>
                </a:r>
                <a:r>
                  <a:rPr lang="en-CA" sz="1600" b="0" i="0" dirty="0">
                    <a:solidFill>
                      <a:schemeClr val="bg2"/>
                    </a:solidFill>
                    <a:effectLst/>
                    <a:latin typeface="+mn-lt"/>
                    <a:cs typeface="Aparajita" panose="02020603050405020304" pitchFamily="18" charset="0"/>
                  </a:rPr>
                  <a:t>, </a:t>
                </a:r>
                <a:r>
                  <a:rPr lang="en-CA" sz="1600" b="0" i="0" dirty="0" err="1">
                    <a:solidFill>
                      <a:schemeClr val="bg2"/>
                    </a:solidFill>
                    <a:effectLst/>
                    <a:latin typeface="+mn-lt"/>
                    <a:cs typeface="Aparajita" panose="02020603050405020304" pitchFamily="18" charset="0"/>
                  </a:rPr>
                  <a:t>consectetur</a:t>
                </a:r>
                <a:r>
                  <a:rPr lang="en-CA" sz="1600" b="0" i="0" dirty="0">
                    <a:solidFill>
                      <a:schemeClr val="bg2"/>
                    </a:solidFill>
                    <a:effectLst/>
                    <a:latin typeface="+mn-lt"/>
                    <a:cs typeface="Aparajita" panose="02020603050405020304" pitchFamily="18" charset="0"/>
                  </a:rPr>
                  <a:t> </a:t>
                </a:r>
                <a:r>
                  <a:rPr lang="en-CA" sz="1600" b="0" i="0" dirty="0" err="1">
                    <a:solidFill>
                      <a:schemeClr val="bg2"/>
                    </a:solidFill>
                    <a:effectLst/>
                    <a:latin typeface="+mn-lt"/>
                    <a:cs typeface="Aparajita" panose="02020603050405020304" pitchFamily="18" charset="0"/>
                  </a:rPr>
                  <a:t>adipiscing</a:t>
                </a:r>
                <a:r>
                  <a:rPr lang="en-CA" sz="1600" b="0" i="0" dirty="0">
                    <a:solidFill>
                      <a:schemeClr val="bg2"/>
                    </a:solidFill>
                    <a:effectLst/>
                    <a:latin typeface="+mn-lt"/>
                    <a:cs typeface="Aparajita" panose="02020603050405020304" pitchFamily="18" charset="0"/>
                  </a:rPr>
                  <a:t> </a:t>
                </a:r>
                <a:r>
                  <a:rPr lang="en-CA" sz="1600" b="0" i="0" dirty="0" err="1">
                    <a:solidFill>
                      <a:schemeClr val="bg2"/>
                    </a:solidFill>
                    <a:effectLst/>
                    <a:latin typeface="+mn-lt"/>
                    <a:cs typeface="Aparajita" panose="02020603050405020304" pitchFamily="18" charset="0"/>
                  </a:rPr>
                  <a:t>elit</a:t>
                </a:r>
                <a:r>
                  <a:rPr lang="en-CA" sz="1600" b="0" i="0" dirty="0">
                    <a:solidFill>
                      <a:schemeClr val="bg2"/>
                    </a:solidFill>
                    <a:effectLst/>
                    <a:latin typeface="+mn-lt"/>
                    <a:cs typeface="Aparajita" panose="02020603050405020304" pitchFamily="18" charset="0"/>
                  </a:rPr>
                  <a:t>, sed do </a:t>
                </a:r>
                <a:r>
                  <a:rPr lang="en-CA" sz="1600" b="0" i="0" dirty="0" err="1">
                    <a:solidFill>
                      <a:schemeClr val="bg2"/>
                    </a:solidFill>
                    <a:effectLst/>
                    <a:latin typeface="+mn-lt"/>
                    <a:cs typeface="Aparajita" panose="02020603050405020304" pitchFamily="18" charset="0"/>
                  </a:rPr>
                  <a:t>eiusmod</a:t>
                </a:r>
                <a:r>
                  <a:rPr lang="en-CA" sz="1600" b="0" i="0" dirty="0">
                    <a:solidFill>
                      <a:schemeClr val="bg2"/>
                    </a:solidFill>
                    <a:effectLst/>
                    <a:latin typeface="+mn-lt"/>
                    <a:cs typeface="Aparajita" panose="02020603050405020304" pitchFamily="18" charset="0"/>
                  </a:rPr>
                  <a:t> </a:t>
                </a:r>
                <a:r>
                  <a:rPr lang="en-CA" sz="1600" b="0" i="0" dirty="0" err="1">
                    <a:solidFill>
                      <a:schemeClr val="bg2"/>
                    </a:solidFill>
                    <a:effectLst/>
                    <a:latin typeface="+mn-lt"/>
                    <a:cs typeface="Aparajita" panose="02020603050405020304" pitchFamily="18" charset="0"/>
                  </a:rPr>
                  <a:t>tempor</a:t>
                </a:r>
                <a:r>
                  <a:rPr lang="en-CA" sz="1600" b="0" i="0" dirty="0">
                    <a:solidFill>
                      <a:schemeClr val="bg2"/>
                    </a:solidFill>
                    <a:effectLst/>
                    <a:latin typeface="+mn-lt"/>
                    <a:cs typeface="Aparajita" panose="02020603050405020304" pitchFamily="18" charset="0"/>
                  </a:rPr>
                  <a:t> </a:t>
                </a:r>
                <a:r>
                  <a:rPr lang="en-CA" sz="1600" b="0" i="0" dirty="0" err="1">
                    <a:solidFill>
                      <a:schemeClr val="bg2"/>
                    </a:solidFill>
                    <a:effectLst/>
                    <a:latin typeface="+mn-lt"/>
                    <a:cs typeface="Aparajita" panose="02020603050405020304" pitchFamily="18" charset="0"/>
                  </a:rPr>
                  <a:t>incididunt</a:t>
                </a:r>
                <a:r>
                  <a:rPr lang="en-CA" sz="1600" b="0" i="0" dirty="0">
                    <a:solidFill>
                      <a:schemeClr val="bg2"/>
                    </a:solidFill>
                    <a:effectLst/>
                    <a:latin typeface="+mn-lt"/>
                    <a:cs typeface="Aparajita" panose="02020603050405020304" pitchFamily="18" charset="0"/>
                  </a:rPr>
                  <a:t> </a:t>
                </a:r>
                <a:r>
                  <a:rPr lang="en-CA" sz="1600" b="0" i="0" dirty="0" err="1">
                    <a:solidFill>
                      <a:schemeClr val="bg2"/>
                    </a:solidFill>
                    <a:effectLst/>
                    <a:latin typeface="+mn-lt"/>
                    <a:cs typeface="Aparajita" panose="02020603050405020304" pitchFamily="18" charset="0"/>
                  </a:rPr>
                  <a:t>ut</a:t>
                </a:r>
                <a:r>
                  <a:rPr lang="en-CA" sz="1600" b="0" i="0" dirty="0">
                    <a:solidFill>
                      <a:schemeClr val="bg2"/>
                    </a:solidFill>
                    <a:effectLst/>
                    <a:latin typeface="+mn-lt"/>
                    <a:cs typeface="Aparajita" panose="02020603050405020304" pitchFamily="18" charset="0"/>
                  </a:rPr>
                  <a:t> labore et dolore magna </a:t>
                </a:r>
                <a:r>
                  <a:rPr lang="en-CA" sz="1600" b="0" i="0" dirty="0" err="1">
                    <a:solidFill>
                      <a:schemeClr val="bg2"/>
                    </a:solidFill>
                    <a:effectLst/>
                    <a:latin typeface="+mn-lt"/>
                    <a:cs typeface="Aparajita" panose="02020603050405020304" pitchFamily="18" charset="0"/>
                  </a:rPr>
                  <a:t>aliqua</a:t>
                </a:r>
                <a:r>
                  <a:rPr lang="en-CA" sz="1600" b="0" i="0" dirty="0">
                    <a:solidFill>
                      <a:schemeClr val="bg2"/>
                    </a:solidFill>
                    <a:effectLst/>
                    <a:latin typeface="+mn-lt"/>
                    <a:cs typeface="Aparajita" panose="02020603050405020304" pitchFamily="18" charset="0"/>
                  </a:rPr>
                  <a:t>. Ut </a:t>
                </a:r>
                <a:r>
                  <a:rPr lang="en-CA" sz="1600" b="0" i="0" dirty="0" err="1">
                    <a:solidFill>
                      <a:schemeClr val="bg2"/>
                    </a:solidFill>
                    <a:effectLst/>
                    <a:latin typeface="+mn-lt"/>
                    <a:cs typeface="Aparajita" panose="02020603050405020304" pitchFamily="18" charset="0"/>
                  </a:rPr>
                  <a:t>enim</a:t>
                </a:r>
                <a:r>
                  <a:rPr lang="en-CA" sz="1600" b="0" i="0" dirty="0">
                    <a:solidFill>
                      <a:schemeClr val="bg2"/>
                    </a:solidFill>
                    <a:effectLst/>
                    <a:latin typeface="+mn-lt"/>
                    <a:cs typeface="Aparajita" panose="02020603050405020304" pitchFamily="18" charset="0"/>
                  </a:rPr>
                  <a:t> ad minim </a:t>
                </a:r>
                <a:r>
                  <a:rPr lang="en-CA" sz="1600" b="0" i="0" dirty="0" err="1">
                    <a:solidFill>
                      <a:schemeClr val="bg2"/>
                    </a:solidFill>
                    <a:effectLst/>
                    <a:latin typeface="+mn-lt"/>
                    <a:cs typeface="Aparajita" panose="02020603050405020304" pitchFamily="18" charset="0"/>
                  </a:rPr>
                  <a:t>veniam</a:t>
                </a:r>
                <a:r>
                  <a:rPr lang="en-CA" sz="1600" b="0" i="0" dirty="0">
                    <a:solidFill>
                      <a:schemeClr val="bg2"/>
                    </a:solidFill>
                    <a:effectLst/>
                    <a:latin typeface="+mn-lt"/>
                    <a:cs typeface="Aparajita" panose="02020603050405020304" pitchFamily="18" charset="0"/>
                  </a:rPr>
                  <a:t>, </a:t>
                </a:r>
                <a:r>
                  <a:rPr lang="en-CA" sz="1600" b="0" i="0" dirty="0" err="1">
                    <a:solidFill>
                      <a:schemeClr val="bg2"/>
                    </a:solidFill>
                    <a:effectLst/>
                    <a:latin typeface="+mn-lt"/>
                    <a:cs typeface="Aparajita" panose="02020603050405020304" pitchFamily="18" charset="0"/>
                  </a:rPr>
                  <a:t>quis</a:t>
                </a:r>
                <a:r>
                  <a:rPr lang="en-CA" sz="1600" b="0" i="0" dirty="0">
                    <a:solidFill>
                      <a:schemeClr val="bg2"/>
                    </a:solidFill>
                    <a:effectLst/>
                    <a:latin typeface="+mn-lt"/>
                    <a:cs typeface="Aparajita" panose="02020603050405020304" pitchFamily="18" charset="0"/>
                  </a:rPr>
                  <a:t> </a:t>
                </a:r>
                <a:r>
                  <a:rPr lang="en-CA" sz="1600" b="0" i="0" dirty="0" err="1">
                    <a:solidFill>
                      <a:schemeClr val="bg2"/>
                    </a:solidFill>
                    <a:effectLst/>
                    <a:latin typeface="+mn-lt"/>
                    <a:cs typeface="Aparajita" panose="02020603050405020304" pitchFamily="18" charset="0"/>
                  </a:rPr>
                  <a:t>nostrud</a:t>
                </a:r>
                <a:r>
                  <a:rPr lang="en-CA" sz="1600" b="0" i="0" dirty="0">
                    <a:solidFill>
                      <a:schemeClr val="bg2"/>
                    </a:solidFill>
                    <a:effectLst/>
                    <a:latin typeface="+mn-lt"/>
                    <a:cs typeface="Aparajita" panose="02020603050405020304" pitchFamily="18" charset="0"/>
                  </a:rPr>
                  <a:t> exercitation.</a:t>
                </a:r>
              </a:p>
            </p:txBody>
          </p:sp>
        </p:grpSp>
        <p:grpSp>
          <p:nvGrpSpPr>
            <p:cNvPr id="30" name="Group 29">
              <a:extLst>
                <a:ext uri="{FF2B5EF4-FFF2-40B4-BE49-F238E27FC236}">
                  <a16:creationId xmlns:a16="http://schemas.microsoft.com/office/drawing/2014/main" id="{9DAF7524-21C1-A7D4-E144-879499F0E2C9}"/>
                </a:ext>
              </a:extLst>
            </p:cNvPr>
            <p:cNvGrpSpPr/>
            <p:nvPr/>
          </p:nvGrpSpPr>
          <p:grpSpPr>
            <a:xfrm>
              <a:off x="4316638" y="2105871"/>
              <a:ext cx="3558726" cy="3558688"/>
              <a:chOff x="218617" y="2244469"/>
              <a:chExt cx="3558726" cy="3558688"/>
            </a:xfrm>
          </p:grpSpPr>
          <p:sp>
            <p:nvSpPr>
              <p:cNvPr id="31" name="Oval 30">
                <a:extLst>
                  <a:ext uri="{FF2B5EF4-FFF2-40B4-BE49-F238E27FC236}">
                    <a16:creationId xmlns:a16="http://schemas.microsoft.com/office/drawing/2014/main" id="{FD60735D-2BDC-EBC7-1794-5C60432ABCC9}"/>
                  </a:ext>
                </a:extLst>
              </p:cNvPr>
              <p:cNvSpPr/>
              <p:nvPr/>
            </p:nvSpPr>
            <p:spPr>
              <a:xfrm flipH="1">
                <a:off x="218617" y="2244469"/>
                <a:ext cx="3558726" cy="3558688"/>
              </a:xfrm>
              <a:prstGeom prst="ellipse">
                <a:avLst/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CA" dirty="0"/>
              </a:p>
            </p:txBody>
          </p:sp>
          <p:sp>
            <p:nvSpPr>
              <p:cNvPr id="32" name="Google Shape;4822;p73">
                <a:extLst>
                  <a:ext uri="{FF2B5EF4-FFF2-40B4-BE49-F238E27FC236}">
                    <a16:creationId xmlns:a16="http://schemas.microsoft.com/office/drawing/2014/main" id="{B236F886-A199-9017-C868-F5417CABFE12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403674" y="3075461"/>
                <a:ext cx="3188612" cy="189670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t" anchorCtr="0">
                <a:noAutofit/>
              </a:bodyPr>
              <a:lstStyle>
                <a:defPPr marR="0" lvl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</a:defPPr>
                <a:lvl1pPr marL="457200" marR="0" lvl="0" indent="-31750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Open Sans"/>
                  <a:buNone/>
                  <a:defRPr sz="1400" b="0" i="0" u="none" strike="noStrike" cap="none">
                    <a:solidFill>
                      <a:schemeClr val="dk1"/>
                    </a:solidFill>
                    <a:latin typeface="Open Sans"/>
                    <a:ea typeface="Open Sans"/>
                    <a:cs typeface="Open Sans"/>
                    <a:sym typeface="Open Sans"/>
                  </a:defRPr>
                </a:lvl1pPr>
                <a:lvl2pPr marL="914400" marR="0" lvl="1" indent="-31750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Open Sans"/>
                  <a:buNone/>
                  <a:defRPr sz="1400" b="0" i="0" u="none" strike="noStrike" cap="none">
                    <a:solidFill>
                      <a:schemeClr val="dk1"/>
                    </a:solidFill>
                    <a:latin typeface="Open Sans"/>
                    <a:ea typeface="Open Sans"/>
                    <a:cs typeface="Open Sans"/>
                    <a:sym typeface="Open Sans"/>
                  </a:defRPr>
                </a:lvl2pPr>
                <a:lvl3pPr marL="1371600" marR="0" lvl="2" indent="-31750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Open Sans"/>
                  <a:buNone/>
                  <a:defRPr sz="1400" b="0" i="0" u="none" strike="noStrike" cap="none">
                    <a:solidFill>
                      <a:schemeClr val="dk1"/>
                    </a:solidFill>
                    <a:latin typeface="Open Sans"/>
                    <a:ea typeface="Open Sans"/>
                    <a:cs typeface="Open Sans"/>
                    <a:sym typeface="Open Sans"/>
                  </a:defRPr>
                </a:lvl3pPr>
                <a:lvl4pPr marL="1828800" marR="0" lvl="3" indent="-31750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Open Sans"/>
                  <a:buNone/>
                  <a:defRPr sz="1400" b="0" i="0" u="none" strike="noStrike" cap="none">
                    <a:solidFill>
                      <a:schemeClr val="dk1"/>
                    </a:solidFill>
                    <a:latin typeface="Open Sans"/>
                    <a:ea typeface="Open Sans"/>
                    <a:cs typeface="Open Sans"/>
                    <a:sym typeface="Open Sans"/>
                  </a:defRPr>
                </a:lvl4pPr>
                <a:lvl5pPr marL="2286000" marR="0" lvl="4" indent="-31750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Open Sans"/>
                  <a:buNone/>
                  <a:defRPr sz="1400" b="0" i="0" u="none" strike="noStrike" cap="none">
                    <a:solidFill>
                      <a:schemeClr val="dk1"/>
                    </a:solidFill>
                    <a:latin typeface="Open Sans"/>
                    <a:ea typeface="Open Sans"/>
                    <a:cs typeface="Open Sans"/>
                    <a:sym typeface="Open Sans"/>
                  </a:defRPr>
                </a:lvl5pPr>
                <a:lvl6pPr marL="2743200" marR="0" lvl="5" indent="-31750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Open Sans"/>
                  <a:buNone/>
                  <a:defRPr sz="1400" b="0" i="0" u="none" strike="noStrike" cap="none">
                    <a:solidFill>
                      <a:schemeClr val="dk1"/>
                    </a:solidFill>
                    <a:latin typeface="Open Sans"/>
                    <a:ea typeface="Open Sans"/>
                    <a:cs typeface="Open Sans"/>
                    <a:sym typeface="Open Sans"/>
                  </a:defRPr>
                </a:lvl6pPr>
                <a:lvl7pPr marL="3200400" marR="0" lvl="6" indent="-31750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Open Sans"/>
                  <a:buNone/>
                  <a:defRPr sz="1400" b="0" i="0" u="none" strike="noStrike" cap="none">
                    <a:solidFill>
                      <a:schemeClr val="dk1"/>
                    </a:solidFill>
                    <a:latin typeface="Open Sans"/>
                    <a:ea typeface="Open Sans"/>
                    <a:cs typeface="Open Sans"/>
                    <a:sym typeface="Open Sans"/>
                  </a:defRPr>
                </a:lvl7pPr>
                <a:lvl8pPr marL="3657600" marR="0" lvl="7" indent="-31750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Open Sans"/>
                  <a:buNone/>
                  <a:defRPr sz="1400" b="0" i="0" u="none" strike="noStrike" cap="none">
                    <a:solidFill>
                      <a:schemeClr val="dk1"/>
                    </a:solidFill>
                    <a:latin typeface="Open Sans"/>
                    <a:ea typeface="Open Sans"/>
                    <a:cs typeface="Open Sans"/>
                    <a:sym typeface="Open Sans"/>
                  </a:defRPr>
                </a:lvl8pPr>
                <a:lvl9pPr marL="4114800" marR="0" lvl="8" indent="-31750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Open Sans"/>
                  <a:buNone/>
                  <a:defRPr sz="1400" b="0" i="0" u="none" strike="noStrike" cap="none">
                    <a:solidFill>
                      <a:schemeClr val="dk1"/>
                    </a:solidFill>
                    <a:latin typeface="Open Sans"/>
                    <a:ea typeface="Open Sans"/>
                    <a:cs typeface="Open Sans"/>
                    <a:sym typeface="Open Sans"/>
                  </a:defRPr>
                </a:lvl9pPr>
              </a:lstStyle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tabLst/>
                  <a:defRPr/>
                </a:pPr>
                <a:r>
                  <a:rPr lang="en-CA" sz="1600" b="0" i="0" dirty="0">
                    <a:solidFill>
                      <a:schemeClr val="bg2"/>
                    </a:solidFill>
                    <a:effectLst/>
                    <a:latin typeface="+mn-lt"/>
                    <a:cs typeface="Aparajita" panose="02020603050405020304" pitchFamily="18" charset="0"/>
                  </a:rPr>
                  <a:t>Lorem ipsum dolor sit </a:t>
                </a:r>
                <a:r>
                  <a:rPr lang="en-CA" sz="1600" b="0" i="0" dirty="0" err="1">
                    <a:solidFill>
                      <a:schemeClr val="bg2"/>
                    </a:solidFill>
                    <a:effectLst/>
                    <a:latin typeface="+mn-lt"/>
                    <a:cs typeface="Aparajita" panose="02020603050405020304" pitchFamily="18" charset="0"/>
                  </a:rPr>
                  <a:t>amet</a:t>
                </a:r>
                <a:r>
                  <a:rPr lang="en-CA" sz="1600" b="0" i="0" dirty="0">
                    <a:solidFill>
                      <a:schemeClr val="bg2"/>
                    </a:solidFill>
                    <a:effectLst/>
                    <a:latin typeface="+mn-lt"/>
                    <a:cs typeface="Aparajita" panose="02020603050405020304" pitchFamily="18" charset="0"/>
                  </a:rPr>
                  <a:t>, </a:t>
                </a:r>
                <a:r>
                  <a:rPr lang="en-CA" sz="1600" b="0" i="0" dirty="0" err="1">
                    <a:solidFill>
                      <a:schemeClr val="bg2"/>
                    </a:solidFill>
                    <a:effectLst/>
                    <a:latin typeface="+mn-lt"/>
                    <a:cs typeface="Aparajita" panose="02020603050405020304" pitchFamily="18" charset="0"/>
                  </a:rPr>
                  <a:t>consectetur</a:t>
                </a:r>
                <a:r>
                  <a:rPr lang="en-CA" sz="1600" b="0" i="0" dirty="0">
                    <a:solidFill>
                      <a:schemeClr val="bg2"/>
                    </a:solidFill>
                    <a:effectLst/>
                    <a:latin typeface="+mn-lt"/>
                    <a:cs typeface="Aparajita" panose="02020603050405020304" pitchFamily="18" charset="0"/>
                  </a:rPr>
                  <a:t> </a:t>
                </a:r>
                <a:r>
                  <a:rPr lang="en-CA" sz="1600" b="0" i="0" dirty="0" err="1">
                    <a:solidFill>
                      <a:schemeClr val="bg2"/>
                    </a:solidFill>
                    <a:effectLst/>
                    <a:latin typeface="+mn-lt"/>
                    <a:cs typeface="Aparajita" panose="02020603050405020304" pitchFamily="18" charset="0"/>
                  </a:rPr>
                  <a:t>adipiscing</a:t>
                </a:r>
                <a:r>
                  <a:rPr lang="en-CA" sz="1600" b="0" i="0" dirty="0">
                    <a:solidFill>
                      <a:schemeClr val="bg2"/>
                    </a:solidFill>
                    <a:effectLst/>
                    <a:latin typeface="+mn-lt"/>
                    <a:cs typeface="Aparajita" panose="02020603050405020304" pitchFamily="18" charset="0"/>
                  </a:rPr>
                  <a:t> </a:t>
                </a:r>
                <a:r>
                  <a:rPr lang="en-CA" sz="1600" b="0" i="0" dirty="0" err="1">
                    <a:solidFill>
                      <a:schemeClr val="bg2"/>
                    </a:solidFill>
                    <a:effectLst/>
                    <a:latin typeface="+mn-lt"/>
                    <a:cs typeface="Aparajita" panose="02020603050405020304" pitchFamily="18" charset="0"/>
                  </a:rPr>
                  <a:t>elit</a:t>
                </a:r>
                <a:r>
                  <a:rPr lang="en-CA" sz="1600" b="0" i="0" dirty="0">
                    <a:solidFill>
                      <a:schemeClr val="bg2"/>
                    </a:solidFill>
                    <a:effectLst/>
                    <a:latin typeface="+mn-lt"/>
                    <a:cs typeface="Aparajita" panose="02020603050405020304" pitchFamily="18" charset="0"/>
                  </a:rPr>
                  <a:t>, sed do </a:t>
                </a:r>
                <a:r>
                  <a:rPr lang="en-CA" sz="1600" b="0" i="0" dirty="0" err="1">
                    <a:solidFill>
                      <a:schemeClr val="bg2"/>
                    </a:solidFill>
                    <a:effectLst/>
                    <a:latin typeface="+mn-lt"/>
                    <a:cs typeface="Aparajita" panose="02020603050405020304" pitchFamily="18" charset="0"/>
                  </a:rPr>
                  <a:t>eiusmod</a:t>
                </a:r>
                <a:r>
                  <a:rPr lang="en-CA" sz="1600" b="0" i="0" dirty="0">
                    <a:solidFill>
                      <a:schemeClr val="bg2"/>
                    </a:solidFill>
                    <a:effectLst/>
                    <a:latin typeface="+mn-lt"/>
                    <a:cs typeface="Aparajita" panose="02020603050405020304" pitchFamily="18" charset="0"/>
                  </a:rPr>
                  <a:t> </a:t>
                </a:r>
                <a:r>
                  <a:rPr lang="en-CA" sz="1600" b="0" i="0" dirty="0" err="1">
                    <a:solidFill>
                      <a:schemeClr val="bg2"/>
                    </a:solidFill>
                    <a:effectLst/>
                    <a:latin typeface="+mn-lt"/>
                    <a:cs typeface="Aparajita" panose="02020603050405020304" pitchFamily="18" charset="0"/>
                  </a:rPr>
                  <a:t>tempor</a:t>
                </a:r>
                <a:r>
                  <a:rPr lang="en-CA" sz="1600" b="0" i="0" dirty="0">
                    <a:solidFill>
                      <a:schemeClr val="bg2"/>
                    </a:solidFill>
                    <a:effectLst/>
                    <a:latin typeface="+mn-lt"/>
                    <a:cs typeface="Aparajita" panose="02020603050405020304" pitchFamily="18" charset="0"/>
                  </a:rPr>
                  <a:t> </a:t>
                </a:r>
                <a:r>
                  <a:rPr lang="en-CA" sz="1600" b="0" i="0" dirty="0" err="1">
                    <a:solidFill>
                      <a:schemeClr val="bg2"/>
                    </a:solidFill>
                    <a:effectLst/>
                    <a:latin typeface="+mn-lt"/>
                    <a:cs typeface="Aparajita" panose="02020603050405020304" pitchFamily="18" charset="0"/>
                  </a:rPr>
                  <a:t>incididunt</a:t>
                </a:r>
                <a:r>
                  <a:rPr lang="en-CA" sz="1600" b="0" i="0" dirty="0">
                    <a:solidFill>
                      <a:schemeClr val="bg2"/>
                    </a:solidFill>
                    <a:effectLst/>
                    <a:latin typeface="+mn-lt"/>
                    <a:cs typeface="Aparajita" panose="02020603050405020304" pitchFamily="18" charset="0"/>
                  </a:rPr>
                  <a:t> </a:t>
                </a:r>
                <a:r>
                  <a:rPr lang="en-CA" sz="1600" b="0" i="0" dirty="0" err="1">
                    <a:solidFill>
                      <a:schemeClr val="bg2"/>
                    </a:solidFill>
                    <a:effectLst/>
                    <a:latin typeface="+mn-lt"/>
                    <a:cs typeface="Aparajita" panose="02020603050405020304" pitchFamily="18" charset="0"/>
                  </a:rPr>
                  <a:t>ut</a:t>
                </a:r>
                <a:r>
                  <a:rPr lang="en-CA" sz="1600" b="0" i="0" dirty="0">
                    <a:solidFill>
                      <a:schemeClr val="bg2"/>
                    </a:solidFill>
                    <a:effectLst/>
                    <a:latin typeface="+mn-lt"/>
                    <a:cs typeface="Aparajita" panose="02020603050405020304" pitchFamily="18" charset="0"/>
                  </a:rPr>
                  <a:t> labore et dolore magna </a:t>
                </a:r>
                <a:r>
                  <a:rPr lang="en-CA" sz="1600" b="0" i="0" dirty="0" err="1">
                    <a:solidFill>
                      <a:schemeClr val="bg2"/>
                    </a:solidFill>
                    <a:effectLst/>
                    <a:latin typeface="+mn-lt"/>
                    <a:cs typeface="Aparajita" panose="02020603050405020304" pitchFamily="18" charset="0"/>
                  </a:rPr>
                  <a:t>aliqua</a:t>
                </a:r>
                <a:r>
                  <a:rPr lang="en-CA" sz="1600" b="0" i="0" dirty="0">
                    <a:solidFill>
                      <a:schemeClr val="bg2"/>
                    </a:solidFill>
                    <a:effectLst/>
                    <a:latin typeface="+mn-lt"/>
                    <a:cs typeface="Aparajita" panose="02020603050405020304" pitchFamily="18" charset="0"/>
                  </a:rPr>
                  <a:t>. Ut </a:t>
                </a:r>
                <a:r>
                  <a:rPr lang="en-CA" sz="1600" b="0" i="0" dirty="0" err="1">
                    <a:solidFill>
                      <a:schemeClr val="bg2"/>
                    </a:solidFill>
                    <a:effectLst/>
                    <a:latin typeface="+mn-lt"/>
                    <a:cs typeface="Aparajita" panose="02020603050405020304" pitchFamily="18" charset="0"/>
                  </a:rPr>
                  <a:t>enim</a:t>
                </a:r>
                <a:r>
                  <a:rPr lang="en-CA" sz="1600" b="0" i="0" dirty="0">
                    <a:solidFill>
                      <a:schemeClr val="bg2"/>
                    </a:solidFill>
                    <a:effectLst/>
                    <a:latin typeface="+mn-lt"/>
                    <a:cs typeface="Aparajita" panose="02020603050405020304" pitchFamily="18" charset="0"/>
                  </a:rPr>
                  <a:t> ad minim </a:t>
                </a:r>
                <a:r>
                  <a:rPr lang="en-CA" sz="1600" b="0" i="0" dirty="0" err="1">
                    <a:solidFill>
                      <a:schemeClr val="bg2"/>
                    </a:solidFill>
                    <a:effectLst/>
                    <a:latin typeface="+mn-lt"/>
                    <a:cs typeface="Aparajita" panose="02020603050405020304" pitchFamily="18" charset="0"/>
                  </a:rPr>
                  <a:t>veniam</a:t>
                </a:r>
                <a:r>
                  <a:rPr lang="en-CA" sz="1600" b="0" i="0" dirty="0">
                    <a:solidFill>
                      <a:schemeClr val="bg2"/>
                    </a:solidFill>
                    <a:effectLst/>
                    <a:latin typeface="+mn-lt"/>
                    <a:cs typeface="Aparajita" panose="02020603050405020304" pitchFamily="18" charset="0"/>
                  </a:rPr>
                  <a:t>, </a:t>
                </a:r>
                <a:r>
                  <a:rPr lang="en-CA" sz="1600" b="0" i="0" dirty="0" err="1">
                    <a:solidFill>
                      <a:schemeClr val="bg2"/>
                    </a:solidFill>
                    <a:effectLst/>
                    <a:latin typeface="+mn-lt"/>
                    <a:cs typeface="Aparajita" panose="02020603050405020304" pitchFamily="18" charset="0"/>
                  </a:rPr>
                  <a:t>quis</a:t>
                </a:r>
                <a:r>
                  <a:rPr lang="en-CA" sz="1600" b="0" i="0" dirty="0">
                    <a:solidFill>
                      <a:schemeClr val="bg2"/>
                    </a:solidFill>
                    <a:effectLst/>
                    <a:latin typeface="+mn-lt"/>
                    <a:cs typeface="Aparajita" panose="02020603050405020304" pitchFamily="18" charset="0"/>
                  </a:rPr>
                  <a:t> </a:t>
                </a:r>
                <a:r>
                  <a:rPr lang="en-CA" sz="1600" b="0" i="0" dirty="0" err="1">
                    <a:solidFill>
                      <a:schemeClr val="bg2"/>
                    </a:solidFill>
                    <a:effectLst/>
                    <a:latin typeface="+mn-lt"/>
                    <a:cs typeface="Aparajita" panose="02020603050405020304" pitchFamily="18" charset="0"/>
                  </a:rPr>
                  <a:t>nostrud</a:t>
                </a:r>
                <a:r>
                  <a:rPr lang="en-CA" sz="1600" b="0" i="0" dirty="0">
                    <a:solidFill>
                      <a:schemeClr val="bg2"/>
                    </a:solidFill>
                    <a:effectLst/>
                    <a:latin typeface="+mn-lt"/>
                    <a:cs typeface="Aparajita" panose="02020603050405020304" pitchFamily="18" charset="0"/>
                  </a:rPr>
                  <a:t> exercitation.</a:t>
                </a:r>
              </a:p>
            </p:txBody>
          </p:sp>
        </p:grpSp>
        <p:grpSp>
          <p:nvGrpSpPr>
            <p:cNvPr id="33" name="Group 32">
              <a:extLst>
                <a:ext uri="{FF2B5EF4-FFF2-40B4-BE49-F238E27FC236}">
                  <a16:creationId xmlns:a16="http://schemas.microsoft.com/office/drawing/2014/main" id="{959A3EF8-3CD1-5E23-65AA-3FDC63F5BA8D}"/>
                </a:ext>
              </a:extLst>
            </p:cNvPr>
            <p:cNvGrpSpPr/>
            <p:nvPr/>
          </p:nvGrpSpPr>
          <p:grpSpPr>
            <a:xfrm>
              <a:off x="8414659" y="2105871"/>
              <a:ext cx="3558726" cy="3558688"/>
              <a:chOff x="218617" y="2244469"/>
              <a:chExt cx="3558726" cy="3558688"/>
            </a:xfrm>
          </p:grpSpPr>
          <p:sp>
            <p:nvSpPr>
              <p:cNvPr id="34" name="Oval 33">
                <a:extLst>
                  <a:ext uri="{FF2B5EF4-FFF2-40B4-BE49-F238E27FC236}">
                    <a16:creationId xmlns:a16="http://schemas.microsoft.com/office/drawing/2014/main" id="{E824E429-B59A-F22C-9A68-EF0CE62B0566}"/>
                  </a:ext>
                </a:extLst>
              </p:cNvPr>
              <p:cNvSpPr/>
              <p:nvPr/>
            </p:nvSpPr>
            <p:spPr>
              <a:xfrm flipH="1">
                <a:off x="218617" y="2244469"/>
                <a:ext cx="3558726" cy="3558688"/>
              </a:xfrm>
              <a:prstGeom prst="ellipse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CA" dirty="0"/>
              </a:p>
            </p:txBody>
          </p:sp>
          <p:sp>
            <p:nvSpPr>
              <p:cNvPr id="35" name="Google Shape;4822;p73">
                <a:extLst>
                  <a:ext uri="{FF2B5EF4-FFF2-40B4-BE49-F238E27FC236}">
                    <a16:creationId xmlns:a16="http://schemas.microsoft.com/office/drawing/2014/main" id="{002736DA-D7DF-80F4-9B1F-18EF48E79456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403674" y="3075461"/>
                <a:ext cx="3188612" cy="189670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t" anchorCtr="0">
                <a:noAutofit/>
              </a:bodyPr>
              <a:lstStyle>
                <a:defPPr marR="0" lvl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</a:defPPr>
                <a:lvl1pPr marL="457200" marR="0" lvl="0" indent="-31750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Open Sans"/>
                  <a:buNone/>
                  <a:defRPr sz="1400" b="0" i="0" u="none" strike="noStrike" cap="none">
                    <a:solidFill>
                      <a:schemeClr val="dk1"/>
                    </a:solidFill>
                    <a:latin typeface="Open Sans"/>
                    <a:ea typeface="Open Sans"/>
                    <a:cs typeface="Open Sans"/>
                    <a:sym typeface="Open Sans"/>
                  </a:defRPr>
                </a:lvl1pPr>
                <a:lvl2pPr marL="914400" marR="0" lvl="1" indent="-31750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Open Sans"/>
                  <a:buNone/>
                  <a:defRPr sz="1400" b="0" i="0" u="none" strike="noStrike" cap="none">
                    <a:solidFill>
                      <a:schemeClr val="dk1"/>
                    </a:solidFill>
                    <a:latin typeface="Open Sans"/>
                    <a:ea typeface="Open Sans"/>
                    <a:cs typeface="Open Sans"/>
                    <a:sym typeface="Open Sans"/>
                  </a:defRPr>
                </a:lvl2pPr>
                <a:lvl3pPr marL="1371600" marR="0" lvl="2" indent="-31750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Open Sans"/>
                  <a:buNone/>
                  <a:defRPr sz="1400" b="0" i="0" u="none" strike="noStrike" cap="none">
                    <a:solidFill>
                      <a:schemeClr val="dk1"/>
                    </a:solidFill>
                    <a:latin typeface="Open Sans"/>
                    <a:ea typeface="Open Sans"/>
                    <a:cs typeface="Open Sans"/>
                    <a:sym typeface="Open Sans"/>
                  </a:defRPr>
                </a:lvl3pPr>
                <a:lvl4pPr marL="1828800" marR="0" lvl="3" indent="-31750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Open Sans"/>
                  <a:buNone/>
                  <a:defRPr sz="1400" b="0" i="0" u="none" strike="noStrike" cap="none">
                    <a:solidFill>
                      <a:schemeClr val="dk1"/>
                    </a:solidFill>
                    <a:latin typeface="Open Sans"/>
                    <a:ea typeface="Open Sans"/>
                    <a:cs typeface="Open Sans"/>
                    <a:sym typeface="Open Sans"/>
                  </a:defRPr>
                </a:lvl4pPr>
                <a:lvl5pPr marL="2286000" marR="0" lvl="4" indent="-31750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Open Sans"/>
                  <a:buNone/>
                  <a:defRPr sz="1400" b="0" i="0" u="none" strike="noStrike" cap="none">
                    <a:solidFill>
                      <a:schemeClr val="dk1"/>
                    </a:solidFill>
                    <a:latin typeface="Open Sans"/>
                    <a:ea typeface="Open Sans"/>
                    <a:cs typeface="Open Sans"/>
                    <a:sym typeface="Open Sans"/>
                  </a:defRPr>
                </a:lvl5pPr>
                <a:lvl6pPr marL="2743200" marR="0" lvl="5" indent="-31750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Open Sans"/>
                  <a:buNone/>
                  <a:defRPr sz="1400" b="0" i="0" u="none" strike="noStrike" cap="none">
                    <a:solidFill>
                      <a:schemeClr val="dk1"/>
                    </a:solidFill>
                    <a:latin typeface="Open Sans"/>
                    <a:ea typeface="Open Sans"/>
                    <a:cs typeface="Open Sans"/>
                    <a:sym typeface="Open Sans"/>
                  </a:defRPr>
                </a:lvl6pPr>
                <a:lvl7pPr marL="3200400" marR="0" lvl="6" indent="-31750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Open Sans"/>
                  <a:buNone/>
                  <a:defRPr sz="1400" b="0" i="0" u="none" strike="noStrike" cap="none">
                    <a:solidFill>
                      <a:schemeClr val="dk1"/>
                    </a:solidFill>
                    <a:latin typeface="Open Sans"/>
                    <a:ea typeface="Open Sans"/>
                    <a:cs typeface="Open Sans"/>
                    <a:sym typeface="Open Sans"/>
                  </a:defRPr>
                </a:lvl7pPr>
                <a:lvl8pPr marL="3657600" marR="0" lvl="7" indent="-31750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Open Sans"/>
                  <a:buNone/>
                  <a:defRPr sz="1400" b="0" i="0" u="none" strike="noStrike" cap="none">
                    <a:solidFill>
                      <a:schemeClr val="dk1"/>
                    </a:solidFill>
                    <a:latin typeface="Open Sans"/>
                    <a:ea typeface="Open Sans"/>
                    <a:cs typeface="Open Sans"/>
                    <a:sym typeface="Open Sans"/>
                  </a:defRPr>
                </a:lvl8pPr>
                <a:lvl9pPr marL="4114800" marR="0" lvl="8" indent="-31750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Open Sans"/>
                  <a:buNone/>
                  <a:defRPr sz="1400" b="0" i="0" u="none" strike="noStrike" cap="none">
                    <a:solidFill>
                      <a:schemeClr val="dk1"/>
                    </a:solidFill>
                    <a:latin typeface="Open Sans"/>
                    <a:ea typeface="Open Sans"/>
                    <a:cs typeface="Open Sans"/>
                    <a:sym typeface="Open Sans"/>
                  </a:defRPr>
                </a:lvl9pPr>
              </a:lstStyle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tabLst/>
                  <a:defRPr/>
                </a:pPr>
                <a:r>
                  <a:rPr lang="en-CA" sz="1600" b="0" i="0" dirty="0">
                    <a:solidFill>
                      <a:schemeClr val="bg2"/>
                    </a:solidFill>
                    <a:effectLst/>
                    <a:latin typeface="+mn-lt"/>
                    <a:cs typeface="Aparajita" panose="02020603050405020304" pitchFamily="18" charset="0"/>
                  </a:rPr>
                  <a:t>Lorem ipsum dolor sit </a:t>
                </a:r>
                <a:r>
                  <a:rPr lang="en-CA" sz="1600" b="0" i="0" dirty="0" err="1">
                    <a:solidFill>
                      <a:schemeClr val="bg2"/>
                    </a:solidFill>
                    <a:effectLst/>
                    <a:latin typeface="+mn-lt"/>
                    <a:cs typeface="Aparajita" panose="02020603050405020304" pitchFamily="18" charset="0"/>
                  </a:rPr>
                  <a:t>amet</a:t>
                </a:r>
                <a:r>
                  <a:rPr lang="en-CA" sz="1600" b="0" i="0" dirty="0">
                    <a:solidFill>
                      <a:schemeClr val="bg2"/>
                    </a:solidFill>
                    <a:effectLst/>
                    <a:latin typeface="+mn-lt"/>
                    <a:cs typeface="Aparajita" panose="02020603050405020304" pitchFamily="18" charset="0"/>
                  </a:rPr>
                  <a:t>, </a:t>
                </a:r>
                <a:r>
                  <a:rPr lang="en-CA" sz="1600" b="0" i="0" dirty="0" err="1">
                    <a:solidFill>
                      <a:schemeClr val="bg2"/>
                    </a:solidFill>
                    <a:effectLst/>
                    <a:latin typeface="+mn-lt"/>
                    <a:cs typeface="Aparajita" panose="02020603050405020304" pitchFamily="18" charset="0"/>
                  </a:rPr>
                  <a:t>consectetur</a:t>
                </a:r>
                <a:r>
                  <a:rPr lang="en-CA" sz="1600" b="0" i="0" dirty="0">
                    <a:solidFill>
                      <a:schemeClr val="bg2"/>
                    </a:solidFill>
                    <a:effectLst/>
                    <a:latin typeface="+mn-lt"/>
                    <a:cs typeface="Aparajita" panose="02020603050405020304" pitchFamily="18" charset="0"/>
                  </a:rPr>
                  <a:t> </a:t>
                </a:r>
                <a:r>
                  <a:rPr lang="en-CA" sz="1600" b="0" i="0" dirty="0" err="1">
                    <a:solidFill>
                      <a:schemeClr val="bg2"/>
                    </a:solidFill>
                    <a:effectLst/>
                    <a:latin typeface="+mn-lt"/>
                    <a:cs typeface="Aparajita" panose="02020603050405020304" pitchFamily="18" charset="0"/>
                  </a:rPr>
                  <a:t>adipiscing</a:t>
                </a:r>
                <a:r>
                  <a:rPr lang="en-CA" sz="1600" b="0" i="0" dirty="0">
                    <a:solidFill>
                      <a:schemeClr val="bg2"/>
                    </a:solidFill>
                    <a:effectLst/>
                    <a:latin typeface="+mn-lt"/>
                    <a:cs typeface="Aparajita" panose="02020603050405020304" pitchFamily="18" charset="0"/>
                  </a:rPr>
                  <a:t> </a:t>
                </a:r>
                <a:r>
                  <a:rPr lang="en-CA" sz="1600" b="0" i="0" dirty="0" err="1">
                    <a:solidFill>
                      <a:schemeClr val="bg2"/>
                    </a:solidFill>
                    <a:effectLst/>
                    <a:latin typeface="+mn-lt"/>
                    <a:cs typeface="Aparajita" panose="02020603050405020304" pitchFamily="18" charset="0"/>
                  </a:rPr>
                  <a:t>elit</a:t>
                </a:r>
                <a:r>
                  <a:rPr lang="en-CA" sz="1600" b="0" i="0" dirty="0">
                    <a:solidFill>
                      <a:schemeClr val="bg2"/>
                    </a:solidFill>
                    <a:effectLst/>
                    <a:latin typeface="+mn-lt"/>
                    <a:cs typeface="Aparajita" panose="02020603050405020304" pitchFamily="18" charset="0"/>
                  </a:rPr>
                  <a:t>, sed do </a:t>
                </a:r>
                <a:r>
                  <a:rPr lang="en-CA" sz="1600" b="0" i="0" dirty="0" err="1">
                    <a:solidFill>
                      <a:schemeClr val="bg2"/>
                    </a:solidFill>
                    <a:effectLst/>
                    <a:latin typeface="+mn-lt"/>
                    <a:cs typeface="Aparajita" panose="02020603050405020304" pitchFamily="18" charset="0"/>
                  </a:rPr>
                  <a:t>eiusmod</a:t>
                </a:r>
                <a:r>
                  <a:rPr lang="en-CA" sz="1600" b="0" i="0" dirty="0">
                    <a:solidFill>
                      <a:schemeClr val="bg2"/>
                    </a:solidFill>
                    <a:effectLst/>
                    <a:latin typeface="+mn-lt"/>
                    <a:cs typeface="Aparajita" panose="02020603050405020304" pitchFamily="18" charset="0"/>
                  </a:rPr>
                  <a:t> </a:t>
                </a:r>
                <a:r>
                  <a:rPr lang="en-CA" sz="1600" b="0" i="0" dirty="0" err="1">
                    <a:solidFill>
                      <a:schemeClr val="bg2"/>
                    </a:solidFill>
                    <a:effectLst/>
                    <a:latin typeface="+mn-lt"/>
                    <a:cs typeface="Aparajita" panose="02020603050405020304" pitchFamily="18" charset="0"/>
                  </a:rPr>
                  <a:t>tempor</a:t>
                </a:r>
                <a:r>
                  <a:rPr lang="en-CA" sz="1600" b="0" i="0" dirty="0">
                    <a:solidFill>
                      <a:schemeClr val="bg2"/>
                    </a:solidFill>
                    <a:effectLst/>
                    <a:latin typeface="+mn-lt"/>
                    <a:cs typeface="Aparajita" panose="02020603050405020304" pitchFamily="18" charset="0"/>
                  </a:rPr>
                  <a:t> </a:t>
                </a:r>
                <a:r>
                  <a:rPr lang="en-CA" sz="1600" b="0" i="0" dirty="0" err="1">
                    <a:solidFill>
                      <a:schemeClr val="bg2"/>
                    </a:solidFill>
                    <a:effectLst/>
                    <a:latin typeface="+mn-lt"/>
                    <a:cs typeface="Aparajita" panose="02020603050405020304" pitchFamily="18" charset="0"/>
                  </a:rPr>
                  <a:t>incididunt</a:t>
                </a:r>
                <a:r>
                  <a:rPr lang="en-CA" sz="1600" b="0" i="0" dirty="0">
                    <a:solidFill>
                      <a:schemeClr val="bg2"/>
                    </a:solidFill>
                    <a:effectLst/>
                    <a:latin typeface="+mn-lt"/>
                    <a:cs typeface="Aparajita" panose="02020603050405020304" pitchFamily="18" charset="0"/>
                  </a:rPr>
                  <a:t> </a:t>
                </a:r>
                <a:r>
                  <a:rPr lang="en-CA" sz="1600" b="0" i="0" dirty="0" err="1">
                    <a:solidFill>
                      <a:schemeClr val="bg2"/>
                    </a:solidFill>
                    <a:effectLst/>
                    <a:latin typeface="+mn-lt"/>
                    <a:cs typeface="Aparajita" panose="02020603050405020304" pitchFamily="18" charset="0"/>
                  </a:rPr>
                  <a:t>ut</a:t>
                </a:r>
                <a:r>
                  <a:rPr lang="en-CA" sz="1600" b="0" i="0" dirty="0">
                    <a:solidFill>
                      <a:schemeClr val="bg2"/>
                    </a:solidFill>
                    <a:effectLst/>
                    <a:latin typeface="+mn-lt"/>
                    <a:cs typeface="Aparajita" panose="02020603050405020304" pitchFamily="18" charset="0"/>
                  </a:rPr>
                  <a:t> labore et dolore magna </a:t>
                </a:r>
                <a:r>
                  <a:rPr lang="en-CA" sz="1600" b="0" i="0" dirty="0" err="1">
                    <a:solidFill>
                      <a:schemeClr val="bg2"/>
                    </a:solidFill>
                    <a:effectLst/>
                    <a:latin typeface="+mn-lt"/>
                    <a:cs typeface="Aparajita" panose="02020603050405020304" pitchFamily="18" charset="0"/>
                  </a:rPr>
                  <a:t>aliqua</a:t>
                </a:r>
                <a:r>
                  <a:rPr lang="en-CA" sz="1600" b="0" i="0" dirty="0">
                    <a:solidFill>
                      <a:schemeClr val="bg2"/>
                    </a:solidFill>
                    <a:effectLst/>
                    <a:latin typeface="+mn-lt"/>
                    <a:cs typeface="Aparajita" panose="02020603050405020304" pitchFamily="18" charset="0"/>
                  </a:rPr>
                  <a:t>. Ut </a:t>
                </a:r>
                <a:r>
                  <a:rPr lang="en-CA" sz="1600" b="0" i="0" dirty="0" err="1">
                    <a:solidFill>
                      <a:schemeClr val="bg2"/>
                    </a:solidFill>
                    <a:effectLst/>
                    <a:latin typeface="+mn-lt"/>
                    <a:cs typeface="Aparajita" panose="02020603050405020304" pitchFamily="18" charset="0"/>
                  </a:rPr>
                  <a:t>enim</a:t>
                </a:r>
                <a:r>
                  <a:rPr lang="en-CA" sz="1600" b="0" i="0" dirty="0">
                    <a:solidFill>
                      <a:schemeClr val="bg2"/>
                    </a:solidFill>
                    <a:effectLst/>
                    <a:latin typeface="+mn-lt"/>
                    <a:cs typeface="Aparajita" panose="02020603050405020304" pitchFamily="18" charset="0"/>
                  </a:rPr>
                  <a:t> ad minim </a:t>
                </a:r>
                <a:r>
                  <a:rPr lang="en-CA" sz="1600" b="0" i="0" dirty="0" err="1">
                    <a:solidFill>
                      <a:schemeClr val="bg2"/>
                    </a:solidFill>
                    <a:effectLst/>
                    <a:latin typeface="+mn-lt"/>
                    <a:cs typeface="Aparajita" panose="02020603050405020304" pitchFamily="18" charset="0"/>
                  </a:rPr>
                  <a:t>veniam</a:t>
                </a:r>
                <a:r>
                  <a:rPr lang="en-CA" sz="1600" b="0" i="0" dirty="0">
                    <a:solidFill>
                      <a:schemeClr val="bg2"/>
                    </a:solidFill>
                    <a:effectLst/>
                    <a:latin typeface="+mn-lt"/>
                    <a:cs typeface="Aparajita" panose="02020603050405020304" pitchFamily="18" charset="0"/>
                  </a:rPr>
                  <a:t>, </a:t>
                </a:r>
                <a:r>
                  <a:rPr lang="en-CA" sz="1600" b="0" i="0" dirty="0" err="1">
                    <a:solidFill>
                      <a:schemeClr val="bg2"/>
                    </a:solidFill>
                    <a:effectLst/>
                    <a:latin typeface="+mn-lt"/>
                    <a:cs typeface="Aparajita" panose="02020603050405020304" pitchFamily="18" charset="0"/>
                  </a:rPr>
                  <a:t>quis</a:t>
                </a:r>
                <a:r>
                  <a:rPr lang="en-CA" sz="1600" b="0" i="0" dirty="0">
                    <a:solidFill>
                      <a:schemeClr val="bg2"/>
                    </a:solidFill>
                    <a:effectLst/>
                    <a:latin typeface="+mn-lt"/>
                    <a:cs typeface="Aparajita" panose="02020603050405020304" pitchFamily="18" charset="0"/>
                  </a:rPr>
                  <a:t> </a:t>
                </a:r>
                <a:r>
                  <a:rPr lang="en-CA" sz="1600" b="0" i="0" dirty="0" err="1">
                    <a:solidFill>
                      <a:schemeClr val="bg2"/>
                    </a:solidFill>
                    <a:effectLst/>
                    <a:latin typeface="+mn-lt"/>
                    <a:cs typeface="Aparajita" panose="02020603050405020304" pitchFamily="18" charset="0"/>
                  </a:rPr>
                  <a:t>nostrud</a:t>
                </a:r>
                <a:r>
                  <a:rPr lang="en-CA" sz="1600" b="0" i="0" dirty="0">
                    <a:solidFill>
                      <a:schemeClr val="bg2"/>
                    </a:solidFill>
                    <a:effectLst/>
                    <a:latin typeface="+mn-lt"/>
                    <a:cs typeface="Aparajita" panose="02020603050405020304" pitchFamily="18" charset="0"/>
                  </a:rPr>
                  <a:t> exercitation.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239523618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 6">
            <a:extLst>
              <a:ext uri="{FF2B5EF4-FFF2-40B4-BE49-F238E27FC236}">
                <a16:creationId xmlns:a16="http://schemas.microsoft.com/office/drawing/2014/main" id="{E9F35FD1-593F-A97F-AAFC-6207263FF56A}"/>
              </a:ext>
            </a:extLst>
          </p:cNvPr>
          <p:cNvGrpSpPr/>
          <p:nvPr/>
        </p:nvGrpSpPr>
        <p:grpSpPr>
          <a:xfrm>
            <a:off x="903001" y="4069907"/>
            <a:ext cx="10395167" cy="1726296"/>
            <a:chOff x="903001" y="4069907"/>
            <a:chExt cx="10395167" cy="1726296"/>
          </a:xfrm>
        </p:grpSpPr>
        <p:grpSp>
          <p:nvGrpSpPr>
            <p:cNvPr id="48" name="Group 47">
              <a:extLst>
                <a:ext uri="{FF2B5EF4-FFF2-40B4-BE49-F238E27FC236}">
                  <a16:creationId xmlns:a16="http://schemas.microsoft.com/office/drawing/2014/main" id="{C34AFBFE-CCB6-E3FC-1C13-FAE8B7B7E5AF}"/>
                </a:ext>
              </a:extLst>
            </p:cNvPr>
            <p:cNvGrpSpPr/>
            <p:nvPr/>
          </p:nvGrpSpPr>
          <p:grpSpPr>
            <a:xfrm>
              <a:off x="903001" y="4073745"/>
              <a:ext cx="2059549" cy="1722458"/>
              <a:chOff x="990371" y="4435695"/>
              <a:chExt cx="2059549" cy="1722458"/>
            </a:xfrm>
          </p:grpSpPr>
          <p:grpSp>
            <p:nvGrpSpPr>
              <p:cNvPr id="23" name="Group 22">
                <a:extLst>
                  <a:ext uri="{FF2B5EF4-FFF2-40B4-BE49-F238E27FC236}">
                    <a16:creationId xmlns:a16="http://schemas.microsoft.com/office/drawing/2014/main" id="{765D4B58-5496-0DEA-8952-1F72CCFCF00E}"/>
                  </a:ext>
                </a:extLst>
              </p:cNvPr>
              <p:cNvGrpSpPr/>
              <p:nvPr/>
            </p:nvGrpSpPr>
            <p:grpSpPr>
              <a:xfrm>
                <a:off x="991844" y="4435695"/>
                <a:ext cx="2058076" cy="724349"/>
                <a:chOff x="1536792" y="3983204"/>
                <a:chExt cx="2058076" cy="724349"/>
              </a:xfrm>
            </p:grpSpPr>
            <p:sp>
              <p:nvSpPr>
                <p:cNvPr id="46" name="TextBox 45">
                  <a:extLst>
                    <a:ext uri="{FF2B5EF4-FFF2-40B4-BE49-F238E27FC236}">
                      <a16:creationId xmlns:a16="http://schemas.microsoft.com/office/drawing/2014/main" id="{ED3C896A-D777-E4A4-E855-F408C3AE689B}"/>
                    </a:ext>
                  </a:extLst>
                </p:cNvPr>
                <p:cNvSpPr txBox="1"/>
                <p:nvPr/>
              </p:nvSpPr>
              <p:spPr>
                <a:xfrm>
                  <a:off x="1536792" y="3983204"/>
                  <a:ext cx="2058076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 fontAlgn="base"/>
                  <a:r>
                    <a:rPr lang="en-CA" sz="1600" b="1" i="0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latin typeface="+mj-lt"/>
                      <a:ea typeface="Roboto" panose="02000000000000000000" pitchFamily="2" charset="0"/>
                      <a:cs typeface="Aparajita" panose="02020603050405020304" pitchFamily="18" charset="0"/>
                    </a:rPr>
                    <a:t>Lorem ipsum</a:t>
                  </a:r>
                  <a:endParaRPr lang="en-CA" sz="1600" b="1" i="0" strike="noStrike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latin typeface="+mj-lt"/>
                  </a:endParaRPr>
                </a:p>
              </p:txBody>
            </p:sp>
            <p:sp>
              <p:nvSpPr>
                <p:cNvPr id="47" name="TextBox 46">
                  <a:extLst>
                    <a:ext uri="{FF2B5EF4-FFF2-40B4-BE49-F238E27FC236}">
                      <a16:creationId xmlns:a16="http://schemas.microsoft.com/office/drawing/2014/main" id="{28EA60B9-A089-5730-9DC8-AB35A1C84E4D}"/>
                    </a:ext>
                  </a:extLst>
                </p:cNvPr>
                <p:cNvSpPr txBox="1"/>
                <p:nvPr/>
              </p:nvSpPr>
              <p:spPr>
                <a:xfrm>
                  <a:off x="1723324" y="4399776"/>
                  <a:ext cx="1685013" cy="307777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/>
                  <a:r>
                    <a:rPr lang="en-CA" sz="1400" i="0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ea typeface="Roboto" panose="02000000000000000000" pitchFamily="2" charset="0"/>
                      <a:cs typeface="Aparajita" panose="02020603050405020304" pitchFamily="18" charset="0"/>
                    </a:rPr>
                    <a:t>Lorem ipsum</a:t>
                  </a:r>
                  <a:endParaRPr lang="en-CA" sz="140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292BE906-4BAB-D1B7-4B6E-4E4C7A757EDB}"/>
                  </a:ext>
                </a:extLst>
              </p:cNvPr>
              <p:cNvSpPr txBox="1"/>
              <p:nvPr/>
            </p:nvSpPr>
            <p:spPr>
              <a:xfrm>
                <a:off x="990371" y="5219434"/>
                <a:ext cx="1989501" cy="93871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/>
                <a:r>
                  <a:rPr lang="en-CA" sz="110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ea typeface="Roboto" panose="02000000000000000000" pitchFamily="2" charset="0"/>
                    <a:cs typeface="Aparajita" panose="02020603050405020304" pitchFamily="18" charset="0"/>
                  </a:rPr>
                  <a:t>Lorem ipsum dolor sit </a:t>
                </a:r>
                <a:r>
                  <a:rPr lang="en-CA" sz="1100" i="0" dirty="0" err="1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ea typeface="Roboto" panose="02000000000000000000" pitchFamily="2" charset="0"/>
                    <a:cs typeface="Aparajita" panose="02020603050405020304" pitchFamily="18" charset="0"/>
                  </a:rPr>
                  <a:t>amet</a:t>
                </a:r>
                <a:r>
                  <a:rPr lang="en-CA" sz="110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ea typeface="Roboto" panose="02000000000000000000" pitchFamily="2" charset="0"/>
                    <a:cs typeface="Aparajita" panose="02020603050405020304" pitchFamily="18" charset="0"/>
                  </a:rPr>
                  <a:t>, </a:t>
                </a:r>
                <a:r>
                  <a:rPr lang="en-CA" sz="1100" i="0" dirty="0" err="1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ea typeface="Roboto" panose="02000000000000000000" pitchFamily="2" charset="0"/>
                    <a:cs typeface="Aparajita" panose="02020603050405020304" pitchFamily="18" charset="0"/>
                  </a:rPr>
                  <a:t>consectetur</a:t>
                </a:r>
                <a:r>
                  <a:rPr lang="en-CA" sz="110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ea typeface="Roboto" panose="02000000000000000000" pitchFamily="2" charset="0"/>
                    <a:cs typeface="Aparajita" panose="02020603050405020304" pitchFamily="18" charset="0"/>
                  </a:rPr>
                  <a:t> </a:t>
                </a:r>
                <a:r>
                  <a:rPr lang="en-CA" sz="1100" i="0" dirty="0" err="1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ea typeface="Roboto" panose="02000000000000000000" pitchFamily="2" charset="0"/>
                    <a:cs typeface="Aparajita" panose="02020603050405020304" pitchFamily="18" charset="0"/>
                  </a:rPr>
                  <a:t>adipiscing</a:t>
                </a:r>
                <a:r>
                  <a:rPr lang="en-CA" sz="110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ea typeface="Roboto" panose="02000000000000000000" pitchFamily="2" charset="0"/>
                    <a:cs typeface="Aparajita" panose="02020603050405020304" pitchFamily="18" charset="0"/>
                  </a:rPr>
                  <a:t> </a:t>
                </a:r>
                <a:r>
                  <a:rPr lang="en-CA" sz="1100" i="0" dirty="0" err="1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ea typeface="Roboto" panose="02000000000000000000" pitchFamily="2" charset="0"/>
                    <a:cs typeface="Aparajita" panose="02020603050405020304" pitchFamily="18" charset="0"/>
                  </a:rPr>
                  <a:t>elit</a:t>
                </a:r>
                <a:r>
                  <a:rPr lang="en-CA" sz="110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ea typeface="Roboto" panose="02000000000000000000" pitchFamily="2" charset="0"/>
                    <a:cs typeface="Aparajita" panose="02020603050405020304" pitchFamily="18" charset="0"/>
                  </a:rPr>
                  <a:t>, sed do </a:t>
                </a:r>
                <a:r>
                  <a:rPr lang="en-CA" sz="1100" i="0" dirty="0" err="1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ea typeface="Roboto" panose="02000000000000000000" pitchFamily="2" charset="0"/>
                    <a:cs typeface="Aparajita" panose="02020603050405020304" pitchFamily="18" charset="0"/>
                  </a:rPr>
                  <a:t>eiusmod</a:t>
                </a:r>
                <a:r>
                  <a:rPr lang="en-CA" sz="110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ea typeface="Roboto" panose="02000000000000000000" pitchFamily="2" charset="0"/>
                    <a:cs typeface="Aparajita" panose="02020603050405020304" pitchFamily="18" charset="0"/>
                  </a:rPr>
                  <a:t> </a:t>
                </a:r>
                <a:r>
                  <a:rPr lang="en-CA" sz="1100" i="0" dirty="0" err="1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ea typeface="Roboto" panose="02000000000000000000" pitchFamily="2" charset="0"/>
                    <a:cs typeface="Aparajita" panose="02020603050405020304" pitchFamily="18" charset="0"/>
                  </a:rPr>
                  <a:t>tempor</a:t>
                </a:r>
                <a:r>
                  <a:rPr lang="en-CA" sz="110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ea typeface="Roboto" panose="02000000000000000000" pitchFamily="2" charset="0"/>
                    <a:cs typeface="Aparajita" panose="02020603050405020304" pitchFamily="18" charset="0"/>
                  </a:rPr>
                  <a:t> </a:t>
                </a:r>
                <a:r>
                  <a:rPr lang="en-CA" sz="1100" i="0" dirty="0" err="1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ea typeface="Roboto" panose="02000000000000000000" pitchFamily="2" charset="0"/>
                    <a:cs typeface="Aparajita" panose="02020603050405020304" pitchFamily="18" charset="0"/>
                  </a:rPr>
                  <a:t>incididunt</a:t>
                </a:r>
                <a:r>
                  <a:rPr lang="en-CA" sz="110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ea typeface="Roboto" panose="02000000000000000000" pitchFamily="2" charset="0"/>
                    <a:cs typeface="Aparajita" panose="02020603050405020304" pitchFamily="18" charset="0"/>
                  </a:rPr>
                  <a:t> </a:t>
                </a:r>
                <a:r>
                  <a:rPr lang="en-CA" sz="1100" i="0" dirty="0" err="1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ea typeface="Roboto" panose="02000000000000000000" pitchFamily="2" charset="0"/>
                    <a:cs typeface="Aparajita" panose="02020603050405020304" pitchFamily="18" charset="0"/>
                  </a:rPr>
                  <a:t>ut</a:t>
                </a:r>
                <a:r>
                  <a:rPr lang="en-CA" sz="110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ea typeface="Roboto" panose="02000000000000000000" pitchFamily="2" charset="0"/>
                    <a:cs typeface="Aparajita" panose="02020603050405020304" pitchFamily="18" charset="0"/>
                  </a:rPr>
                  <a:t> labore et dolore magna </a:t>
                </a:r>
                <a:r>
                  <a:rPr lang="en-CA" sz="1100" i="0" dirty="0" err="1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ea typeface="Roboto" panose="02000000000000000000" pitchFamily="2" charset="0"/>
                    <a:cs typeface="Aparajita" panose="02020603050405020304" pitchFamily="18" charset="0"/>
                  </a:rPr>
                  <a:t>aliqua</a:t>
                </a:r>
                <a:r>
                  <a:rPr lang="en-CA" sz="110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ea typeface="Roboto" panose="02000000000000000000" pitchFamily="2" charset="0"/>
                    <a:cs typeface="Aparajita" panose="02020603050405020304" pitchFamily="18" charset="0"/>
                  </a:rPr>
                  <a:t>.</a:t>
                </a:r>
              </a:p>
            </p:txBody>
          </p:sp>
        </p:grpSp>
        <p:grpSp>
          <p:nvGrpSpPr>
            <p:cNvPr id="25" name="Group 24">
              <a:extLst>
                <a:ext uri="{FF2B5EF4-FFF2-40B4-BE49-F238E27FC236}">
                  <a16:creationId xmlns:a16="http://schemas.microsoft.com/office/drawing/2014/main" id="{AB47FAD8-3790-479D-25BD-E9DBF867FEA2}"/>
                </a:ext>
              </a:extLst>
            </p:cNvPr>
            <p:cNvGrpSpPr/>
            <p:nvPr/>
          </p:nvGrpSpPr>
          <p:grpSpPr>
            <a:xfrm>
              <a:off x="5034597" y="4073745"/>
              <a:ext cx="2122808" cy="1722458"/>
              <a:chOff x="3747452" y="4215093"/>
              <a:chExt cx="2122808" cy="1722458"/>
            </a:xfrm>
          </p:grpSpPr>
          <p:grpSp>
            <p:nvGrpSpPr>
              <p:cNvPr id="42" name="Group 41">
                <a:extLst>
                  <a:ext uri="{FF2B5EF4-FFF2-40B4-BE49-F238E27FC236}">
                    <a16:creationId xmlns:a16="http://schemas.microsoft.com/office/drawing/2014/main" id="{0068E36D-B06E-A84C-213B-CEB0B53AE2F8}"/>
                  </a:ext>
                </a:extLst>
              </p:cNvPr>
              <p:cNvGrpSpPr/>
              <p:nvPr/>
            </p:nvGrpSpPr>
            <p:grpSpPr>
              <a:xfrm>
                <a:off x="3747452" y="4215093"/>
                <a:ext cx="2122808" cy="724349"/>
                <a:chOff x="3712118" y="3983204"/>
                <a:chExt cx="2122808" cy="724349"/>
              </a:xfrm>
            </p:grpSpPr>
            <p:sp>
              <p:nvSpPr>
                <p:cNvPr id="44" name="TextBox 43">
                  <a:extLst>
                    <a:ext uri="{FF2B5EF4-FFF2-40B4-BE49-F238E27FC236}">
                      <a16:creationId xmlns:a16="http://schemas.microsoft.com/office/drawing/2014/main" id="{9036DB18-1007-C387-2BB1-12252EEAAC61}"/>
                    </a:ext>
                  </a:extLst>
                </p:cNvPr>
                <p:cNvSpPr txBox="1"/>
                <p:nvPr/>
              </p:nvSpPr>
              <p:spPr>
                <a:xfrm>
                  <a:off x="3712118" y="3983204"/>
                  <a:ext cx="2122808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 fontAlgn="base"/>
                  <a:r>
                    <a:rPr lang="en-CA" sz="1600" b="1" i="0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latin typeface="+mj-lt"/>
                      <a:ea typeface="Roboto" panose="02000000000000000000" pitchFamily="2" charset="0"/>
                      <a:cs typeface="Aparajita" panose="02020603050405020304" pitchFamily="18" charset="0"/>
                    </a:rPr>
                    <a:t>Lorem ipsum</a:t>
                  </a:r>
                  <a:endParaRPr lang="en-CA" sz="1600" b="1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latin typeface="+mj-lt"/>
                  </a:endParaRPr>
                </a:p>
              </p:txBody>
            </p:sp>
            <p:sp>
              <p:nvSpPr>
                <p:cNvPr id="45" name="TextBox 44">
                  <a:extLst>
                    <a:ext uri="{FF2B5EF4-FFF2-40B4-BE49-F238E27FC236}">
                      <a16:creationId xmlns:a16="http://schemas.microsoft.com/office/drawing/2014/main" id="{D07E3E09-515B-F6F5-486E-7BD6762B0D72}"/>
                    </a:ext>
                  </a:extLst>
                </p:cNvPr>
                <p:cNvSpPr txBox="1"/>
                <p:nvPr/>
              </p:nvSpPr>
              <p:spPr>
                <a:xfrm>
                  <a:off x="3931016" y="4399776"/>
                  <a:ext cx="1685013" cy="307777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/>
                  <a:r>
                    <a:rPr lang="en-CA" sz="1400" i="0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ea typeface="Roboto" panose="02000000000000000000" pitchFamily="2" charset="0"/>
                      <a:cs typeface="Aparajita" panose="02020603050405020304" pitchFamily="18" charset="0"/>
                    </a:rPr>
                    <a:t>Lorem ipsum</a:t>
                  </a:r>
                  <a:endParaRPr lang="en-US" sz="140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B0502432-A2A6-71BB-1228-1DE1BBC8BD3D}"/>
                  </a:ext>
                </a:extLst>
              </p:cNvPr>
              <p:cNvSpPr txBox="1"/>
              <p:nvPr/>
            </p:nvSpPr>
            <p:spPr>
              <a:xfrm>
                <a:off x="3814106" y="4998832"/>
                <a:ext cx="1989501" cy="93871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/>
                <a:r>
                  <a:rPr lang="en-CA" sz="110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ea typeface="Roboto" panose="02000000000000000000" pitchFamily="2" charset="0"/>
                    <a:cs typeface="Aparajita" panose="02020603050405020304" pitchFamily="18" charset="0"/>
                  </a:rPr>
                  <a:t>Lorem ipsum dolor sit </a:t>
                </a:r>
                <a:r>
                  <a:rPr lang="en-CA" sz="1100" i="0" dirty="0" err="1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ea typeface="Roboto" panose="02000000000000000000" pitchFamily="2" charset="0"/>
                    <a:cs typeface="Aparajita" panose="02020603050405020304" pitchFamily="18" charset="0"/>
                  </a:rPr>
                  <a:t>amet</a:t>
                </a:r>
                <a:r>
                  <a:rPr lang="en-CA" sz="110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ea typeface="Roboto" panose="02000000000000000000" pitchFamily="2" charset="0"/>
                    <a:cs typeface="Aparajita" panose="02020603050405020304" pitchFamily="18" charset="0"/>
                  </a:rPr>
                  <a:t>, </a:t>
                </a:r>
                <a:r>
                  <a:rPr lang="en-CA" sz="1100" i="0" dirty="0" err="1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ea typeface="Roboto" panose="02000000000000000000" pitchFamily="2" charset="0"/>
                    <a:cs typeface="Aparajita" panose="02020603050405020304" pitchFamily="18" charset="0"/>
                  </a:rPr>
                  <a:t>consectetur</a:t>
                </a:r>
                <a:r>
                  <a:rPr lang="en-CA" sz="110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ea typeface="Roboto" panose="02000000000000000000" pitchFamily="2" charset="0"/>
                    <a:cs typeface="Aparajita" panose="02020603050405020304" pitchFamily="18" charset="0"/>
                  </a:rPr>
                  <a:t> </a:t>
                </a:r>
                <a:r>
                  <a:rPr lang="en-CA" sz="1100" i="0" dirty="0" err="1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ea typeface="Roboto" panose="02000000000000000000" pitchFamily="2" charset="0"/>
                    <a:cs typeface="Aparajita" panose="02020603050405020304" pitchFamily="18" charset="0"/>
                  </a:rPr>
                  <a:t>adipiscing</a:t>
                </a:r>
                <a:r>
                  <a:rPr lang="en-CA" sz="110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ea typeface="Roboto" panose="02000000000000000000" pitchFamily="2" charset="0"/>
                    <a:cs typeface="Aparajita" panose="02020603050405020304" pitchFamily="18" charset="0"/>
                  </a:rPr>
                  <a:t> </a:t>
                </a:r>
                <a:r>
                  <a:rPr lang="en-CA" sz="1100" i="0" dirty="0" err="1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ea typeface="Roboto" panose="02000000000000000000" pitchFamily="2" charset="0"/>
                    <a:cs typeface="Aparajita" panose="02020603050405020304" pitchFamily="18" charset="0"/>
                  </a:rPr>
                  <a:t>elit</a:t>
                </a:r>
                <a:r>
                  <a:rPr lang="en-CA" sz="110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ea typeface="Roboto" panose="02000000000000000000" pitchFamily="2" charset="0"/>
                    <a:cs typeface="Aparajita" panose="02020603050405020304" pitchFamily="18" charset="0"/>
                  </a:rPr>
                  <a:t>, sed do </a:t>
                </a:r>
                <a:r>
                  <a:rPr lang="en-CA" sz="1100" i="0" dirty="0" err="1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ea typeface="Roboto" panose="02000000000000000000" pitchFamily="2" charset="0"/>
                    <a:cs typeface="Aparajita" panose="02020603050405020304" pitchFamily="18" charset="0"/>
                  </a:rPr>
                  <a:t>eiusmod</a:t>
                </a:r>
                <a:r>
                  <a:rPr lang="en-CA" sz="110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ea typeface="Roboto" panose="02000000000000000000" pitchFamily="2" charset="0"/>
                    <a:cs typeface="Aparajita" panose="02020603050405020304" pitchFamily="18" charset="0"/>
                  </a:rPr>
                  <a:t> </a:t>
                </a:r>
                <a:r>
                  <a:rPr lang="en-CA" sz="1100" i="0" dirty="0" err="1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ea typeface="Roboto" panose="02000000000000000000" pitchFamily="2" charset="0"/>
                    <a:cs typeface="Aparajita" panose="02020603050405020304" pitchFamily="18" charset="0"/>
                  </a:rPr>
                  <a:t>tempor</a:t>
                </a:r>
                <a:r>
                  <a:rPr lang="en-CA" sz="110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ea typeface="Roboto" panose="02000000000000000000" pitchFamily="2" charset="0"/>
                    <a:cs typeface="Aparajita" panose="02020603050405020304" pitchFamily="18" charset="0"/>
                  </a:rPr>
                  <a:t> </a:t>
                </a:r>
                <a:r>
                  <a:rPr lang="en-CA" sz="1100" i="0" dirty="0" err="1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ea typeface="Roboto" panose="02000000000000000000" pitchFamily="2" charset="0"/>
                    <a:cs typeface="Aparajita" panose="02020603050405020304" pitchFamily="18" charset="0"/>
                  </a:rPr>
                  <a:t>incididunt</a:t>
                </a:r>
                <a:r>
                  <a:rPr lang="en-CA" sz="110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ea typeface="Roboto" panose="02000000000000000000" pitchFamily="2" charset="0"/>
                    <a:cs typeface="Aparajita" panose="02020603050405020304" pitchFamily="18" charset="0"/>
                  </a:rPr>
                  <a:t> </a:t>
                </a:r>
                <a:r>
                  <a:rPr lang="en-CA" sz="1100" i="0" dirty="0" err="1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ea typeface="Roboto" panose="02000000000000000000" pitchFamily="2" charset="0"/>
                    <a:cs typeface="Aparajita" panose="02020603050405020304" pitchFamily="18" charset="0"/>
                  </a:rPr>
                  <a:t>ut</a:t>
                </a:r>
                <a:r>
                  <a:rPr lang="en-CA" sz="110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ea typeface="Roboto" panose="02000000000000000000" pitchFamily="2" charset="0"/>
                    <a:cs typeface="Aparajita" panose="02020603050405020304" pitchFamily="18" charset="0"/>
                  </a:rPr>
                  <a:t> labore et dolore magna </a:t>
                </a:r>
                <a:r>
                  <a:rPr lang="en-CA" sz="1100" i="0" dirty="0" err="1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ea typeface="Roboto" panose="02000000000000000000" pitchFamily="2" charset="0"/>
                    <a:cs typeface="Aparajita" panose="02020603050405020304" pitchFamily="18" charset="0"/>
                  </a:rPr>
                  <a:t>aliqua</a:t>
                </a:r>
                <a:r>
                  <a:rPr lang="en-CA" sz="110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ea typeface="Roboto" panose="02000000000000000000" pitchFamily="2" charset="0"/>
                    <a:cs typeface="Aparajita" panose="02020603050405020304" pitchFamily="18" charset="0"/>
                  </a:rPr>
                  <a:t>.</a:t>
                </a:r>
              </a:p>
            </p:txBody>
          </p:sp>
        </p:grpSp>
        <p:grpSp>
          <p:nvGrpSpPr>
            <p:cNvPr id="30" name="Group 29">
              <a:extLst>
                <a:ext uri="{FF2B5EF4-FFF2-40B4-BE49-F238E27FC236}">
                  <a16:creationId xmlns:a16="http://schemas.microsoft.com/office/drawing/2014/main" id="{1D33FBFE-795A-3A9A-5910-DD2CFFD017DB}"/>
                </a:ext>
              </a:extLst>
            </p:cNvPr>
            <p:cNvGrpSpPr/>
            <p:nvPr/>
          </p:nvGrpSpPr>
          <p:grpSpPr>
            <a:xfrm>
              <a:off x="9218808" y="4069907"/>
              <a:ext cx="2079360" cy="1722458"/>
              <a:chOff x="8993059" y="4215093"/>
              <a:chExt cx="2079360" cy="1722458"/>
            </a:xfrm>
          </p:grpSpPr>
          <p:grpSp>
            <p:nvGrpSpPr>
              <p:cNvPr id="32" name="Group 31">
                <a:extLst>
                  <a:ext uri="{FF2B5EF4-FFF2-40B4-BE49-F238E27FC236}">
                    <a16:creationId xmlns:a16="http://schemas.microsoft.com/office/drawing/2014/main" id="{7AC3932E-F3B0-E089-340F-7FE3710390F8}"/>
                  </a:ext>
                </a:extLst>
              </p:cNvPr>
              <p:cNvGrpSpPr/>
              <p:nvPr/>
            </p:nvGrpSpPr>
            <p:grpSpPr>
              <a:xfrm>
                <a:off x="8993059" y="4215093"/>
                <a:ext cx="2079360" cy="724349"/>
                <a:chOff x="9244231" y="3939711"/>
                <a:chExt cx="2079360" cy="724349"/>
              </a:xfrm>
            </p:grpSpPr>
            <p:sp>
              <p:nvSpPr>
                <p:cNvPr id="36" name="TextBox 35">
                  <a:extLst>
                    <a:ext uri="{FF2B5EF4-FFF2-40B4-BE49-F238E27FC236}">
                      <a16:creationId xmlns:a16="http://schemas.microsoft.com/office/drawing/2014/main" id="{56DF3778-9709-F098-D422-AF61B1555909}"/>
                    </a:ext>
                  </a:extLst>
                </p:cNvPr>
                <p:cNvSpPr txBox="1"/>
                <p:nvPr/>
              </p:nvSpPr>
              <p:spPr>
                <a:xfrm>
                  <a:off x="9244231" y="3939711"/>
                  <a:ext cx="2079360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 fontAlgn="base"/>
                  <a:r>
                    <a:rPr lang="en-CA" sz="1600" b="1" i="0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latin typeface="+mj-lt"/>
                      <a:ea typeface="Roboto" panose="02000000000000000000" pitchFamily="2" charset="0"/>
                      <a:cs typeface="Aparajita" panose="02020603050405020304" pitchFamily="18" charset="0"/>
                    </a:rPr>
                    <a:t>Lorem ipsum</a:t>
                  </a:r>
                  <a:endParaRPr lang="en-CA" sz="1600" b="1" i="0" strike="noStrike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latin typeface="+mj-lt"/>
                  </a:endParaRPr>
                </a:p>
              </p:txBody>
            </p:sp>
            <p:sp>
              <p:nvSpPr>
                <p:cNvPr id="37" name="TextBox 36">
                  <a:extLst>
                    <a:ext uri="{FF2B5EF4-FFF2-40B4-BE49-F238E27FC236}">
                      <a16:creationId xmlns:a16="http://schemas.microsoft.com/office/drawing/2014/main" id="{007A9BEB-4BB3-4A0C-8C2F-FBC90BE846CD}"/>
                    </a:ext>
                  </a:extLst>
                </p:cNvPr>
                <p:cNvSpPr txBox="1"/>
                <p:nvPr/>
              </p:nvSpPr>
              <p:spPr>
                <a:xfrm>
                  <a:off x="9441405" y="4356283"/>
                  <a:ext cx="1685013" cy="307777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/>
                  <a:r>
                    <a:rPr lang="en-CA" sz="1400" i="0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ea typeface="Roboto" panose="02000000000000000000" pitchFamily="2" charset="0"/>
                      <a:cs typeface="Aparajita" panose="02020603050405020304" pitchFamily="18" charset="0"/>
                    </a:rPr>
                    <a:t>Lorem ipsum</a:t>
                  </a:r>
                  <a:endParaRPr lang="en-US" sz="140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5AE36FB6-4E64-D852-DCAC-EDDEA7C2243A}"/>
                  </a:ext>
                </a:extLst>
              </p:cNvPr>
              <p:cNvSpPr txBox="1"/>
              <p:nvPr/>
            </p:nvSpPr>
            <p:spPr>
              <a:xfrm>
                <a:off x="9037989" y="4998832"/>
                <a:ext cx="1989501" cy="93871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/>
                <a:r>
                  <a:rPr lang="en-CA" sz="110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ea typeface="Roboto" panose="02000000000000000000" pitchFamily="2" charset="0"/>
                    <a:cs typeface="Aparajita" panose="02020603050405020304" pitchFamily="18" charset="0"/>
                  </a:rPr>
                  <a:t>Lorem ipsum dolor sit </a:t>
                </a:r>
                <a:r>
                  <a:rPr lang="en-CA" sz="1100" i="0" dirty="0" err="1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ea typeface="Roboto" panose="02000000000000000000" pitchFamily="2" charset="0"/>
                    <a:cs typeface="Aparajita" panose="02020603050405020304" pitchFamily="18" charset="0"/>
                  </a:rPr>
                  <a:t>amet</a:t>
                </a:r>
                <a:r>
                  <a:rPr lang="en-CA" sz="110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ea typeface="Roboto" panose="02000000000000000000" pitchFamily="2" charset="0"/>
                    <a:cs typeface="Aparajita" panose="02020603050405020304" pitchFamily="18" charset="0"/>
                  </a:rPr>
                  <a:t>, </a:t>
                </a:r>
                <a:r>
                  <a:rPr lang="en-CA" sz="1100" i="0" dirty="0" err="1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ea typeface="Roboto" panose="02000000000000000000" pitchFamily="2" charset="0"/>
                    <a:cs typeface="Aparajita" panose="02020603050405020304" pitchFamily="18" charset="0"/>
                  </a:rPr>
                  <a:t>consectetur</a:t>
                </a:r>
                <a:r>
                  <a:rPr lang="en-CA" sz="110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ea typeface="Roboto" panose="02000000000000000000" pitchFamily="2" charset="0"/>
                    <a:cs typeface="Aparajita" panose="02020603050405020304" pitchFamily="18" charset="0"/>
                  </a:rPr>
                  <a:t> </a:t>
                </a:r>
                <a:r>
                  <a:rPr lang="en-CA" sz="1100" i="0" dirty="0" err="1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ea typeface="Roboto" panose="02000000000000000000" pitchFamily="2" charset="0"/>
                    <a:cs typeface="Aparajita" panose="02020603050405020304" pitchFamily="18" charset="0"/>
                  </a:rPr>
                  <a:t>adipiscing</a:t>
                </a:r>
                <a:r>
                  <a:rPr lang="en-CA" sz="110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ea typeface="Roboto" panose="02000000000000000000" pitchFamily="2" charset="0"/>
                    <a:cs typeface="Aparajita" panose="02020603050405020304" pitchFamily="18" charset="0"/>
                  </a:rPr>
                  <a:t> </a:t>
                </a:r>
                <a:r>
                  <a:rPr lang="en-CA" sz="1100" i="0" dirty="0" err="1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ea typeface="Roboto" panose="02000000000000000000" pitchFamily="2" charset="0"/>
                    <a:cs typeface="Aparajita" panose="02020603050405020304" pitchFamily="18" charset="0"/>
                  </a:rPr>
                  <a:t>elit</a:t>
                </a:r>
                <a:r>
                  <a:rPr lang="en-CA" sz="110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ea typeface="Roboto" panose="02000000000000000000" pitchFamily="2" charset="0"/>
                    <a:cs typeface="Aparajita" panose="02020603050405020304" pitchFamily="18" charset="0"/>
                  </a:rPr>
                  <a:t>, sed do </a:t>
                </a:r>
                <a:r>
                  <a:rPr lang="en-CA" sz="1100" i="0" dirty="0" err="1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ea typeface="Roboto" panose="02000000000000000000" pitchFamily="2" charset="0"/>
                    <a:cs typeface="Aparajita" panose="02020603050405020304" pitchFamily="18" charset="0"/>
                  </a:rPr>
                  <a:t>eiusmod</a:t>
                </a:r>
                <a:r>
                  <a:rPr lang="en-CA" sz="110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ea typeface="Roboto" panose="02000000000000000000" pitchFamily="2" charset="0"/>
                    <a:cs typeface="Aparajita" panose="02020603050405020304" pitchFamily="18" charset="0"/>
                  </a:rPr>
                  <a:t> </a:t>
                </a:r>
                <a:r>
                  <a:rPr lang="en-CA" sz="1100" i="0" dirty="0" err="1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ea typeface="Roboto" panose="02000000000000000000" pitchFamily="2" charset="0"/>
                    <a:cs typeface="Aparajita" panose="02020603050405020304" pitchFamily="18" charset="0"/>
                  </a:rPr>
                  <a:t>tempor</a:t>
                </a:r>
                <a:r>
                  <a:rPr lang="en-CA" sz="110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ea typeface="Roboto" panose="02000000000000000000" pitchFamily="2" charset="0"/>
                    <a:cs typeface="Aparajita" panose="02020603050405020304" pitchFamily="18" charset="0"/>
                  </a:rPr>
                  <a:t> </a:t>
                </a:r>
                <a:r>
                  <a:rPr lang="en-CA" sz="1100" i="0" dirty="0" err="1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ea typeface="Roboto" panose="02000000000000000000" pitchFamily="2" charset="0"/>
                    <a:cs typeface="Aparajita" panose="02020603050405020304" pitchFamily="18" charset="0"/>
                  </a:rPr>
                  <a:t>incididunt</a:t>
                </a:r>
                <a:r>
                  <a:rPr lang="en-CA" sz="110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ea typeface="Roboto" panose="02000000000000000000" pitchFamily="2" charset="0"/>
                    <a:cs typeface="Aparajita" panose="02020603050405020304" pitchFamily="18" charset="0"/>
                  </a:rPr>
                  <a:t> </a:t>
                </a:r>
                <a:r>
                  <a:rPr lang="en-CA" sz="1100" i="0" dirty="0" err="1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ea typeface="Roboto" panose="02000000000000000000" pitchFamily="2" charset="0"/>
                    <a:cs typeface="Aparajita" panose="02020603050405020304" pitchFamily="18" charset="0"/>
                  </a:rPr>
                  <a:t>ut</a:t>
                </a:r>
                <a:r>
                  <a:rPr lang="en-CA" sz="110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ea typeface="Roboto" panose="02000000000000000000" pitchFamily="2" charset="0"/>
                    <a:cs typeface="Aparajita" panose="02020603050405020304" pitchFamily="18" charset="0"/>
                  </a:rPr>
                  <a:t> labore et dolore magna </a:t>
                </a:r>
                <a:r>
                  <a:rPr lang="en-CA" sz="1100" i="0" dirty="0" err="1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ea typeface="Roboto" panose="02000000000000000000" pitchFamily="2" charset="0"/>
                    <a:cs typeface="Aparajita" panose="02020603050405020304" pitchFamily="18" charset="0"/>
                  </a:rPr>
                  <a:t>aliqua</a:t>
                </a:r>
                <a:r>
                  <a:rPr lang="en-CA" sz="110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ea typeface="Roboto" panose="02000000000000000000" pitchFamily="2" charset="0"/>
                    <a:cs typeface="Aparajita" panose="02020603050405020304" pitchFamily="18" charset="0"/>
                  </a:rPr>
                  <a:t>.</a:t>
                </a:r>
              </a:p>
            </p:txBody>
          </p:sp>
        </p:grpSp>
      </p:grpSp>
      <p:sp>
        <p:nvSpPr>
          <p:cNvPr id="29" name="Title 28">
            <a:extLst>
              <a:ext uri="{FF2B5EF4-FFF2-40B4-BE49-F238E27FC236}">
                <a16:creationId xmlns:a16="http://schemas.microsoft.com/office/drawing/2014/main" id="{A756B452-7549-729D-CFBC-DF4B15DBECC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en-US" i="1" dirty="0"/>
              <a:t>Team Members</a:t>
            </a:r>
            <a:endParaRPr lang="en-US" sz="4000" i="1" dirty="0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0506085-6E2F-A2AA-EF47-42A47F2DAB2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www.yourwebsite.com</a:t>
            </a:r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2279804-BEE1-4916-D38F-5C29482CA4C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US"/>
              <a:t>Slide </a:t>
            </a:r>
            <a:fld id="{6CB62808-88BB-4E82-9200-19DAFECDBB5A}" type="slidenum">
              <a:rPr lang="en-IN" smtClean="0"/>
              <a:pPr/>
              <a:t>5</a:t>
            </a:fld>
            <a:endParaRPr lang="en-IN" dirty="0"/>
          </a:p>
        </p:txBody>
      </p:sp>
      <p:pic>
        <p:nvPicPr>
          <p:cNvPr id="14" name="Picture Placeholder 13" descr="A person with brown hair and a scarf&#10;&#10;Description automatically generated">
            <a:extLst>
              <a:ext uri="{FF2B5EF4-FFF2-40B4-BE49-F238E27FC236}">
                <a16:creationId xmlns:a16="http://schemas.microsoft.com/office/drawing/2014/main" id="{7846A6B0-1B41-314A-9745-4D386D3B9AF0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ln w="50800">
            <a:noFill/>
          </a:ln>
        </p:spPr>
      </p:pic>
      <p:pic>
        <p:nvPicPr>
          <p:cNvPr id="31" name="Picture Placeholder 30" descr="A person in a black suit&#10;&#10;Description automatically generated">
            <a:extLst>
              <a:ext uri="{FF2B5EF4-FFF2-40B4-BE49-F238E27FC236}">
                <a16:creationId xmlns:a16="http://schemas.microsoft.com/office/drawing/2014/main" id="{9301C393-2357-162A-9289-131A0E4EE1AE}"/>
              </a:ext>
            </a:extLst>
          </p:cNvPr>
          <p:cNvPicPr>
            <a:picLocks noGrp="1" noChangeAspect="1"/>
          </p:cNvPicPr>
          <p:nvPr>
            <p:ph type="pic" sz="quarter" idx="15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ln w="50800">
            <a:noFill/>
          </a:ln>
        </p:spPr>
      </p:pic>
      <p:pic>
        <p:nvPicPr>
          <p:cNvPr id="52" name="Picture Placeholder 51" descr="A person in a suit&#10;&#10;Description automatically generated">
            <a:extLst>
              <a:ext uri="{FF2B5EF4-FFF2-40B4-BE49-F238E27FC236}">
                <a16:creationId xmlns:a16="http://schemas.microsoft.com/office/drawing/2014/main" id="{96B8A8E9-A549-094C-93C2-F97EAACC0D76}"/>
              </a:ext>
            </a:extLst>
          </p:cNvPr>
          <p:cNvPicPr>
            <a:picLocks noGrp="1" noChangeAspect="1"/>
          </p:cNvPicPr>
          <p:nvPr>
            <p:ph type="pic" sz="quarter" idx="16"/>
          </p:nvPr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191298" y="1805940"/>
            <a:ext cx="2160000" cy="2160000"/>
          </a:xfrm>
          <a:ln w="50800">
            <a:noFill/>
          </a:ln>
        </p:spPr>
      </p:pic>
      <p:grpSp>
        <p:nvGrpSpPr>
          <p:cNvPr id="15" name="Group 14">
            <a:extLst>
              <a:ext uri="{FF2B5EF4-FFF2-40B4-BE49-F238E27FC236}">
                <a16:creationId xmlns:a16="http://schemas.microsoft.com/office/drawing/2014/main" id="{FDBFB361-A8E5-B2ED-7582-7BC765997DEB}"/>
              </a:ext>
            </a:extLst>
          </p:cNvPr>
          <p:cNvGrpSpPr/>
          <p:nvPr/>
        </p:nvGrpSpPr>
        <p:grpSpPr>
          <a:xfrm>
            <a:off x="3215610" y="6037841"/>
            <a:ext cx="5760781" cy="430033"/>
            <a:chOff x="3215610" y="5787470"/>
            <a:chExt cx="5760781" cy="430033"/>
          </a:xfrm>
        </p:grpSpPr>
        <p:sp>
          <p:nvSpPr>
            <p:cNvPr id="5" name="AutoShape 18">
              <a:extLst>
                <a:ext uri="{FF2B5EF4-FFF2-40B4-BE49-F238E27FC236}">
                  <a16:creationId xmlns:a16="http://schemas.microsoft.com/office/drawing/2014/main" id="{B6E2311F-CA0B-84B1-C78F-3A7E5DCF48CA}"/>
                </a:ext>
              </a:extLst>
            </p:cNvPr>
            <p:cNvSpPr/>
            <p:nvPr/>
          </p:nvSpPr>
          <p:spPr>
            <a:xfrm>
              <a:off x="3215610" y="5787470"/>
              <a:ext cx="5760781" cy="0"/>
            </a:xfrm>
            <a:prstGeom prst="line">
              <a:avLst/>
            </a:prstGeom>
            <a:ln w="38100" cap="flat">
              <a:solidFill>
                <a:schemeClr val="accent2"/>
              </a:solidFill>
              <a:prstDash val="solid"/>
              <a:headEnd type="none" w="sm" len="sm"/>
              <a:tailEnd type="none" w="sm" len="sm"/>
            </a:ln>
          </p:spPr>
          <p:txBody>
            <a:bodyPr/>
            <a:lstStyle/>
            <a:p>
              <a:endParaRPr lang="en-CA" sz="1200"/>
            </a:p>
          </p:txBody>
        </p:sp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AEA3E42A-ADF6-E8D9-AC5D-92C23BA85214}"/>
                </a:ext>
              </a:extLst>
            </p:cNvPr>
            <p:cNvGrpSpPr/>
            <p:nvPr/>
          </p:nvGrpSpPr>
          <p:grpSpPr>
            <a:xfrm>
              <a:off x="4862884" y="5918045"/>
              <a:ext cx="2466232" cy="299458"/>
              <a:chOff x="3659525" y="256566"/>
              <a:chExt cx="2466232" cy="299458"/>
            </a:xfrm>
          </p:grpSpPr>
          <p:sp>
            <p:nvSpPr>
              <p:cNvPr id="8" name="Oval 7">
                <a:extLst>
                  <a:ext uri="{FF2B5EF4-FFF2-40B4-BE49-F238E27FC236}">
                    <a16:creationId xmlns:a16="http://schemas.microsoft.com/office/drawing/2014/main" id="{21389DBE-1FB5-565E-FE6C-083784E1AE38}"/>
                  </a:ext>
                </a:extLst>
              </p:cNvPr>
              <p:cNvSpPr/>
              <p:nvPr/>
            </p:nvSpPr>
            <p:spPr>
              <a:xfrm flipV="1">
                <a:off x="3659525" y="256566"/>
                <a:ext cx="299459" cy="299458"/>
              </a:xfrm>
              <a:prstGeom prst="ellipse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CA"/>
              </a:p>
            </p:txBody>
          </p:sp>
          <p:sp>
            <p:nvSpPr>
              <p:cNvPr id="9" name="Oval 8">
                <a:extLst>
                  <a:ext uri="{FF2B5EF4-FFF2-40B4-BE49-F238E27FC236}">
                    <a16:creationId xmlns:a16="http://schemas.microsoft.com/office/drawing/2014/main" id="{B62251C6-A4E1-4596-2FF3-5BCC18CCFABB}"/>
                  </a:ext>
                </a:extLst>
              </p:cNvPr>
              <p:cNvSpPr/>
              <p:nvPr/>
            </p:nvSpPr>
            <p:spPr>
              <a:xfrm flipV="1">
                <a:off x="4092880" y="256566"/>
                <a:ext cx="299459" cy="299458"/>
              </a:xfrm>
              <a:prstGeom prst="ellipse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CA"/>
              </a:p>
            </p:txBody>
          </p:sp>
          <p:sp>
            <p:nvSpPr>
              <p:cNvPr id="10" name="Oval 9">
                <a:extLst>
                  <a:ext uri="{FF2B5EF4-FFF2-40B4-BE49-F238E27FC236}">
                    <a16:creationId xmlns:a16="http://schemas.microsoft.com/office/drawing/2014/main" id="{6CF31843-3E85-04E0-E9D2-9CAE3D2BE49C}"/>
                  </a:ext>
                </a:extLst>
              </p:cNvPr>
              <p:cNvSpPr/>
              <p:nvPr/>
            </p:nvSpPr>
            <p:spPr>
              <a:xfrm flipV="1">
                <a:off x="4526234" y="256566"/>
                <a:ext cx="299459" cy="299458"/>
              </a:xfrm>
              <a:prstGeom prst="ellipse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CA"/>
              </a:p>
            </p:txBody>
          </p:sp>
          <p:sp>
            <p:nvSpPr>
              <p:cNvPr id="11" name="Oval 10">
                <a:extLst>
                  <a:ext uri="{FF2B5EF4-FFF2-40B4-BE49-F238E27FC236}">
                    <a16:creationId xmlns:a16="http://schemas.microsoft.com/office/drawing/2014/main" id="{300087D4-9048-0497-CD53-4CDC584BB3A2}"/>
                  </a:ext>
                </a:extLst>
              </p:cNvPr>
              <p:cNvSpPr/>
              <p:nvPr/>
            </p:nvSpPr>
            <p:spPr>
              <a:xfrm flipV="1">
                <a:off x="4959589" y="256566"/>
                <a:ext cx="299459" cy="299458"/>
              </a:xfrm>
              <a:prstGeom prst="ellipse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CA"/>
              </a:p>
            </p:txBody>
          </p:sp>
          <p:sp>
            <p:nvSpPr>
              <p:cNvPr id="12" name="Oval 11">
                <a:extLst>
                  <a:ext uri="{FF2B5EF4-FFF2-40B4-BE49-F238E27FC236}">
                    <a16:creationId xmlns:a16="http://schemas.microsoft.com/office/drawing/2014/main" id="{5CBE3F96-25DA-2DAF-C1D3-A5445DA7A57E}"/>
                  </a:ext>
                </a:extLst>
              </p:cNvPr>
              <p:cNvSpPr/>
              <p:nvPr/>
            </p:nvSpPr>
            <p:spPr>
              <a:xfrm flipV="1">
                <a:off x="5392944" y="256566"/>
                <a:ext cx="299459" cy="299458"/>
              </a:xfrm>
              <a:prstGeom prst="ellipse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CA"/>
              </a:p>
            </p:txBody>
          </p:sp>
          <p:sp>
            <p:nvSpPr>
              <p:cNvPr id="13" name="Oval 12">
                <a:extLst>
                  <a:ext uri="{FF2B5EF4-FFF2-40B4-BE49-F238E27FC236}">
                    <a16:creationId xmlns:a16="http://schemas.microsoft.com/office/drawing/2014/main" id="{B76274DB-07BC-B6FA-FA1C-9ED9566EE986}"/>
                  </a:ext>
                </a:extLst>
              </p:cNvPr>
              <p:cNvSpPr/>
              <p:nvPr/>
            </p:nvSpPr>
            <p:spPr>
              <a:xfrm flipV="1">
                <a:off x="5826298" y="256566"/>
                <a:ext cx="299459" cy="299458"/>
              </a:xfrm>
              <a:prstGeom prst="ellipse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CA" dirty="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769335519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EBD885E-9D0B-FF57-C41E-4B69D9748AB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b="1" dirty="0">
                <a:ea typeface="Cormorant Garamond Bold Italics"/>
                <a:cs typeface="Cormorant Garamond Bold Italics"/>
                <a:sym typeface="Cormorant Garamond Bold Italics"/>
              </a:rPr>
              <a:t>Project Analysis</a:t>
            </a:r>
            <a:endParaRPr lang="en-CA" dirty="0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F9093D27-EE66-8016-2E2E-C35F8A449FE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chemeClr val="bg2">
                    <a:lumMod val="50000"/>
                  </a:schemeClr>
                </a:solidFill>
              </a:rPr>
              <a:t>www.yourwebsite.com</a:t>
            </a:r>
            <a:endParaRPr lang="en-US" dirty="0">
              <a:solidFill>
                <a:schemeClr val="bg2">
                  <a:lumMod val="50000"/>
                </a:schemeClr>
              </a:solidFill>
            </a:endParaRP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9E3ECA0-1AA0-7903-569E-93E5B3FEF96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US">
                <a:solidFill>
                  <a:schemeClr val="bg2">
                    <a:lumMod val="50000"/>
                  </a:schemeClr>
                </a:solidFill>
              </a:rPr>
              <a:t>Slide </a:t>
            </a:r>
            <a:fld id="{6CB62808-88BB-4E82-9200-19DAFECDBB5A}" type="slidenum">
              <a:rPr lang="en-IN" smtClean="0"/>
              <a:pPr/>
              <a:t>6</a:t>
            </a:fld>
            <a:endParaRPr lang="en-IN" dirty="0"/>
          </a:p>
        </p:txBody>
      </p:sp>
      <p:graphicFrame>
        <p:nvGraphicFramePr>
          <p:cNvPr id="6" name="Chart 5">
            <a:extLst>
              <a:ext uri="{FF2B5EF4-FFF2-40B4-BE49-F238E27FC236}">
                <a16:creationId xmlns:a16="http://schemas.microsoft.com/office/drawing/2014/main" id="{A33870E0-41A9-8D9B-F2F9-FF9A8BB1F98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969973951"/>
              </p:ext>
            </p:extLst>
          </p:nvPr>
        </p:nvGraphicFramePr>
        <p:xfrm>
          <a:off x="2742273" y="1515480"/>
          <a:ext cx="6707454" cy="461081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pSp>
        <p:nvGrpSpPr>
          <p:cNvPr id="7" name="Group 6">
            <a:extLst>
              <a:ext uri="{FF2B5EF4-FFF2-40B4-BE49-F238E27FC236}">
                <a16:creationId xmlns:a16="http://schemas.microsoft.com/office/drawing/2014/main" id="{EBE60694-F272-4216-89C5-8245A9933C90}"/>
              </a:ext>
            </a:extLst>
          </p:cNvPr>
          <p:cNvGrpSpPr/>
          <p:nvPr/>
        </p:nvGrpSpPr>
        <p:grpSpPr>
          <a:xfrm>
            <a:off x="438286" y="1908634"/>
            <a:ext cx="11279712" cy="3774141"/>
            <a:chOff x="438286" y="2059356"/>
            <a:chExt cx="11279712" cy="3774141"/>
          </a:xfrm>
        </p:grpSpPr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F00DE6E8-755F-26F4-DA9F-FCE83CB03CAB}"/>
                </a:ext>
              </a:extLst>
            </p:cNvPr>
            <p:cNvGrpSpPr/>
            <p:nvPr/>
          </p:nvGrpSpPr>
          <p:grpSpPr>
            <a:xfrm>
              <a:off x="8377171" y="2059356"/>
              <a:ext cx="3340827" cy="1548152"/>
              <a:chOff x="1130087" y="3599110"/>
              <a:chExt cx="3340827" cy="1548152"/>
            </a:xfrm>
          </p:grpSpPr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E2D67306-D906-0504-0F87-5BEE8C89D4EF}"/>
                  </a:ext>
                </a:extLst>
              </p:cNvPr>
              <p:cNvSpPr txBox="1"/>
              <p:nvPr/>
            </p:nvSpPr>
            <p:spPr>
              <a:xfrm>
                <a:off x="1130087" y="3599110"/>
                <a:ext cx="2493524" cy="307777"/>
              </a:xfrm>
              <a:prstGeom prst="rect">
                <a:avLst/>
              </a:prstGeom>
              <a:noFill/>
            </p:spPr>
            <p:txBody>
              <a:bodyPr wrap="square" rtlCol="0" anchor="t">
                <a:spAutoFit/>
              </a:bodyPr>
              <a:lstStyle/>
              <a:p>
                <a:r>
                  <a:rPr lang="en-CA" sz="1400" b="1" i="0" dirty="0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Lorem ipsum dolor</a:t>
                </a:r>
                <a:endParaRPr lang="en-US" sz="1400" b="1" dirty="0">
                  <a:solidFill>
                    <a:schemeClr val="bg2"/>
                  </a:solidFill>
                  <a:latin typeface="+mj-lt"/>
                </a:endParaRPr>
              </a:p>
            </p:txBody>
          </p:sp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B4F8329D-D68C-D25E-65D3-C319C0B4C9CD}"/>
                  </a:ext>
                </a:extLst>
              </p:cNvPr>
              <p:cNvSpPr txBox="1"/>
              <p:nvPr/>
            </p:nvSpPr>
            <p:spPr>
              <a:xfrm>
                <a:off x="1130087" y="4039266"/>
                <a:ext cx="3340827" cy="110799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CA" sz="1100" b="0" i="0" dirty="0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Lorem ipsum dolor sit </a:t>
                </a:r>
                <a:r>
                  <a:rPr lang="en-CA" sz="1100" b="0" i="0" dirty="0" err="1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amet</a:t>
                </a:r>
                <a:r>
                  <a:rPr lang="en-CA" sz="1100" b="0" i="0" dirty="0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, </a:t>
                </a:r>
                <a:r>
                  <a:rPr lang="en-CA" sz="1100" b="0" i="0" dirty="0" err="1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consectetur</a:t>
                </a:r>
                <a:r>
                  <a:rPr lang="en-CA" sz="1100" b="0" i="0" dirty="0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 </a:t>
                </a:r>
                <a:r>
                  <a:rPr lang="en-CA" sz="1100" b="0" i="0" dirty="0" err="1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adipiscing</a:t>
                </a:r>
                <a:r>
                  <a:rPr lang="en-CA" sz="1100" b="0" i="0" dirty="0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 </a:t>
                </a:r>
                <a:r>
                  <a:rPr lang="en-CA" sz="1100" b="0" i="0" dirty="0" err="1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elit</a:t>
                </a:r>
                <a:r>
                  <a:rPr lang="en-CA" sz="1100" b="0" i="0" dirty="0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, sed do </a:t>
                </a:r>
                <a:r>
                  <a:rPr lang="en-CA" sz="1100" b="0" i="0" dirty="0" err="1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eiusmod</a:t>
                </a:r>
                <a:r>
                  <a:rPr lang="en-CA" sz="1100" b="0" i="0" dirty="0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 </a:t>
                </a:r>
                <a:r>
                  <a:rPr lang="en-CA" sz="1100" b="0" i="0" dirty="0" err="1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tempor</a:t>
                </a:r>
                <a:r>
                  <a:rPr lang="en-CA" sz="1100" b="0" i="0" dirty="0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 </a:t>
                </a:r>
                <a:r>
                  <a:rPr lang="en-CA" sz="1100" b="0" i="0" dirty="0" err="1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incididunt</a:t>
                </a:r>
                <a:r>
                  <a:rPr lang="en-CA" sz="1100" b="0" i="0" dirty="0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 </a:t>
                </a:r>
                <a:r>
                  <a:rPr lang="en-CA" sz="1100" b="0" i="0" dirty="0" err="1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ut</a:t>
                </a:r>
                <a:r>
                  <a:rPr lang="en-CA" sz="1100" b="0" i="0" dirty="0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 labore et dolore magna </a:t>
                </a:r>
                <a:r>
                  <a:rPr lang="en-CA" sz="1100" b="0" i="0" dirty="0" err="1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aliqua</a:t>
                </a:r>
                <a:r>
                  <a:rPr lang="en-CA" sz="1100" b="0" i="0" dirty="0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. </a:t>
                </a:r>
              </a:p>
              <a:p>
                <a:r>
                  <a:rPr lang="en-CA" sz="1100" b="0" i="0" dirty="0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Ut </a:t>
                </a:r>
                <a:r>
                  <a:rPr lang="en-CA" sz="1100" b="0" i="0" dirty="0" err="1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enim</a:t>
                </a:r>
                <a:r>
                  <a:rPr lang="en-CA" sz="1100" b="0" i="0" dirty="0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 ad minim </a:t>
                </a:r>
                <a:r>
                  <a:rPr lang="en-CA" sz="1100" b="0" i="0" dirty="0" err="1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veniam</a:t>
                </a:r>
                <a:r>
                  <a:rPr lang="en-CA" sz="1100" b="0" i="0" dirty="0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, </a:t>
                </a:r>
                <a:r>
                  <a:rPr lang="en-CA" sz="1100" b="0" i="0" dirty="0" err="1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quis</a:t>
                </a:r>
                <a:r>
                  <a:rPr lang="en-CA" sz="1100" b="0" i="0" dirty="0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 </a:t>
                </a:r>
                <a:r>
                  <a:rPr lang="en-CA" sz="1100" b="0" i="0" dirty="0" err="1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nostrud</a:t>
                </a:r>
                <a:r>
                  <a:rPr lang="en-CA" sz="1100" b="0" i="0" dirty="0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 exercitation </a:t>
                </a:r>
                <a:r>
                  <a:rPr lang="en-CA" sz="1100" b="0" i="0" dirty="0" err="1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ullamco</a:t>
                </a:r>
                <a:r>
                  <a:rPr lang="en-CA" sz="1100" b="0" i="0" dirty="0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 </a:t>
                </a:r>
                <a:r>
                  <a:rPr lang="en-CA" sz="1100" b="0" i="0" dirty="0" err="1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laboris</a:t>
                </a:r>
                <a:r>
                  <a:rPr lang="en-CA" sz="1100" b="0" i="0" dirty="0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 nisi </a:t>
                </a:r>
                <a:r>
                  <a:rPr lang="en-CA" sz="1100" b="0" i="0" dirty="0" err="1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ut</a:t>
                </a:r>
                <a:r>
                  <a:rPr lang="en-CA" sz="1100" b="0" i="0" dirty="0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 </a:t>
                </a:r>
                <a:r>
                  <a:rPr lang="en-CA" sz="1100" b="0" i="0" dirty="0" err="1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aliquip</a:t>
                </a:r>
                <a:r>
                  <a:rPr lang="en-CA" sz="1100" b="0" i="0" dirty="0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 ex </a:t>
                </a:r>
                <a:r>
                  <a:rPr lang="en-CA" sz="1100" b="0" i="0" dirty="0" err="1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ea</a:t>
                </a:r>
                <a:r>
                  <a:rPr lang="en-CA" sz="1100" b="0" i="0" dirty="0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 </a:t>
                </a:r>
                <a:r>
                  <a:rPr lang="en-CA" sz="1100" b="0" i="0" dirty="0" err="1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commodo</a:t>
                </a:r>
                <a:r>
                  <a:rPr lang="en-CA" sz="1100" b="0" i="0" dirty="0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 </a:t>
                </a:r>
                <a:r>
                  <a:rPr lang="en-CA" sz="1100" b="0" i="0" dirty="0" err="1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consequat</a:t>
                </a:r>
                <a:r>
                  <a:rPr lang="en-CA" sz="1100" b="0" i="0" dirty="0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. </a:t>
                </a:r>
              </a:p>
            </p:txBody>
          </p:sp>
        </p:grpSp>
        <p:grpSp>
          <p:nvGrpSpPr>
            <p:cNvPr id="20" name="Group 19">
              <a:extLst>
                <a:ext uri="{FF2B5EF4-FFF2-40B4-BE49-F238E27FC236}">
                  <a16:creationId xmlns:a16="http://schemas.microsoft.com/office/drawing/2014/main" id="{07A3535D-A5F9-ED08-0E20-59A9717A2915}"/>
                </a:ext>
              </a:extLst>
            </p:cNvPr>
            <p:cNvGrpSpPr/>
            <p:nvPr/>
          </p:nvGrpSpPr>
          <p:grpSpPr>
            <a:xfrm>
              <a:off x="8377171" y="4285345"/>
              <a:ext cx="3340827" cy="1548152"/>
              <a:chOff x="1130087" y="4008038"/>
              <a:chExt cx="3340827" cy="1548152"/>
            </a:xfrm>
          </p:grpSpPr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5800EF9B-0F69-2F92-6A64-6C1DFECBD2F7}"/>
                  </a:ext>
                </a:extLst>
              </p:cNvPr>
              <p:cNvSpPr txBox="1"/>
              <p:nvPr/>
            </p:nvSpPr>
            <p:spPr>
              <a:xfrm>
                <a:off x="1130087" y="4008038"/>
                <a:ext cx="2493524" cy="307777"/>
              </a:xfrm>
              <a:prstGeom prst="rect">
                <a:avLst/>
              </a:prstGeom>
              <a:noFill/>
            </p:spPr>
            <p:txBody>
              <a:bodyPr wrap="square" rtlCol="0" anchor="t">
                <a:spAutoFit/>
              </a:bodyPr>
              <a:lstStyle/>
              <a:p>
                <a:r>
                  <a:rPr lang="en-CA" sz="1400" b="1" i="0" dirty="0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Lorem ipsum dolor</a:t>
                </a:r>
                <a:endParaRPr lang="en-US" sz="1400" b="1" dirty="0">
                  <a:solidFill>
                    <a:schemeClr val="bg2"/>
                  </a:solidFill>
                  <a:latin typeface="+mj-lt"/>
                </a:endParaRPr>
              </a:p>
            </p:txBody>
          </p:sp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14DE0D7F-7E0E-F96B-C804-FA36375ADFFD}"/>
                  </a:ext>
                </a:extLst>
              </p:cNvPr>
              <p:cNvSpPr txBox="1"/>
              <p:nvPr/>
            </p:nvSpPr>
            <p:spPr>
              <a:xfrm>
                <a:off x="1130087" y="4448194"/>
                <a:ext cx="3340827" cy="110799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CA" sz="1100" b="0" i="0" dirty="0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Lorem ipsum dolor sit </a:t>
                </a:r>
                <a:r>
                  <a:rPr lang="en-CA" sz="1100" b="0" i="0" dirty="0" err="1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amet</a:t>
                </a:r>
                <a:r>
                  <a:rPr lang="en-CA" sz="1100" b="0" i="0" dirty="0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, </a:t>
                </a:r>
                <a:r>
                  <a:rPr lang="en-CA" sz="1100" b="0" i="0" dirty="0" err="1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consectetur</a:t>
                </a:r>
                <a:r>
                  <a:rPr lang="en-CA" sz="1100" b="0" i="0" dirty="0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 </a:t>
                </a:r>
                <a:r>
                  <a:rPr lang="en-CA" sz="1100" b="0" i="0" dirty="0" err="1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adipiscing</a:t>
                </a:r>
                <a:r>
                  <a:rPr lang="en-CA" sz="1100" b="0" i="0" dirty="0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 </a:t>
                </a:r>
                <a:r>
                  <a:rPr lang="en-CA" sz="1100" b="0" i="0" dirty="0" err="1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elit</a:t>
                </a:r>
                <a:r>
                  <a:rPr lang="en-CA" sz="1100" b="0" i="0" dirty="0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, sed do </a:t>
                </a:r>
                <a:r>
                  <a:rPr lang="en-CA" sz="1100" b="0" i="0" dirty="0" err="1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eiusmod</a:t>
                </a:r>
                <a:r>
                  <a:rPr lang="en-CA" sz="1100" b="0" i="0" dirty="0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 </a:t>
                </a:r>
                <a:r>
                  <a:rPr lang="en-CA" sz="1100" b="0" i="0" dirty="0" err="1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tempor</a:t>
                </a:r>
                <a:r>
                  <a:rPr lang="en-CA" sz="1100" b="0" i="0" dirty="0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 </a:t>
                </a:r>
                <a:r>
                  <a:rPr lang="en-CA" sz="1100" b="0" i="0" dirty="0" err="1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incididunt</a:t>
                </a:r>
                <a:r>
                  <a:rPr lang="en-CA" sz="1100" b="0" i="0" dirty="0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 </a:t>
                </a:r>
                <a:r>
                  <a:rPr lang="en-CA" sz="1100" b="0" i="0" dirty="0" err="1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ut</a:t>
                </a:r>
                <a:r>
                  <a:rPr lang="en-CA" sz="1100" b="0" i="0" dirty="0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 labore et dolore magna </a:t>
                </a:r>
                <a:r>
                  <a:rPr lang="en-CA" sz="1100" b="0" i="0" dirty="0" err="1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aliqua</a:t>
                </a:r>
                <a:r>
                  <a:rPr lang="en-CA" sz="1100" b="0" i="0" dirty="0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. </a:t>
                </a:r>
              </a:p>
              <a:p>
                <a:r>
                  <a:rPr lang="en-CA" sz="1100" b="0" i="0" dirty="0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Ut </a:t>
                </a:r>
                <a:r>
                  <a:rPr lang="en-CA" sz="1100" b="0" i="0" dirty="0" err="1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enim</a:t>
                </a:r>
                <a:r>
                  <a:rPr lang="en-CA" sz="1100" b="0" i="0" dirty="0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 ad minim </a:t>
                </a:r>
                <a:r>
                  <a:rPr lang="en-CA" sz="1100" b="0" i="0" dirty="0" err="1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veniam</a:t>
                </a:r>
                <a:r>
                  <a:rPr lang="en-CA" sz="1100" b="0" i="0" dirty="0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, </a:t>
                </a:r>
                <a:r>
                  <a:rPr lang="en-CA" sz="1100" b="0" i="0" dirty="0" err="1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quis</a:t>
                </a:r>
                <a:r>
                  <a:rPr lang="en-CA" sz="1100" b="0" i="0" dirty="0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 </a:t>
                </a:r>
                <a:r>
                  <a:rPr lang="en-CA" sz="1100" b="0" i="0" dirty="0" err="1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nostrud</a:t>
                </a:r>
                <a:r>
                  <a:rPr lang="en-CA" sz="1100" b="0" i="0" dirty="0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 exercitation </a:t>
                </a:r>
                <a:r>
                  <a:rPr lang="en-CA" sz="1100" b="0" i="0" dirty="0" err="1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ullamco</a:t>
                </a:r>
                <a:r>
                  <a:rPr lang="en-CA" sz="1100" b="0" i="0" dirty="0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 </a:t>
                </a:r>
                <a:r>
                  <a:rPr lang="en-CA" sz="1100" b="0" i="0" dirty="0" err="1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laboris</a:t>
                </a:r>
                <a:r>
                  <a:rPr lang="en-CA" sz="1100" b="0" i="0" dirty="0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 nisi </a:t>
                </a:r>
                <a:r>
                  <a:rPr lang="en-CA" sz="1100" b="0" i="0" dirty="0" err="1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ut</a:t>
                </a:r>
                <a:r>
                  <a:rPr lang="en-CA" sz="1100" b="0" i="0" dirty="0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 </a:t>
                </a:r>
                <a:r>
                  <a:rPr lang="en-CA" sz="1100" b="0" i="0" dirty="0" err="1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aliquip</a:t>
                </a:r>
                <a:r>
                  <a:rPr lang="en-CA" sz="1100" b="0" i="0" dirty="0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 ex </a:t>
                </a:r>
                <a:r>
                  <a:rPr lang="en-CA" sz="1100" b="0" i="0" dirty="0" err="1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ea</a:t>
                </a:r>
                <a:r>
                  <a:rPr lang="en-CA" sz="1100" b="0" i="0" dirty="0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 </a:t>
                </a:r>
                <a:r>
                  <a:rPr lang="en-CA" sz="1100" b="0" i="0" dirty="0" err="1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commodo</a:t>
                </a:r>
                <a:r>
                  <a:rPr lang="en-CA" sz="1100" b="0" i="0" dirty="0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 </a:t>
                </a:r>
                <a:r>
                  <a:rPr lang="en-CA" sz="1100" b="0" i="0" dirty="0" err="1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consequat</a:t>
                </a:r>
                <a:r>
                  <a:rPr lang="en-CA" sz="1100" b="0" i="0" dirty="0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. </a:t>
                </a:r>
              </a:p>
            </p:txBody>
          </p:sp>
        </p:grpSp>
        <p:grpSp>
          <p:nvGrpSpPr>
            <p:cNvPr id="16" name="Group 15">
              <a:extLst>
                <a:ext uri="{FF2B5EF4-FFF2-40B4-BE49-F238E27FC236}">
                  <a16:creationId xmlns:a16="http://schemas.microsoft.com/office/drawing/2014/main" id="{5893BC60-ADA7-D506-960D-82990E5448B8}"/>
                </a:ext>
              </a:extLst>
            </p:cNvPr>
            <p:cNvGrpSpPr/>
            <p:nvPr/>
          </p:nvGrpSpPr>
          <p:grpSpPr>
            <a:xfrm flipH="1">
              <a:off x="438286" y="2059356"/>
              <a:ext cx="3340827" cy="1548152"/>
              <a:chOff x="1139818" y="3599110"/>
              <a:chExt cx="3340827" cy="1548152"/>
            </a:xfrm>
          </p:grpSpPr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9959C656-7BA5-579A-0303-0851D99D59C4}"/>
                  </a:ext>
                </a:extLst>
              </p:cNvPr>
              <p:cNvSpPr txBox="1"/>
              <p:nvPr/>
            </p:nvSpPr>
            <p:spPr>
              <a:xfrm>
                <a:off x="1139818" y="3599110"/>
                <a:ext cx="2493524" cy="307777"/>
              </a:xfrm>
              <a:prstGeom prst="rect">
                <a:avLst/>
              </a:prstGeom>
              <a:noFill/>
            </p:spPr>
            <p:txBody>
              <a:bodyPr wrap="square" rtlCol="0" anchor="t">
                <a:spAutoFit/>
              </a:bodyPr>
              <a:lstStyle/>
              <a:p>
                <a:pPr algn="r"/>
                <a:r>
                  <a:rPr lang="en-CA" sz="1400" b="1" i="0" dirty="0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Lorem ipsum dolor</a:t>
                </a:r>
                <a:endParaRPr lang="en-US" sz="1400" b="1" dirty="0">
                  <a:solidFill>
                    <a:schemeClr val="bg2"/>
                  </a:solidFill>
                  <a:latin typeface="+mj-lt"/>
                </a:endParaRPr>
              </a:p>
            </p:txBody>
          </p:sp>
          <p:sp>
            <p:nvSpPr>
              <p:cNvPr id="19" name="TextBox 18">
                <a:extLst>
                  <a:ext uri="{FF2B5EF4-FFF2-40B4-BE49-F238E27FC236}">
                    <a16:creationId xmlns:a16="http://schemas.microsoft.com/office/drawing/2014/main" id="{F4F09C98-48BB-969B-6B37-97E840106AD7}"/>
                  </a:ext>
                </a:extLst>
              </p:cNvPr>
              <p:cNvSpPr txBox="1"/>
              <p:nvPr/>
            </p:nvSpPr>
            <p:spPr>
              <a:xfrm>
                <a:off x="1139818" y="4039266"/>
                <a:ext cx="3340827" cy="110799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r"/>
                <a:r>
                  <a:rPr lang="en-CA" sz="1100" b="0" i="0" dirty="0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Lorem ipsum dolor sit </a:t>
                </a:r>
                <a:r>
                  <a:rPr lang="en-CA" sz="1100" b="0" i="0" dirty="0" err="1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amet</a:t>
                </a:r>
                <a:r>
                  <a:rPr lang="en-CA" sz="1100" b="0" i="0" dirty="0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, </a:t>
                </a:r>
                <a:r>
                  <a:rPr lang="en-CA" sz="1100" b="0" i="0" dirty="0" err="1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consectetur</a:t>
                </a:r>
                <a:r>
                  <a:rPr lang="en-CA" sz="1100" b="0" i="0" dirty="0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 </a:t>
                </a:r>
                <a:r>
                  <a:rPr lang="en-CA" sz="1100" b="0" i="0" dirty="0" err="1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adipiscing</a:t>
                </a:r>
                <a:r>
                  <a:rPr lang="en-CA" sz="1100" b="0" i="0" dirty="0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 </a:t>
                </a:r>
                <a:r>
                  <a:rPr lang="en-CA" sz="1100" b="0" i="0" dirty="0" err="1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elit</a:t>
                </a:r>
                <a:r>
                  <a:rPr lang="en-CA" sz="1100" b="0" i="0" dirty="0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, sed do </a:t>
                </a:r>
                <a:r>
                  <a:rPr lang="en-CA" sz="1100" b="0" i="0" dirty="0" err="1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eiusmod</a:t>
                </a:r>
                <a:r>
                  <a:rPr lang="en-CA" sz="1100" b="0" i="0" dirty="0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 </a:t>
                </a:r>
                <a:r>
                  <a:rPr lang="en-CA" sz="1100" b="0" i="0" dirty="0" err="1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tempor</a:t>
                </a:r>
                <a:r>
                  <a:rPr lang="en-CA" sz="1100" b="0" i="0" dirty="0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 </a:t>
                </a:r>
                <a:r>
                  <a:rPr lang="en-CA" sz="1100" b="0" i="0" dirty="0" err="1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incididunt</a:t>
                </a:r>
                <a:r>
                  <a:rPr lang="en-CA" sz="1100" b="0" i="0" dirty="0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 </a:t>
                </a:r>
                <a:r>
                  <a:rPr lang="en-CA" sz="1100" b="0" i="0" dirty="0" err="1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ut</a:t>
                </a:r>
                <a:r>
                  <a:rPr lang="en-CA" sz="1100" b="0" i="0" dirty="0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 labore et dolore magna </a:t>
                </a:r>
                <a:r>
                  <a:rPr lang="en-CA" sz="1100" b="0" i="0" dirty="0" err="1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aliqua</a:t>
                </a:r>
                <a:r>
                  <a:rPr lang="en-CA" sz="1100" b="0" i="0" dirty="0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. </a:t>
                </a:r>
              </a:p>
              <a:p>
                <a:pPr algn="r"/>
                <a:r>
                  <a:rPr lang="en-CA" sz="1100" b="0" i="0" dirty="0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Ut </a:t>
                </a:r>
                <a:r>
                  <a:rPr lang="en-CA" sz="1100" b="0" i="0" dirty="0" err="1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enim</a:t>
                </a:r>
                <a:r>
                  <a:rPr lang="en-CA" sz="1100" b="0" i="0" dirty="0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 ad minim </a:t>
                </a:r>
                <a:r>
                  <a:rPr lang="en-CA" sz="1100" b="0" i="0" dirty="0" err="1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veniam</a:t>
                </a:r>
                <a:r>
                  <a:rPr lang="en-CA" sz="1100" b="0" i="0" dirty="0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, </a:t>
                </a:r>
                <a:r>
                  <a:rPr lang="en-CA" sz="1100" b="0" i="0" dirty="0" err="1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quis</a:t>
                </a:r>
                <a:r>
                  <a:rPr lang="en-CA" sz="1100" b="0" i="0" dirty="0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 </a:t>
                </a:r>
                <a:r>
                  <a:rPr lang="en-CA" sz="1100" b="0" i="0" dirty="0" err="1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nostrud</a:t>
                </a:r>
                <a:r>
                  <a:rPr lang="en-CA" sz="1100" b="0" i="0" dirty="0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 exercitation </a:t>
                </a:r>
                <a:r>
                  <a:rPr lang="en-CA" sz="1100" b="0" i="0" dirty="0" err="1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ullamco</a:t>
                </a:r>
                <a:r>
                  <a:rPr lang="en-CA" sz="1100" b="0" i="0" dirty="0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 </a:t>
                </a:r>
                <a:r>
                  <a:rPr lang="en-CA" sz="1100" b="0" i="0" dirty="0" err="1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laboris</a:t>
                </a:r>
                <a:r>
                  <a:rPr lang="en-CA" sz="1100" b="0" i="0" dirty="0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 nisi </a:t>
                </a:r>
                <a:r>
                  <a:rPr lang="en-CA" sz="1100" b="0" i="0" dirty="0" err="1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ut</a:t>
                </a:r>
                <a:r>
                  <a:rPr lang="en-CA" sz="1100" b="0" i="0" dirty="0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 </a:t>
                </a:r>
                <a:r>
                  <a:rPr lang="en-CA" sz="1100" b="0" i="0" dirty="0" err="1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aliquip</a:t>
                </a:r>
                <a:r>
                  <a:rPr lang="en-CA" sz="1100" b="0" i="0" dirty="0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 ex </a:t>
                </a:r>
                <a:r>
                  <a:rPr lang="en-CA" sz="1100" b="0" i="0" dirty="0" err="1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ea</a:t>
                </a:r>
                <a:r>
                  <a:rPr lang="en-CA" sz="1100" b="0" i="0" dirty="0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 </a:t>
                </a:r>
                <a:r>
                  <a:rPr lang="en-CA" sz="1100" b="0" i="0" dirty="0" err="1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commodo</a:t>
                </a:r>
                <a:r>
                  <a:rPr lang="en-CA" sz="1100" b="0" i="0" dirty="0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 </a:t>
                </a:r>
                <a:r>
                  <a:rPr lang="en-CA" sz="1100" b="0" i="0" dirty="0" err="1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consequat</a:t>
                </a:r>
                <a:r>
                  <a:rPr lang="en-CA" sz="1100" b="0" i="0" dirty="0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. </a:t>
                </a:r>
              </a:p>
            </p:txBody>
          </p:sp>
        </p:grpSp>
        <p:grpSp>
          <p:nvGrpSpPr>
            <p:cNvPr id="12" name="Group 11">
              <a:extLst>
                <a:ext uri="{FF2B5EF4-FFF2-40B4-BE49-F238E27FC236}">
                  <a16:creationId xmlns:a16="http://schemas.microsoft.com/office/drawing/2014/main" id="{767622D5-E181-306C-16EB-4AFC89301095}"/>
                </a:ext>
              </a:extLst>
            </p:cNvPr>
            <p:cNvGrpSpPr/>
            <p:nvPr/>
          </p:nvGrpSpPr>
          <p:grpSpPr>
            <a:xfrm flipH="1">
              <a:off x="438286" y="4285345"/>
              <a:ext cx="3340827" cy="1548152"/>
              <a:chOff x="1139818" y="4008038"/>
              <a:chExt cx="3340827" cy="1548152"/>
            </a:xfrm>
          </p:grpSpPr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86DED6A6-5478-2BC6-6905-B106D73184B4}"/>
                  </a:ext>
                </a:extLst>
              </p:cNvPr>
              <p:cNvSpPr txBox="1"/>
              <p:nvPr/>
            </p:nvSpPr>
            <p:spPr>
              <a:xfrm>
                <a:off x="1139818" y="4008038"/>
                <a:ext cx="2493524" cy="307777"/>
              </a:xfrm>
              <a:prstGeom prst="rect">
                <a:avLst/>
              </a:prstGeom>
              <a:noFill/>
            </p:spPr>
            <p:txBody>
              <a:bodyPr wrap="square" rtlCol="0" anchor="t">
                <a:spAutoFit/>
              </a:bodyPr>
              <a:lstStyle/>
              <a:p>
                <a:pPr algn="r"/>
                <a:r>
                  <a:rPr lang="en-CA" sz="1400" b="1" i="0" dirty="0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Lorem ipsum dolor</a:t>
                </a:r>
                <a:endParaRPr lang="en-US" sz="1400" b="1" dirty="0">
                  <a:solidFill>
                    <a:schemeClr val="bg2"/>
                  </a:solidFill>
                  <a:latin typeface="+mj-lt"/>
                </a:endParaRPr>
              </a:p>
            </p:txBody>
          </p:sp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14125E6F-FC68-901C-67C7-A52FAC2FBFBD}"/>
                  </a:ext>
                </a:extLst>
              </p:cNvPr>
              <p:cNvSpPr txBox="1"/>
              <p:nvPr/>
            </p:nvSpPr>
            <p:spPr>
              <a:xfrm>
                <a:off x="1139818" y="4448194"/>
                <a:ext cx="3340827" cy="110799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r"/>
                <a:r>
                  <a:rPr lang="en-CA" sz="1100" b="0" i="0" dirty="0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Lorem ipsum dolor sit </a:t>
                </a:r>
                <a:r>
                  <a:rPr lang="en-CA" sz="1100" b="0" i="0" dirty="0" err="1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amet</a:t>
                </a:r>
                <a:r>
                  <a:rPr lang="en-CA" sz="1100" b="0" i="0" dirty="0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, </a:t>
                </a:r>
                <a:r>
                  <a:rPr lang="en-CA" sz="1100" b="0" i="0" dirty="0" err="1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consectetur</a:t>
                </a:r>
                <a:r>
                  <a:rPr lang="en-CA" sz="1100" b="0" i="0" dirty="0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 </a:t>
                </a:r>
                <a:r>
                  <a:rPr lang="en-CA" sz="1100" b="0" i="0" dirty="0" err="1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adipiscing</a:t>
                </a:r>
                <a:r>
                  <a:rPr lang="en-CA" sz="1100" b="0" i="0" dirty="0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 </a:t>
                </a:r>
                <a:r>
                  <a:rPr lang="en-CA" sz="1100" b="0" i="0" dirty="0" err="1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elit</a:t>
                </a:r>
                <a:r>
                  <a:rPr lang="en-CA" sz="1100" b="0" i="0" dirty="0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, sed do </a:t>
                </a:r>
                <a:r>
                  <a:rPr lang="en-CA" sz="1100" b="0" i="0" dirty="0" err="1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eiusmod</a:t>
                </a:r>
                <a:r>
                  <a:rPr lang="en-CA" sz="1100" b="0" i="0" dirty="0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 </a:t>
                </a:r>
                <a:r>
                  <a:rPr lang="en-CA" sz="1100" b="0" i="0" dirty="0" err="1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tempor</a:t>
                </a:r>
                <a:r>
                  <a:rPr lang="en-CA" sz="1100" b="0" i="0" dirty="0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 </a:t>
                </a:r>
                <a:r>
                  <a:rPr lang="en-CA" sz="1100" b="0" i="0" dirty="0" err="1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incididunt</a:t>
                </a:r>
                <a:r>
                  <a:rPr lang="en-CA" sz="1100" b="0" i="0" dirty="0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 </a:t>
                </a:r>
                <a:r>
                  <a:rPr lang="en-CA" sz="1100" b="0" i="0" dirty="0" err="1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ut</a:t>
                </a:r>
                <a:r>
                  <a:rPr lang="en-CA" sz="1100" b="0" i="0" dirty="0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 labore et dolore magna </a:t>
                </a:r>
                <a:r>
                  <a:rPr lang="en-CA" sz="1100" b="0" i="0" dirty="0" err="1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aliqua</a:t>
                </a:r>
                <a:r>
                  <a:rPr lang="en-CA" sz="1100" b="0" i="0" dirty="0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. </a:t>
                </a:r>
              </a:p>
              <a:p>
                <a:pPr algn="r"/>
                <a:r>
                  <a:rPr lang="en-CA" sz="1100" b="0" i="0" dirty="0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Ut </a:t>
                </a:r>
                <a:r>
                  <a:rPr lang="en-CA" sz="1100" b="0" i="0" dirty="0" err="1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enim</a:t>
                </a:r>
                <a:r>
                  <a:rPr lang="en-CA" sz="1100" b="0" i="0" dirty="0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 ad minim </a:t>
                </a:r>
                <a:r>
                  <a:rPr lang="en-CA" sz="1100" b="0" i="0" dirty="0" err="1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veniam</a:t>
                </a:r>
                <a:r>
                  <a:rPr lang="en-CA" sz="1100" b="0" i="0" dirty="0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, </a:t>
                </a:r>
                <a:r>
                  <a:rPr lang="en-CA" sz="1100" b="0" i="0" dirty="0" err="1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quis</a:t>
                </a:r>
                <a:r>
                  <a:rPr lang="en-CA" sz="1100" b="0" i="0" dirty="0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 </a:t>
                </a:r>
                <a:r>
                  <a:rPr lang="en-CA" sz="1100" b="0" i="0" dirty="0" err="1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nostrud</a:t>
                </a:r>
                <a:r>
                  <a:rPr lang="en-CA" sz="1100" b="0" i="0" dirty="0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 exercitation </a:t>
                </a:r>
                <a:r>
                  <a:rPr lang="en-CA" sz="1100" b="0" i="0" dirty="0" err="1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ullamco</a:t>
                </a:r>
                <a:r>
                  <a:rPr lang="en-CA" sz="1100" b="0" i="0" dirty="0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 </a:t>
                </a:r>
                <a:r>
                  <a:rPr lang="en-CA" sz="1100" b="0" i="0" dirty="0" err="1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laboris</a:t>
                </a:r>
                <a:r>
                  <a:rPr lang="en-CA" sz="1100" b="0" i="0" dirty="0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 nisi </a:t>
                </a:r>
                <a:r>
                  <a:rPr lang="en-CA" sz="1100" b="0" i="0" dirty="0" err="1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ut</a:t>
                </a:r>
                <a:r>
                  <a:rPr lang="en-CA" sz="1100" b="0" i="0" dirty="0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 </a:t>
                </a:r>
                <a:r>
                  <a:rPr lang="en-CA" sz="1100" b="0" i="0" dirty="0" err="1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aliquip</a:t>
                </a:r>
                <a:r>
                  <a:rPr lang="en-CA" sz="1100" b="0" i="0" dirty="0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 ex </a:t>
                </a:r>
                <a:r>
                  <a:rPr lang="en-CA" sz="1100" b="0" i="0" dirty="0" err="1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ea</a:t>
                </a:r>
                <a:r>
                  <a:rPr lang="en-CA" sz="1100" b="0" i="0" dirty="0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 </a:t>
                </a:r>
                <a:r>
                  <a:rPr lang="en-CA" sz="1100" b="0" i="0" dirty="0" err="1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commodo</a:t>
                </a:r>
                <a:r>
                  <a:rPr lang="en-CA" sz="1100" b="0" i="0" dirty="0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 </a:t>
                </a:r>
                <a:r>
                  <a:rPr lang="en-CA" sz="1100" b="0" i="0" dirty="0" err="1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consequat</a:t>
                </a:r>
                <a:r>
                  <a:rPr lang="en-CA" sz="1100" b="0" i="0" dirty="0">
                    <a:solidFill>
                      <a:schemeClr val="bg2"/>
                    </a:solidFill>
                    <a:effectLst/>
                    <a:cs typeface="Arial" panose="020B0604020202020204" pitchFamily="34" charset="0"/>
                  </a:rPr>
                  <a:t>. 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953329927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40EF0E9-AB7D-8E81-E895-7F410593AC2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>
                <a:ea typeface="Cormorant Garamond Bold Italics"/>
                <a:cs typeface="Cormorant Garamond Bold Italics"/>
                <a:sym typeface="Cormorant Garamond Bold Italics"/>
              </a:rPr>
              <a:t>Background Project</a:t>
            </a:r>
            <a:endParaRPr lang="en-CA" dirty="0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4DAE8693-640E-5695-8E3A-D2E2F30AF75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chemeClr val="bg2">
                    <a:lumMod val="50000"/>
                  </a:schemeClr>
                </a:solidFill>
              </a:rPr>
              <a:t>www.yourwebsite.com</a:t>
            </a:r>
            <a:endParaRPr lang="en-US" dirty="0">
              <a:solidFill>
                <a:schemeClr val="bg2">
                  <a:lumMod val="50000"/>
                </a:schemeClr>
              </a:solidFill>
            </a:endParaRP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772B5C9-A33D-D1BF-9387-B8C09FC7A18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US">
                <a:solidFill>
                  <a:schemeClr val="bg2">
                    <a:lumMod val="50000"/>
                  </a:schemeClr>
                </a:solidFill>
              </a:rPr>
              <a:t>Slide </a:t>
            </a:r>
            <a:fld id="{6CB62808-88BB-4E82-9200-19DAFECDBB5A}" type="slidenum">
              <a:rPr lang="en-IN" smtClean="0"/>
              <a:pPr/>
              <a:t>7</a:t>
            </a:fld>
            <a:endParaRPr lang="en-IN" dirty="0"/>
          </a:p>
        </p:txBody>
      </p:sp>
      <p:pic>
        <p:nvPicPr>
          <p:cNvPr id="20" name="Picture Placeholder 19" descr="A close-up of hands shaking&#10;&#10;Description automatically generated">
            <a:extLst>
              <a:ext uri="{FF2B5EF4-FFF2-40B4-BE49-F238E27FC236}">
                <a16:creationId xmlns:a16="http://schemas.microsoft.com/office/drawing/2014/main" id="{3C1F24DF-6907-50F1-6E4C-0C68C10DE551}"/>
              </a:ext>
            </a:extLst>
          </p:cNvPr>
          <p:cNvPicPr>
            <a:picLocks noGrp="1" noChangeAspect="1"/>
          </p:cNvPicPr>
          <p:nvPr>
            <p:ph type="pic" sz="quarter" idx="14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/>
      </p:pic>
      <p:grpSp>
        <p:nvGrpSpPr>
          <p:cNvPr id="6" name="Group 5">
            <a:extLst>
              <a:ext uri="{FF2B5EF4-FFF2-40B4-BE49-F238E27FC236}">
                <a16:creationId xmlns:a16="http://schemas.microsoft.com/office/drawing/2014/main" id="{13744D99-734C-8E75-2746-C1571C212C49}"/>
              </a:ext>
            </a:extLst>
          </p:cNvPr>
          <p:cNvGrpSpPr/>
          <p:nvPr/>
        </p:nvGrpSpPr>
        <p:grpSpPr>
          <a:xfrm>
            <a:off x="514099" y="1733243"/>
            <a:ext cx="6719278" cy="4205157"/>
            <a:chOff x="731813" y="1423456"/>
            <a:chExt cx="6719278" cy="4205157"/>
          </a:xfrm>
        </p:grpSpPr>
        <p:grpSp>
          <p:nvGrpSpPr>
            <p:cNvPr id="7" name="Group 6">
              <a:extLst>
                <a:ext uri="{FF2B5EF4-FFF2-40B4-BE49-F238E27FC236}">
                  <a16:creationId xmlns:a16="http://schemas.microsoft.com/office/drawing/2014/main" id="{EA999868-4577-D509-0386-AA088DBD6E40}"/>
                </a:ext>
              </a:extLst>
            </p:cNvPr>
            <p:cNvGrpSpPr/>
            <p:nvPr/>
          </p:nvGrpSpPr>
          <p:grpSpPr>
            <a:xfrm>
              <a:off x="3082424" y="1423456"/>
              <a:ext cx="2018056" cy="4205157"/>
              <a:chOff x="2928986" y="1618358"/>
              <a:chExt cx="2018056" cy="4205157"/>
            </a:xfrm>
          </p:grpSpPr>
          <p:sp>
            <p:nvSpPr>
              <p:cNvPr id="16" name="Google Shape;5324;p76">
                <a:extLst>
                  <a:ext uri="{FF2B5EF4-FFF2-40B4-BE49-F238E27FC236}">
                    <a16:creationId xmlns:a16="http://schemas.microsoft.com/office/drawing/2014/main" id="{DFD59602-75CC-D033-8F82-BC59A809DEA5}"/>
                  </a:ext>
                </a:extLst>
              </p:cNvPr>
              <p:cNvSpPr/>
              <p:nvPr/>
            </p:nvSpPr>
            <p:spPr>
              <a:xfrm>
                <a:off x="2928986" y="3227797"/>
                <a:ext cx="2018056" cy="566217"/>
              </a:xfrm>
              <a:prstGeom prst="roundRect">
                <a:avLst>
                  <a:gd name="adj" fmla="val 50000"/>
                </a:avLst>
              </a:prstGeom>
              <a:solidFill>
                <a:schemeClr val="bg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ctr"/>
                <a:r>
                  <a:rPr lang="en-CA" sz="1400" b="1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latin typeface="+mj-lt"/>
                    <a:ea typeface="Cambria" panose="02040503050406030204" pitchFamily="18" charset="0"/>
                    <a:cs typeface="Arial" panose="020B0604020202020204" pitchFamily="34" charset="0"/>
                  </a:rPr>
                  <a:t>Lorem ipsum dolor</a:t>
                </a:r>
              </a:p>
            </p:txBody>
          </p:sp>
          <p:sp>
            <p:nvSpPr>
              <p:cNvPr id="17" name="Google Shape;5325;p76">
                <a:extLst>
                  <a:ext uri="{FF2B5EF4-FFF2-40B4-BE49-F238E27FC236}">
                    <a16:creationId xmlns:a16="http://schemas.microsoft.com/office/drawing/2014/main" id="{3DA57EFC-9A58-C4B0-B2F3-073789DF0CF9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2928986" y="3942414"/>
                <a:ext cx="2018056" cy="1881101"/>
              </a:xfrm>
              <a:prstGeom prst="rect">
                <a:avLst/>
              </a:prstGeom>
            </p:spPr>
            <p:txBody>
              <a:bodyPr spcFirstLastPara="1" vert="horz" wrap="square" lIns="91425" tIns="91425" rIns="91425" bIns="91425" rtlCol="0" anchor="t" anchorCtr="0">
                <a:noAutofit/>
              </a:bodyPr>
              <a:lstStyle>
                <a:lvl1pPr marL="228600" indent="-228600" algn="l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 kern="1200">
                    <a:solidFill>
                      <a:schemeClr val="accent6"/>
                    </a:solidFill>
                    <a:latin typeface="+mn-lt"/>
                    <a:ea typeface="+mn-ea"/>
                    <a:cs typeface="+mn-cs"/>
                  </a:defRPr>
                </a:lvl1pPr>
                <a:lvl2pPr marL="685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 kern="1200">
                    <a:solidFill>
                      <a:schemeClr val="accent6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 kern="1200">
                    <a:solidFill>
                      <a:schemeClr val="accent6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accent6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accent6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ts val="0"/>
                  </a:spcBef>
                  <a:defRPr/>
                </a:pPr>
                <a:r>
                  <a:rPr lang="en-CA" sz="1200" b="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cs typeface="Aparajita" panose="02020603050405020304" pitchFamily="18" charset="0"/>
                  </a:rPr>
                  <a:t>Lorem ipsum dolor sit </a:t>
                </a:r>
                <a:r>
                  <a:rPr lang="en-CA" sz="1200" b="0" i="0" dirty="0" err="1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cs typeface="Aparajita" panose="02020603050405020304" pitchFamily="18" charset="0"/>
                  </a:rPr>
                  <a:t>amet</a:t>
                </a:r>
                <a:r>
                  <a:rPr lang="en-CA" sz="1200" b="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cs typeface="Aparajita" panose="02020603050405020304" pitchFamily="18" charset="0"/>
                  </a:rPr>
                  <a:t>, </a:t>
                </a:r>
                <a:r>
                  <a:rPr lang="en-CA" sz="1200" b="0" i="0" dirty="0" err="1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cs typeface="Aparajita" panose="02020603050405020304" pitchFamily="18" charset="0"/>
                  </a:rPr>
                  <a:t>consectetur</a:t>
                </a:r>
                <a:r>
                  <a:rPr lang="en-CA" sz="1200" b="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cs typeface="Aparajita" panose="02020603050405020304" pitchFamily="18" charset="0"/>
                  </a:rPr>
                  <a:t> </a:t>
                </a:r>
                <a:r>
                  <a:rPr lang="en-CA" sz="1200" b="0" i="0" dirty="0" err="1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cs typeface="Aparajita" panose="02020603050405020304" pitchFamily="18" charset="0"/>
                  </a:rPr>
                  <a:t>adipiscing</a:t>
                </a:r>
                <a:r>
                  <a:rPr lang="en-CA" sz="1200" b="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cs typeface="Aparajita" panose="02020603050405020304" pitchFamily="18" charset="0"/>
                  </a:rPr>
                  <a:t> </a:t>
                </a:r>
                <a:r>
                  <a:rPr lang="en-CA" sz="1200" b="0" i="0" dirty="0" err="1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cs typeface="Aparajita" panose="02020603050405020304" pitchFamily="18" charset="0"/>
                  </a:rPr>
                  <a:t>elit</a:t>
                </a:r>
                <a:r>
                  <a:rPr lang="en-CA" sz="1200" b="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cs typeface="Aparajita" panose="02020603050405020304" pitchFamily="18" charset="0"/>
                  </a:rPr>
                  <a:t>, sed do </a:t>
                </a:r>
                <a:r>
                  <a:rPr lang="en-CA" sz="1200" b="0" i="0" dirty="0" err="1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cs typeface="Aparajita" panose="02020603050405020304" pitchFamily="18" charset="0"/>
                  </a:rPr>
                  <a:t>eiusmod</a:t>
                </a:r>
                <a:r>
                  <a:rPr lang="en-CA" sz="1200" b="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cs typeface="Aparajita" panose="02020603050405020304" pitchFamily="18" charset="0"/>
                  </a:rPr>
                  <a:t> </a:t>
                </a:r>
                <a:r>
                  <a:rPr lang="en-CA" sz="1200" b="0" i="0" dirty="0" err="1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cs typeface="Aparajita" panose="02020603050405020304" pitchFamily="18" charset="0"/>
                  </a:rPr>
                  <a:t>tempor</a:t>
                </a:r>
                <a:r>
                  <a:rPr lang="en-CA" sz="1200" b="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cs typeface="Aparajita" panose="02020603050405020304" pitchFamily="18" charset="0"/>
                  </a:rPr>
                  <a:t> </a:t>
                </a:r>
                <a:r>
                  <a:rPr lang="en-CA" sz="1200" b="0" i="0" dirty="0" err="1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cs typeface="Aparajita" panose="02020603050405020304" pitchFamily="18" charset="0"/>
                  </a:rPr>
                  <a:t>incididunt</a:t>
                </a:r>
                <a:r>
                  <a:rPr lang="en-CA" sz="1200" b="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cs typeface="Aparajita" panose="02020603050405020304" pitchFamily="18" charset="0"/>
                  </a:rPr>
                  <a:t> </a:t>
                </a:r>
                <a:r>
                  <a:rPr lang="en-CA" sz="1200" b="0" i="0" dirty="0" err="1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cs typeface="Aparajita" panose="02020603050405020304" pitchFamily="18" charset="0"/>
                  </a:rPr>
                  <a:t>ut</a:t>
                </a:r>
                <a:r>
                  <a:rPr lang="en-CA" sz="1200" b="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cs typeface="Aparajita" panose="02020603050405020304" pitchFamily="18" charset="0"/>
                  </a:rPr>
                  <a:t> labore et dolore magna </a:t>
                </a:r>
                <a:r>
                  <a:rPr lang="en-CA" sz="1200" b="0" i="0" dirty="0" err="1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cs typeface="Aparajita" panose="02020603050405020304" pitchFamily="18" charset="0"/>
                  </a:rPr>
                  <a:t>aliqua</a:t>
                </a:r>
                <a:r>
                  <a:rPr lang="en-CA" sz="1200" b="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cs typeface="Aparajita" panose="02020603050405020304" pitchFamily="18" charset="0"/>
                  </a:rPr>
                  <a:t>. </a:t>
                </a:r>
              </a:p>
              <a:p>
                <a:pPr>
                  <a:lnSpc>
                    <a:spcPct val="100000"/>
                  </a:lnSpc>
                  <a:spcBef>
                    <a:spcPts val="0"/>
                  </a:spcBef>
                  <a:defRPr/>
                </a:pPr>
                <a:r>
                  <a:rPr lang="en-CA" sz="1200" b="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cs typeface="Aparajita" panose="02020603050405020304" pitchFamily="18" charset="0"/>
                  </a:rPr>
                  <a:t>Ut </a:t>
                </a:r>
                <a:r>
                  <a:rPr lang="en-CA" sz="1200" b="0" i="0" dirty="0" err="1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cs typeface="Aparajita" panose="02020603050405020304" pitchFamily="18" charset="0"/>
                  </a:rPr>
                  <a:t>enim</a:t>
                </a:r>
                <a:r>
                  <a:rPr lang="en-CA" sz="1200" b="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cs typeface="Aparajita" panose="02020603050405020304" pitchFamily="18" charset="0"/>
                  </a:rPr>
                  <a:t> ad minim </a:t>
                </a:r>
                <a:r>
                  <a:rPr lang="en-CA" sz="1200" b="0" i="0" dirty="0" err="1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cs typeface="Aparajita" panose="02020603050405020304" pitchFamily="18" charset="0"/>
                  </a:rPr>
                  <a:t>veniam</a:t>
                </a:r>
                <a:r>
                  <a:rPr lang="en-CA" sz="1200" b="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cs typeface="Aparajita" panose="02020603050405020304" pitchFamily="18" charset="0"/>
                  </a:rPr>
                  <a:t>, </a:t>
                </a:r>
                <a:r>
                  <a:rPr lang="en-CA" sz="1200" b="0" i="0" dirty="0" err="1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cs typeface="Aparajita" panose="02020603050405020304" pitchFamily="18" charset="0"/>
                  </a:rPr>
                  <a:t>quis</a:t>
                </a:r>
                <a:r>
                  <a:rPr lang="en-CA" sz="1200" b="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cs typeface="Aparajita" panose="02020603050405020304" pitchFamily="18" charset="0"/>
                  </a:rPr>
                  <a:t> </a:t>
                </a:r>
                <a:r>
                  <a:rPr lang="en-CA" sz="1200" b="0" i="0" dirty="0" err="1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cs typeface="Aparajita" panose="02020603050405020304" pitchFamily="18" charset="0"/>
                  </a:rPr>
                  <a:t>nostrud</a:t>
                </a:r>
                <a:r>
                  <a:rPr lang="en-CA" sz="1200" b="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cs typeface="Aparajita" panose="02020603050405020304" pitchFamily="18" charset="0"/>
                  </a:rPr>
                  <a:t> exercitation.</a:t>
                </a:r>
                <a:endParaRPr kumimoji="0" lang="en-CA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2">
                      <a:lumMod val="85000"/>
                      <a:lumOff val="15000"/>
                    </a:schemeClr>
                  </a:solidFill>
                  <a:effectLst/>
                  <a:uLnTx/>
                  <a:uFillTx/>
                  <a:ea typeface="Cambria" panose="020405030504060302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Google Shape;5332;p76">
                <a:extLst>
                  <a:ext uri="{FF2B5EF4-FFF2-40B4-BE49-F238E27FC236}">
                    <a16:creationId xmlns:a16="http://schemas.microsoft.com/office/drawing/2014/main" id="{8ED46B47-4A54-A66C-7E3C-F4FB8E7B1FA1}"/>
                  </a:ext>
                </a:extLst>
              </p:cNvPr>
              <p:cNvSpPr/>
              <p:nvPr/>
            </p:nvSpPr>
            <p:spPr>
              <a:xfrm>
                <a:off x="3176463" y="1618358"/>
                <a:ext cx="1523102" cy="1504317"/>
              </a:xfrm>
              <a:prstGeom prst="ellipse">
                <a:avLst/>
              </a:pr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CA" sz="3200" b="1" dirty="0">
                    <a:solidFill>
                      <a:schemeClr val="bg2"/>
                    </a:solidFill>
                    <a:latin typeface="+mj-lt"/>
                  </a:rPr>
                  <a:t>02</a:t>
                </a:r>
                <a:endParaRPr sz="3200" b="1" dirty="0">
                  <a:solidFill>
                    <a:schemeClr val="bg2"/>
                  </a:solidFill>
                  <a:latin typeface="+mj-lt"/>
                </a:endParaRPr>
              </a:p>
            </p:txBody>
          </p:sp>
        </p:grpSp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714A1DB3-9A18-11A5-CDBE-75B38648FD4B}"/>
                </a:ext>
              </a:extLst>
            </p:cNvPr>
            <p:cNvGrpSpPr/>
            <p:nvPr/>
          </p:nvGrpSpPr>
          <p:grpSpPr>
            <a:xfrm>
              <a:off x="731813" y="1423456"/>
              <a:ext cx="2018056" cy="4205156"/>
              <a:chOff x="5085834" y="1618359"/>
              <a:chExt cx="2018056" cy="4205156"/>
            </a:xfrm>
          </p:grpSpPr>
          <p:sp>
            <p:nvSpPr>
              <p:cNvPr id="13" name="Google Shape;5326;p76">
                <a:extLst>
                  <a:ext uri="{FF2B5EF4-FFF2-40B4-BE49-F238E27FC236}">
                    <a16:creationId xmlns:a16="http://schemas.microsoft.com/office/drawing/2014/main" id="{47219A9D-70DF-E3F9-9DDF-820C9CDDC57C}"/>
                  </a:ext>
                </a:extLst>
              </p:cNvPr>
              <p:cNvSpPr/>
              <p:nvPr/>
            </p:nvSpPr>
            <p:spPr>
              <a:xfrm>
                <a:off x="5085834" y="3227797"/>
                <a:ext cx="2018056" cy="566217"/>
              </a:xfrm>
              <a:prstGeom prst="roundRect">
                <a:avLst>
                  <a:gd name="adj" fmla="val 50000"/>
                </a:avLst>
              </a:prstGeom>
              <a:solidFill>
                <a:schemeClr val="bg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ctr"/>
                <a:r>
                  <a:rPr lang="en-CA" sz="1400" b="1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latin typeface="+mj-lt"/>
                    <a:ea typeface="Cambria" panose="02040503050406030204" pitchFamily="18" charset="0"/>
                    <a:cs typeface="Arial" panose="020B0604020202020204" pitchFamily="34" charset="0"/>
                  </a:rPr>
                  <a:t>Lorem ipsum dolor</a:t>
                </a:r>
              </a:p>
            </p:txBody>
          </p:sp>
          <p:sp>
            <p:nvSpPr>
              <p:cNvPr id="14" name="Google Shape;5327;p76">
                <a:extLst>
                  <a:ext uri="{FF2B5EF4-FFF2-40B4-BE49-F238E27FC236}">
                    <a16:creationId xmlns:a16="http://schemas.microsoft.com/office/drawing/2014/main" id="{09B79384-C823-40B7-4B76-6D13E306CC67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5085834" y="3942414"/>
                <a:ext cx="2018056" cy="1881101"/>
              </a:xfrm>
              <a:prstGeom prst="rect">
                <a:avLst/>
              </a:prstGeom>
            </p:spPr>
            <p:txBody>
              <a:bodyPr spcFirstLastPara="1" vert="horz" wrap="square" lIns="91425" tIns="91425" rIns="91425" bIns="91425" rtlCol="0" anchor="t" anchorCtr="0">
                <a:noAutofit/>
              </a:bodyPr>
              <a:lstStyle>
                <a:lvl1pPr marL="228600" indent="-228600" algn="l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 kern="1200">
                    <a:solidFill>
                      <a:schemeClr val="accent6"/>
                    </a:solidFill>
                    <a:latin typeface="+mn-lt"/>
                    <a:ea typeface="+mn-ea"/>
                    <a:cs typeface="+mn-cs"/>
                  </a:defRPr>
                </a:lvl1pPr>
                <a:lvl2pPr marL="685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 kern="1200">
                    <a:solidFill>
                      <a:schemeClr val="accent6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 kern="1200">
                    <a:solidFill>
                      <a:schemeClr val="accent6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accent6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accent6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ts val="0"/>
                  </a:spcBef>
                  <a:defRPr/>
                </a:pPr>
                <a:r>
                  <a:rPr lang="en-CA" sz="1200" b="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cs typeface="Aparajita" panose="02020603050405020304" pitchFamily="18" charset="0"/>
                  </a:rPr>
                  <a:t>Lorem ipsum dolor sit </a:t>
                </a:r>
                <a:r>
                  <a:rPr lang="en-CA" sz="1200" b="0" i="0" dirty="0" err="1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cs typeface="Aparajita" panose="02020603050405020304" pitchFamily="18" charset="0"/>
                  </a:rPr>
                  <a:t>amet</a:t>
                </a:r>
                <a:r>
                  <a:rPr lang="en-CA" sz="1200" b="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cs typeface="Aparajita" panose="02020603050405020304" pitchFamily="18" charset="0"/>
                  </a:rPr>
                  <a:t>, </a:t>
                </a:r>
                <a:r>
                  <a:rPr lang="en-CA" sz="1200" b="0" i="0" dirty="0" err="1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cs typeface="Aparajita" panose="02020603050405020304" pitchFamily="18" charset="0"/>
                  </a:rPr>
                  <a:t>consectetur</a:t>
                </a:r>
                <a:r>
                  <a:rPr lang="en-CA" sz="1200" b="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cs typeface="Aparajita" panose="02020603050405020304" pitchFamily="18" charset="0"/>
                  </a:rPr>
                  <a:t> </a:t>
                </a:r>
                <a:r>
                  <a:rPr lang="en-CA" sz="1200" b="0" i="0" dirty="0" err="1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cs typeface="Aparajita" panose="02020603050405020304" pitchFamily="18" charset="0"/>
                  </a:rPr>
                  <a:t>adipiscing</a:t>
                </a:r>
                <a:r>
                  <a:rPr lang="en-CA" sz="1200" b="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cs typeface="Aparajita" panose="02020603050405020304" pitchFamily="18" charset="0"/>
                  </a:rPr>
                  <a:t> </a:t>
                </a:r>
                <a:r>
                  <a:rPr lang="en-CA" sz="1200" b="0" i="0" dirty="0" err="1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cs typeface="Aparajita" panose="02020603050405020304" pitchFamily="18" charset="0"/>
                  </a:rPr>
                  <a:t>elit</a:t>
                </a:r>
                <a:r>
                  <a:rPr lang="en-CA" sz="1200" b="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cs typeface="Aparajita" panose="02020603050405020304" pitchFamily="18" charset="0"/>
                  </a:rPr>
                  <a:t>, sed do </a:t>
                </a:r>
                <a:r>
                  <a:rPr lang="en-CA" sz="1200" b="0" i="0" dirty="0" err="1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cs typeface="Aparajita" panose="02020603050405020304" pitchFamily="18" charset="0"/>
                  </a:rPr>
                  <a:t>eiusmod</a:t>
                </a:r>
                <a:r>
                  <a:rPr lang="en-CA" sz="1200" b="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cs typeface="Aparajita" panose="02020603050405020304" pitchFamily="18" charset="0"/>
                  </a:rPr>
                  <a:t> </a:t>
                </a:r>
                <a:r>
                  <a:rPr lang="en-CA" sz="1200" b="0" i="0" dirty="0" err="1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cs typeface="Aparajita" panose="02020603050405020304" pitchFamily="18" charset="0"/>
                  </a:rPr>
                  <a:t>tempor</a:t>
                </a:r>
                <a:r>
                  <a:rPr lang="en-CA" sz="1200" b="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cs typeface="Aparajita" panose="02020603050405020304" pitchFamily="18" charset="0"/>
                  </a:rPr>
                  <a:t> </a:t>
                </a:r>
                <a:r>
                  <a:rPr lang="en-CA" sz="1200" b="0" i="0" dirty="0" err="1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cs typeface="Aparajita" panose="02020603050405020304" pitchFamily="18" charset="0"/>
                  </a:rPr>
                  <a:t>incididunt</a:t>
                </a:r>
                <a:r>
                  <a:rPr lang="en-CA" sz="1200" b="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cs typeface="Aparajita" panose="02020603050405020304" pitchFamily="18" charset="0"/>
                  </a:rPr>
                  <a:t> </a:t>
                </a:r>
                <a:r>
                  <a:rPr lang="en-CA" sz="1200" b="0" i="0" dirty="0" err="1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cs typeface="Aparajita" panose="02020603050405020304" pitchFamily="18" charset="0"/>
                  </a:rPr>
                  <a:t>ut</a:t>
                </a:r>
                <a:r>
                  <a:rPr lang="en-CA" sz="1200" b="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cs typeface="Aparajita" panose="02020603050405020304" pitchFamily="18" charset="0"/>
                  </a:rPr>
                  <a:t> labore et dolore magna </a:t>
                </a:r>
                <a:r>
                  <a:rPr lang="en-CA" sz="1200" b="0" i="0" dirty="0" err="1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cs typeface="Aparajita" panose="02020603050405020304" pitchFamily="18" charset="0"/>
                  </a:rPr>
                  <a:t>aliqua</a:t>
                </a:r>
                <a:r>
                  <a:rPr lang="en-CA" sz="1200" b="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cs typeface="Aparajita" panose="02020603050405020304" pitchFamily="18" charset="0"/>
                  </a:rPr>
                  <a:t>. </a:t>
                </a:r>
              </a:p>
              <a:p>
                <a:pPr>
                  <a:lnSpc>
                    <a:spcPct val="100000"/>
                  </a:lnSpc>
                  <a:spcBef>
                    <a:spcPts val="0"/>
                  </a:spcBef>
                  <a:defRPr/>
                </a:pPr>
                <a:r>
                  <a:rPr lang="en-CA" sz="1200" b="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cs typeface="Aparajita" panose="02020603050405020304" pitchFamily="18" charset="0"/>
                  </a:rPr>
                  <a:t>Ut </a:t>
                </a:r>
                <a:r>
                  <a:rPr lang="en-CA" sz="1200" b="0" i="0" dirty="0" err="1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cs typeface="Aparajita" panose="02020603050405020304" pitchFamily="18" charset="0"/>
                  </a:rPr>
                  <a:t>enim</a:t>
                </a:r>
                <a:r>
                  <a:rPr lang="en-CA" sz="1200" b="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cs typeface="Aparajita" panose="02020603050405020304" pitchFamily="18" charset="0"/>
                  </a:rPr>
                  <a:t> ad minim </a:t>
                </a:r>
                <a:r>
                  <a:rPr lang="en-CA" sz="1200" b="0" i="0" dirty="0" err="1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cs typeface="Aparajita" panose="02020603050405020304" pitchFamily="18" charset="0"/>
                  </a:rPr>
                  <a:t>veniam</a:t>
                </a:r>
                <a:r>
                  <a:rPr lang="en-CA" sz="1200" b="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cs typeface="Aparajita" panose="02020603050405020304" pitchFamily="18" charset="0"/>
                  </a:rPr>
                  <a:t>, </a:t>
                </a:r>
                <a:r>
                  <a:rPr lang="en-CA" sz="1200" b="0" i="0" dirty="0" err="1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cs typeface="Aparajita" panose="02020603050405020304" pitchFamily="18" charset="0"/>
                  </a:rPr>
                  <a:t>quis</a:t>
                </a:r>
                <a:r>
                  <a:rPr lang="en-CA" sz="1200" b="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cs typeface="Aparajita" panose="02020603050405020304" pitchFamily="18" charset="0"/>
                  </a:rPr>
                  <a:t> </a:t>
                </a:r>
                <a:r>
                  <a:rPr lang="en-CA" sz="1200" b="0" i="0" dirty="0" err="1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cs typeface="Aparajita" panose="02020603050405020304" pitchFamily="18" charset="0"/>
                  </a:rPr>
                  <a:t>nostrud</a:t>
                </a:r>
                <a:r>
                  <a:rPr lang="en-CA" sz="1200" b="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cs typeface="Aparajita" panose="02020603050405020304" pitchFamily="18" charset="0"/>
                  </a:rPr>
                  <a:t> exercitation.</a:t>
                </a:r>
                <a:endParaRPr kumimoji="0" lang="en-CA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2">
                      <a:lumMod val="85000"/>
                      <a:lumOff val="15000"/>
                    </a:schemeClr>
                  </a:solidFill>
                  <a:effectLst/>
                  <a:uLnTx/>
                  <a:uFillTx/>
                  <a:ea typeface="Cambria" panose="020405030504060302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" name="Google Shape;5333;p76">
                <a:extLst>
                  <a:ext uri="{FF2B5EF4-FFF2-40B4-BE49-F238E27FC236}">
                    <a16:creationId xmlns:a16="http://schemas.microsoft.com/office/drawing/2014/main" id="{5182F532-64A3-5686-D634-422B3228D283}"/>
                  </a:ext>
                </a:extLst>
              </p:cNvPr>
              <p:cNvSpPr/>
              <p:nvPr/>
            </p:nvSpPr>
            <p:spPr>
              <a:xfrm>
                <a:off x="5333311" y="1618359"/>
                <a:ext cx="1523102" cy="1504317"/>
              </a:xfrm>
              <a:prstGeom prst="ellipse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CA" sz="3200" b="1" dirty="0">
                    <a:solidFill>
                      <a:schemeClr val="bg2"/>
                    </a:solidFill>
                    <a:latin typeface="+mj-lt"/>
                  </a:rPr>
                  <a:t>01</a:t>
                </a:r>
                <a:endParaRPr sz="3200" b="1" dirty="0">
                  <a:solidFill>
                    <a:schemeClr val="bg2"/>
                  </a:solidFill>
                  <a:latin typeface="+mj-lt"/>
                </a:endParaRPr>
              </a:p>
            </p:txBody>
          </p:sp>
        </p:grpSp>
        <p:grpSp>
          <p:nvGrpSpPr>
            <p:cNvPr id="9" name="Group 8">
              <a:extLst>
                <a:ext uri="{FF2B5EF4-FFF2-40B4-BE49-F238E27FC236}">
                  <a16:creationId xmlns:a16="http://schemas.microsoft.com/office/drawing/2014/main" id="{57F85148-BF61-AA7F-0133-E4F3ED5986CB}"/>
                </a:ext>
              </a:extLst>
            </p:cNvPr>
            <p:cNvGrpSpPr/>
            <p:nvPr/>
          </p:nvGrpSpPr>
          <p:grpSpPr>
            <a:xfrm>
              <a:off x="5423885" y="1423456"/>
              <a:ext cx="2027206" cy="4205156"/>
              <a:chOff x="9397229" y="1618359"/>
              <a:chExt cx="2027206" cy="4205156"/>
            </a:xfrm>
          </p:grpSpPr>
          <p:sp>
            <p:nvSpPr>
              <p:cNvPr id="10" name="Google Shape;5330;p76">
                <a:extLst>
                  <a:ext uri="{FF2B5EF4-FFF2-40B4-BE49-F238E27FC236}">
                    <a16:creationId xmlns:a16="http://schemas.microsoft.com/office/drawing/2014/main" id="{BF30FC51-DC20-D9B8-AFDF-0CDDF592EA06}"/>
                  </a:ext>
                </a:extLst>
              </p:cNvPr>
              <p:cNvSpPr/>
              <p:nvPr/>
            </p:nvSpPr>
            <p:spPr>
              <a:xfrm>
                <a:off x="9397229" y="3227797"/>
                <a:ext cx="2018056" cy="566217"/>
              </a:xfrm>
              <a:prstGeom prst="roundRect">
                <a:avLst>
                  <a:gd name="adj" fmla="val 50000"/>
                </a:avLst>
              </a:prstGeom>
              <a:solidFill>
                <a:schemeClr val="bg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ctr"/>
                <a:r>
                  <a:rPr lang="en-CA" sz="1400" b="1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latin typeface="+mj-lt"/>
                    <a:ea typeface="Cambria" panose="02040503050406030204" pitchFamily="18" charset="0"/>
                    <a:cs typeface="Arial" panose="020B0604020202020204" pitchFamily="34" charset="0"/>
                  </a:rPr>
                  <a:t>Lorem ipsum dolor</a:t>
                </a:r>
              </a:p>
            </p:txBody>
          </p:sp>
          <p:sp>
            <p:nvSpPr>
              <p:cNvPr id="11" name="Google Shape;5331;p76">
                <a:extLst>
                  <a:ext uri="{FF2B5EF4-FFF2-40B4-BE49-F238E27FC236}">
                    <a16:creationId xmlns:a16="http://schemas.microsoft.com/office/drawing/2014/main" id="{CB3F2C84-5FB5-872C-4EBA-5B63412DED51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9406379" y="3942414"/>
                <a:ext cx="2018056" cy="1881101"/>
              </a:xfrm>
              <a:prstGeom prst="rect">
                <a:avLst/>
              </a:prstGeom>
            </p:spPr>
            <p:txBody>
              <a:bodyPr spcFirstLastPara="1" vert="horz" wrap="square" lIns="91425" tIns="91425" rIns="91425" bIns="91425" rtlCol="0" anchor="t" anchorCtr="0">
                <a:noAutofit/>
              </a:bodyPr>
              <a:lstStyle>
                <a:lvl1pPr marL="228600" indent="-228600" algn="l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 kern="1200">
                    <a:solidFill>
                      <a:schemeClr val="accent6"/>
                    </a:solidFill>
                    <a:latin typeface="+mn-lt"/>
                    <a:ea typeface="+mn-ea"/>
                    <a:cs typeface="+mn-cs"/>
                  </a:defRPr>
                </a:lvl1pPr>
                <a:lvl2pPr marL="685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 kern="1200">
                    <a:solidFill>
                      <a:schemeClr val="accent6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 kern="1200">
                    <a:solidFill>
                      <a:schemeClr val="accent6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accent6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accent6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ts val="0"/>
                  </a:spcBef>
                  <a:defRPr/>
                </a:pPr>
                <a:r>
                  <a:rPr lang="en-CA" sz="1200" b="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cs typeface="Aparajita" panose="02020603050405020304" pitchFamily="18" charset="0"/>
                  </a:rPr>
                  <a:t>Lorem ipsum dolor sit </a:t>
                </a:r>
                <a:r>
                  <a:rPr lang="en-CA" sz="1200" b="0" i="0" dirty="0" err="1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cs typeface="Aparajita" panose="02020603050405020304" pitchFamily="18" charset="0"/>
                  </a:rPr>
                  <a:t>amet</a:t>
                </a:r>
                <a:r>
                  <a:rPr lang="en-CA" sz="1200" b="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cs typeface="Aparajita" panose="02020603050405020304" pitchFamily="18" charset="0"/>
                  </a:rPr>
                  <a:t>, </a:t>
                </a:r>
                <a:r>
                  <a:rPr lang="en-CA" sz="1200" b="0" i="0" dirty="0" err="1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cs typeface="Aparajita" panose="02020603050405020304" pitchFamily="18" charset="0"/>
                  </a:rPr>
                  <a:t>consectetur</a:t>
                </a:r>
                <a:r>
                  <a:rPr lang="en-CA" sz="1200" b="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cs typeface="Aparajita" panose="02020603050405020304" pitchFamily="18" charset="0"/>
                  </a:rPr>
                  <a:t> </a:t>
                </a:r>
                <a:r>
                  <a:rPr lang="en-CA" sz="1200" b="0" i="0" dirty="0" err="1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cs typeface="Aparajita" panose="02020603050405020304" pitchFamily="18" charset="0"/>
                  </a:rPr>
                  <a:t>adipiscing</a:t>
                </a:r>
                <a:r>
                  <a:rPr lang="en-CA" sz="1200" b="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cs typeface="Aparajita" panose="02020603050405020304" pitchFamily="18" charset="0"/>
                  </a:rPr>
                  <a:t> </a:t>
                </a:r>
                <a:r>
                  <a:rPr lang="en-CA" sz="1200" b="0" i="0" dirty="0" err="1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cs typeface="Aparajita" panose="02020603050405020304" pitchFamily="18" charset="0"/>
                  </a:rPr>
                  <a:t>elit</a:t>
                </a:r>
                <a:r>
                  <a:rPr lang="en-CA" sz="1200" b="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cs typeface="Aparajita" panose="02020603050405020304" pitchFamily="18" charset="0"/>
                  </a:rPr>
                  <a:t>, sed do </a:t>
                </a:r>
                <a:r>
                  <a:rPr lang="en-CA" sz="1200" b="0" i="0" dirty="0" err="1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cs typeface="Aparajita" panose="02020603050405020304" pitchFamily="18" charset="0"/>
                  </a:rPr>
                  <a:t>eiusmod</a:t>
                </a:r>
                <a:r>
                  <a:rPr lang="en-CA" sz="1200" b="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cs typeface="Aparajita" panose="02020603050405020304" pitchFamily="18" charset="0"/>
                  </a:rPr>
                  <a:t> </a:t>
                </a:r>
                <a:r>
                  <a:rPr lang="en-CA" sz="1200" b="0" i="0" dirty="0" err="1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cs typeface="Aparajita" panose="02020603050405020304" pitchFamily="18" charset="0"/>
                  </a:rPr>
                  <a:t>tempor</a:t>
                </a:r>
                <a:r>
                  <a:rPr lang="en-CA" sz="1200" b="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cs typeface="Aparajita" panose="02020603050405020304" pitchFamily="18" charset="0"/>
                  </a:rPr>
                  <a:t> </a:t>
                </a:r>
                <a:r>
                  <a:rPr lang="en-CA" sz="1200" b="0" i="0" dirty="0" err="1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cs typeface="Aparajita" panose="02020603050405020304" pitchFamily="18" charset="0"/>
                  </a:rPr>
                  <a:t>incididunt</a:t>
                </a:r>
                <a:r>
                  <a:rPr lang="en-CA" sz="1200" b="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cs typeface="Aparajita" panose="02020603050405020304" pitchFamily="18" charset="0"/>
                  </a:rPr>
                  <a:t> </a:t>
                </a:r>
                <a:r>
                  <a:rPr lang="en-CA" sz="1200" b="0" i="0" dirty="0" err="1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cs typeface="Aparajita" panose="02020603050405020304" pitchFamily="18" charset="0"/>
                  </a:rPr>
                  <a:t>ut</a:t>
                </a:r>
                <a:r>
                  <a:rPr lang="en-CA" sz="1200" b="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cs typeface="Aparajita" panose="02020603050405020304" pitchFamily="18" charset="0"/>
                  </a:rPr>
                  <a:t> labore et dolore magna </a:t>
                </a:r>
                <a:r>
                  <a:rPr lang="en-CA" sz="1200" b="0" i="0" dirty="0" err="1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cs typeface="Aparajita" panose="02020603050405020304" pitchFamily="18" charset="0"/>
                  </a:rPr>
                  <a:t>aliqua</a:t>
                </a:r>
                <a:r>
                  <a:rPr lang="en-CA" sz="1200" b="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cs typeface="Aparajita" panose="02020603050405020304" pitchFamily="18" charset="0"/>
                  </a:rPr>
                  <a:t>. </a:t>
                </a:r>
              </a:p>
              <a:p>
                <a:pPr>
                  <a:lnSpc>
                    <a:spcPct val="100000"/>
                  </a:lnSpc>
                  <a:spcBef>
                    <a:spcPts val="0"/>
                  </a:spcBef>
                  <a:defRPr/>
                </a:pPr>
                <a:r>
                  <a:rPr lang="en-CA" sz="1200" b="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cs typeface="Aparajita" panose="02020603050405020304" pitchFamily="18" charset="0"/>
                  </a:rPr>
                  <a:t>Ut </a:t>
                </a:r>
                <a:r>
                  <a:rPr lang="en-CA" sz="1200" b="0" i="0" dirty="0" err="1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cs typeface="Aparajita" panose="02020603050405020304" pitchFamily="18" charset="0"/>
                  </a:rPr>
                  <a:t>enim</a:t>
                </a:r>
                <a:r>
                  <a:rPr lang="en-CA" sz="1200" b="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cs typeface="Aparajita" panose="02020603050405020304" pitchFamily="18" charset="0"/>
                  </a:rPr>
                  <a:t> ad minim </a:t>
                </a:r>
                <a:r>
                  <a:rPr lang="en-CA" sz="1200" b="0" i="0" dirty="0" err="1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cs typeface="Aparajita" panose="02020603050405020304" pitchFamily="18" charset="0"/>
                  </a:rPr>
                  <a:t>veniam</a:t>
                </a:r>
                <a:r>
                  <a:rPr lang="en-CA" sz="1200" b="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cs typeface="Aparajita" panose="02020603050405020304" pitchFamily="18" charset="0"/>
                  </a:rPr>
                  <a:t>, </a:t>
                </a:r>
                <a:r>
                  <a:rPr lang="en-CA" sz="1200" b="0" i="0" dirty="0" err="1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cs typeface="Aparajita" panose="02020603050405020304" pitchFamily="18" charset="0"/>
                  </a:rPr>
                  <a:t>quis</a:t>
                </a:r>
                <a:r>
                  <a:rPr lang="en-CA" sz="1200" b="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cs typeface="Aparajita" panose="02020603050405020304" pitchFamily="18" charset="0"/>
                  </a:rPr>
                  <a:t> </a:t>
                </a:r>
                <a:r>
                  <a:rPr lang="en-CA" sz="1200" b="0" i="0" dirty="0" err="1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cs typeface="Aparajita" panose="02020603050405020304" pitchFamily="18" charset="0"/>
                  </a:rPr>
                  <a:t>nostrud</a:t>
                </a:r>
                <a:r>
                  <a:rPr lang="en-CA" sz="1200" b="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cs typeface="Aparajita" panose="02020603050405020304" pitchFamily="18" charset="0"/>
                  </a:rPr>
                  <a:t> exercitation.</a:t>
                </a:r>
                <a:endParaRPr kumimoji="0" lang="en-CA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2">
                      <a:lumMod val="85000"/>
                      <a:lumOff val="15000"/>
                    </a:schemeClr>
                  </a:solidFill>
                  <a:effectLst/>
                  <a:uLnTx/>
                  <a:uFillTx/>
                  <a:ea typeface="Cambria" panose="020405030504060302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" name="Google Shape;5335;p76">
                <a:extLst>
                  <a:ext uri="{FF2B5EF4-FFF2-40B4-BE49-F238E27FC236}">
                    <a16:creationId xmlns:a16="http://schemas.microsoft.com/office/drawing/2014/main" id="{7E092F2E-9EA8-FB41-B34E-95C06CB46609}"/>
                  </a:ext>
                </a:extLst>
              </p:cNvPr>
              <p:cNvSpPr/>
              <p:nvPr/>
            </p:nvSpPr>
            <p:spPr>
              <a:xfrm>
                <a:off x="9644713" y="1618359"/>
                <a:ext cx="1523102" cy="1504317"/>
              </a:xfrm>
              <a:prstGeom prst="ellipse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CA" sz="3200" b="1" dirty="0">
                    <a:solidFill>
                      <a:schemeClr val="bg2"/>
                    </a:solidFill>
                    <a:latin typeface="+mj-lt"/>
                  </a:rPr>
                  <a:t>03</a:t>
                </a:r>
                <a:endParaRPr sz="3200" b="1" dirty="0">
                  <a:solidFill>
                    <a:schemeClr val="bg2"/>
                  </a:solidFill>
                  <a:latin typeface="+mj-lt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834469912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30EBCCD-654E-6FEC-E817-777CC6EB481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CA" dirty="0"/>
              <a:t>Problems</a:t>
            </a:r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C7079117-9A20-8DF2-7360-F69D32E5FCE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chemeClr val="bg2">
                    <a:lumMod val="50000"/>
                  </a:schemeClr>
                </a:solidFill>
              </a:rPr>
              <a:t>www.yourwebsite.com</a:t>
            </a:r>
            <a:endParaRPr lang="en-US" dirty="0">
              <a:solidFill>
                <a:schemeClr val="bg2">
                  <a:lumMod val="50000"/>
                </a:schemeClr>
              </a:solidFill>
            </a:endParaRP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51434D9-09D9-E07C-8E6E-67A56ECD1DC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US">
                <a:solidFill>
                  <a:schemeClr val="bg2">
                    <a:lumMod val="50000"/>
                  </a:schemeClr>
                </a:solidFill>
              </a:rPr>
              <a:t>Slide </a:t>
            </a:r>
            <a:fld id="{6CB62808-88BB-4E82-9200-19DAFECDBB5A}" type="slidenum">
              <a:rPr lang="en-IN" smtClean="0"/>
              <a:pPr/>
              <a:t>8</a:t>
            </a:fld>
            <a:endParaRPr lang="en-IN" dirty="0"/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AC1EFC53-54FA-8145-A124-42D383E3CD40}"/>
              </a:ext>
            </a:extLst>
          </p:cNvPr>
          <p:cNvGrpSpPr/>
          <p:nvPr/>
        </p:nvGrpSpPr>
        <p:grpSpPr>
          <a:xfrm>
            <a:off x="584905" y="1304162"/>
            <a:ext cx="4026962" cy="2520522"/>
            <a:chOff x="5085834" y="1618359"/>
            <a:chExt cx="4026962" cy="2520522"/>
          </a:xfrm>
        </p:grpSpPr>
        <p:sp>
          <p:nvSpPr>
            <p:cNvPr id="13" name="Google Shape;5326;p76">
              <a:extLst>
                <a:ext uri="{FF2B5EF4-FFF2-40B4-BE49-F238E27FC236}">
                  <a16:creationId xmlns:a16="http://schemas.microsoft.com/office/drawing/2014/main" id="{8865D6F5-523A-2390-A301-DCACEFE3D678}"/>
                </a:ext>
              </a:extLst>
            </p:cNvPr>
            <p:cNvSpPr/>
            <p:nvPr/>
          </p:nvSpPr>
          <p:spPr>
            <a:xfrm>
              <a:off x="5085834" y="3227797"/>
              <a:ext cx="2018056" cy="566217"/>
            </a:xfrm>
            <a:prstGeom prst="roundRect">
              <a:avLst>
                <a:gd name="adj" fmla="val 50000"/>
              </a:avLst>
            </a:prstGeom>
            <a:solidFill>
              <a:schemeClr val="bg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ctr"/>
              <a:r>
                <a:rPr lang="en-CA" sz="1400" b="1" i="0" dirty="0">
                  <a:solidFill>
                    <a:schemeClr val="tx2">
                      <a:lumMod val="85000"/>
                      <a:lumOff val="15000"/>
                    </a:schemeClr>
                  </a:solidFill>
                  <a:effectLst/>
                  <a:latin typeface="+mj-lt"/>
                  <a:ea typeface="Cambria" panose="02040503050406030204" pitchFamily="18" charset="0"/>
                  <a:cs typeface="Arial" panose="020B0604020202020204" pitchFamily="34" charset="0"/>
                </a:rPr>
                <a:t>Lorem ipsum dolor</a:t>
              </a:r>
            </a:p>
          </p:txBody>
        </p:sp>
        <p:sp>
          <p:nvSpPr>
            <p:cNvPr id="14" name="Google Shape;5327;p76">
              <a:extLst>
                <a:ext uri="{FF2B5EF4-FFF2-40B4-BE49-F238E27FC236}">
                  <a16:creationId xmlns:a16="http://schemas.microsoft.com/office/drawing/2014/main" id="{A6FF47E4-3EB1-A0E2-A0BB-63D3E47D518B}"/>
                </a:ext>
              </a:extLst>
            </p:cNvPr>
            <p:cNvSpPr txBox="1">
              <a:spLocks/>
            </p:cNvSpPr>
            <p:nvPr/>
          </p:nvSpPr>
          <p:spPr>
            <a:xfrm>
              <a:off x="7094740" y="1703306"/>
              <a:ext cx="2018056" cy="2435575"/>
            </a:xfrm>
            <a:prstGeom prst="rect">
              <a:avLst/>
            </a:prstGeom>
          </p:spPr>
          <p:txBody>
            <a:bodyPr spcFirstLastPara="1" vert="horz" wrap="square" lIns="91425" tIns="91425" rIns="91425" bIns="91425" rtlCol="0" anchor="t" anchorCtr="0">
              <a:noAutofit/>
            </a:bodyPr>
            <a:lstStyle>
              <a:lvl1pPr marL="228600" indent="-22860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 kern="1200">
                  <a:solidFill>
                    <a:schemeClr val="accent6"/>
                  </a:solidFill>
                  <a:latin typeface="+mn-lt"/>
                  <a:ea typeface="+mn-ea"/>
                  <a:cs typeface="+mn-cs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 kern="1200">
                  <a:solidFill>
                    <a:schemeClr val="accent6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accent6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accent6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accent6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00000"/>
                </a:lnSpc>
                <a:spcBef>
                  <a:spcPts val="0"/>
                </a:spcBef>
                <a:defRPr/>
              </a:pPr>
              <a:r>
                <a:rPr lang="en-CA" sz="1200" b="0" i="0" dirty="0">
                  <a:solidFill>
                    <a:schemeClr val="tx2">
                      <a:lumMod val="85000"/>
                      <a:lumOff val="15000"/>
                    </a:schemeClr>
                  </a:solidFill>
                  <a:effectLst/>
                  <a:cs typeface="Aparajita" panose="02020603050405020304" pitchFamily="18" charset="0"/>
                </a:rPr>
                <a:t>Lorem ipsum dolor sit </a:t>
              </a:r>
              <a:r>
                <a:rPr lang="en-CA" sz="1200" b="0" i="0" dirty="0" err="1">
                  <a:solidFill>
                    <a:schemeClr val="tx2">
                      <a:lumMod val="85000"/>
                      <a:lumOff val="15000"/>
                    </a:schemeClr>
                  </a:solidFill>
                  <a:effectLst/>
                  <a:cs typeface="Aparajita" panose="02020603050405020304" pitchFamily="18" charset="0"/>
                </a:rPr>
                <a:t>amet</a:t>
              </a:r>
              <a:r>
                <a:rPr lang="en-CA" sz="1200" b="0" i="0" dirty="0">
                  <a:solidFill>
                    <a:schemeClr val="tx2">
                      <a:lumMod val="85000"/>
                      <a:lumOff val="15000"/>
                    </a:schemeClr>
                  </a:solidFill>
                  <a:effectLst/>
                  <a:cs typeface="Aparajita" panose="02020603050405020304" pitchFamily="18" charset="0"/>
                </a:rPr>
                <a:t>, </a:t>
              </a:r>
              <a:r>
                <a:rPr lang="en-CA" sz="1200" b="0" i="0" dirty="0" err="1">
                  <a:solidFill>
                    <a:schemeClr val="tx2">
                      <a:lumMod val="85000"/>
                      <a:lumOff val="15000"/>
                    </a:schemeClr>
                  </a:solidFill>
                  <a:effectLst/>
                  <a:cs typeface="Aparajita" panose="02020603050405020304" pitchFamily="18" charset="0"/>
                </a:rPr>
                <a:t>consectetur</a:t>
              </a:r>
              <a:r>
                <a:rPr lang="en-CA" sz="1200" b="0" i="0" dirty="0">
                  <a:solidFill>
                    <a:schemeClr val="tx2">
                      <a:lumMod val="85000"/>
                      <a:lumOff val="15000"/>
                    </a:schemeClr>
                  </a:solidFill>
                  <a:effectLst/>
                  <a:cs typeface="Aparajita" panose="02020603050405020304" pitchFamily="18" charset="0"/>
                </a:rPr>
                <a:t> </a:t>
              </a:r>
              <a:r>
                <a:rPr lang="en-CA" sz="1200" b="0" i="0" dirty="0" err="1">
                  <a:solidFill>
                    <a:schemeClr val="tx2">
                      <a:lumMod val="85000"/>
                      <a:lumOff val="15000"/>
                    </a:schemeClr>
                  </a:solidFill>
                  <a:effectLst/>
                  <a:cs typeface="Aparajita" panose="02020603050405020304" pitchFamily="18" charset="0"/>
                </a:rPr>
                <a:t>adipiscing</a:t>
              </a:r>
              <a:r>
                <a:rPr lang="en-CA" sz="1200" b="0" i="0" dirty="0">
                  <a:solidFill>
                    <a:schemeClr val="tx2">
                      <a:lumMod val="85000"/>
                      <a:lumOff val="15000"/>
                    </a:schemeClr>
                  </a:solidFill>
                  <a:effectLst/>
                  <a:cs typeface="Aparajita" panose="02020603050405020304" pitchFamily="18" charset="0"/>
                </a:rPr>
                <a:t> </a:t>
              </a:r>
              <a:r>
                <a:rPr lang="en-CA" sz="1200" b="0" i="0" dirty="0" err="1">
                  <a:solidFill>
                    <a:schemeClr val="tx2">
                      <a:lumMod val="85000"/>
                      <a:lumOff val="15000"/>
                    </a:schemeClr>
                  </a:solidFill>
                  <a:effectLst/>
                  <a:cs typeface="Aparajita" panose="02020603050405020304" pitchFamily="18" charset="0"/>
                </a:rPr>
                <a:t>elit</a:t>
              </a:r>
              <a:r>
                <a:rPr lang="en-CA" sz="1200" b="0" i="0" dirty="0">
                  <a:solidFill>
                    <a:schemeClr val="tx2">
                      <a:lumMod val="85000"/>
                      <a:lumOff val="15000"/>
                    </a:schemeClr>
                  </a:solidFill>
                  <a:effectLst/>
                  <a:cs typeface="Aparajita" panose="02020603050405020304" pitchFamily="18" charset="0"/>
                </a:rPr>
                <a:t>, sed do </a:t>
              </a:r>
              <a:r>
                <a:rPr lang="en-CA" sz="1200" b="0" i="0" dirty="0" err="1">
                  <a:solidFill>
                    <a:schemeClr val="tx2">
                      <a:lumMod val="85000"/>
                      <a:lumOff val="15000"/>
                    </a:schemeClr>
                  </a:solidFill>
                  <a:effectLst/>
                  <a:cs typeface="Aparajita" panose="02020603050405020304" pitchFamily="18" charset="0"/>
                </a:rPr>
                <a:t>eiusmod</a:t>
              </a:r>
              <a:r>
                <a:rPr lang="en-CA" sz="1200" b="0" i="0" dirty="0">
                  <a:solidFill>
                    <a:schemeClr val="tx2">
                      <a:lumMod val="85000"/>
                      <a:lumOff val="15000"/>
                    </a:schemeClr>
                  </a:solidFill>
                  <a:effectLst/>
                  <a:cs typeface="Aparajita" panose="02020603050405020304" pitchFamily="18" charset="0"/>
                </a:rPr>
                <a:t> </a:t>
              </a:r>
              <a:r>
                <a:rPr lang="en-CA" sz="1200" b="0" i="0" dirty="0" err="1">
                  <a:solidFill>
                    <a:schemeClr val="tx2">
                      <a:lumMod val="85000"/>
                      <a:lumOff val="15000"/>
                    </a:schemeClr>
                  </a:solidFill>
                  <a:effectLst/>
                  <a:cs typeface="Aparajita" panose="02020603050405020304" pitchFamily="18" charset="0"/>
                </a:rPr>
                <a:t>tempor</a:t>
              </a:r>
              <a:r>
                <a:rPr lang="en-CA" sz="1200" b="0" i="0" dirty="0">
                  <a:solidFill>
                    <a:schemeClr val="tx2">
                      <a:lumMod val="85000"/>
                      <a:lumOff val="15000"/>
                    </a:schemeClr>
                  </a:solidFill>
                  <a:effectLst/>
                  <a:cs typeface="Aparajita" panose="02020603050405020304" pitchFamily="18" charset="0"/>
                </a:rPr>
                <a:t> </a:t>
              </a:r>
              <a:r>
                <a:rPr lang="en-CA" sz="1200" b="0" i="0" dirty="0" err="1">
                  <a:solidFill>
                    <a:schemeClr val="tx2">
                      <a:lumMod val="85000"/>
                      <a:lumOff val="15000"/>
                    </a:schemeClr>
                  </a:solidFill>
                  <a:effectLst/>
                  <a:cs typeface="Aparajita" panose="02020603050405020304" pitchFamily="18" charset="0"/>
                </a:rPr>
                <a:t>incididunt</a:t>
              </a:r>
              <a:r>
                <a:rPr lang="en-CA" sz="1200" b="0" i="0" dirty="0">
                  <a:solidFill>
                    <a:schemeClr val="tx2">
                      <a:lumMod val="85000"/>
                      <a:lumOff val="15000"/>
                    </a:schemeClr>
                  </a:solidFill>
                  <a:effectLst/>
                  <a:cs typeface="Aparajita" panose="02020603050405020304" pitchFamily="18" charset="0"/>
                </a:rPr>
                <a:t> </a:t>
              </a:r>
              <a:r>
                <a:rPr lang="en-CA" sz="1200" b="0" i="0" dirty="0" err="1">
                  <a:solidFill>
                    <a:schemeClr val="tx2">
                      <a:lumMod val="85000"/>
                      <a:lumOff val="15000"/>
                    </a:schemeClr>
                  </a:solidFill>
                  <a:effectLst/>
                  <a:cs typeface="Aparajita" panose="02020603050405020304" pitchFamily="18" charset="0"/>
                </a:rPr>
                <a:t>ut</a:t>
              </a:r>
              <a:r>
                <a:rPr lang="en-CA" sz="1200" b="0" i="0" dirty="0">
                  <a:solidFill>
                    <a:schemeClr val="tx2">
                      <a:lumMod val="85000"/>
                      <a:lumOff val="15000"/>
                    </a:schemeClr>
                  </a:solidFill>
                  <a:effectLst/>
                  <a:cs typeface="Aparajita" panose="02020603050405020304" pitchFamily="18" charset="0"/>
                </a:rPr>
                <a:t> labore et dolore magna </a:t>
              </a:r>
              <a:r>
                <a:rPr lang="en-CA" sz="1200" b="0" i="0" dirty="0" err="1">
                  <a:solidFill>
                    <a:schemeClr val="tx2">
                      <a:lumMod val="85000"/>
                      <a:lumOff val="15000"/>
                    </a:schemeClr>
                  </a:solidFill>
                  <a:effectLst/>
                  <a:cs typeface="Aparajita" panose="02020603050405020304" pitchFamily="18" charset="0"/>
                </a:rPr>
                <a:t>aliqua</a:t>
              </a:r>
              <a:r>
                <a:rPr lang="en-CA" sz="1200" b="0" i="0" dirty="0">
                  <a:solidFill>
                    <a:schemeClr val="tx2">
                      <a:lumMod val="85000"/>
                      <a:lumOff val="15000"/>
                    </a:schemeClr>
                  </a:solidFill>
                  <a:effectLst/>
                  <a:cs typeface="Aparajita" panose="02020603050405020304" pitchFamily="18" charset="0"/>
                </a:rPr>
                <a:t>. </a:t>
              </a:r>
            </a:p>
            <a:p>
              <a:pPr>
                <a:lnSpc>
                  <a:spcPct val="100000"/>
                </a:lnSpc>
                <a:spcBef>
                  <a:spcPts val="0"/>
                </a:spcBef>
                <a:defRPr/>
              </a:pPr>
              <a:r>
                <a:rPr lang="en-CA" sz="1200" b="0" i="0" dirty="0">
                  <a:solidFill>
                    <a:schemeClr val="tx2">
                      <a:lumMod val="85000"/>
                      <a:lumOff val="15000"/>
                    </a:schemeClr>
                  </a:solidFill>
                  <a:effectLst/>
                  <a:cs typeface="Aparajita" panose="02020603050405020304" pitchFamily="18" charset="0"/>
                </a:rPr>
                <a:t>Ut </a:t>
              </a:r>
              <a:r>
                <a:rPr lang="en-CA" sz="1200" b="0" i="0" dirty="0" err="1">
                  <a:solidFill>
                    <a:schemeClr val="tx2">
                      <a:lumMod val="85000"/>
                      <a:lumOff val="15000"/>
                    </a:schemeClr>
                  </a:solidFill>
                  <a:effectLst/>
                  <a:cs typeface="Aparajita" panose="02020603050405020304" pitchFamily="18" charset="0"/>
                </a:rPr>
                <a:t>enim</a:t>
              </a:r>
              <a:r>
                <a:rPr lang="en-CA" sz="1200" b="0" i="0" dirty="0">
                  <a:solidFill>
                    <a:schemeClr val="tx2">
                      <a:lumMod val="85000"/>
                      <a:lumOff val="15000"/>
                    </a:schemeClr>
                  </a:solidFill>
                  <a:effectLst/>
                  <a:cs typeface="Aparajita" panose="02020603050405020304" pitchFamily="18" charset="0"/>
                </a:rPr>
                <a:t> ad minim </a:t>
              </a:r>
              <a:r>
                <a:rPr lang="en-CA" sz="1200" b="0" i="0" dirty="0" err="1">
                  <a:solidFill>
                    <a:schemeClr val="tx2">
                      <a:lumMod val="85000"/>
                      <a:lumOff val="15000"/>
                    </a:schemeClr>
                  </a:solidFill>
                  <a:effectLst/>
                  <a:cs typeface="Aparajita" panose="02020603050405020304" pitchFamily="18" charset="0"/>
                </a:rPr>
                <a:t>veniam</a:t>
              </a:r>
              <a:r>
                <a:rPr lang="en-CA" sz="1200" b="0" i="0" dirty="0">
                  <a:solidFill>
                    <a:schemeClr val="tx2">
                      <a:lumMod val="85000"/>
                      <a:lumOff val="15000"/>
                    </a:schemeClr>
                  </a:solidFill>
                  <a:effectLst/>
                  <a:cs typeface="Aparajita" panose="02020603050405020304" pitchFamily="18" charset="0"/>
                </a:rPr>
                <a:t>, </a:t>
              </a:r>
              <a:r>
                <a:rPr lang="en-CA" sz="1200" b="0" i="0" dirty="0" err="1">
                  <a:solidFill>
                    <a:schemeClr val="tx2">
                      <a:lumMod val="85000"/>
                      <a:lumOff val="15000"/>
                    </a:schemeClr>
                  </a:solidFill>
                  <a:effectLst/>
                  <a:cs typeface="Aparajita" panose="02020603050405020304" pitchFamily="18" charset="0"/>
                </a:rPr>
                <a:t>quis</a:t>
              </a:r>
              <a:r>
                <a:rPr lang="en-CA" sz="1200" b="0" i="0" dirty="0">
                  <a:solidFill>
                    <a:schemeClr val="tx2">
                      <a:lumMod val="85000"/>
                      <a:lumOff val="15000"/>
                    </a:schemeClr>
                  </a:solidFill>
                  <a:effectLst/>
                  <a:cs typeface="Aparajita" panose="02020603050405020304" pitchFamily="18" charset="0"/>
                </a:rPr>
                <a:t> </a:t>
              </a:r>
              <a:r>
                <a:rPr lang="en-CA" sz="1200" b="0" i="0" dirty="0" err="1">
                  <a:solidFill>
                    <a:schemeClr val="tx2">
                      <a:lumMod val="85000"/>
                      <a:lumOff val="15000"/>
                    </a:schemeClr>
                  </a:solidFill>
                  <a:effectLst/>
                  <a:cs typeface="Aparajita" panose="02020603050405020304" pitchFamily="18" charset="0"/>
                </a:rPr>
                <a:t>nostrud</a:t>
              </a:r>
              <a:r>
                <a:rPr lang="en-CA" sz="1200" b="0" i="0" dirty="0">
                  <a:solidFill>
                    <a:schemeClr val="tx2">
                      <a:lumMod val="85000"/>
                      <a:lumOff val="15000"/>
                    </a:schemeClr>
                  </a:solidFill>
                  <a:effectLst/>
                  <a:cs typeface="Aparajita" panose="02020603050405020304" pitchFamily="18" charset="0"/>
                </a:rPr>
                <a:t> exercitation.</a:t>
              </a:r>
              <a:endParaRPr kumimoji="0" lang="en-CA" sz="1200" b="0" i="0" u="none" strike="noStrike" kern="1200" cap="none" spc="0" normalizeH="0" baseline="0" noProof="0" dirty="0">
                <a:ln>
                  <a:noFill/>
                </a:ln>
                <a:solidFill>
                  <a:schemeClr val="tx2">
                    <a:lumMod val="85000"/>
                    <a:lumOff val="15000"/>
                  </a:schemeClr>
                </a:solidFill>
                <a:effectLst/>
                <a:uLnTx/>
                <a:uFillTx/>
                <a:ea typeface="Cambria" panose="02040503050406030204" pitchFamily="18" charset="0"/>
                <a:cs typeface="Arial" panose="020B0604020202020204" pitchFamily="34" charset="0"/>
              </a:endParaRPr>
            </a:p>
          </p:txBody>
        </p:sp>
        <p:sp>
          <p:nvSpPr>
            <p:cNvPr id="15" name="Google Shape;5333;p76">
              <a:extLst>
                <a:ext uri="{FF2B5EF4-FFF2-40B4-BE49-F238E27FC236}">
                  <a16:creationId xmlns:a16="http://schemas.microsoft.com/office/drawing/2014/main" id="{C65508A1-87E4-F7A9-2864-FC46B386A543}"/>
                </a:ext>
              </a:extLst>
            </p:cNvPr>
            <p:cNvSpPr/>
            <p:nvPr/>
          </p:nvSpPr>
          <p:spPr>
            <a:xfrm>
              <a:off x="5333311" y="1618359"/>
              <a:ext cx="1523102" cy="1504317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CA" sz="3200" b="1" dirty="0">
                  <a:solidFill>
                    <a:schemeClr val="bg2"/>
                  </a:solidFill>
                  <a:latin typeface="+mj-lt"/>
                </a:rPr>
                <a:t>01</a:t>
              </a:r>
              <a:endParaRPr sz="3200" b="1" dirty="0">
                <a:solidFill>
                  <a:schemeClr val="bg2"/>
                </a:solidFill>
                <a:latin typeface="+mj-lt"/>
              </a:endParaRPr>
            </a:p>
          </p:txBody>
        </p: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98F05572-A6FC-326A-6BCA-1C4FE8A78E96}"/>
              </a:ext>
            </a:extLst>
          </p:cNvPr>
          <p:cNvGrpSpPr/>
          <p:nvPr/>
        </p:nvGrpSpPr>
        <p:grpSpPr>
          <a:xfrm>
            <a:off x="584905" y="3872721"/>
            <a:ext cx="4036112" cy="2520522"/>
            <a:chOff x="9397229" y="1618359"/>
            <a:chExt cx="4036112" cy="2520522"/>
          </a:xfrm>
        </p:grpSpPr>
        <p:sp>
          <p:nvSpPr>
            <p:cNvPr id="10" name="Google Shape;5330;p76">
              <a:extLst>
                <a:ext uri="{FF2B5EF4-FFF2-40B4-BE49-F238E27FC236}">
                  <a16:creationId xmlns:a16="http://schemas.microsoft.com/office/drawing/2014/main" id="{A229D16C-B804-3266-9624-2274DFFB051E}"/>
                </a:ext>
              </a:extLst>
            </p:cNvPr>
            <p:cNvSpPr/>
            <p:nvPr/>
          </p:nvSpPr>
          <p:spPr>
            <a:xfrm>
              <a:off x="9397229" y="3227797"/>
              <a:ext cx="2018056" cy="566217"/>
            </a:xfrm>
            <a:prstGeom prst="roundRect">
              <a:avLst>
                <a:gd name="adj" fmla="val 50000"/>
              </a:avLst>
            </a:prstGeom>
            <a:solidFill>
              <a:schemeClr val="bg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ctr"/>
              <a:r>
                <a:rPr lang="en-CA" sz="1400" b="1" i="0" dirty="0">
                  <a:solidFill>
                    <a:schemeClr val="tx2">
                      <a:lumMod val="85000"/>
                      <a:lumOff val="15000"/>
                    </a:schemeClr>
                  </a:solidFill>
                  <a:effectLst/>
                  <a:latin typeface="+mj-lt"/>
                  <a:ea typeface="Cambria" panose="02040503050406030204" pitchFamily="18" charset="0"/>
                  <a:cs typeface="Arial" panose="020B0604020202020204" pitchFamily="34" charset="0"/>
                </a:rPr>
                <a:t>Lorem ipsum dolor</a:t>
              </a:r>
            </a:p>
          </p:txBody>
        </p:sp>
        <p:sp>
          <p:nvSpPr>
            <p:cNvPr id="11" name="Google Shape;5331;p76">
              <a:extLst>
                <a:ext uri="{FF2B5EF4-FFF2-40B4-BE49-F238E27FC236}">
                  <a16:creationId xmlns:a16="http://schemas.microsoft.com/office/drawing/2014/main" id="{98EDD591-F643-9106-7403-B442E703A04B}"/>
                </a:ext>
              </a:extLst>
            </p:cNvPr>
            <p:cNvSpPr txBox="1">
              <a:spLocks/>
            </p:cNvSpPr>
            <p:nvPr/>
          </p:nvSpPr>
          <p:spPr>
            <a:xfrm>
              <a:off x="11415285" y="1703306"/>
              <a:ext cx="2018056" cy="2435575"/>
            </a:xfrm>
            <a:prstGeom prst="rect">
              <a:avLst/>
            </a:prstGeom>
          </p:spPr>
          <p:txBody>
            <a:bodyPr spcFirstLastPara="1" vert="horz" wrap="square" lIns="91425" tIns="91425" rIns="91425" bIns="91425" rtlCol="0" anchor="t" anchorCtr="0">
              <a:noAutofit/>
            </a:bodyPr>
            <a:lstStyle>
              <a:lvl1pPr marL="228600" indent="-22860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 kern="1200">
                  <a:solidFill>
                    <a:schemeClr val="accent6"/>
                  </a:solidFill>
                  <a:latin typeface="+mn-lt"/>
                  <a:ea typeface="+mn-ea"/>
                  <a:cs typeface="+mn-cs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 kern="1200">
                  <a:solidFill>
                    <a:schemeClr val="accent6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accent6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accent6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accent6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00000"/>
                </a:lnSpc>
                <a:spcBef>
                  <a:spcPts val="0"/>
                </a:spcBef>
                <a:defRPr/>
              </a:pPr>
              <a:r>
                <a:rPr lang="en-CA" sz="1200" b="0" i="0" dirty="0">
                  <a:solidFill>
                    <a:schemeClr val="tx2">
                      <a:lumMod val="85000"/>
                      <a:lumOff val="15000"/>
                    </a:schemeClr>
                  </a:solidFill>
                  <a:effectLst/>
                  <a:cs typeface="Aparajita" panose="02020603050405020304" pitchFamily="18" charset="0"/>
                </a:rPr>
                <a:t>Lorem ipsum dolor sit </a:t>
              </a:r>
              <a:r>
                <a:rPr lang="en-CA" sz="1200" b="0" i="0" dirty="0" err="1">
                  <a:solidFill>
                    <a:schemeClr val="tx2">
                      <a:lumMod val="85000"/>
                      <a:lumOff val="15000"/>
                    </a:schemeClr>
                  </a:solidFill>
                  <a:effectLst/>
                  <a:cs typeface="Aparajita" panose="02020603050405020304" pitchFamily="18" charset="0"/>
                </a:rPr>
                <a:t>amet</a:t>
              </a:r>
              <a:r>
                <a:rPr lang="en-CA" sz="1200" b="0" i="0" dirty="0">
                  <a:solidFill>
                    <a:schemeClr val="tx2">
                      <a:lumMod val="85000"/>
                      <a:lumOff val="15000"/>
                    </a:schemeClr>
                  </a:solidFill>
                  <a:effectLst/>
                  <a:cs typeface="Aparajita" panose="02020603050405020304" pitchFamily="18" charset="0"/>
                </a:rPr>
                <a:t>, </a:t>
              </a:r>
              <a:r>
                <a:rPr lang="en-CA" sz="1200" b="0" i="0" dirty="0" err="1">
                  <a:solidFill>
                    <a:schemeClr val="tx2">
                      <a:lumMod val="85000"/>
                      <a:lumOff val="15000"/>
                    </a:schemeClr>
                  </a:solidFill>
                  <a:effectLst/>
                  <a:cs typeface="Aparajita" panose="02020603050405020304" pitchFamily="18" charset="0"/>
                </a:rPr>
                <a:t>consectetur</a:t>
              </a:r>
              <a:r>
                <a:rPr lang="en-CA" sz="1200" b="0" i="0" dirty="0">
                  <a:solidFill>
                    <a:schemeClr val="tx2">
                      <a:lumMod val="85000"/>
                      <a:lumOff val="15000"/>
                    </a:schemeClr>
                  </a:solidFill>
                  <a:effectLst/>
                  <a:cs typeface="Aparajita" panose="02020603050405020304" pitchFamily="18" charset="0"/>
                </a:rPr>
                <a:t> </a:t>
              </a:r>
              <a:r>
                <a:rPr lang="en-CA" sz="1200" b="0" i="0" dirty="0" err="1">
                  <a:solidFill>
                    <a:schemeClr val="tx2">
                      <a:lumMod val="85000"/>
                      <a:lumOff val="15000"/>
                    </a:schemeClr>
                  </a:solidFill>
                  <a:effectLst/>
                  <a:cs typeface="Aparajita" panose="02020603050405020304" pitchFamily="18" charset="0"/>
                </a:rPr>
                <a:t>adipiscing</a:t>
              </a:r>
              <a:r>
                <a:rPr lang="en-CA" sz="1200" b="0" i="0" dirty="0">
                  <a:solidFill>
                    <a:schemeClr val="tx2">
                      <a:lumMod val="85000"/>
                      <a:lumOff val="15000"/>
                    </a:schemeClr>
                  </a:solidFill>
                  <a:effectLst/>
                  <a:cs typeface="Aparajita" panose="02020603050405020304" pitchFamily="18" charset="0"/>
                </a:rPr>
                <a:t> </a:t>
              </a:r>
              <a:r>
                <a:rPr lang="en-CA" sz="1200" b="0" i="0" dirty="0" err="1">
                  <a:solidFill>
                    <a:schemeClr val="tx2">
                      <a:lumMod val="85000"/>
                      <a:lumOff val="15000"/>
                    </a:schemeClr>
                  </a:solidFill>
                  <a:effectLst/>
                  <a:cs typeface="Aparajita" panose="02020603050405020304" pitchFamily="18" charset="0"/>
                </a:rPr>
                <a:t>elit</a:t>
              </a:r>
              <a:r>
                <a:rPr lang="en-CA" sz="1200" b="0" i="0" dirty="0">
                  <a:solidFill>
                    <a:schemeClr val="tx2">
                      <a:lumMod val="85000"/>
                      <a:lumOff val="15000"/>
                    </a:schemeClr>
                  </a:solidFill>
                  <a:effectLst/>
                  <a:cs typeface="Aparajita" panose="02020603050405020304" pitchFamily="18" charset="0"/>
                </a:rPr>
                <a:t>, sed do </a:t>
              </a:r>
              <a:r>
                <a:rPr lang="en-CA" sz="1200" b="0" i="0" dirty="0" err="1">
                  <a:solidFill>
                    <a:schemeClr val="tx2">
                      <a:lumMod val="85000"/>
                      <a:lumOff val="15000"/>
                    </a:schemeClr>
                  </a:solidFill>
                  <a:effectLst/>
                  <a:cs typeface="Aparajita" panose="02020603050405020304" pitchFamily="18" charset="0"/>
                </a:rPr>
                <a:t>eiusmod</a:t>
              </a:r>
              <a:r>
                <a:rPr lang="en-CA" sz="1200" b="0" i="0" dirty="0">
                  <a:solidFill>
                    <a:schemeClr val="tx2">
                      <a:lumMod val="85000"/>
                      <a:lumOff val="15000"/>
                    </a:schemeClr>
                  </a:solidFill>
                  <a:effectLst/>
                  <a:cs typeface="Aparajita" panose="02020603050405020304" pitchFamily="18" charset="0"/>
                </a:rPr>
                <a:t> </a:t>
              </a:r>
              <a:r>
                <a:rPr lang="en-CA" sz="1200" b="0" i="0" dirty="0" err="1">
                  <a:solidFill>
                    <a:schemeClr val="tx2">
                      <a:lumMod val="85000"/>
                      <a:lumOff val="15000"/>
                    </a:schemeClr>
                  </a:solidFill>
                  <a:effectLst/>
                  <a:cs typeface="Aparajita" panose="02020603050405020304" pitchFamily="18" charset="0"/>
                </a:rPr>
                <a:t>tempor</a:t>
              </a:r>
              <a:r>
                <a:rPr lang="en-CA" sz="1200" b="0" i="0" dirty="0">
                  <a:solidFill>
                    <a:schemeClr val="tx2">
                      <a:lumMod val="85000"/>
                      <a:lumOff val="15000"/>
                    </a:schemeClr>
                  </a:solidFill>
                  <a:effectLst/>
                  <a:cs typeface="Aparajita" panose="02020603050405020304" pitchFamily="18" charset="0"/>
                </a:rPr>
                <a:t> </a:t>
              </a:r>
              <a:r>
                <a:rPr lang="en-CA" sz="1200" b="0" i="0" dirty="0" err="1">
                  <a:solidFill>
                    <a:schemeClr val="tx2">
                      <a:lumMod val="85000"/>
                      <a:lumOff val="15000"/>
                    </a:schemeClr>
                  </a:solidFill>
                  <a:effectLst/>
                  <a:cs typeface="Aparajita" panose="02020603050405020304" pitchFamily="18" charset="0"/>
                </a:rPr>
                <a:t>incididunt</a:t>
              </a:r>
              <a:r>
                <a:rPr lang="en-CA" sz="1200" b="0" i="0" dirty="0">
                  <a:solidFill>
                    <a:schemeClr val="tx2">
                      <a:lumMod val="85000"/>
                      <a:lumOff val="15000"/>
                    </a:schemeClr>
                  </a:solidFill>
                  <a:effectLst/>
                  <a:cs typeface="Aparajita" panose="02020603050405020304" pitchFamily="18" charset="0"/>
                </a:rPr>
                <a:t> </a:t>
              </a:r>
              <a:r>
                <a:rPr lang="en-CA" sz="1200" b="0" i="0" dirty="0" err="1">
                  <a:solidFill>
                    <a:schemeClr val="tx2">
                      <a:lumMod val="85000"/>
                      <a:lumOff val="15000"/>
                    </a:schemeClr>
                  </a:solidFill>
                  <a:effectLst/>
                  <a:cs typeface="Aparajita" panose="02020603050405020304" pitchFamily="18" charset="0"/>
                </a:rPr>
                <a:t>ut</a:t>
              </a:r>
              <a:r>
                <a:rPr lang="en-CA" sz="1200" b="0" i="0" dirty="0">
                  <a:solidFill>
                    <a:schemeClr val="tx2">
                      <a:lumMod val="85000"/>
                      <a:lumOff val="15000"/>
                    </a:schemeClr>
                  </a:solidFill>
                  <a:effectLst/>
                  <a:cs typeface="Aparajita" panose="02020603050405020304" pitchFamily="18" charset="0"/>
                </a:rPr>
                <a:t> labore et dolore magna </a:t>
              </a:r>
              <a:r>
                <a:rPr lang="en-CA" sz="1200" b="0" i="0" dirty="0" err="1">
                  <a:solidFill>
                    <a:schemeClr val="tx2">
                      <a:lumMod val="85000"/>
                      <a:lumOff val="15000"/>
                    </a:schemeClr>
                  </a:solidFill>
                  <a:effectLst/>
                  <a:cs typeface="Aparajita" panose="02020603050405020304" pitchFamily="18" charset="0"/>
                </a:rPr>
                <a:t>aliqua</a:t>
              </a:r>
              <a:r>
                <a:rPr lang="en-CA" sz="1200" b="0" i="0" dirty="0">
                  <a:solidFill>
                    <a:schemeClr val="tx2">
                      <a:lumMod val="85000"/>
                      <a:lumOff val="15000"/>
                    </a:schemeClr>
                  </a:solidFill>
                  <a:effectLst/>
                  <a:cs typeface="Aparajita" panose="02020603050405020304" pitchFamily="18" charset="0"/>
                </a:rPr>
                <a:t>. </a:t>
              </a:r>
            </a:p>
            <a:p>
              <a:pPr>
                <a:lnSpc>
                  <a:spcPct val="100000"/>
                </a:lnSpc>
                <a:spcBef>
                  <a:spcPts val="0"/>
                </a:spcBef>
                <a:defRPr/>
              </a:pPr>
              <a:r>
                <a:rPr lang="en-CA" sz="1200" b="0" i="0" dirty="0">
                  <a:solidFill>
                    <a:schemeClr val="tx2">
                      <a:lumMod val="85000"/>
                      <a:lumOff val="15000"/>
                    </a:schemeClr>
                  </a:solidFill>
                  <a:effectLst/>
                  <a:cs typeface="Aparajita" panose="02020603050405020304" pitchFamily="18" charset="0"/>
                </a:rPr>
                <a:t>Ut </a:t>
              </a:r>
              <a:r>
                <a:rPr lang="en-CA" sz="1200" b="0" i="0" dirty="0" err="1">
                  <a:solidFill>
                    <a:schemeClr val="tx2">
                      <a:lumMod val="85000"/>
                      <a:lumOff val="15000"/>
                    </a:schemeClr>
                  </a:solidFill>
                  <a:effectLst/>
                  <a:cs typeface="Aparajita" panose="02020603050405020304" pitchFamily="18" charset="0"/>
                </a:rPr>
                <a:t>enim</a:t>
              </a:r>
              <a:r>
                <a:rPr lang="en-CA" sz="1200" b="0" i="0" dirty="0">
                  <a:solidFill>
                    <a:schemeClr val="tx2">
                      <a:lumMod val="85000"/>
                      <a:lumOff val="15000"/>
                    </a:schemeClr>
                  </a:solidFill>
                  <a:effectLst/>
                  <a:cs typeface="Aparajita" panose="02020603050405020304" pitchFamily="18" charset="0"/>
                </a:rPr>
                <a:t> ad minim </a:t>
              </a:r>
              <a:r>
                <a:rPr lang="en-CA" sz="1200" b="0" i="0" dirty="0" err="1">
                  <a:solidFill>
                    <a:schemeClr val="tx2">
                      <a:lumMod val="85000"/>
                      <a:lumOff val="15000"/>
                    </a:schemeClr>
                  </a:solidFill>
                  <a:effectLst/>
                  <a:cs typeface="Aparajita" panose="02020603050405020304" pitchFamily="18" charset="0"/>
                </a:rPr>
                <a:t>veniam</a:t>
              </a:r>
              <a:r>
                <a:rPr lang="en-CA" sz="1200" b="0" i="0" dirty="0">
                  <a:solidFill>
                    <a:schemeClr val="tx2">
                      <a:lumMod val="85000"/>
                      <a:lumOff val="15000"/>
                    </a:schemeClr>
                  </a:solidFill>
                  <a:effectLst/>
                  <a:cs typeface="Aparajita" panose="02020603050405020304" pitchFamily="18" charset="0"/>
                </a:rPr>
                <a:t>, </a:t>
              </a:r>
              <a:r>
                <a:rPr lang="en-CA" sz="1200" b="0" i="0" dirty="0" err="1">
                  <a:solidFill>
                    <a:schemeClr val="tx2">
                      <a:lumMod val="85000"/>
                      <a:lumOff val="15000"/>
                    </a:schemeClr>
                  </a:solidFill>
                  <a:effectLst/>
                  <a:cs typeface="Aparajita" panose="02020603050405020304" pitchFamily="18" charset="0"/>
                </a:rPr>
                <a:t>quis</a:t>
              </a:r>
              <a:r>
                <a:rPr lang="en-CA" sz="1200" b="0" i="0" dirty="0">
                  <a:solidFill>
                    <a:schemeClr val="tx2">
                      <a:lumMod val="85000"/>
                      <a:lumOff val="15000"/>
                    </a:schemeClr>
                  </a:solidFill>
                  <a:effectLst/>
                  <a:cs typeface="Aparajita" panose="02020603050405020304" pitchFamily="18" charset="0"/>
                </a:rPr>
                <a:t> </a:t>
              </a:r>
              <a:r>
                <a:rPr lang="en-CA" sz="1200" b="0" i="0" dirty="0" err="1">
                  <a:solidFill>
                    <a:schemeClr val="tx2">
                      <a:lumMod val="85000"/>
                      <a:lumOff val="15000"/>
                    </a:schemeClr>
                  </a:solidFill>
                  <a:effectLst/>
                  <a:cs typeface="Aparajita" panose="02020603050405020304" pitchFamily="18" charset="0"/>
                </a:rPr>
                <a:t>nostrud</a:t>
              </a:r>
              <a:r>
                <a:rPr lang="en-CA" sz="1200" b="0" i="0" dirty="0">
                  <a:solidFill>
                    <a:schemeClr val="tx2">
                      <a:lumMod val="85000"/>
                      <a:lumOff val="15000"/>
                    </a:schemeClr>
                  </a:solidFill>
                  <a:effectLst/>
                  <a:cs typeface="Aparajita" panose="02020603050405020304" pitchFamily="18" charset="0"/>
                </a:rPr>
                <a:t> exercitation.</a:t>
              </a:r>
              <a:endParaRPr kumimoji="0" lang="en-CA" sz="1200" b="0" i="0" u="none" strike="noStrike" kern="1200" cap="none" spc="0" normalizeH="0" baseline="0" noProof="0" dirty="0">
                <a:ln>
                  <a:noFill/>
                </a:ln>
                <a:solidFill>
                  <a:schemeClr val="tx2">
                    <a:lumMod val="85000"/>
                    <a:lumOff val="15000"/>
                  </a:schemeClr>
                </a:solidFill>
                <a:effectLst/>
                <a:uLnTx/>
                <a:uFillTx/>
                <a:ea typeface="Cambria" panose="02040503050406030204" pitchFamily="18" charset="0"/>
                <a:cs typeface="Arial" panose="020B0604020202020204" pitchFamily="34" charset="0"/>
              </a:endParaRPr>
            </a:p>
          </p:txBody>
        </p:sp>
        <p:sp>
          <p:nvSpPr>
            <p:cNvPr id="12" name="Google Shape;5335;p76">
              <a:extLst>
                <a:ext uri="{FF2B5EF4-FFF2-40B4-BE49-F238E27FC236}">
                  <a16:creationId xmlns:a16="http://schemas.microsoft.com/office/drawing/2014/main" id="{1A3D9F63-C9C4-4FD2-2163-F71C5B51ED0B}"/>
                </a:ext>
              </a:extLst>
            </p:cNvPr>
            <p:cNvSpPr/>
            <p:nvPr/>
          </p:nvSpPr>
          <p:spPr>
            <a:xfrm>
              <a:off x="9644713" y="1618359"/>
              <a:ext cx="1523102" cy="1504317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CA" sz="3200" b="1" dirty="0">
                  <a:solidFill>
                    <a:schemeClr val="bg2"/>
                  </a:solidFill>
                  <a:latin typeface="+mj-lt"/>
                </a:rPr>
                <a:t>03</a:t>
              </a:r>
              <a:endParaRPr sz="3200" b="1" dirty="0">
                <a:solidFill>
                  <a:schemeClr val="bg2"/>
                </a:solidFill>
                <a:latin typeface="+mj-lt"/>
              </a:endParaRPr>
            </a:p>
          </p:txBody>
        </p: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0FA9807C-D8A4-1D94-46F3-3FEE9C5A9EA4}"/>
              </a:ext>
            </a:extLst>
          </p:cNvPr>
          <p:cNvGrpSpPr/>
          <p:nvPr/>
        </p:nvGrpSpPr>
        <p:grpSpPr>
          <a:xfrm>
            <a:off x="6816004" y="1304162"/>
            <a:ext cx="4026962" cy="5089082"/>
            <a:chOff x="6816004" y="1304162"/>
            <a:chExt cx="4026962" cy="5089082"/>
          </a:xfrm>
        </p:grpSpPr>
        <p:grpSp>
          <p:nvGrpSpPr>
            <p:cNvPr id="7" name="Group 6">
              <a:extLst>
                <a:ext uri="{FF2B5EF4-FFF2-40B4-BE49-F238E27FC236}">
                  <a16:creationId xmlns:a16="http://schemas.microsoft.com/office/drawing/2014/main" id="{47BB0C1F-A1D0-8108-49C7-EF5195719674}"/>
                </a:ext>
              </a:extLst>
            </p:cNvPr>
            <p:cNvGrpSpPr/>
            <p:nvPr/>
          </p:nvGrpSpPr>
          <p:grpSpPr>
            <a:xfrm>
              <a:off x="6816004" y="1304162"/>
              <a:ext cx="4026962" cy="2520523"/>
              <a:chOff x="2928986" y="1618358"/>
              <a:chExt cx="4026962" cy="2520523"/>
            </a:xfrm>
          </p:grpSpPr>
          <p:sp>
            <p:nvSpPr>
              <p:cNvPr id="16" name="Google Shape;5324;p76">
                <a:extLst>
                  <a:ext uri="{FF2B5EF4-FFF2-40B4-BE49-F238E27FC236}">
                    <a16:creationId xmlns:a16="http://schemas.microsoft.com/office/drawing/2014/main" id="{5EC7C67E-B74B-0E57-DEB6-7B372702A195}"/>
                  </a:ext>
                </a:extLst>
              </p:cNvPr>
              <p:cNvSpPr/>
              <p:nvPr/>
            </p:nvSpPr>
            <p:spPr>
              <a:xfrm>
                <a:off x="2928986" y="3227797"/>
                <a:ext cx="2018056" cy="566217"/>
              </a:xfrm>
              <a:prstGeom prst="roundRect">
                <a:avLst>
                  <a:gd name="adj" fmla="val 50000"/>
                </a:avLst>
              </a:prstGeom>
              <a:solidFill>
                <a:schemeClr val="bg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ctr"/>
                <a:r>
                  <a:rPr lang="en-CA" sz="1400" b="1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latin typeface="+mj-lt"/>
                    <a:ea typeface="Cambria" panose="02040503050406030204" pitchFamily="18" charset="0"/>
                    <a:cs typeface="Arial" panose="020B0604020202020204" pitchFamily="34" charset="0"/>
                  </a:rPr>
                  <a:t>Lorem ipsum dolor</a:t>
                </a:r>
              </a:p>
            </p:txBody>
          </p:sp>
          <p:sp>
            <p:nvSpPr>
              <p:cNvPr id="17" name="Google Shape;5325;p76">
                <a:extLst>
                  <a:ext uri="{FF2B5EF4-FFF2-40B4-BE49-F238E27FC236}">
                    <a16:creationId xmlns:a16="http://schemas.microsoft.com/office/drawing/2014/main" id="{2CD4A806-B8DA-CAD4-6FE2-D65592EEB19F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4937892" y="1703306"/>
                <a:ext cx="2018056" cy="2435575"/>
              </a:xfrm>
              <a:prstGeom prst="rect">
                <a:avLst/>
              </a:prstGeom>
            </p:spPr>
            <p:txBody>
              <a:bodyPr spcFirstLastPara="1" vert="horz" wrap="square" lIns="91425" tIns="91425" rIns="91425" bIns="91425" rtlCol="0" anchor="t" anchorCtr="0">
                <a:noAutofit/>
              </a:bodyPr>
              <a:lstStyle>
                <a:lvl1pPr marL="228600" indent="-228600" algn="l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 kern="1200">
                    <a:solidFill>
                      <a:schemeClr val="accent6"/>
                    </a:solidFill>
                    <a:latin typeface="+mn-lt"/>
                    <a:ea typeface="+mn-ea"/>
                    <a:cs typeface="+mn-cs"/>
                  </a:defRPr>
                </a:lvl1pPr>
                <a:lvl2pPr marL="685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 kern="1200">
                    <a:solidFill>
                      <a:schemeClr val="accent6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 kern="1200">
                    <a:solidFill>
                      <a:schemeClr val="accent6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accent6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accent6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ts val="0"/>
                  </a:spcBef>
                  <a:defRPr/>
                </a:pPr>
                <a:r>
                  <a:rPr lang="en-CA" sz="1200" b="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cs typeface="Aparajita" panose="02020603050405020304" pitchFamily="18" charset="0"/>
                  </a:rPr>
                  <a:t>Lorem ipsum dolor sit </a:t>
                </a:r>
                <a:r>
                  <a:rPr lang="en-CA" sz="1200" b="0" i="0" dirty="0" err="1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cs typeface="Aparajita" panose="02020603050405020304" pitchFamily="18" charset="0"/>
                  </a:rPr>
                  <a:t>amet</a:t>
                </a:r>
                <a:r>
                  <a:rPr lang="en-CA" sz="1200" b="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cs typeface="Aparajita" panose="02020603050405020304" pitchFamily="18" charset="0"/>
                  </a:rPr>
                  <a:t>, </a:t>
                </a:r>
                <a:r>
                  <a:rPr lang="en-CA" sz="1200" b="0" i="0" dirty="0" err="1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cs typeface="Aparajita" panose="02020603050405020304" pitchFamily="18" charset="0"/>
                  </a:rPr>
                  <a:t>consectetur</a:t>
                </a:r>
                <a:r>
                  <a:rPr lang="en-CA" sz="1200" b="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cs typeface="Aparajita" panose="02020603050405020304" pitchFamily="18" charset="0"/>
                  </a:rPr>
                  <a:t> </a:t>
                </a:r>
                <a:r>
                  <a:rPr lang="en-CA" sz="1200" b="0" i="0" dirty="0" err="1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cs typeface="Aparajita" panose="02020603050405020304" pitchFamily="18" charset="0"/>
                  </a:rPr>
                  <a:t>adipiscing</a:t>
                </a:r>
                <a:r>
                  <a:rPr lang="en-CA" sz="1200" b="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cs typeface="Aparajita" panose="02020603050405020304" pitchFamily="18" charset="0"/>
                  </a:rPr>
                  <a:t> </a:t>
                </a:r>
                <a:r>
                  <a:rPr lang="en-CA" sz="1200" b="0" i="0" dirty="0" err="1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cs typeface="Aparajita" panose="02020603050405020304" pitchFamily="18" charset="0"/>
                  </a:rPr>
                  <a:t>elit</a:t>
                </a:r>
                <a:r>
                  <a:rPr lang="en-CA" sz="1200" b="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cs typeface="Aparajita" panose="02020603050405020304" pitchFamily="18" charset="0"/>
                  </a:rPr>
                  <a:t>, sed do </a:t>
                </a:r>
                <a:r>
                  <a:rPr lang="en-CA" sz="1200" b="0" i="0" dirty="0" err="1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cs typeface="Aparajita" panose="02020603050405020304" pitchFamily="18" charset="0"/>
                  </a:rPr>
                  <a:t>eiusmod</a:t>
                </a:r>
                <a:r>
                  <a:rPr lang="en-CA" sz="1200" b="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cs typeface="Aparajita" panose="02020603050405020304" pitchFamily="18" charset="0"/>
                  </a:rPr>
                  <a:t> </a:t>
                </a:r>
                <a:r>
                  <a:rPr lang="en-CA" sz="1200" b="0" i="0" dirty="0" err="1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cs typeface="Aparajita" panose="02020603050405020304" pitchFamily="18" charset="0"/>
                  </a:rPr>
                  <a:t>tempor</a:t>
                </a:r>
                <a:r>
                  <a:rPr lang="en-CA" sz="1200" b="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cs typeface="Aparajita" panose="02020603050405020304" pitchFamily="18" charset="0"/>
                  </a:rPr>
                  <a:t> </a:t>
                </a:r>
                <a:r>
                  <a:rPr lang="en-CA" sz="1200" b="0" i="0" dirty="0" err="1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cs typeface="Aparajita" panose="02020603050405020304" pitchFamily="18" charset="0"/>
                  </a:rPr>
                  <a:t>incididunt</a:t>
                </a:r>
                <a:r>
                  <a:rPr lang="en-CA" sz="1200" b="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cs typeface="Aparajita" panose="02020603050405020304" pitchFamily="18" charset="0"/>
                  </a:rPr>
                  <a:t> </a:t>
                </a:r>
                <a:r>
                  <a:rPr lang="en-CA" sz="1200" b="0" i="0" dirty="0" err="1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cs typeface="Aparajita" panose="02020603050405020304" pitchFamily="18" charset="0"/>
                  </a:rPr>
                  <a:t>ut</a:t>
                </a:r>
                <a:r>
                  <a:rPr lang="en-CA" sz="1200" b="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cs typeface="Aparajita" panose="02020603050405020304" pitchFamily="18" charset="0"/>
                  </a:rPr>
                  <a:t> labore et dolore magna </a:t>
                </a:r>
                <a:r>
                  <a:rPr lang="en-CA" sz="1200" b="0" i="0" dirty="0" err="1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cs typeface="Aparajita" panose="02020603050405020304" pitchFamily="18" charset="0"/>
                  </a:rPr>
                  <a:t>aliqua</a:t>
                </a:r>
                <a:r>
                  <a:rPr lang="en-CA" sz="1200" b="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cs typeface="Aparajita" panose="02020603050405020304" pitchFamily="18" charset="0"/>
                  </a:rPr>
                  <a:t>. </a:t>
                </a:r>
              </a:p>
              <a:p>
                <a:pPr>
                  <a:lnSpc>
                    <a:spcPct val="100000"/>
                  </a:lnSpc>
                  <a:spcBef>
                    <a:spcPts val="0"/>
                  </a:spcBef>
                  <a:defRPr/>
                </a:pPr>
                <a:r>
                  <a:rPr lang="en-CA" sz="1200" b="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cs typeface="Aparajita" panose="02020603050405020304" pitchFamily="18" charset="0"/>
                  </a:rPr>
                  <a:t>Ut </a:t>
                </a:r>
                <a:r>
                  <a:rPr lang="en-CA" sz="1200" b="0" i="0" dirty="0" err="1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cs typeface="Aparajita" panose="02020603050405020304" pitchFamily="18" charset="0"/>
                  </a:rPr>
                  <a:t>enim</a:t>
                </a:r>
                <a:r>
                  <a:rPr lang="en-CA" sz="1200" b="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cs typeface="Aparajita" panose="02020603050405020304" pitchFamily="18" charset="0"/>
                  </a:rPr>
                  <a:t> ad minim </a:t>
                </a:r>
                <a:r>
                  <a:rPr lang="en-CA" sz="1200" b="0" i="0" dirty="0" err="1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cs typeface="Aparajita" panose="02020603050405020304" pitchFamily="18" charset="0"/>
                  </a:rPr>
                  <a:t>veniam</a:t>
                </a:r>
                <a:r>
                  <a:rPr lang="en-CA" sz="1200" b="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cs typeface="Aparajita" panose="02020603050405020304" pitchFamily="18" charset="0"/>
                  </a:rPr>
                  <a:t>, </a:t>
                </a:r>
                <a:r>
                  <a:rPr lang="en-CA" sz="1200" b="0" i="0" dirty="0" err="1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cs typeface="Aparajita" panose="02020603050405020304" pitchFamily="18" charset="0"/>
                  </a:rPr>
                  <a:t>quis</a:t>
                </a:r>
                <a:r>
                  <a:rPr lang="en-CA" sz="1200" b="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cs typeface="Aparajita" panose="02020603050405020304" pitchFamily="18" charset="0"/>
                  </a:rPr>
                  <a:t> </a:t>
                </a:r>
                <a:r>
                  <a:rPr lang="en-CA" sz="1200" b="0" i="0" dirty="0" err="1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cs typeface="Aparajita" panose="02020603050405020304" pitchFamily="18" charset="0"/>
                  </a:rPr>
                  <a:t>nostrud</a:t>
                </a:r>
                <a:r>
                  <a:rPr lang="en-CA" sz="1200" b="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cs typeface="Aparajita" panose="02020603050405020304" pitchFamily="18" charset="0"/>
                  </a:rPr>
                  <a:t> exercitation.</a:t>
                </a:r>
                <a:endParaRPr kumimoji="0" lang="en-CA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2">
                      <a:lumMod val="85000"/>
                      <a:lumOff val="15000"/>
                    </a:schemeClr>
                  </a:solidFill>
                  <a:effectLst/>
                  <a:uLnTx/>
                  <a:uFillTx/>
                  <a:ea typeface="Cambria" panose="020405030504060302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Google Shape;5332;p76">
                <a:extLst>
                  <a:ext uri="{FF2B5EF4-FFF2-40B4-BE49-F238E27FC236}">
                    <a16:creationId xmlns:a16="http://schemas.microsoft.com/office/drawing/2014/main" id="{1105BF39-0B05-882F-5F5C-3DAF3010BD11}"/>
                  </a:ext>
                </a:extLst>
              </p:cNvPr>
              <p:cNvSpPr/>
              <p:nvPr/>
            </p:nvSpPr>
            <p:spPr>
              <a:xfrm>
                <a:off x="3176463" y="1618358"/>
                <a:ext cx="1523102" cy="1504317"/>
              </a:xfrm>
              <a:prstGeom prst="ellipse">
                <a:avLst/>
              </a:pr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CA" sz="3200" b="1" dirty="0">
                    <a:solidFill>
                      <a:schemeClr val="bg2"/>
                    </a:solidFill>
                    <a:latin typeface="+mj-lt"/>
                  </a:rPr>
                  <a:t>02</a:t>
                </a:r>
                <a:endParaRPr sz="3200" b="1" dirty="0">
                  <a:solidFill>
                    <a:schemeClr val="bg2"/>
                  </a:solidFill>
                  <a:latin typeface="+mj-lt"/>
                </a:endParaRPr>
              </a:p>
            </p:txBody>
          </p:sp>
        </p:grpSp>
        <p:grpSp>
          <p:nvGrpSpPr>
            <p:cNvPr id="20" name="Group 19">
              <a:extLst>
                <a:ext uri="{FF2B5EF4-FFF2-40B4-BE49-F238E27FC236}">
                  <a16:creationId xmlns:a16="http://schemas.microsoft.com/office/drawing/2014/main" id="{02CEB7CE-2B7A-ACD3-3E7B-DEF081D17304}"/>
                </a:ext>
              </a:extLst>
            </p:cNvPr>
            <p:cNvGrpSpPr/>
            <p:nvPr/>
          </p:nvGrpSpPr>
          <p:grpSpPr>
            <a:xfrm>
              <a:off x="6816004" y="3872721"/>
              <a:ext cx="4026962" cy="2520523"/>
              <a:chOff x="2928986" y="1618358"/>
              <a:chExt cx="4026962" cy="2520523"/>
            </a:xfrm>
          </p:grpSpPr>
          <p:sp>
            <p:nvSpPr>
              <p:cNvPr id="21" name="Google Shape;5324;p76">
                <a:extLst>
                  <a:ext uri="{FF2B5EF4-FFF2-40B4-BE49-F238E27FC236}">
                    <a16:creationId xmlns:a16="http://schemas.microsoft.com/office/drawing/2014/main" id="{C3D9067D-8642-13F0-50F2-ECC28CFA0C6C}"/>
                  </a:ext>
                </a:extLst>
              </p:cNvPr>
              <p:cNvSpPr/>
              <p:nvPr/>
            </p:nvSpPr>
            <p:spPr>
              <a:xfrm>
                <a:off x="2928986" y="3227797"/>
                <a:ext cx="2018056" cy="566217"/>
              </a:xfrm>
              <a:prstGeom prst="roundRect">
                <a:avLst>
                  <a:gd name="adj" fmla="val 50000"/>
                </a:avLst>
              </a:prstGeom>
              <a:solidFill>
                <a:schemeClr val="bg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ctr"/>
                <a:r>
                  <a:rPr lang="en-CA" sz="1400" b="1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latin typeface="+mj-lt"/>
                    <a:ea typeface="Cambria" panose="02040503050406030204" pitchFamily="18" charset="0"/>
                    <a:cs typeface="Arial" panose="020B0604020202020204" pitchFamily="34" charset="0"/>
                  </a:rPr>
                  <a:t>Lorem ipsum dolor</a:t>
                </a:r>
              </a:p>
            </p:txBody>
          </p:sp>
          <p:sp>
            <p:nvSpPr>
              <p:cNvPr id="22" name="Google Shape;5325;p76">
                <a:extLst>
                  <a:ext uri="{FF2B5EF4-FFF2-40B4-BE49-F238E27FC236}">
                    <a16:creationId xmlns:a16="http://schemas.microsoft.com/office/drawing/2014/main" id="{4A46C382-155C-5969-1CFC-8DB2C60CA3D0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4937892" y="1703306"/>
                <a:ext cx="2018056" cy="2435575"/>
              </a:xfrm>
              <a:prstGeom prst="rect">
                <a:avLst/>
              </a:prstGeom>
            </p:spPr>
            <p:txBody>
              <a:bodyPr spcFirstLastPara="1" vert="horz" wrap="square" lIns="91425" tIns="91425" rIns="91425" bIns="91425" rtlCol="0" anchor="t" anchorCtr="0">
                <a:noAutofit/>
              </a:bodyPr>
              <a:lstStyle>
                <a:lvl1pPr marL="228600" indent="-228600" algn="l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 kern="1200">
                    <a:solidFill>
                      <a:schemeClr val="accent6"/>
                    </a:solidFill>
                    <a:latin typeface="+mn-lt"/>
                    <a:ea typeface="+mn-ea"/>
                    <a:cs typeface="+mn-cs"/>
                  </a:defRPr>
                </a:lvl1pPr>
                <a:lvl2pPr marL="685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 kern="1200">
                    <a:solidFill>
                      <a:schemeClr val="accent6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 kern="1200">
                    <a:solidFill>
                      <a:schemeClr val="accent6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accent6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accent6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ts val="0"/>
                  </a:spcBef>
                  <a:defRPr/>
                </a:pPr>
                <a:r>
                  <a:rPr lang="en-CA" sz="1200" b="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cs typeface="Aparajita" panose="02020603050405020304" pitchFamily="18" charset="0"/>
                  </a:rPr>
                  <a:t>Lorem ipsum dolor sit </a:t>
                </a:r>
                <a:r>
                  <a:rPr lang="en-CA" sz="1200" b="0" i="0" dirty="0" err="1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cs typeface="Aparajita" panose="02020603050405020304" pitchFamily="18" charset="0"/>
                  </a:rPr>
                  <a:t>amet</a:t>
                </a:r>
                <a:r>
                  <a:rPr lang="en-CA" sz="1200" b="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cs typeface="Aparajita" panose="02020603050405020304" pitchFamily="18" charset="0"/>
                  </a:rPr>
                  <a:t>, </a:t>
                </a:r>
                <a:r>
                  <a:rPr lang="en-CA" sz="1200" b="0" i="0" dirty="0" err="1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cs typeface="Aparajita" panose="02020603050405020304" pitchFamily="18" charset="0"/>
                  </a:rPr>
                  <a:t>consectetur</a:t>
                </a:r>
                <a:r>
                  <a:rPr lang="en-CA" sz="1200" b="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cs typeface="Aparajita" panose="02020603050405020304" pitchFamily="18" charset="0"/>
                  </a:rPr>
                  <a:t> </a:t>
                </a:r>
                <a:r>
                  <a:rPr lang="en-CA" sz="1200" b="0" i="0" dirty="0" err="1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cs typeface="Aparajita" panose="02020603050405020304" pitchFamily="18" charset="0"/>
                  </a:rPr>
                  <a:t>adipiscing</a:t>
                </a:r>
                <a:r>
                  <a:rPr lang="en-CA" sz="1200" b="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cs typeface="Aparajita" panose="02020603050405020304" pitchFamily="18" charset="0"/>
                  </a:rPr>
                  <a:t> </a:t>
                </a:r>
                <a:r>
                  <a:rPr lang="en-CA" sz="1200" b="0" i="0" dirty="0" err="1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cs typeface="Aparajita" panose="02020603050405020304" pitchFamily="18" charset="0"/>
                  </a:rPr>
                  <a:t>elit</a:t>
                </a:r>
                <a:r>
                  <a:rPr lang="en-CA" sz="1200" b="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cs typeface="Aparajita" panose="02020603050405020304" pitchFamily="18" charset="0"/>
                  </a:rPr>
                  <a:t>, sed do </a:t>
                </a:r>
                <a:r>
                  <a:rPr lang="en-CA" sz="1200" b="0" i="0" dirty="0" err="1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cs typeface="Aparajita" panose="02020603050405020304" pitchFamily="18" charset="0"/>
                  </a:rPr>
                  <a:t>eiusmod</a:t>
                </a:r>
                <a:r>
                  <a:rPr lang="en-CA" sz="1200" b="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cs typeface="Aparajita" panose="02020603050405020304" pitchFamily="18" charset="0"/>
                  </a:rPr>
                  <a:t> </a:t>
                </a:r>
                <a:r>
                  <a:rPr lang="en-CA" sz="1200" b="0" i="0" dirty="0" err="1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cs typeface="Aparajita" panose="02020603050405020304" pitchFamily="18" charset="0"/>
                  </a:rPr>
                  <a:t>tempor</a:t>
                </a:r>
                <a:r>
                  <a:rPr lang="en-CA" sz="1200" b="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cs typeface="Aparajita" panose="02020603050405020304" pitchFamily="18" charset="0"/>
                  </a:rPr>
                  <a:t> </a:t>
                </a:r>
                <a:r>
                  <a:rPr lang="en-CA" sz="1200" b="0" i="0" dirty="0" err="1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cs typeface="Aparajita" panose="02020603050405020304" pitchFamily="18" charset="0"/>
                  </a:rPr>
                  <a:t>incididunt</a:t>
                </a:r>
                <a:r>
                  <a:rPr lang="en-CA" sz="1200" b="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cs typeface="Aparajita" panose="02020603050405020304" pitchFamily="18" charset="0"/>
                  </a:rPr>
                  <a:t> </a:t>
                </a:r>
                <a:r>
                  <a:rPr lang="en-CA" sz="1200" b="0" i="0" dirty="0" err="1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cs typeface="Aparajita" panose="02020603050405020304" pitchFamily="18" charset="0"/>
                  </a:rPr>
                  <a:t>ut</a:t>
                </a:r>
                <a:r>
                  <a:rPr lang="en-CA" sz="1200" b="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cs typeface="Aparajita" panose="02020603050405020304" pitchFamily="18" charset="0"/>
                  </a:rPr>
                  <a:t> labore et dolore magna </a:t>
                </a:r>
                <a:r>
                  <a:rPr lang="en-CA" sz="1200" b="0" i="0" dirty="0" err="1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cs typeface="Aparajita" panose="02020603050405020304" pitchFamily="18" charset="0"/>
                  </a:rPr>
                  <a:t>aliqua</a:t>
                </a:r>
                <a:r>
                  <a:rPr lang="en-CA" sz="1200" b="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cs typeface="Aparajita" panose="02020603050405020304" pitchFamily="18" charset="0"/>
                  </a:rPr>
                  <a:t>. </a:t>
                </a:r>
              </a:p>
              <a:p>
                <a:pPr>
                  <a:lnSpc>
                    <a:spcPct val="100000"/>
                  </a:lnSpc>
                  <a:spcBef>
                    <a:spcPts val="0"/>
                  </a:spcBef>
                  <a:defRPr/>
                </a:pPr>
                <a:r>
                  <a:rPr lang="en-CA" sz="1200" b="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cs typeface="Aparajita" panose="02020603050405020304" pitchFamily="18" charset="0"/>
                  </a:rPr>
                  <a:t>Ut </a:t>
                </a:r>
                <a:r>
                  <a:rPr lang="en-CA" sz="1200" b="0" i="0" dirty="0" err="1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cs typeface="Aparajita" panose="02020603050405020304" pitchFamily="18" charset="0"/>
                  </a:rPr>
                  <a:t>enim</a:t>
                </a:r>
                <a:r>
                  <a:rPr lang="en-CA" sz="1200" b="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cs typeface="Aparajita" panose="02020603050405020304" pitchFamily="18" charset="0"/>
                  </a:rPr>
                  <a:t> ad minim </a:t>
                </a:r>
                <a:r>
                  <a:rPr lang="en-CA" sz="1200" b="0" i="0" dirty="0" err="1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cs typeface="Aparajita" panose="02020603050405020304" pitchFamily="18" charset="0"/>
                  </a:rPr>
                  <a:t>veniam</a:t>
                </a:r>
                <a:r>
                  <a:rPr lang="en-CA" sz="1200" b="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cs typeface="Aparajita" panose="02020603050405020304" pitchFamily="18" charset="0"/>
                  </a:rPr>
                  <a:t>, </a:t>
                </a:r>
                <a:r>
                  <a:rPr lang="en-CA" sz="1200" b="0" i="0" dirty="0" err="1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cs typeface="Aparajita" panose="02020603050405020304" pitchFamily="18" charset="0"/>
                  </a:rPr>
                  <a:t>quis</a:t>
                </a:r>
                <a:r>
                  <a:rPr lang="en-CA" sz="1200" b="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cs typeface="Aparajita" panose="02020603050405020304" pitchFamily="18" charset="0"/>
                  </a:rPr>
                  <a:t> </a:t>
                </a:r>
                <a:r>
                  <a:rPr lang="en-CA" sz="1200" b="0" i="0" dirty="0" err="1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cs typeface="Aparajita" panose="02020603050405020304" pitchFamily="18" charset="0"/>
                  </a:rPr>
                  <a:t>nostrud</a:t>
                </a:r>
                <a:r>
                  <a:rPr lang="en-CA" sz="1200" b="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cs typeface="Aparajita" panose="02020603050405020304" pitchFamily="18" charset="0"/>
                  </a:rPr>
                  <a:t> exercitation.</a:t>
                </a:r>
                <a:endParaRPr kumimoji="0" lang="en-CA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2">
                      <a:lumMod val="85000"/>
                      <a:lumOff val="15000"/>
                    </a:schemeClr>
                  </a:solidFill>
                  <a:effectLst/>
                  <a:uLnTx/>
                  <a:uFillTx/>
                  <a:ea typeface="Cambria" panose="020405030504060302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Google Shape;5332;p76">
                <a:extLst>
                  <a:ext uri="{FF2B5EF4-FFF2-40B4-BE49-F238E27FC236}">
                    <a16:creationId xmlns:a16="http://schemas.microsoft.com/office/drawing/2014/main" id="{34C2356B-02F7-3807-590D-F795BBE71197}"/>
                  </a:ext>
                </a:extLst>
              </p:cNvPr>
              <p:cNvSpPr/>
              <p:nvPr/>
            </p:nvSpPr>
            <p:spPr>
              <a:xfrm>
                <a:off x="3176463" y="1618358"/>
                <a:ext cx="1523102" cy="1504317"/>
              </a:xfrm>
              <a:prstGeom prst="ellipse">
                <a:avLst/>
              </a:pr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CA" sz="3200" b="1" dirty="0">
                    <a:solidFill>
                      <a:schemeClr val="bg2"/>
                    </a:solidFill>
                    <a:latin typeface="+mj-lt"/>
                  </a:rPr>
                  <a:t>04</a:t>
                </a:r>
                <a:endParaRPr sz="3200" b="1" dirty="0">
                  <a:solidFill>
                    <a:schemeClr val="bg2"/>
                  </a:solidFill>
                  <a:latin typeface="+mj-lt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083869369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084130B-BF91-650C-71B0-E72252C7BCC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CA" dirty="0"/>
              <a:t>Goals</a:t>
            </a:r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78ACEE1A-0E97-B183-901A-65E49B14930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chemeClr val="bg2">
                    <a:lumMod val="50000"/>
                  </a:schemeClr>
                </a:solidFill>
              </a:rPr>
              <a:t>www.yourwebsite.com</a:t>
            </a:r>
            <a:endParaRPr lang="en-US" dirty="0">
              <a:solidFill>
                <a:schemeClr val="bg2">
                  <a:lumMod val="50000"/>
                </a:schemeClr>
              </a:solidFill>
            </a:endParaRP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6A3016F-0E7F-A7F5-4B70-0886E7C0518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US">
                <a:solidFill>
                  <a:schemeClr val="bg2">
                    <a:lumMod val="50000"/>
                  </a:schemeClr>
                </a:solidFill>
              </a:rPr>
              <a:t>Slide </a:t>
            </a:r>
            <a:fld id="{6CB62808-88BB-4E82-9200-19DAFECDBB5A}" type="slidenum">
              <a:rPr lang="en-IN" smtClean="0"/>
              <a:pPr/>
              <a:t>9</a:t>
            </a:fld>
            <a:endParaRPr lang="en-IN" dirty="0"/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DBB8E07C-D212-BDCA-4753-D8FB8B31026F}"/>
              </a:ext>
            </a:extLst>
          </p:cNvPr>
          <p:cNvGrpSpPr/>
          <p:nvPr/>
        </p:nvGrpSpPr>
        <p:grpSpPr>
          <a:xfrm>
            <a:off x="515241" y="1515457"/>
            <a:ext cx="11161519" cy="4426179"/>
            <a:chOff x="523204" y="1119531"/>
            <a:chExt cx="11161519" cy="4426179"/>
          </a:xfrm>
        </p:grpSpPr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9F5F478B-0C00-4F6A-EF94-48B010DA92BF}"/>
                </a:ext>
              </a:extLst>
            </p:cNvPr>
            <p:cNvGrpSpPr/>
            <p:nvPr/>
          </p:nvGrpSpPr>
          <p:grpSpPr>
            <a:xfrm>
              <a:off x="523204" y="1119531"/>
              <a:ext cx="2329822" cy="3935985"/>
              <a:chOff x="523204" y="1609725"/>
              <a:chExt cx="2329822" cy="3935985"/>
            </a:xfrm>
          </p:grpSpPr>
          <p:sp>
            <p:nvSpPr>
              <p:cNvPr id="35" name="Oval 34">
                <a:extLst>
                  <a:ext uri="{FF2B5EF4-FFF2-40B4-BE49-F238E27FC236}">
                    <a16:creationId xmlns:a16="http://schemas.microsoft.com/office/drawing/2014/main" id="{84FD5058-AC10-636F-9D36-D59035918C8F}"/>
                  </a:ext>
                </a:extLst>
              </p:cNvPr>
              <p:cNvSpPr/>
              <p:nvPr/>
            </p:nvSpPr>
            <p:spPr>
              <a:xfrm>
                <a:off x="826909" y="1609725"/>
                <a:ext cx="1722412" cy="1722412"/>
              </a:xfrm>
              <a:prstGeom prst="ellipse">
                <a:avLst/>
              </a:pr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IN" sz="3200" b="1" dirty="0">
                    <a:solidFill>
                      <a:schemeClr val="bg2"/>
                    </a:solidFill>
                    <a:latin typeface="+mj-lt"/>
                  </a:rPr>
                  <a:t>01</a:t>
                </a:r>
              </a:p>
            </p:txBody>
          </p:sp>
          <p:grpSp>
            <p:nvGrpSpPr>
              <p:cNvPr id="32" name="Group 31">
                <a:extLst>
                  <a:ext uri="{FF2B5EF4-FFF2-40B4-BE49-F238E27FC236}">
                    <a16:creationId xmlns:a16="http://schemas.microsoft.com/office/drawing/2014/main" id="{763BEDFA-3CF7-F560-DBA1-EB5C295425B4}"/>
                  </a:ext>
                </a:extLst>
              </p:cNvPr>
              <p:cNvGrpSpPr/>
              <p:nvPr/>
            </p:nvGrpSpPr>
            <p:grpSpPr>
              <a:xfrm>
                <a:off x="523204" y="3714734"/>
                <a:ext cx="2329822" cy="1830976"/>
                <a:chOff x="1263964" y="1521052"/>
                <a:chExt cx="2329822" cy="1830976"/>
              </a:xfrm>
            </p:grpSpPr>
            <p:sp>
              <p:nvSpPr>
                <p:cNvPr id="33" name="TextBox 32">
                  <a:extLst>
                    <a:ext uri="{FF2B5EF4-FFF2-40B4-BE49-F238E27FC236}">
                      <a16:creationId xmlns:a16="http://schemas.microsoft.com/office/drawing/2014/main" id="{A660E063-468F-8063-9C93-70D236AA8473}"/>
                    </a:ext>
                  </a:extLst>
                </p:cNvPr>
                <p:cNvSpPr txBox="1"/>
                <p:nvPr/>
              </p:nvSpPr>
              <p:spPr>
                <a:xfrm>
                  <a:off x="1292281" y="1521052"/>
                  <a:ext cx="2273186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/>
                  <a:r>
                    <a:rPr lang="en-CA" sz="1600" b="1" i="0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ea typeface="Cambria" panose="02040503050406030204" pitchFamily="18" charset="0"/>
                      <a:cs typeface="Arial" panose="020B0604020202020204" pitchFamily="34" charset="0"/>
                    </a:rPr>
                    <a:t>Lorem ipsum dolor</a:t>
                  </a:r>
                </a:p>
              </p:txBody>
            </p:sp>
            <p:sp>
              <p:nvSpPr>
                <p:cNvPr id="34" name="TextBox 33">
                  <a:extLst>
                    <a:ext uri="{FF2B5EF4-FFF2-40B4-BE49-F238E27FC236}">
                      <a16:creationId xmlns:a16="http://schemas.microsoft.com/office/drawing/2014/main" id="{0F766129-AF42-37E7-652F-4C2A83C45511}"/>
                    </a:ext>
                  </a:extLst>
                </p:cNvPr>
                <p:cNvSpPr txBox="1"/>
                <p:nvPr/>
              </p:nvSpPr>
              <p:spPr>
                <a:xfrm>
                  <a:off x="1263964" y="1905478"/>
                  <a:ext cx="2329822" cy="1446550"/>
                </a:xfrm>
                <a:prstGeom prst="rect">
                  <a:avLst/>
                </a:prstGeom>
                <a:noFill/>
              </p:spPr>
              <p:txBody>
                <a:bodyPr wrap="square">
                  <a:spAutoFit/>
                </a:bodyPr>
                <a:lstStyle/>
                <a:p>
                  <a:pPr marL="171450" indent="-171450">
                    <a:buFont typeface="Courier New" panose="02070309020205020404" pitchFamily="49" charset="0"/>
                    <a:buChar char="o"/>
                  </a:pPr>
                  <a:r>
                    <a:rPr lang="en-CA" sz="1100" i="0" u="none" strike="noStrike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ea typeface="Verdana" panose="020B0604030504040204" pitchFamily="34" charset="0"/>
                    </a:rPr>
                    <a:t>Lorem ipsum dolor sit </a:t>
                  </a:r>
                  <a:r>
                    <a:rPr lang="en-CA" sz="1100" i="0" u="none" strike="noStrike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ea typeface="Verdana" panose="020B0604030504040204" pitchFamily="34" charset="0"/>
                    </a:rPr>
                    <a:t>amet</a:t>
                  </a:r>
                  <a:r>
                    <a:rPr lang="en-CA" sz="1100" i="0" u="none" strike="noStrike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ea typeface="Verdana" panose="020B0604030504040204" pitchFamily="34" charset="0"/>
                    </a:rPr>
                    <a:t>, </a:t>
                  </a:r>
                  <a:r>
                    <a:rPr lang="en-CA" sz="1100" i="0" u="none" strike="noStrike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ea typeface="Verdana" panose="020B0604030504040204" pitchFamily="34" charset="0"/>
                    </a:rPr>
                    <a:t>consectetur</a:t>
                  </a:r>
                  <a:r>
                    <a:rPr lang="en-CA" sz="1100" i="0" u="none" strike="noStrike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ea typeface="Verdana" panose="020B0604030504040204" pitchFamily="34" charset="0"/>
                    </a:rPr>
                    <a:t> </a:t>
                  </a:r>
                  <a:r>
                    <a:rPr lang="en-CA" sz="1100" i="0" u="none" strike="noStrike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ea typeface="Verdana" panose="020B0604030504040204" pitchFamily="34" charset="0"/>
                    </a:rPr>
                    <a:t>adipisicing</a:t>
                  </a:r>
                  <a:r>
                    <a:rPr lang="en-CA" sz="1100" i="0" u="none" strike="noStrike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ea typeface="Verdana" panose="020B0604030504040204" pitchFamily="34" charset="0"/>
                    </a:rPr>
                    <a:t> </a:t>
                  </a:r>
                  <a:r>
                    <a:rPr lang="en-CA" sz="1100" i="0" u="none" strike="noStrike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ea typeface="Verdana" panose="020B0604030504040204" pitchFamily="34" charset="0"/>
                    </a:rPr>
                    <a:t>elit</a:t>
                  </a:r>
                  <a:r>
                    <a:rPr lang="en-CA" sz="1100" i="0" u="none" strike="noStrike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ea typeface="Verdana" panose="020B0604030504040204" pitchFamily="34" charset="0"/>
                    </a:rPr>
                    <a:t>, sed do </a:t>
                  </a:r>
                  <a:r>
                    <a:rPr lang="en-CA" sz="1100" i="0" u="none" strike="noStrike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ea typeface="Verdana" panose="020B0604030504040204" pitchFamily="34" charset="0"/>
                    </a:rPr>
                    <a:t>eiusmod</a:t>
                  </a:r>
                  <a:r>
                    <a:rPr lang="en-CA" sz="1100" i="0" u="none" strike="noStrike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ea typeface="Verdana" panose="020B0604030504040204" pitchFamily="34" charset="0"/>
                    </a:rPr>
                    <a:t> </a:t>
                  </a:r>
                  <a:r>
                    <a:rPr lang="en-CA" sz="1100" i="0" u="none" strike="noStrike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ea typeface="Verdana" panose="020B0604030504040204" pitchFamily="34" charset="0"/>
                    </a:rPr>
                    <a:t>tempor</a:t>
                  </a:r>
                  <a:r>
                    <a:rPr lang="en-CA" sz="1100" i="0" u="none" strike="noStrike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ea typeface="Verdana" panose="020B0604030504040204" pitchFamily="34" charset="0"/>
                    </a:rPr>
                    <a:t> </a:t>
                  </a:r>
                  <a:r>
                    <a:rPr lang="en-CA" sz="1100" i="0" u="none" strike="noStrike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ea typeface="Verdana" panose="020B0604030504040204" pitchFamily="34" charset="0"/>
                    </a:rPr>
                    <a:t>incididunt</a:t>
                  </a:r>
                  <a:r>
                    <a:rPr lang="en-CA" sz="1100" i="0" u="none" strike="noStrike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ea typeface="Verdana" panose="020B0604030504040204" pitchFamily="34" charset="0"/>
                    </a:rPr>
                    <a:t> </a:t>
                  </a:r>
                  <a:r>
                    <a:rPr lang="en-CA" sz="1100" i="0" u="none" strike="noStrike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ea typeface="Verdana" panose="020B0604030504040204" pitchFamily="34" charset="0"/>
                    </a:rPr>
                    <a:t>ut</a:t>
                  </a:r>
                  <a:r>
                    <a:rPr lang="en-CA" sz="1100" i="0" u="none" strike="noStrike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ea typeface="Verdana" panose="020B0604030504040204" pitchFamily="34" charset="0"/>
                    </a:rPr>
                    <a:t> labore et dolore magna </a:t>
                  </a:r>
                  <a:r>
                    <a:rPr lang="en-CA" sz="1100" i="0" u="none" strike="noStrike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ea typeface="Verdana" panose="020B0604030504040204" pitchFamily="34" charset="0"/>
                    </a:rPr>
                    <a:t>aliqua</a:t>
                  </a:r>
                  <a:r>
                    <a:rPr lang="en-CA" sz="1100" i="0" u="none" strike="noStrike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ea typeface="Verdana" panose="020B0604030504040204" pitchFamily="34" charset="0"/>
                    </a:rPr>
                    <a:t>. </a:t>
                  </a:r>
                </a:p>
                <a:p>
                  <a:pPr marL="171450" indent="-171450">
                    <a:buFont typeface="Courier New" panose="02070309020205020404" pitchFamily="49" charset="0"/>
                    <a:buChar char="o"/>
                  </a:pPr>
                  <a:r>
                    <a:rPr lang="en-CA" sz="1100" i="0" u="none" strike="noStrike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ea typeface="Verdana" panose="020B0604030504040204" pitchFamily="34" charset="0"/>
                    </a:rPr>
                    <a:t>Lorem ipsum dolor sit </a:t>
                  </a:r>
                  <a:r>
                    <a:rPr lang="en-CA" sz="1100" i="0" u="none" strike="noStrike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ea typeface="Verdana" panose="020B0604030504040204" pitchFamily="34" charset="0"/>
                    </a:rPr>
                    <a:t>amet</a:t>
                  </a:r>
                  <a:r>
                    <a:rPr lang="en-CA" sz="1100" i="0" u="none" strike="noStrike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ea typeface="Verdana" panose="020B0604030504040204" pitchFamily="34" charset="0"/>
                    </a:rPr>
                    <a:t>, </a:t>
                  </a:r>
                  <a:r>
                    <a:rPr lang="en-CA" sz="1100" i="0" u="none" strike="noStrike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ea typeface="Verdana" panose="020B0604030504040204" pitchFamily="34" charset="0"/>
                    </a:rPr>
                    <a:t>consectetur</a:t>
                  </a:r>
                  <a:r>
                    <a:rPr lang="en-CA" sz="1100" i="0" u="none" strike="noStrike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ea typeface="Verdana" panose="020B0604030504040204" pitchFamily="34" charset="0"/>
                    </a:rPr>
                    <a:t> </a:t>
                  </a:r>
                  <a:r>
                    <a:rPr lang="en-CA" sz="1100" i="0" u="none" strike="noStrike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ea typeface="Verdana" panose="020B0604030504040204" pitchFamily="34" charset="0"/>
                    </a:rPr>
                    <a:t>adipisicing</a:t>
                  </a:r>
                  <a:r>
                    <a:rPr lang="en-CA" sz="1100" i="0" u="none" strike="noStrike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ea typeface="Verdana" panose="020B0604030504040204" pitchFamily="34" charset="0"/>
                    </a:rPr>
                    <a:t> </a:t>
                  </a:r>
                  <a:r>
                    <a:rPr lang="en-CA" sz="1100" i="0" u="none" strike="noStrike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ea typeface="Verdana" panose="020B0604030504040204" pitchFamily="34" charset="0"/>
                    </a:rPr>
                    <a:t>elit</a:t>
                  </a:r>
                  <a:r>
                    <a:rPr lang="en-CA" sz="1100" i="0" u="none" strike="noStrike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ea typeface="Verdana" panose="020B0604030504040204" pitchFamily="34" charset="0"/>
                    </a:rPr>
                    <a:t>, sed do </a:t>
                  </a:r>
                  <a:r>
                    <a:rPr lang="en-CA" sz="1100" i="0" u="none" strike="noStrike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ea typeface="Verdana" panose="020B0604030504040204" pitchFamily="34" charset="0"/>
                    </a:rPr>
                    <a:t>eiusmod</a:t>
                  </a:r>
                  <a:r>
                    <a:rPr lang="en-CA" sz="1100" i="0" u="none" strike="noStrike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ea typeface="Verdana" panose="020B0604030504040204" pitchFamily="34" charset="0"/>
                    </a:rPr>
                    <a:t> </a:t>
                  </a:r>
                  <a:r>
                    <a:rPr lang="en-CA" sz="1100" i="0" u="none" strike="noStrike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ea typeface="Verdana" panose="020B0604030504040204" pitchFamily="34" charset="0"/>
                    </a:rPr>
                    <a:t>tempor</a:t>
                  </a:r>
                  <a:r>
                    <a:rPr lang="en-CA" sz="1100" i="0" u="none" strike="noStrike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ea typeface="Verdana" panose="020B0604030504040204" pitchFamily="34" charset="0"/>
                    </a:rPr>
                    <a:t> </a:t>
                  </a:r>
                  <a:r>
                    <a:rPr lang="en-CA" sz="1100" i="0" u="none" strike="noStrike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ea typeface="Verdana" panose="020B0604030504040204" pitchFamily="34" charset="0"/>
                    </a:rPr>
                    <a:t>incididunt</a:t>
                  </a:r>
                  <a:r>
                    <a:rPr lang="en-CA" sz="1100" i="0" u="none" strike="noStrike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ea typeface="Verdana" panose="020B0604030504040204" pitchFamily="34" charset="0"/>
                    </a:rPr>
                    <a:t> </a:t>
                  </a:r>
                  <a:r>
                    <a:rPr lang="en-CA" sz="1100" i="0" u="none" strike="noStrike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ea typeface="Verdana" panose="020B0604030504040204" pitchFamily="34" charset="0"/>
                    </a:rPr>
                    <a:t>ut</a:t>
                  </a:r>
                  <a:r>
                    <a:rPr lang="en-CA" sz="1100" i="0" u="none" strike="noStrike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ea typeface="Verdana" panose="020B0604030504040204" pitchFamily="34" charset="0"/>
                    </a:rPr>
                    <a:t> labore et dolore magna </a:t>
                  </a:r>
                  <a:r>
                    <a:rPr lang="en-CA" sz="1100" i="0" u="none" strike="noStrike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ea typeface="Verdana" panose="020B0604030504040204" pitchFamily="34" charset="0"/>
                    </a:rPr>
                    <a:t>aliqua</a:t>
                  </a:r>
                  <a:r>
                    <a:rPr lang="en-CA" sz="1100" i="0" u="none" strike="noStrike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ea typeface="Verdana" panose="020B0604030504040204" pitchFamily="34" charset="0"/>
                    </a:rPr>
                    <a:t>. </a:t>
                  </a:r>
                  <a:endParaRPr lang="en-US" sz="110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a typeface="Verdana" panose="020B0604030504040204" pitchFamily="34" charset="0"/>
                    <a:cs typeface="Arial" panose="020B0604020202020204" pitchFamily="34" charset="0"/>
                  </a:endParaRPr>
                </a:p>
              </p:txBody>
            </p:sp>
          </p:grpSp>
        </p:grpSp>
        <p:grpSp>
          <p:nvGrpSpPr>
            <p:cNvPr id="39" name="Group 38">
              <a:extLst>
                <a:ext uri="{FF2B5EF4-FFF2-40B4-BE49-F238E27FC236}">
                  <a16:creationId xmlns:a16="http://schemas.microsoft.com/office/drawing/2014/main" id="{5F25021C-0AF5-9C3E-FC99-F2BFA260B765}"/>
                </a:ext>
              </a:extLst>
            </p:cNvPr>
            <p:cNvGrpSpPr/>
            <p:nvPr/>
          </p:nvGrpSpPr>
          <p:grpSpPr>
            <a:xfrm>
              <a:off x="3467103" y="1609725"/>
              <a:ext cx="2329822" cy="3935985"/>
              <a:chOff x="3311343" y="1609725"/>
              <a:chExt cx="2329822" cy="3935985"/>
            </a:xfrm>
          </p:grpSpPr>
          <p:sp>
            <p:nvSpPr>
              <p:cNvPr id="29" name="Oval 28">
                <a:extLst>
                  <a:ext uri="{FF2B5EF4-FFF2-40B4-BE49-F238E27FC236}">
                    <a16:creationId xmlns:a16="http://schemas.microsoft.com/office/drawing/2014/main" id="{6D3D2632-6B8A-1EBB-6C9A-7E012CC2D821}"/>
                  </a:ext>
                </a:extLst>
              </p:cNvPr>
              <p:cNvSpPr/>
              <p:nvPr/>
            </p:nvSpPr>
            <p:spPr>
              <a:xfrm>
                <a:off x="3615048" y="1609725"/>
                <a:ext cx="1722412" cy="1722412"/>
              </a:xfrm>
              <a:prstGeom prst="ellipse">
                <a:avLst/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IN" sz="3200" b="1" dirty="0">
                    <a:solidFill>
                      <a:schemeClr val="bg2"/>
                    </a:solidFill>
                    <a:latin typeface="+mj-lt"/>
                  </a:rPr>
                  <a:t>02</a:t>
                </a:r>
              </a:p>
            </p:txBody>
          </p:sp>
          <p:grpSp>
            <p:nvGrpSpPr>
              <p:cNvPr id="26" name="Group 25">
                <a:extLst>
                  <a:ext uri="{FF2B5EF4-FFF2-40B4-BE49-F238E27FC236}">
                    <a16:creationId xmlns:a16="http://schemas.microsoft.com/office/drawing/2014/main" id="{6C93992B-C3E9-C02D-DCE8-0DE3CA3AE5F7}"/>
                  </a:ext>
                </a:extLst>
              </p:cNvPr>
              <p:cNvGrpSpPr/>
              <p:nvPr/>
            </p:nvGrpSpPr>
            <p:grpSpPr>
              <a:xfrm>
                <a:off x="3311343" y="3714734"/>
                <a:ext cx="2329822" cy="1830976"/>
                <a:chOff x="1263964" y="1521052"/>
                <a:chExt cx="2329822" cy="1830976"/>
              </a:xfrm>
            </p:grpSpPr>
            <p:sp>
              <p:nvSpPr>
                <p:cNvPr id="27" name="TextBox 26">
                  <a:extLst>
                    <a:ext uri="{FF2B5EF4-FFF2-40B4-BE49-F238E27FC236}">
                      <a16:creationId xmlns:a16="http://schemas.microsoft.com/office/drawing/2014/main" id="{1F5232B5-B4BC-E9C1-5916-7B2B0E466A83}"/>
                    </a:ext>
                  </a:extLst>
                </p:cNvPr>
                <p:cNvSpPr txBox="1"/>
                <p:nvPr/>
              </p:nvSpPr>
              <p:spPr>
                <a:xfrm>
                  <a:off x="1292281" y="1521052"/>
                  <a:ext cx="2273186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/>
                  <a:r>
                    <a:rPr lang="en-CA" sz="1600" b="1" i="0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ea typeface="Cambria" panose="02040503050406030204" pitchFamily="18" charset="0"/>
                      <a:cs typeface="Arial" panose="020B0604020202020204" pitchFamily="34" charset="0"/>
                    </a:rPr>
                    <a:t>Lorem ipsum dolor</a:t>
                  </a:r>
                </a:p>
              </p:txBody>
            </p:sp>
            <p:sp>
              <p:nvSpPr>
                <p:cNvPr id="28" name="TextBox 27">
                  <a:extLst>
                    <a:ext uri="{FF2B5EF4-FFF2-40B4-BE49-F238E27FC236}">
                      <a16:creationId xmlns:a16="http://schemas.microsoft.com/office/drawing/2014/main" id="{EFB08C69-6847-EA2B-4DD3-97DAB62C5407}"/>
                    </a:ext>
                  </a:extLst>
                </p:cNvPr>
                <p:cNvSpPr txBox="1"/>
                <p:nvPr/>
              </p:nvSpPr>
              <p:spPr>
                <a:xfrm>
                  <a:off x="1263964" y="1905478"/>
                  <a:ext cx="2329822" cy="1446550"/>
                </a:xfrm>
                <a:prstGeom prst="rect">
                  <a:avLst/>
                </a:prstGeom>
                <a:noFill/>
              </p:spPr>
              <p:txBody>
                <a:bodyPr wrap="square">
                  <a:spAutoFit/>
                </a:bodyPr>
                <a:lstStyle/>
                <a:p>
                  <a:pPr marL="171450" indent="-171450">
                    <a:buFont typeface="Courier New" panose="02070309020205020404" pitchFamily="49" charset="0"/>
                    <a:buChar char="o"/>
                  </a:pPr>
                  <a:r>
                    <a:rPr lang="en-CA" sz="1100" i="0" u="none" strike="noStrike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ea typeface="Verdana" panose="020B0604030504040204" pitchFamily="34" charset="0"/>
                    </a:rPr>
                    <a:t>Lorem ipsum dolor sit </a:t>
                  </a:r>
                  <a:r>
                    <a:rPr lang="en-CA" sz="1100" i="0" u="none" strike="noStrike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ea typeface="Verdana" panose="020B0604030504040204" pitchFamily="34" charset="0"/>
                    </a:rPr>
                    <a:t>amet</a:t>
                  </a:r>
                  <a:r>
                    <a:rPr lang="en-CA" sz="1100" i="0" u="none" strike="noStrike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ea typeface="Verdana" panose="020B0604030504040204" pitchFamily="34" charset="0"/>
                    </a:rPr>
                    <a:t>, </a:t>
                  </a:r>
                  <a:r>
                    <a:rPr lang="en-CA" sz="1100" i="0" u="none" strike="noStrike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ea typeface="Verdana" panose="020B0604030504040204" pitchFamily="34" charset="0"/>
                    </a:rPr>
                    <a:t>consectetur</a:t>
                  </a:r>
                  <a:r>
                    <a:rPr lang="en-CA" sz="1100" i="0" u="none" strike="noStrike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ea typeface="Verdana" panose="020B0604030504040204" pitchFamily="34" charset="0"/>
                    </a:rPr>
                    <a:t> </a:t>
                  </a:r>
                  <a:r>
                    <a:rPr lang="en-CA" sz="1100" i="0" u="none" strike="noStrike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ea typeface="Verdana" panose="020B0604030504040204" pitchFamily="34" charset="0"/>
                    </a:rPr>
                    <a:t>adipisicing</a:t>
                  </a:r>
                  <a:r>
                    <a:rPr lang="en-CA" sz="1100" i="0" u="none" strike="noStrike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ea typeface="Verdana" panose="020B0604030504040204" pitchFamily="34" charset="0"/>
                    </a:rPr>
                    <a:t> </a:t>
                  </a:r>
                  <a:r>
                    <a:rPr lang="en-CA" sz="1100" i="0" u="none" strike="noStrike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ea typeface="Verdana" panose="020B0604030504040204" pitchFamily="34" charset="0"/>
                    </a:rPr>
                    <a:t>elit</a:t>
                  </a:r>
                  <a:r>
                    <a:rPr lang="en-CA" sz="1100" i="0" u="none" strike="noStrike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ea typeface="Verdana" panose="020B0604030504040204" pitchFamily="34" charset="0"/>
                    </a:rPr>
                    <a:t>, sed do </a:t>
                  </a:r>
                  <a:r>
                    <a:rPr lang="en-CA" sz="1100" i="0" u="none" strike="noStrike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ea typeface="Verdana" panose="020B0604030504040204" pitchFamily="34" charset="0"/>
                    </a:rPr>
                    <a:t>eiusmod</a:t>
                  </a:r>
                  <a:r>
                    <a:rPr lang="en-CA" sz="1100" i="0" u="none" strike="noStrike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ea typeface="Verdana" panose="020B0604030504040204" pitchFamily="34" charset="0"/>
                    </a:rPr>
                    <a:t> </a:t>
                  </a:r>
                  <a:r>
                    <a:rPr lang="en-CA" sz="1100" i="0" u="none" strike="noStrike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ea typeface="Verdana" panose="020B0604030504040204" pitchFamily="34" charset="0"/>
                    </a:rPr>
                    <a:t>tempor</a:t>
                  </a:r>
                  <a:r>
                    <a:rPr lang="en-CA" sz="1100" i="0" u="none" strike="noStrike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ea typeface="Verdana" panose="020B0604030504040204" pitchFamily="34" charset="0"/>
                    </a:rPr>
                    <a:t> </a:t>
                  </a:r>
                  <a:r>
                    <a:rPr lang="en-CA" sz="1100" i="0" u="none" strike="noStrike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ea typeface="Verdana" panose="020B0604030504040204" pitchFamily="34" charset="0"/>
                    </a:rPr>
                    <a:t>incididunt</a:t>
                  </a:r>
                  <a:r>
                    <a:rPr lang="en-CA" sz="1100" i="0" u="none" strike="noStrike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ea typeface="Verdana" panose="020B0604030504040204" pitchFamily="34" charset="0"/>
                    </a:rPr>
                    <a:t> </a:t>
                  </a:r>
                  <a:r>
                    <a:rPr lang="en-CA" sz="1100" i="0" u="none" strike="noStrike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ea typeface="Verdana" panose="020B0604030504040204" pitchFamily="34" charset="0"/>
                    </a:rPr>
                    <a:t>ut</a:t>
                  </a:r>
                  <a:r>
                    <a:rPr lang="en-CA" sz="1100" i="0" u="none" strike="noStrike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ea typeface="Verdana" panose="020B0604030504040204" pitchFamily="34" charset="0"/>
                    </a:rPr>
                    <a:t> labore et dolore magna </a:t>
                  </a:r>
                  <a:r>
                    <a:rPr lang="en-CA" sz="1100" i="0" u="none" strike="noStrike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ea typeface="Verdana" panose="020B0604030504040204" pitchFamily="34" charset="0"/>
                    </a:rPr>
                    <a:t>aliqua</a:t>
                  </a:r>
                  <a:r>
                    <a:rPr lang="en-CA" sz="1100" i="0" u="none" strike="noStrike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ea typeface="Verdana" panose="020B0604030504040204" pitchFamily="34" charset="0"/>
                    </a:rPr>
                    <a:t>. Lorem ipsum dolor sit </a:t>
                  </a:r>
                  <a:r>
                    <a:rPr lang="en-CA" sz="1100" i="0" u="none" strike="noStrike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ea typeface="Verdana" panose="020B0604030504040204" pitchFamily="34" charset="0"/>
                    </a:rPr>
                    <a:t>amet</a:t>
                  </a:r>
                  <a:r>
                    <a:rPr lang="en-CA" sz="1100" i="0" u="none" strike="noStrike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ea typeface="Verdana" panose="020B0604030504040204" pitchFamily="34" charset="0"/>
                    </a:rPr>
                    <a:t>, </a:t>
                  </a:r>
                  <a:r>
                    <a:rPr lang="en-CA" sz="1100" i="0" u="none" strike="noStrike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ea typeface="Verdana" panose="020B0604030504040204" pitchFamily="34" charset="0"/>
                    </a:rPr>
                    <a:t>consectetur</a:t>
                  </a:r>
                  <a:r>
                    <a:rPr lang="en-CA" sz="1100" i="0" u="none" strike="noStrike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ea typeface="Verdana" panose="020B0604030504040204" pitchFamily="34" charset="0"/>
                    </a:rPr>
                    <a:t> </a:t>
                  </a:r>
                  <a:r>
                    <a:rPr lang="en-CA" sz="1100" i="0" u="none" strike="noStrike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ea typeface="Verdana" panose="020B0604030504040204" pitchFamily="34" charset="0"/>
                    </a:rPr>
                    <a:t>adipisicing</a:t>
                  </a:r>
                  <a:r>
                    <a:rPr lang="en-CA" sz="1100" i="0" u="none" strike="noStrike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ea typeface="Verdana" panose="020B0604030504040204" pitchFamily="34" charset="0"/>
                    </a:rPr>
                    <a:t> </a:t>
                  </a:r>
                  <a:r>
                    <a:rPr lang="en-CA" sz="1100" i="0" u="none" strike="noStrike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ea typeface="Verdana" panose="020B0604030504040204" pitchFamily="34" charset="0"/>
                    </a:rPr>
                    <a:t>elit</a:t>
                  </a:r>
                  <a:r>
                    <a:rPr lang="en-CA" sz="1100" i="0" u="none" strike="noStrike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ea typeface="Verdana" panose="020B0604030504040204" pitchFamily="34" charset="0"/>
                    </a:rPr>
                    <a:t>, sed do </a:t>
                  </a:r>
                  <a:r>
                    <a:rPr lang="en-CA" sz="1100" i="0" u="none" strike="noStrike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ea typeface="Verdana" panose="020B0604030504040204" pitchFamily="34" charset="0"/>
                    </a:rPr>
                    <a:t>eiusmod</a:t>
                  </a:r>
                  <a:r>
                    <a:rPr lang="en-CA" sz="1100" i="0" u="none" strike="noStrike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ea typeface="Verdana" panose="020B0604030504040204" pitchFamily="34" charset="0"/>
                    </a:rPr>
                    <a:t> </a:t>
                  </a:r>
                  <a:r>
                    <a:rPr lang="en-CA" sz="1100" i="0" u="none" strike="noStrike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ea typeface="Verdana" panose="020B0604030504040204" pitchFamily="34" charset="0"/>
                    </a:rPr>
                    <a:t>tempor</a:t>
                  </a:r>
                  <a:r>
                    <a:rPr lang="en-CA" sz="1100" i="0" u="none" strike="noStrike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ea typeface="Verdana" panose="020B0604030504040204" pitchFamily="34" charset="0"/>
                    </a:rPr>
                    <a:t> </a:t>
                  </a:r>
                  <a:r>
                    <a:rPr lang="en-CA" sz="1100" i="0" u="none" strike="noStrike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ea typeface="Verdana" panose="020B0604030504040204" pitchFamily="34" charset="0"/>
                    </a:rPr>
                    <a:t>incididunt</a:t>
                  </a:r>
                  <a:r>
                    <a:rPr lang="en-CA" sz="1100" i="0" u="none" strike="noStrike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ea typeface="Verdana" panose="020B0604030504040204" pitchFamily="34" charset="0"/>
                    </a:rPr>
                    <a:t> </a:t>
                  </a:r>
                  <a:r>
                    <a:rPr lang="en-CA" sz="1100" i="0" u="none" strike="noStrike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ea typeface="Verdana" panose="020B0604030504040204" pitchFamily="34" charset="0"/>
                    </a:rPr>
                    <a:t>ut</a:t>
                  </a:r>
                  <a:r>
                    <a:rPr lang="en-CA" sz="1100" i="0" u="none" strike="noStrike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ea typeface="Verdana" panose="020B0604030504040204" pitchFamily="34" charset="0"/>
                    </a:rPr>
                    <a:t> labore et dolore magna </a:t>
                  </a:r>
                  <a:r>
                    <a:rPr lang="en-CA" sz="1100" i="0" u="none" strike="noStrike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ea typeface="Verdana" panose="020B0604030504040204" pitchFamily="34" charset="0"/>
                    </a:rPr>
                    <a:t>aliqua</a:t>
                  </a:r>
                  <a:r>
                    <a:rPr lang="en-CA" sz="1100" i="0" u="none" strike="noStrike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ea typeface="Verdana" panose="020B0604030504040204" pitchFamily="34" charset="0"/>
                    </a:rPr>
                    <a:t>. </a:t>
                  </a:r>
                  <a:endParaRPr lang="en-US" sz="110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a typeface="Verdana" panose="020B0604030504040204" pitchFamily="34" charset="0"/>
                    <a:cs typeface="Arial" panose="020B0604020202020204" pitchFamily="34" charset="0"/>
                  </a:endParaRPr>
                </a:p>
              </p:txBody>
            </p:sp>
          </p:grpSp>
        </p:grpSp>
        <p:grpSp>
          <p:nvGrpSpPr>
            <p:cNvPr id="38" name="Group 37">
              <a:extLst>
                <a:ext uri="{FF2B5EF4-FFF2-40B4-BE49-F238E27FC236}">
                  <a16:creationId xmlns:a16="http://schemas.microsoft.com/office/drawing/2014/main" id="{F90925A2-30AB-4BB1-9E36-C99B9113F6B8}"/>
                </a:ext>
              </a:extLst>
            </p:cNvPr>
            <p:cNvGrpSpPr/>
            <p:nvPr/>
          </p:nvGrpSpPr>
          <p:grpSpPr>
            <a:xfrm>
              <a:off x="6411002" y="1119531"/>
              <a:ext cx="2329822" cy="3935985"/>
              <a:chOff x="6362151" y="1609725"/>
              <a:chExt cx="2329822" cy="3935985"/>
            </a:xfrm>
          </p:grpSpPr>
          <p:sp>
            <p:nvSpPr>
              <p:cNvPr id="23" name="Oval 22">
                <a:extLst>
                  <a:ext uri="{FF2B5EF4-FFF2-40B4-BE49-F238E27FC236}">
                    <a16:creationId xmlns:a16="http://schemas.microsoft.com/office/drawing/2014/main" id="{76161030-CCCC-FB8F-1A55-1D2B3BA8ACDB}"/>
                  </a:ext>
                </a:extLst>
              </p:cNvPr>
              <p:cNvSpPr/>
              <p:nvPr/>
            </p:nvSpPr>
            <p:spPr>
              <a:xfrm>
                <a:off x="6665856" y="1609725"/>
                <a:ext cx="1722412" cy="1722412"/>
              </a:xfrm>
              <a:prstGeom prst="ellipse">
                <a:avLst/>
              </a:pr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IN" sz="3200" b="1" dirty="0">
                    <a:solidFill>
                      <a:schemeClr val="bg2"/>
                    </a:solidFill>
                    <a:latin typeface="+mj-lt"/>
                  </a:rPr>
                  <a:t>03</a:t>
                </a:r>
              </a:p>
            </p:txBody>
          </p:sp>
          <p:grpSp>
            <p:nvGrpSpPr>
              <p:cNvPr id="20" name="Group 19">
                <a:extLst>
                  <a:ext uri="{FF2B5EF4-FFF2-40B4-BE49-F238E27FC236}">
                    <a16:creationId xmlns:a16="http://schemas.microsoft.com/office/drawing/2014/main" id="{93BC9B89-CAB7-EA37-4FFD-67BCF2EA647A}"/>
                  </a:ext>
                </a:extLst>
              </p:cNvPr>
              <p:cNvGrpSpPr/>
              <p:nvPr/>
            </p:nvGrpSpPr>
            <p:grpSpPr>
              <a:xfrm>
                <a:off x="6362151" y="3714734"/>
                <a:ext cx="2329822" cy="1830976"/>
                <a:chOff x="1263964" y="1521052"/>
                <a:chExt cx="2329822" cy="1830976"/>
              </a:xfrm>
            </p:grpSpPr>
            <p:sp>
              <p:nvSpPr>
                <p:cNvPr id="21" name="TextBox 20">
                  <a:extLst>
                    <a:ext uri="{FF2B5EF4-FFF2-40B4-BE49-F238E27FC236}">
                      <a16:creationId xmlns:a16="http://schemas.microsoft.com/office/drawing/2014/main" id="{173927A7-ABFB-E1FE-38DE-EFF194F04CF8}"/>
                    </a:ext>
                  </a:extLst>
                </p:cNvPr>
                <p:cNvSpPr txBox="1"/>
                <p:nvPr/>
              </p:nvSpPr>
              <p:spPr>
                <a:xfrm>
                  <a:off x="1292281" y="1521052"/>
                  <a:ext cx="2273186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/>
                  <a:r>
                    <a:rPr lang="en-CA" sz="1600" b="1" i="0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ea typeface="Cambria" panose="02040503050406030204" pitchFamily="18" charset="0"/>
                      <a:cs typeface="Arial" panose="020B0604020202020204" pitchFamily="34" charset="0"/>
                    </a:rPr>
                    <a:t>Lorem ipsum dolor</a:t>
                  </a:r>
                </a:p>
              </p:txBody>
            </p:sp>
            <p:sp>
              <p:nvSpPr>
                <p:cNvPr id="22" name="TextBox 21">
                  <a:extLst>
                    <a:ext uri="{FF2B5EF4-FFF2-40B4-BE49-F238E27FC236}">
                      <a16:creationId xmlns:a16="http://schemas.microsoft.com/office/drawing/2014/main" id="{CED2EA79-8DD0-B94D-E119-811E383C7C2D}"/>
                    </a:ext>
                  </a:extLst>
                </p:cNvPr>
                <p:cNvSpPr txBox="1"/>
                <p:nvPr/>
              </p:nvSpPr>
              <p:spPr>
                <a:xfrm>
                  <a:off x="1263964" y="1905478"/>
                  <a:ext cx="2329822" cy="1446550"/>
                </a:xfrm>
                <a:prstGeom prst="rect">
                  <a:avLst/>
                </a:prstGeom>
                <a:noFill/>
              </p:spPr>
              <p:txBody>
                <a:bodyPr wrap="square">
                  <a:spAutoFit/>
                </a:bodyPr>
                <a:lstStyle/>
                <a:p>
                  <a:pPr marL="171450" indent="-171450">
                    <a:buFont typeface="Courier New" panose="02070309020205020404" pitchFamily="49" charset="0"/>
                    <a:buChar char="o"/>
                  </a:pPr>
                  <a:r>
                    <a:rPr lang="en-CA" sz="1100" i="0" u="none" strike="noStrike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ea typeface="Verdana" panose="020B0604030504040204" pitchFamily="34" charset="0"/>
                    </a:rPr>
                    <a:t>Lorem ipsum dolor sit </a:t>
                  </a:r>
                  <a:r>
                    <a:rPr lang="en-CA" sz="1100" i="0" u="none" strike="noStrike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ea typeface="Verdana" panose="020B0604030504040204" pitchFamily="34" charset="0"/>
                    </a:rPr>
                    <a:t>amet</a:t>
                  </a:r>
                  <a:r>
                    <a:rPr lang="en-CA" sz="1100" i="0" u="none" strike="noStrike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ea typeface="Verdana" panose="020B0604030504040204" pitchFamily="34" charset="0"/>
                    </a:rPr>
                    <a:t>, </a:t>
                  </a:r>
                  <a:r>
                    <a:rPr lang="en-CA" sz="1100" i="0" u="none" strike="noStrike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ea typeface="Verdana" panose="020B0604030504040204" pitchFamily="34" charset="0"/>
                    </a:rPr>
                    <a:t>consectetur</a:t>
                  </a:r>
                  <a:r>
                    <a:rPr lang="en-CA" sz="1100" i="0" u="none" strike="noStrike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ea typeface="Verdana" panose="020B0604030504040204" pitchFamily="34" charset="0"/>
                    </a:rPr>
                    <a:t> </a:t>
                  </a:r>
                  <a:r>
                    <a:rPr lang="en-CA" sz="1100" i="0" u="none" strike="noStrike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ea typeface="Verdana" panose="020B0604030504040204" pitchFamily="34" charset="0"/>
                    </a:rPr>
                    <a:t>adipisicing</a:t>
                  </a:r>
                  <a:r>
                    <a:rPr lang="en-CA" sz="1100" i="0" u="none" strike="noStrike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ea typeface="Verdana" panose="020B0604030504040204" pitchFamily="34" charset="0"/>
                    </a:rPr>
                    <a:t> </a:t>
                  </a:r>
                  <a:r>
                    <a:rPr lang="en-CA" sz="1100" i="0" u="none" strike="noStrike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ea typeface="Verdana" panose="020B0604030504040204" pitchFamily="34" charset="0"/>
                    </a:rPr>
                    <a:t>elit</a:t>
                  </a:r>
                  <a:r>
                    <a:rPr lang="en-CA" sz="1100" i="0" u="none" strike="noStrike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ea typeface="Verdana" panose="020B0604030504040204" pitchFamily="34" charset="0"/>
                    </a:rPr>
                    <a:t>, sed do </a:t>
                  </a:r>
                  <a:r>
                    <a:rPr lang="en-CA" sz="1100" i="0" u="none" strike="noStrike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ea typeface="Verdana" panose="020B0604030504040204" pitchFamily="34" charset="0"/>
                    </a:rPr>
                    <a:t>eiusmod</a:t>
                  </a:r>
                  <a:r>
                    <a:rPr lang="en-CA" sz="1100" i="0" u="none" strike="noStrike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ea typeface="Verdana" panose="020B0604030504040204" pitchFamily="34" charset="0"/>
                    </a:rPr>
                    <a:t> </a:t>
                  </a:r>
                  <a:r>
                    <a:rPr lang="en-CA" sz="1100" i="0" u="none" strike="noStrike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ea typeface="Verdana" panose="020B0604030504040204" pitchFamily="34" charset="0"/>
                    </a:rPr>
                    <a:t>tempor</a:t>
                  </a:r>
                  <a:r>
                    <a:rPr lang="en-CA" sz="1100" i="0" u="none" strike="noStrike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ea typeface="Verdana" panose="020B0604030504040204" pitchFamily="34" charset="0"/>
                    </a:rPr>
                    <a:t> </a:t>
                  </a:r>
                  <a:r>
                    <a:rPr lang="en-CA" sz="1100" i="0" u="none" strike="noStrike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ea typeface="Verdana" panose="020B0604030504040204" pitchFamily="34" charset="0"/>
                    </a:rPr>
                    <a:t>incididunt</a:t>
                  </a:r>
                  <a:r>
                    <a:rPr lang="en-CA" sz="1100" i="0" u="none" strike="noStrike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ea typeface="Verdana" panose="020B0604030504040204" pitchFamily="34" charset="0"/>
                    </a:rPr>
                    <a:t> </a:t>
                  </a:r>
                  <a:r>
                    <a:rPr lang="en-CA" sz="1100" i="0" u="none" strike="noStrike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ea typeface="Verdana" panose="020B0604030504040204" pitchFamily="34" charset="0"/>
                    </a:rPr>
                    <a:t>ut</a:t>
                  </a:r>
                  <a:r>
                    <a:rPr lang="en-CA" sz="1100" i="0" u="none" strike="noStrike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ea typeface="Verdana" panose="020B0604030504040204" pitchFamily="34" charset="0"/>
                    </a:rPr>
                    <a:t> labore et dolore magna </a:t>
                  </a:r>
                  <a:r>
                    <a:rPr lang="en-CA" sz="1100" i="0" u="none" strike="noStrike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ea typeface="Verdana" panose="020B0604030504040204" pitchFamily="34" charset="0"/>
                    </a:rPr>
                    <a:t>aliqua</a:t>
                  </a:r>
                  <a:r>
                    <a:rPr lang="en-CA" sz="1100" i="0" u="none" strike="noStrike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ea typeface="Verdana" panose="020B0604030504040204" pitchFamily="34" charset="0"/>
                    </a:rPr>
                    <a:t>.</a:t>
                  </a:r>
                </a:p>
                <a:p>
                  <a:pPr marL="171450" indent="-171450">
                    <a:buFont typeface="Courier New" panose="02070309020205020404" pitchFamily="49" charset="0"/>
                    <a:buChar char="o"/>
                  </a:pPr>
                  <a:r>
                    <a:rPr lang="en-CA" sz="1100" i="0" u="none" strike="noStrike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ea typeface="Verdana" panose="020B0604030504040204" pitchFamily="34" charset="0"/>
                    </a:rPr>
                    <a:t>Lorem ipsum dolor sit </a:t>
                  </a:r>
                  <a:r>
                    <a:rPr lang="en-CA" sz="1100" i="0" u="none" strike="noStrike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ea typeface="Verdana" panose="020B0604030504040204" pitchFamily="34" charset="0"/>
                    </a:rPr>
                    <a:t>amet</a:t>
                  </a:r>
                  <a:r>
                    <a:rPr lang="en-CA" sz="1100" i="0" u="none" strike="noStrike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ea typeface="Verdana" panose="020B0604030504040204" pitchFamily="34" charset="0"/>
                    </a:rPr>
                    <a:t>, </a:t>
                  </a:r>
                  <a:r>
                    <a:rPr lang="en-CA" sz="1100" i="0" u="none" strike="noStrike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ea typeface="Verdana" panose="020B0604030504040204" pitchFamily="34" charset="0"/>
                    </a:rPr>
                    <a:t>consectetur</a:t>
                  </a:r>
                  <a:r>
                    <a:rPr lang="en-CA" sz="1100" i="0" u="none" strike="noStrike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ea typeface="Verdana" panose="020B0604030504040204" pitchFamily="34" charset="0"/>
                    </a:rPr>
                    <a:t> </a:t>
                  </a:r>
                  <a:r>
                    <a:rPr lang="en-CA" sz="1100" i="0" u="none" strike="noStrike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ea typeface="Verdana" panose="020B0604030504040204" pitchFamily="34" charset="0"/>
                    </a:rPr>
                    <a:t>adipisicing</a:t>
                  </a:r>
                  <a:r>
                    <a:rPr lang="en-CA" sz="1100" i="0" u="none" strike="noStrike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ea typeface="Verdana" panose="020B0604030504040204" pitchFamily="34" charset="0"/>
                    </a:rPr>
                    <a:t> </a:t>
                  </a:r>
                  <a:r>
                    <a:rPr lang="en-CA" sz="1100" i="0" u="none" strike="noStrike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ea typeface="Verdana" panose="020B0604030504040204" pitchFamily="34" charset="0"/>
                    </a:rPr>
                    <a:t>elit</a:t>
                  </a:r>
                  <a:r>
                    <a:rPr lang="en-CA" sz="1100" i="0" u="none" strike="noStrike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ea typeface="Verdana" panose="020B0604030504040204" pitchFamily="34" charset="0"/>
                    </a:rPr>
                    <a:t>, sed do </a:t>
                  </a:r>
                  <a:r>
                    <a:rPr lang="en-CA" sz="1100" i="0" u="none" strike="noStrike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ea typeface="Verdana" panose="020B0604030504040204" pitchFamily="34" charset="0"/>
                    </a:rPr>
                    <a:t>eiusmod</a:t>
                  </a:r>
                  <a:r>
                    <a:rPr lang="en-CA" sz="1100" i="0" u="none" strike="noStrike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ea typeface="Verdana" panose="020B0604030504040204" pitchFamily="34" charset="0"/>
                    </a:rPr>
                    <a:t> </a:t>
                  </a:r>
                  <a:r>
                    <a:rPr lang="en-CA" sz="1100" i="0" u="none" strike="noStrike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ea typeface="Verdana" panose="020B0604030504040204" pitchFamily="34" charset="0"/>
                    </a:rPr>
                    <a:t>tempor</a:t>
                  </a:r>
                  <a:r>
                    <a:rPr lang="en-CA" sz="1100" i="0" u="none" strike="noStrike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ea typeface="Verdana" panose="020B0604030504040204" pitchFamily="34" charset="0"/>
                    </a:rPr>
                    <a:t> </a:t>
                  </a:r>
                  <a:r>
                    <a:rPr lang="en-CA" sz="1100" i="0" u="none" strike="noStrike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ea typeface="Verdana" panose="020B0604030504040204" pitchFamily="34" charset="0"/>
                    </a:rPr>
                    <a:t>incididunt</a:t>
                  </a:r>
                  <a:r>
                    <a:rPr lang="en-CA" sz="1100" i="0" u="none" strike="noStrike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ea typeface="Verdana" panose="020B0604030504040204" pitchFamily="34" charset="0"/>
                    </a:rPr>
                    <a:t> </a:t>
                  </a:r>
                  <a:r>
                    <a:rPr lang="en-CA" sz="1100" i="0" u="none" strike="noStrike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ea typeface="Verdana" panose="020B0604030504040204" pitchFamily="34" charset="0"/>
                    </a:rPr>
                    <a:t>ut</a:t>
                  </a:r>
                  <a:r>
                    <a:rPr lang="en-CA" sz="1100" i="0" u="none" strike="noStrike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ea typeface="Verdana" panose="020B0604030504040204" pitchFamily="34" charset="0"/>
                    </a:rPr>
                    <a:t> labore et dolore magna </a:t>
                  </a:r>
                  <a:r>
                    <a:rPr lang="en-CA" sz="1100" i="0" u="none" strike="noStrike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ea typeface="Verdana" panose="020B0604030504040204" pitchFamily="34" charset="0"/>
                    </a:rPr>
                    <a:t>aliqua</a:t>
                  </a:r>
                  <a:r>
                    <a:rPr lang="en-CA" sz="1100" i="0" u="none" strike="noStrike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ea typeface="Verdana" panose="020B0604030504040204" pitchFamily="34" charset="0"/>
                    </a:rPr>
                    <a:t>.  </a:t>
                  </a:r>
                  <a:endParaRPr lang="en-US" sz="110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a typeface="Verdana" panose="020B0604030504040204" pitchFamily="34" charset="0"/>
                    <a:cs typeface="Arial" panose="020B0604020202020204" pitchFamily="34" charset="0"/>
                  </a:endParaRPr>
                </a:p>
              </p:txBody>
            </p:sp>
          </p:grpSp>
        </p:grpSp>
        <p:grpSp>
          <p:nvGrpSpPr>
            <p:cNvPr id="37" name="Group 36">
              <a:extLst>
                <a:ext uri="{FF2B5EF4-FFF2-40B4-BE49-F238E27FC236}">
                  <a16:creationId xmlns:a16="http://schemas.microsoft.com/office/drawing/2014/main" id="{7467CD66-355F-26A1-3B1E-B0E630952FD9}"/>
                </a:ext>
              </a:extLst>
            </p:cNvPr>
            <p:cNvGrpSpPr/>
            <p:nvPr/>
          </p:nvGrpSpPr>
          <p:grpSpPr>
            <a:xfrm>
              <a:off x="9354901" y="1609725"/>
              <a:ext cx="2329822" cy="3935985"/>
              <a:chOff x="9354901" y="1609725"/>
              <a:chExt cx="2329822" cy="3935985"/>
            </a:xfrm>
          </p:grpSpPr>
          <p:sp>
            <p:nvSpPr>
              <p:cNvPr id="17" name="Oval 16">
                <a:extLst>
                  <a:ext uri="{FF2B5EF4-FFF2-40B4-BE49-F238E27FC236}">
                    <a16:creationId xmlns:a16="http://schemas.microsoft.com/office/drawing/2014/main" id="{B150D598-44F0-D917-0E10-7C9EDEAFD0ED}"/>
                  </a:ext>
                </a:extLst>
              </p:cNvPr>
              <p:cNvSpPr/>
              <p:nvPr/>
            </p:nvSpPr>
            <p:spPr>
              <a:xfrm>
                <a:off x="9658606" y="1609725"/>
                <a:ext cx="1722412" cy="1722412"/>
              </a:xfrm>
              <a:prstGeom prst="ellipse">
                <a:avLst/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IN" sz="3200" b="1" dirty="0">
                    <a:solidFill>
                      <a:schemeClr val="bg2"/>
                    </a:solidFill>
                    <a:latin typeface="+mj-lt"/>
                  </a:rPr>
                  <a:t>04</a:t>
                </a:r>
              </a:p>
            </p:txBody>
          </p:sp>
          <p:grpSp>
            <p:nvGrpSpPr>
              <p:cNvPr id="14" name="Group 13">
                <a:extLst>
                  <a:ext uri="{FF2B5EF4-FFF2-40B4-BE49-F238E27FC236}">
                    <a16:creationId xmlns:a16="http://schemas.microsoft.com/office/drawing/2014/main" id="{E8BDBF97-AE84-AF0C-DCD2-ED66F4F7475A}"/>
                  </a:ext>
                </a:extLst>
              </p:cNvPr>
              <p:cNvGrpSpPr/>
              <p:nvPr/>
            </p:nvGrpSpPr>
            <p:grpSpPr>
              <a:xfrm>
                <a:off x="9354901" y="3714734"/>
                <a:ext cx="2329822" cy="1830976"/>
                <a:chOff x="1263964" y="1521052"/>
                <a:chExt cx="2329822" cy="1830976"/>
              </a:xfrm>
            </p:grpSpPr>
            <p:sp>
              <p:nvSpPr>
                <p:cNvPr id="15" name="TextBox 14">
                  <a:extLst>
                    <a:ext uri="{FF2B5EF4-FFF2-40B4-BE49-F238E27FC236}">
                      <a16:creationId xmlns:a16="http://schemas.microsoft.com/office/drawing/2014/main" id="{D19D2D0A-3FAF-65EF-9D9F-DC7CDF57D079}"/>
                    </a:ext>
                  </a:extLst>
                </p:cNvPr>
                <p:cNvSpPr txBox="1"/>
                <p:nvPr/>
              </p:nvSpPr>
              <p:spPr>
                <a:xfrm>
                  <a:off x="1292281" y="1521052"/>
                  <a:ext cx="2273186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/>
                  <a:r>
                    <a:rPr lang="en-CA" sz="1600" b="1" i="0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ea typeface="Cambria" panose="02040503050406030204" pitchFamily="18" charset="0"/>
                      <a:cs typeface="Arial" panose="020B0604020202020204" pitchFamily="34" charset="0"/>
                    </a:rPr>
                    <a:t>Lorem ipsum dolor</a:t>
                  </a:r>
                </a:p>
              </p:txBody>
            </p:sp>
            <p:sp>
              <p:nvSpPr>
                <p:cNvPr id="16" name="TextBox 15">
                  <a:extLst>
                    <a:ext uri="{FF2B5EF4-FFF2-40B4-BE49-F238E27FC236}">
                      <a16:creationId xmlns:a16="http://schemas.microsoft.com/office/drawing/2014/main" id="{970CE1BA-931A-DCC4-F921-DF61EA3C5772}"/>
                    </a:ext>
                  </a:extLst>
                </p:cNvPr>
                <p:cNvSpPr txBox="1"/>
                <p:nvPr/>
              </p:nvSpPr>
              <p:spPr>
                <a:xfrm>
                  <a:off x="1263964" y="1905478"/>
                  <a:ext cx="2329822" cy="1446550"/>
                </a:xfrm>
                <a:prstGeom prst="rect">
                  <a:avLst/>
                </a:prstGeom>
                <a:noFill/>
              </p:spPr>
              <p:txBody>
                <a:bodyPr wrap="square">
                  <a:spAutoFit/>
                </a:bodyPr>
                <a:lstStyle/>
                <a:p>
                  <a:pPr marL="171450" indent="-171450">
                    <a:buFont typeface="Courier New" panose="02070309020205020404" pitchFamily="49" charset="0"/>
                    <a:buChar char="o"/>
                  </a:pPr>
                  <a:r>
                    <a:rPr lang="en-CA" sz="1100" i="0" u="none" strike="noStrike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ea typeface="Verdana" panose="020B0604030504040204" pitchFamily="34" charset="0"/>
                    </a:rPr>
                    <a:t>Lorem ipsum dolor sit </a:t>
                  </a:r>
                  <a:r>
                    <a:rPr lang="en-CA" sz="1100" i="0" u="none" strike="noStrike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ea typeface="Verdana" panose="020B0604030504040204" pitchFamily="34" charset="0"/>
                    </a:rPr>
                    <a:t>amet</a:t>
                  </a:r>
                  <a:r>
                    <a:rPr lang="en-CA" sz="1100" i="0" u="none" strike="noStrike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ea typeface="Verdana" panose="020B0604030504040204" pitchFamily="34" charset="0"/>
                    </a:rPr>
                    <a:t>, </a:t>
                  </a:r>
                  <a:r>
                    <a:rPr lang="en-CA" sz="1100" i="0" u="none" strike="noStrike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ea typeface="Verdana" panose="020B0604030504040204" pitchFamily="34" charset="0"/>
                    </a:rPr>
                    <a:t>consectetur</a:t>
                  </a:r>
                  <a:r>
                    <a:rPr lang="en-CA" sz="1100" i="0" u="none" strike="noStrike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ea typeface="Verdana" panose="020B0604030504040204" pitchFamily="34" charset="0"/>
                    </a:rPr>
                    <a:t> </a:t>
                  </a:r>
                  <a:r>
                    <a:rPr lang="en-CA" sz="1100" i="0" u="none" strike="noStrike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ea typeface="Verdana" panose="020B0604030504040204" pitchFamily="34" charset="0"/>
                    </a:rPr>
                    <a:t>adipisicing</a:t>
                  </a:r>
                  <a:r>
                    <a:rPr lang="en-CA" sz="1100" i="0" u="none" strike="noStrike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ea typeface="Verdana" panose="020B0604030504040204" pitchFamily="34" charset="0"/>
                    </a:rPr>
                    <a:t> </a:t>
                  </a:r>
                  <a:r>
                    <a:rPr lang="en-CA" sz="1100" i="0" u="none" strike="noStrike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ea typeface="Verdana" panose="020B0604030504040204" pitchFamily="34" charset="0"/>
                    </a:rPr>
                    <a:t>elit</a:t>
                  </a:r>
                  <a:r>
                    <a:rPr lang="en-CA" sz="1100" i="0" u="none" strike="noStrike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ea typeface="Verdana" panose="020B0604030504040204" pitchFamily="34" charset="0"/>
                    </a:rPr>
                    <a:t>, sed do </a:t>
                  </a:r>
                  <a:r>
                    <a:rPr lang="en-CA" sz="1100" i="0" u="none" strike="noStrike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ea typeface="Verdana" panose="020B0604030504040204" pitchFamily="34" charset="0"/>
                    </a:rPr>
                    <a:t>eiusmod</a:t>
                  </a:r>
                  <a:r>
                    <a:rPr lang="en-CA" sz="1100" i="0" u="none" strike="noStrike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ea typeface="Verdana" panose="020B0604030504040204" pitchFamily="34" charset="0"/>
                    </a:rPr>
                    <a:t> </a:t>
                  </a:r>
                  <a:r>
                    <a:rPr lang="en-CA" sz="1100" i="0" u="none" strike="noStrike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ea typeface="Verdana" panose="020B0604030504040204" pitchFamily="34" charset="0"/>
                    </a:rPr>
                    <a:t>tempor</a:t>
                  </a:r>
                  <a:r>
                    <a:rPr lang="en-CA" sz="1100" i="0" u="none" strike="noStrike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ea typeface="Verdana" panose="020B0604030504040204" pitchFamily="34" charset="0"/>
                    </a:rPr>
                    <a:t> </a:t>
                  </a:r>
                  <a:r>
                    <a:rPr lang="en-CA" sz="1100" i="0" u="none" strike="noStrike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ea typeface="Verdana" panose="020B0604030504040204" pitchFamily="34" charset="0"/>
                    </a:rPr>
                    <a:t>incididunt</a:t>
                  </a:r>
                  <a:r>
                    <a:rPr lang="en-CA" sz="1100" i="0" u="none" strike="noStrike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ea typeface="Verdana" panose="020B0604030504040204" pitchFamily="34" charset="0"/>
                    </a:rPr>
                    <a:t> </a:t>
                  </a:r>
                  <a:r>
                    <a:rPr lang="en-CA" sz="1100" i="0" u="none" strike="noStrike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ea typeface="Verdana" panose="020B0604030504040204" pitchFamily="34" charset="0"/>
                    </a:rPr>
                    <a:t>ut</a:t>
                  </a:r>
                  <a:r>
                    <a:rPr lang="en-CA" sz="1100" i="0" u="none" strike="noStrike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ea typeface="Verdana" panose="020B0604030504040204" pitchFamily="34" charset="0"/>
                    </a:rPr>
                    <a:t> labore et dolore magna </a:t>
                  </a:r>
                  <a:r>
                    <a:rPr lang="en-CA" sz="1100" i="0" u="none" strike="noStrike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ea typeface="Verdana" panose="020B0604030504040204" pitchFamily="34" charset="0"/>
                    </a:rPr>
                    <a:t>aliqua</a:t>
                  </a:r>
                  <a:r>
                    <a:rPr lang="en-CA" sz="1100" i="0" u="none" strike="noStrike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ea typeface="Verdana" panose="020B0604030504040204" pitchFamily="34" charset="0"/>
                    </a:rPr>
                    <a:t>.</a:t>
                  </a:r>
                </a:p>
                <a:p>
                  <a:pPr marL="171450" indent="-171450">
                    <a:buFont typeface="Courier New" panose="02070309020205020404" pitchFamily="49" charset="0"/>
                    <a:buChar char="o"/>
                  </a:pPr>
                  <a:r>
                    <a:rPr lang="en-CA" sz="1100" i="0" u="none" strike="noStrike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ea typeface="Verdana" panose="020B0604030504040204" pitchFamily="34" charset="0"/>
                    </a:rPr>
                    <a:t>Lorem ipsum dolor sit </a:t>
                  </a:r>
                  <a:r>
                    <a:rPr lang="en-CA" sz="1100" i="0" u="none" strike="noStrike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ea typeface="Verdana" panose="020B0604030504040204" pitchFamily="34" charset="0"/>
                    </a:rPr>
                    <a:t>amet</a:t>
                  </a:r>
                  <a:r>
                    <a:rPr lang="en-CA" sz="1100" i="0" u="none" strike="noStrike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ea typeface="Verdana" panose="020B0604030504040204" pitchFamily="34" charset="0"/>
                    </a:rPr>
                    <a:t>, </a:t>
                  </a:r>
                  <a:r>
                    <a:rPr lang="en-CA" sz="1100" i="0" u="none" strike="noStrike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ea typeface="Verdana" panose="020B0604030504040204" pitchFamily="34" charset="0"/>
                    </a:rPr>
                    <a:t>consectetur</a:t>
                  </a:r>
                  <a:r>
                    <a:rPr lang="en-CA" sz="1100" i="0" u="none" strike="noStrike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ea typeface="Verdana" panose="020B0604030504040204" pitchFamily="34" charset="0"/>
                    </a:rPr>
                    <a:t> </a:t>
                  </a:r>
                  <a:r>
                    <a:rPr lang="en-CA" sz="1100" i="0" u="none" strike="noStrike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ea typeface="Verdana" panose="020B0604030504040204" pitchFamily="34" charset="0"/>
                    </a:rPr>
                    <a:t>adipisicing</a:t>
                  </a:r>
                  <a:r>
                    <a:rPr lang="en-CA" sz="1100" i="0" u="none" strike="noStrike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ea typeface="Verdana" panose="020B0604030504040204" pitchFamily="34" charset="0"/>
                    </a:rPr>
                    <a:t> </a:t>
                  </a:r>
                  <a:r>
                    <a:rPr lang="en-CA" sz="1100" i="0" u="none" strike="noStrike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ea typeface="Verdana" panose="020B0604030504040204" pitchFamily="34" charset="0"/>
                    </a:rPr>
                    <a:t>elit</a:t>
                  </a:r>
                  <a:r>
                    <a:rPr lang="en-CA" sz="1100" i="0" u="none" strike="noStrike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ea typeface="Verdana" panose="020B0604030504040204" pitchFamily="34" charset="0"/>
                    </a:rPr>
                    <a:t>, sed do </a:t>
                  </a:r>
                  <a:r>
                    <a:rPr lang="en-CA" sz="1100" i="0" u="none" strike="noStrike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ea typeface="Verdana" panose="020B0604030504040204" pitchFamily="34" charset="0"/>
                    </a:rPr>
                    <a:t>eiusmod</a:t>
                  </a:r>
                  <a:r>
                    <a:rPr lang="en-CA" sz="1100" i="0" u="none" strike="noStrike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ea typeface="Verdana" panose="020B0604030504040204" pitchFamily="34" charset="0"/>
                    </a:rPr>
                    <a:t> </a:t>
                  </a:r>
                  <a:r>
                    <a:rPr lang="en-CA" sz="1100" i="0" u="none" strike="noStrike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ea typeface="Verdana" panose="020B0604030504040204" pitchFamily="34" charset="0"/>
                    </a:rPr>
                    <a:t>tempor</a:t>
                  </a:r>
                  <a:r>
                    <a:rPr lang="en-CA" sz="1100" i="0" u="none" strike="noStrike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ea typeface="Verdana" panose="020B0604030504040204" pitchFamily="34" charset="0"/>
                    </a:rPr>
                    <a:t> </a:t>
                  </a:r>
                  <a:r>
                    <a:rPr lang="en-CA" sz="1100" i="0" u="none" strike="noStrike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ea typeface="Verdana" panose="020B0604030504040204" pitchFamily="34" charset="0"/>
                    </a:rPr>
                    <a:t>incididunt</a:t>
                  </a:r>
                  <a:r>
                    <a:rPr lang="en-CA" sz="1100" i="0" u="none" strike="noStrike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ea typeface="Verdana" panose="020B0604030504040204" pitchFamily="34" charset="0"/>
                    </a:rPr>
                    <a:t> </a:t>
                  </a:r>
                  <a:r>
                    <a:rPr lang="en-CA" sz="1100" i="0" u="none" strike="noStrike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ea typeface="Verdana" panose="020B0604030504040204" pitchFamily="34" charset="0"/>
                    </a:rPr>
                    <a:t>ut</a:t>
                  </a:r>
                  <a:r>
                    <a:rPr lang="en-CA" sz="1100" i="0" u="none" strike="noStrike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ea typeface="Verdana" panose="020B0604030504040204" pitchFamily="34" charset="0"/>
                    </a:rPr>
                    <a:t> labore et dolore magna </a:t>
                  </a:r>
                  <a:r>
                    <a:rPr lang="en-CA" sz="1100" i="0" u="none" strike="noStrike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ea typeface="Verdana" panose="020B0604030504040204" pitchFamily="34" charset="0"/>
                    </a:rPr>
                    <a:t>aliqua</a:t>
                  </a:r>
                  <a:r>
                    <a:rPr lang="en-CA" sz="1100" i="0" u="none" strike="noStrike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ea typeface="Verdana" panose="020B0604030504040204" pitchFamily="34" charset="0"/>
                    </a:rPr>
                    <a:t>.  </a:t>
                  </a:r>
                  <a:endParaRPr lang="en-US" sz="110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a typeface="Verdana" panose="020B0604030504040204" pitchFamily="34" charset="0"/>
                    <a:cs typeface="Arial" panose="020B0604020202020204" pitchFamily="34" charset="0"/>
                  </a:endParaRPr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1692939444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B0C30BD-FB69-E6E2-489E-A158335DA14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b="1" i="1" dirty="0">
                <a:ea typeface="Cormorant Garamond Bold Italics"/>
                <a:cs typeface="Cormorant Garamond Bold Italics"/>
                <a:sym typeface="Cormorant Garamond Bold Italics"/>
              </a:rPr>
              <a:t>Methodology</a:t>
            </a:r>
            <a:endParaRPr lang="en-CA" dirty="0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F16A193E-8E1A-4521-2B1D-2525E311F63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chemeClr val="bg2">
                    <a:lumMod val="50000"/>
                  </a:schemeClr>
                </a:solidFill>
              </a:rPr>
              <a:t>www.yourwebsite.com</a:t>
            </a:r>
            <a:endParaRPr lang="en-US" dirty="0">
              <a:solidFill>
                <a:schemeClr val="bg2">
                  <a:lumMod val="50000"/>
                </a:schemeClr>
              </a:solidFill>
            </a:endParaRP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42F61E3-B487-8F60-9F81-EBE89D63EDB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US">
                <a:solidFill>
                  <a:schemeClr val="bg2">
                    <a:lumMod val="50000"/>
                  </a:schemeClr>
                </a:solidFill>
              </a:rPr>
              <a:t>Slide </a:t>
            </a:r>
            <a:fld id="{6CB62808-88BB-4E82-9200-19DAFECDBB5A}" type="slidenum">
              <a:rPr lang="en-IN" smtClean="0"/>
              <a:pPr/>
              <a:t>10</a:t>
            </a:fld>
            <a:endParaRPr lang="en-IN" dirty="0"/>
          </a:p>
        </p:txBody>
      </p:sp>
      <p:pic>
        <p:nvPicPr>
          <p:cNvPr id="8" name="Picture Placeholder 7" descr="A person holding a stack of coins&#10;&#10;Description automatically generated">
            <a:extLst>
              <a:ext uri="{FF2B5EF4-FFF2-40B4-BE49-F238E27FC236}">
                <a16:creationId xmlns:a16="http://schemas.microsoft.com/office/drawing/2014/main" id="{FEF6A4F5-6CCA-7111-264E-B2652CC18E63}"/>
              </a:ext>
            </a:extLst>
          </p:cNvPr>
          <p:cNvPicPr>
            <a:picLocks noGrp="1" noChangeAspect="1"/>
          </p:cNvPicPr>
          <p:nvPr>
            <p:ph type="pic" sz="quarter" idx="14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/>
      </p:pic>
      <p:grpSp>
        <p:nvGrpSpPr>
          <p:cNvPr id="48" name="Group 47">
            <a:extLst>
              <a:ext uri="{FF2B5EF4-FFF2-40B4-BE49-F238E27FC236}">
                <a16:creationId xmlns:a16="http://schemas.microsoft.com/office/drawing/2014/main" id="{86DE72D4-4D9E-2B46-CCF8-7C7ED7F357C1}"/>
              </a:ext>
            </a:extLst>
          </p:cNvPr>
          <p:cNvGrpSpPr/>
          <p:nvPr/>
        </p:nvGrpSpPr>
        <p:grpSpPr>
          <a:xfrm>
            <a:off x="760134" y="1336126"/>
            <a:ext cx="10671732" cy="2595441"/>
            <a:chOff x="566457" y="1233488"/>
            <a:chExt cx="10671732" cy="2595441"/>
          </a:xfrm>
        </p:grpSpPr>
        <p:grpSp>
          <p:nvGrpSpPr>
            <p:cNvPr id="9" name="Group 8">
              <a:extLst>
                <a:ext uri="{FF2B5EF4-FFF2-40B4-BE49-F238E27FC236}">
                  <a16:creationId xmlns:a16="http://schemas.microsoft.com/office/drawing/2014/main" id="{97B16519-DE3C-947D-BE2B-AA15BC90EA85}"/>
                </a:ext>
              </a:extLst>
            </p:cNvPr>
            <p:cNvGrpSpPr/>
            <p:nvPr/>
          </p:nvGrpSpPr>
          <p:grpSpPr>
            <a:xfrm>
              <a:off x="566457" y="1233488"/>
              <a:ext cx="5210214" cy="2595441"/>
              <a:chOff x="566457" y="1233488"/>
              <a:chExt cx="5210214" cy="2595441"/>
            </a:xfrm>
          </p:grpSpPr>
          <p:grpSp>
            <p:nvGrpSpPr>
              <p:cNvPr id="23" name="Group 22">
                <a:extLst>
                  <a:ext uri="{FF2B5EF4-FFF2-40B4-BE49-F238E27FC236}">
                    <a16:creationId xmlns:a16="http://schemas.microsoft.com/office/drawing/2014/main" id="{04CB9F4E-1B5B-211B-9707-2666F3D587DC}"/>
                  </a:ext>
                </a:extLst>
              </p:cNvPr>
              <p:cNvGrpSpPr/>
              <p:nvPr/>
            </p:nvGrpSpPr>
            <p:grpSpPr>
              <a:xfrm>
                <a:off x="566457" y="1233488"/>
                <a:ext cx="5210214" cy="1366018"/>
                <a:chOff x="1527895" y="2770382"/>
                <a:chExt cx="5210214" cy="1366018"/>
              </a:xfrm>
            </p:grpSpPr>
            <p:sp>
              <p:nvSpPr>
                <p:cNvPr id="20" name="Google Shape;4822;p73">
                  <a:extLst>
                    <a:ext uri="{FF2B5EF4-FFF2-40B4-BE49-F238E27FC236}">
                      <a16:creationId xmlns:a16="http://schemas.microsoft.com/office/drawing/2014/main" id="{D7E11514-EB71-7E41-6A2B-3B8FAE14A127}"/>
                    </a:ext>
                  </a:extLst>
                </p:cNvPr>
                <p:cNvSpPr txBox="1">
                  <a:spLocks/>
                </p:cNvSpPr>
                <p:nvPr/>
              </p:nvSpPr>
              <p:spPr>
                <a:xfrm>
                  <a:off x="2364512" y="3445445"/>
                  <a:ext cx="4373597" cy="690955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>
                  <a:defPPr marR="0" lvl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</a:defPPr>
                  <a:lvl1pPr marL="457200" marR="0" lvl="0" indent="-317500" algn="ctr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Open Sans"/>
                    <a:buNone/>
                    <a:defRPr sz="1400" b="0" i="0" u="none" strike="noStrike" cap="none">
                      <a:solidFill>
                        <a:schemeClr val="dk1"/>
                      </a:solidFill>
                      <a:latin typeface="Open Sans"/>
                      <a:ea typeface="Open Sans"/>
                      <a:cs typeface="Open Sans"/>
                      <a:sym typeface="Open Sans"/>
                    </a:defRPr>
                  </a:lvl1pPr>
                  <a:lvl2pPr marL="914400" marR="0" lvl="1" indent="-317500" algn="ctr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Open Sans"/>
                    <a:buNone/>
                    <a:defRPr sz="1400" b="0" i="0" u="none" strike="noStrike" cap="none">
                      <a:solidFill>
                        <a:schemeClr val="dk1"/>
                      </a:solidFill>
                      <a:latin typeface="Open Sans"/>
                      <a:ea typeface="Open Sans"/>
                      <a:cs typeface="Open Sans"/>
                      <a:sym typeface="Open Sans"/>
                    </a:defRPr>
                  </a:lvl2pPr>
                  <a:lvl3pPr marL="1371600" marR="0" lvl="2" indent="-317500" algn="ctr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Open Sans"/>
                    <a:buNone/>
                    <a:defRPr sz="1400" b="0" i="0" u="none" strike="noStrike" cap="none">
                      <a:solidFill>
                        <a:schemeClr val="dk1"/>
                      </a:solidFill>
                      <a:latin typeface="Open Sans"/>
                      <a:ea typeface="Open Sans"/>
                      <a:cs typeface="Open Sans"/>
                      <a:sym typeface="Open Sans"/>
                    </a:defRPr>
                  </a:lvl3pPr>
                  <a:lvl4pPr marL="1828800" marR="0" lvl="3" indent="-317500" algn="ctr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Open Sans"/>
                    <a:buNone/>
                    <a:defRPr sz="1400" b="0" i="0" u="none" strike="noStrike" cap="none">
                      <a:solidFill>
                        <a:schemeClr val="dk1"/>
                      </a:solidFill>
                      <a:latin typeface="Open Sans"/>
                      <a:ea typeface="Open Sans"/>
                      <a:cs typeface="Open Sans"/>
                      <a:sym typeface="Open Sans"/>
                    </a:defRPr>
                  </a:lvl4pPr>
                  <a:lvl5pPr marL="2286000" marR="0" lvl="4" indent="-317500" algn="ctr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Open Sans"/>
                    <a:buNone/>
                    <a:defRPr sz="1400" b="0" i="0" u="none" strike="noStrike" cap="none">
                      <a:solidFill>
                        <a:schemeClr val="dk1"/>
                      </a:solidFill>
                      <a:latin typeface="Open Sans"/>
                      <a:ea typeface="Open Sans"/>
                      <a:cs typeface="Open Sans"/>
                      <a:sym typeface="Open Sans"/>
                    </a:defRPr>
                  </a:lvl5pPr>
                  <a:lvl6pPr marL="2743200" marR="0" lvl="5" indent="-317500" algn="ctr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Open Sans"/>
                    <a:buNone/>
                    <a:defRPr sz="1400" b="0" i="0" u="none" strike="noStrike" cap="none">
                      <a:solidFill>
                        <a:schemeClr val="dk1"/>
                      </a:solidFill>
                      <a:latin typeface="Open Sans"/>
                      <a:ea typeface="Open Sans"/>
                      <a:cs typeface="Open Sans"/>
                      <a:sym typeface="Open Sans"/>
                    </a:defRPr>
                  </a:lvl6pPr>
                  <a:lvl7pPr marL="3200400" marR="0" lvl="6" indent="-317500" algn="ctr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Open Sans"/>
                    <a:buNone/>
                    <a:defRPr sz="1400" b="0" i="0" u="none" strike="noStrike" cap="none">
                      <a:solidFill>
                        <a:schemeClr val="dk1"/>
                      </a:solidFill>
                      <a:latin typeface="Open Sans"/>
                      <a:ea typeface="Open Sans"/>
                      <a:cs typeface="Open Sans"/>
                      <a:sym typeface="Open Sans"/>
                    </a:defRPr>
                  </a:lvl7pPr>
                  <a:lvl8pPr marL="3657600" marR="0" lvl="7" indent="-317500" algn="ctr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Open Sans"/>
                    <a:buNone/>
                    <a:defRPr sz="1400" b="0" i="0" u="none" strike="noStrike" cap="none">
                      <a:solidFill>
                        <a:schemeClr val="dk1"/>
                      </a:solidFill>
                      <a:latin typeface="Open Sans"/>
                      <a:ea typeface="Open Sans"/>
                      <a:cs typeface="Open Sans"/>
                      <a:sym typeface="Open Sans"/>
                    </a:defRPr>
                  </a:lvl8pPr>
                  <a:lvl9pPr marL="4114800" marR="0" lvl="8" indent="-317500" algn="ctr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Open Sans"/>
                    <a:buNone/>
                    <a:defRPr sz="1400" b="0" i="0" u="none" strike="noStrike" cap="none">
                      <a:solidFill>
                        <a:schemeClr val="dk1"/>
                      </a:solidFill>
                      <a:latin typeface="Open Sans"/>
                      <a:ea typeface="Open Sans"/>
                      <a:cs typeface="Open Sans"/>
                      <a:sym typeface="Open San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lang="en-CA" sz="1100" b="0" i="0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Lorem ipsum dolor sit </a:t>
                  </a:r>
                  <a:r>
                    <a:rPr lang="en-CA" sz="1100" b="0" i="0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amet</a:t>
                  </a:r>
                  <a:r>
                    <a:rPr lang="en-CA" sz="1100" b="0" i="0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, </a:t>
                  </a:r>
                  <a:r>
                    <a:rPr lang="en-CA" sz="1100" b="0" i="0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consectetur</a:t>
                  </a:r>
                  <a:r>
                    <a:rPr lang="en-CA" sz="1100" b="0" i="0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 </a:t>
                  </a:r>
                  <a:r>
                    <a:rPr lang="en-CA" sz="1100" b="0" i="0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adipiscing</a:t>
                  </a:r>
                  <a:r>
                    <a:rPr lang="en-CA" sz="1100" b="0" i="0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 </a:t>
                  </a:r>
                  <a:r>
                    <a:rPr lang="en-CA" sz="1100" b="0" i="0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elit</a:t>
                  </a:r>
                  <a:r>
                    <a:rPr lang="en-CA" sz="1100" b="0" i="0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, sed do </a:t>
                  </a:r>
                  <a:r>
                    <a:rPr lang="en-CA" sz="1100" b="0" i="0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eiusmod</a:t>
                  </a:r>
                  <a:r>
                    <a:rPr lang="en-CA" sz="1100" b="0" i="0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 </a:t>
                  </a:r>
                  <a:r>
                    <a:rPr lang="en-CA" sz="1100" b="0" i="0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tempor</a:t>
                  </a:r>
                  <a:r>
                    <a:rPr lang="en-CA" sz="1100" b="0" i="0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 </a:t>
                  </a:r>
                  <a:r>
                    <a:rPr lang="en-CA" sz="1100" b="0" i="0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incididunt</a:t>
                  </a:r>
                  <a:r>
                    <a:rPr lang="en-CA" sz="1100" b="0" i="0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 </a:t>
                  </a:r>
                  <a:r>
                    <a:rPr lang="en-CA" sz="1100" b="0" i="0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ut</a:t>
                  </a:r>
                  <a:r>
                    <a:rPr lang="en-CA" sz="1100" b="0" i="0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 labore et dolore magna </a:t>
                  </a:r>
                  <a:r>
                    <a:rPr lang="en-CA" sz="1100" b="0" i="0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aliqua</a:t>
                  </a:r>
                  <a:r>
                    <a:rPr lang="en-CA" sz="1100" b="0" i="0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. Ut </a:t>
                  </a:r>
                  <a:r>
                    <a:rPr lang="en-CA" sz="1100" b="0" i="0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enim</a:t>
                  </a:r>
                  <a:r>
                    <a:rPr lang="en-CA" sz="1100" b="0" i="0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 ad minim </a:t>
                  </a:r>
                  <a:r>
                    <a:rPr lang="en-CA" sz="1100" b="0" i="0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veniam</a:t>
                  </a:r>
                  <a:r>
                    <a:rPr lang="en-CA" sz="1100" b="0" i="0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, </a:t>
                  </a:r>
                  <a:r>
                    <a:rPr lang="en-CA" sz="1100" b="0" i="0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quis</a:t>
                  </a:r>
                  <a:r>
                    <a:rPr lang="en-CA" sz="1100" b="0" i="0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 </a:t>
                  </a:r>
                  <a:r>
                    <a:rPr lang="en-CA" sz="1100" b="0" i="0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nostrud</a:t>
                  </a:r>
                  <a:r>
                    <a:rPr lang="en-CA" sz="1100" b="0" i="0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 exercitation.</a:t>
                  </a:r>
                  <a:endParaRPr kumimoji="0" lang="en-CA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uLnTx/>
                    <a:uFillTx/>
                    <a:latin typeface="+mn-lt"/>
                    <a:ea typeface="Cambria" panose="02040503050406030204" pitchFamily="18" charset="0"/>
                    <a:cs typeface="Arial" panose="020B0604020202020204" pitchFamily="34" charset="0"/>
                  </a:endParaRPr>
                </a:p>
              </p:txBody>
            </p:sp>
            <p:grpSp>
              <p:nvGrpSpPr>
                <p:cNvPr id="21" name="Group 20">
                  <a:extLst>
                    <a:ext uri="{FF2B5EF4-FFF2-40B4-BE49-F238E27FC236}">
                      <a16:creationId xmlns:a16="http://schemas.microsoft.com/office/drawing/2014/main" id="{8076E92A-FEC7-3EB8-E242-72418F694EDC}"/>
                    </a:ext>
                  </a:extLst>
                </p:cNvPr>
                <p:cNvGrpSpPr/>
                <p:nvPr/>
              </p:nvGrpSpPr>
              <p:grpSpPr>
                <a:xfrm>
                  <a:off x="1527895" y="2770382"/>
                  <a:ext cx="2906075" cy="828000"/>
                  <a:chOff x="444868" y="1359465"/>
                  <a:chExt cx="2906075" cy="828000"/>
                </a:xfrm>
              </p:grpSpPr>
              <p:sp>
                <p:nvSpPr>
                  <p:cNvPr id="22" name="Google Shape;4547;p70">
                    <a:extLst>
                      <a:ext uri="{FF2B5EF4-FFF2-40B4-BE49-F238E27FC236}">
                        <a16:creationId xmlns:a16="http://schemas.microsoft.com/office/drawing/2014/main" id="{CF0A8B50-9853-77C8-EB75-3FC582268B46}"/>
                      </a:ext>
                    </a:extLst>
                  </p:cNvPr>
                  <p:cNvSpPr/>
                  <p:nvPr/>
                </p:nvSpPr>
                <p:spPr>
                  <a:xfrm>
                    <a:off x="444868" y="1359465"/>
                    <a:ext cx="828000" cy="828000"/>
                  </a:xfrm>
                  <a:prstGeom prst="ellipse">
                    <a:avLst/>
                  </a:pr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00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</a:endParaRPr>
                  </a:p>
                </p:txBody>
              </p:sp>
              <p:sp>
                <p:nvSpPr>
                  <p:cNvPr id="24" name="Google Shape;4548;p70">
                    <a:hlinkClick r:id="rId3" action="ppaction://hlinksldjump"/>
                    <a:extLst>
                      <a:ext uri="{FF2B5EF4-FFF2-40B4-BE49-F238E27FC236}">
                        <a16:creationId xmlns:a16="http://schemas.microsoft.com/office/drawing/2014/main" id="{1CD2FF60-A6F5-24A7-CEFA-079665A329CA}"/>
                      </a:ext>
                    </a:extLst>
                  </p:cNvPr>
                  <p:cNvSpPr/>
                  <p:nvPr/>
                </p:nvSpPr>
                <p:spPr>
                  <a:xfrm>
                    <a:off x="1272868" y="1982716"/>
                    <a:ext cx="1892043" cy="45719"/>
                  </a:xfrm>
                  <a:prstGeom prst="rect">
                    <a:avLst/>
                  </a:pr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10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</a:endParaRPr>
                  </a:p>
                </p:txBody>
              </p:sp>
              <p:sp>
                <p:nvSpPr>
                  <p:cNvPr id="25" name="Google Shape;4550;p70">
                    <a:extLst>
                      <a:ext uri="{FF2B5EF4-FFF2-40B4-BE49-F238E27FC236}">
                        <a16:creationId xmlns:a16="http://schemas.microsoft.com/office/drawing/2014/main" id="{7ED87894-0DC9-A4EA-8BD7-7A5B28768327}"/>
                      </a:ext>
                    </a:extLst>
                  </p:cNvPr>
                  <p:cNvSpPr txBox="1">
                    <a:spLocks/>
                  </p:cNvSpPr>
                  <p:nvPr/>
                </p:nvSpPr>
                <p:spPr>
                  <a:xfrm>
                    <a:off x="566482" y="1573216"/>
                    <a:ext cx="584773" cy="409500"/>
                  </a:xfrm>
                  <a:prstGeom prst="rect">
                    <a:avLst/>
                  </a:prstGeom>
                </p:spPr>
                <p:txBody>
                  <a:bodyPr spcFirstLastPara="1" vert="horz" wrap="square" lIns="91425" tIns="91425" rIns="91425" bIns="91425" rtlCol="0" anchor="ctr" anchorCtr="0">
                    <a:noAutofit/>
                  </a:bodyPr>
                  <a:lstStyle>
                    <a:lvl1pPr algn="l" defTabSz="914400" rtl="0" eaLnBrk="1" latinLnBrk="0" hangingPunct="1">
                      <a:lnSpc>
                        <a:spcPct val="90000"/>
                      </a:lnSpc>
                      <a:spcBef>
                        <a:spcPct val="0"/>
                      </a:spcBef>
                      <a:buNone/>
                      <a:defRPr sz="3200" b="1" kern="1200">
                        <a:solidFill>
                          <a:schemeClr val="accent6"/>
                        </a:solidFill>
                        <a:latin typeface="+mj-lt"/>
                        <a:ea typeface="+mj-ea"/>
                        <a:cs typeface="+mj-cs"/>
                      </a:defRPr>
                    </a:lvl1pPr>
                  </a:lstStyle>
                  <a:p>
                    <a:pPr algn="ctr">
                      <a:spcBef>
                        <a:spcPts val="0"/>
                      </a:spcBef>
                    </a:pPr>
                    <a:r>
                      <a:rPr lang="en" sz="1800" dirty="0">
                        <a:solidFill>
                          <a:schemeClr val="bg2"/>
                        </a:solidFill>
                      </a:rPr>
                      <a:t>01.</a:t>
                    </a:r>
                  </a:p>
                </p:txBody>
              </p:sp>
              <p:sp>
                <p:nvSpPr>
                  <p:cNvPr id="33" name="Google Shape;4563;p70">
                    <a:extLst>
                      <a:ext uri="{FF2B5EF4-FFF2-40B4-BE49-F238E27FC236}">
                        <a16:creationId xmlns:a16="http://schemas.microsoft.com/office/drawing/2014/main" id="{86095CD1-B10E-E799-C0D8-E072C65BD5AE}"/>
                      </a:ext>
                    </a:extLst>
                  </p:cNvPr>
                  <p:cNvSpPr txBox="1">
                    <a:spLocks/>
                  </p:cNvSpPr>
                  <p:nvPr/>
                </p:nvSpPr>
                <p:spPr>
                  <a:xfrm>
                    <a:off x="1272868" y="1729091"/>
                    <a:ext cx="2078075" cy="243600"/>
                  </a:xfrm>
                  <a:prstGeom prst="rect">
                    <a:avLst/>
                  </a:prstGeom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>
                    <a:lvl1pPr marL="228600" indent="-228600" algn="l" defTabSz="914400" rtl="0" eaLnBrk="1" latinLnBrk="0" hangingPunct="1">
                      <a:lnSpc>
                        <a:spcPct val="90000"/>
                      </a:lnSpc>
                      <a:spcBef>
                        <a:spcPts val="1000"/>
                      </a:spcBef>
                      <a:buFont typeface="Arial" panose="020B0604020202020204" pitchFamily="34" charset="0"/>
                      <a:buChar char="•"/>
                      <a:defRPr sz="2800" kern="1200">
                        <a:solidFill>
                          <a:schemeClr val="accent6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685800" indent="-228600" algn="l" defTabSz="914400" rtl="0" eaLnBrk="1" latinLnBrk="0" hangingPunct="1">
                      <a:lnSpc>
                        <a:spcPct val="90000"/>
                      </a:lnSpc>
                      <a:spcBef>
                        <a:spcPts val="500"/>
                      </a:spcBef>
                      <a:buFont typeface="Arial" panose="020B0604020202020204" pitchFamily="34" charset="0"/>
                      <a:buChar char="•"/>
                      <a:defRPr sz="2400" kern="1200">
                        <a:solidFill>
                          <a:schemeClr val="accent6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143000" indent="-228600" algn="l" defTabSz="914400" rtl="0" eaLnBrk="1" latinLnBrk="0" hangingPunct="1">
                      <a:lnSpc>
                        <a:spcPct val="90000"/>
                      </a:lnSpc>
                      <a:spcBef>
                        <a:spcPts val="500"/>
                      </a:spcBef>
                      <a:buFont typeface="Arial" panose="020B0604020202020204" pitchFamily="34" charset="0"/>
                      <a:buChar char="•"/>
                      <a:defRPr sz="2000" kern="1200">
                        <a:solidFill>
                          <a:schemeClr val="accent6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600200" indent="-228600" algn="l" defTabSz="914400" rtl="0" eaLnBrk="1" latinLnBrk="0" hangingPunct="1">
                      <a:lnSpc>
                        <a:spcPct val="90000"/>
                      </a:lnSpc>
                      <a:spcBef>
                        <a:spcPts val="500"/>
                      </a:spcBef>
                      <a:buFont typeface="Arial" panose="020B0604020202020204" pitchFamily="34" charset="0"/>
                      <a:buChar char="•"/>
                      <a:defRPr sz="1800" kern="1200">
                        <a:solidFill>
                          <a:schemeClr val="accent6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057400" indent="-228600" algn="l" defTabSz="914400" rtl="0" eaLnBrk="1" latinLnBrk="0" hangingPunct="1">
                      <a:lnSpc>
                        <a:spcPct val="90000"/>
                      </a:lnSpc>
                      <a:spcBef>
                        <a:spcPts val="500"/>
                      </a:spcBef>
                      <a:buFont typeface="Arial" panose="020B0604020202020204" pitchFamily="34" charset="0"/>
                      <a:buChar char="•"/>
                      <a:defRPr sz="1800" kern="1200">
                        <a:solidFill>
                          <a:schemeClr val="accent6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514600" indent="-228600" algn="l" defTabSz="914400" rtl="0" eaLnBrk="1" latinLnBrk="0" hangingPunct="1">
                      <a:lnSpc>
                        <a:spcPct val="90000"/>
                      </a:lnSpc>
                      <a:spcBef>
                        <a:spcPts val="500"/>
                      </a:spcBef>
                      <a:buFont typeface="Arial" panose="020B0604020202020204" pitchFamily="34" charset="0"/>
                      <a:buChar char="•"/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971800" indent="-228600" algn="l" defTabSz="914400" rtl="0" eaLnBrk="1" latinLnBrk="0" hangingPunct="1">
                      <a:lnSpc>
                        <a:spcPct val="90000"/>
                      </a:lnSpc>
                      <a:spcBef>
                        <a:spcPts val="500"/>
                      </a:spcBef>
                      <a:buFont typeface="Arial" panose="020B0604020202020204" pitchFamily="34" charset="0"/>
                      <a:buChar char="•"/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429000" indent="-228600" algn="l" defTabSz="914400" rtl="0" eaLnBrk="1" latinLnBrk="0" hangingPunct="1">
                      <a:lnSpc>
                        <a:spcPct val="90000"/>
                      </a:lnSpc>
                      <a:spcBef>
                        <a:spcPts val="500"/>
                      </a:spcBef>
                      <a:buFont typeface="Arial" panose="020B0604020202020204" pitchFamily="34" charset="0"/>
                      <a:buChar char="•"/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886200" indent="-228600" algn="l" defTabSz="914400" rtl="0" eaLnBrk="1" latinLnBrk="0" hangingPunct="1">
                      <a:lnSpc>
                        <a:spcPct val="90000"/>
                      </a:lnSpc>
                      <a:spcBef>
                        <a:spcPts val="500"/>
                      </a:spcBef>
                      <a:buFont typeface="Arial" panose="020B0604020202020204" pitchFamily="34" charset="0"/>
                      <a:buChar char="•"/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indent="0" eaLnBrk="0" fontAlgn="base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None/>
                    </a:pPr>
                    <a:r>
                      <a:rPr lang="en-CA" sz="1400" b="1" i="0" dirty="0">
                        <a:solidFill>
                          <a:schemeClr val="tx2">
                            <a:lumMod val="85000"/>
                            <a:lumOff val="15000"/>
                          </a:schemeClr>
                        </a:solidFill>
                        <a:effectLst/>
                        <a:cs typeface="Aparajita" panose="02020603050405020304" pitchFamily="18" charset="0"/>
                      </a:rPr>
                      <a:t>Lorem ipsum dolor</a:t>
                    </a:r>
                    <a:endParaRPr kumimoji="0" lang="en-US" altLang="en-US" sz="1400" b="1" i="0" u="none" strike="noStrike" cap="none" normalizeH="0" baseline="0" dirty="0">
                      <a:ln>
                        <a:noFill/>
                      </a:ln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</a:endParaRPr>
                  </a:p>
                </p:txBody>
              </p:sp>
            </p:grpSp>
          </p:grpSp>
          <p:grpSp>
            <p:nvGrpSpPr>
              <p:cNvPr id="26" name="Group 25">
                <a:extLst>
                  <a:ext uri="{FF2B5EF4-FFF2-40B4-BE49-F238E27FC236}">
                    <a16:creationId xmlns:a16="http://schemas.microsoft.com/office/drawing/2014/main" id="{7E53DC4B-2A91-B784-501E-8390CD6CA2AC}"/>
                  </a:ext>
                </a:extLst>
              </p:cNvPr>
              <p:cNvGrpSpPr/>
              <p:nvPr/>
            </p:nvGrpSpPr>
            <p:grpSpPr>
              <a:xfrm>
                <a:off x="566457" y="2462911"/>
                <a:ext cx="5210214" cy="1366018"/>
                <a:chOff x="1527895" y="2770382"/>
                <a:chExt cx="5210214" cy="1366018"/>
              </a:xfrm>
            </p:grpSpPr>
            <p:sp>
              <p:nvSpPr>
                <p:cNvPr id="27" name="Google Shape;4822;p73">
                  <a:extLst>
                    <a:ext uri="{FF2B5EF4-FFF2-40B4-BE49-F238E27FC236}">
                      <a16:creationId xmlns:a16="http://schemas.microsoft.com/office/drawing/2014/main" id="{28C6F33B-F1ED-666B-D318-DB508A92DE2F}"/>
                    </a:ext>
                  </a:extLst>
                </p:cNvPr>
                <p:cNvSpPr txBox="1">
                  <a:spLocks/>
                </p:cNvSpPr>
                <p:nvPr/>
              </p:nvSpPr>
              <p:spPr>
                <a:xfrm>
                  <a:off x="2364512" y="3445445"/>
                  <a:ext cx="4373597" cy="690955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>
                  <a:defPPr marR="0" lvl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</a:defPPr>
                  <a:lvl1pPr marL="457200" marR="0" lvl="0" indent="-317500" algn="ctr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Open Sans"/>
                    <a:buNone/>
                    <a:defRPr sz="1400" b="0" i="0" u="none" strike="noStrike" cap="none">
                      <a:solidFill>
                        <a:schemeClr val="dk1"/>
                      </a:solidFill>
                      <a:latin typeface="Open Sans"/>
                      <a:ea typeface="Open Sans"/>
                      <a:cs typeface="Open Sans"/>
                      <a:sym typeface="Open Sans"/>
                    </a:defRPr>
                  </a:lvl1pPr>
                  <a:lvl2pPr marL="914400" marR="0" lvl="1" indent="-317500" algn="ctr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Open Sans"/>
                    <a:buNone/>
                    <a:defRPr sz="1400" b="0" i="0" u="none" strike="noStrike" cap="none">
                      <a:solidFill>
                        <a:schemeClr val="dk1"/>
                      </a:solidFill>
                      <a:latin typeface="Open Sans"/>
                      <a:ea typeface="Open Sans"/>
                      <a:cs typeface="Open Sans"/>
                      <a:sym typeface="Open Sans"/>
                    </a:defRPr>
                  </a:lvl2pPr>
                  <a:lvl3pPr marL="1371600" marR="0" lvl="2" indent="-317500" algn="ctr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Open Sans"/>
                    <a:buNone/>
                    <a:defRPr sz="1400" b="0" i="0" u="none" strike="noStrike" cap="none">
                      <a:solidFill>
                        <a:schemeClr val="dk1"/>
                      </a:solidFill>
                      <a:latin typeface="Open Sans"/>
                      <a:ea typeface="Open Sans"/>
                      <a:cs typeface="Open Sans"/>
                      <a:sym typeface="Open Sans"/>
                    </a:defRPr>
                  </a:lvl3pPr>
                  <a:lvl4pPr marL="1828800" marR="0" lvl="3" indent="-317500" algn="ctr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Open Sans"/>
                    <a:buNone/>
                    <a:defRPr sz="1400" b="0" i="0" u="none" strike="noStrike" cap="none">
                      <a:solidFill>
                        <a:schemeClr val="dk1"/>
                      </a:solidFill>
                      <a:latin typeface="Open Sans"/>
                      <a:ea typeface="Open Sans"/>
                      <a:cs typeface="Open Sans"/>
                      <a:sym typeface="Open Sans"/>
                    </a:defRPr>
                  </a:lvl4pPr>
                  <a:lvl5pPr marL="2286000" marR="0" lvl="4" indent="-317500" algn="ctr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Open Sans"/>
                    <a:buNone/>
                    <a:defRPr sz="1400" b="0" i="0" u="none" strike="noStrike" cap="none">
                      <a:solidFill>
                        <a:schemeClr val="dk1"/>
                      </a:solidFill>
                      <a:latin typeface="Open Sans"/>
                      <a:ea typeface="Open Sans"/>
                      <a:cs typeface="Open Sans"/>
                      <a:sym typeface="Open Sans"/>
                    </a:defRPr>
                  </a:lvl5pPr>
                  <a:lvl6pPr marL="2743200" marR="0" lvl="5" indent="-317500" algn="ctr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Open Sans"/>
                    <a:buNone/>
                    <a:defRPr sz="1400" b="0" i="0" u="none" strike="noStrike" cap="none">
                      <a:solidFill>
                        <a:schemeClr val="dk1"/>
                      </a:solidFill>
                      <a:latin typeface="Open Sans"/>
                      <a:ea typeface="Open Sans"/>
                      <a:cs typeface="Open Sans"/>
                      <a:sym typeface="Open Sans"/>
                    </a:defRPr>
                  </a:lvl6pPr>
                  <a:lvl7pPr marL="3200400" marR="0" lvl="6" indent="-317500" algn="ctr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Open Sans"/>
                    <a:buNone/>
                    <a:defRPr sz="1400" b="0" i="0" u="none" strike="noStrike" cap="none">
                      <a:solidFill>
                        <a:schemeClr val="dk1"/>
                      </a:solidFill>
                      <a:latin typeface="Open Sans"/>
                      <a:ea typeface="Open Sans"/>
                      <a:cs typeface="Open Sans"/>
                      <a:sym typeface="Open Sans"/>
                    </a:defRPr>
                  </a:lvl7pPr>
                  <a:lvl8pPr marL="3657600" marR="0" lvl="7" indent="-317500" algn="ctr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Open Sans"/>
                    <a:buNone/>
                    <a:defRPr sz="1400" b="0" i="0" u="none" strike="noStrike" cap="none">
                      <a:solidFill>
                        <a:schemeClr val="dk1"/>
                      </a:solidFill>
                      <a:latin typeface="Open Sans"/>
                      <a:ea typeface="Open Sans"/>
                      <a:cs typeface="Open Sans"/>
                      <a:sym typeface="Open Sans"/>
                    </a:defRPr>
                  </a:lvl8pPr>
                  <a:lvl9pPr marL="4114800" marR="0" lvl="8" indent="-317500" algn="ctr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Open Sans"/>
                    <a:buNone/>
                    <a:defRPr sz="1400" b="0" i="0" u="none" strike="noStrike" cap="none">
                      <a:solidFill>
                        <a:schemeClr val="dk1"/>
                      </a:solidFill>
                      <a:latin typeface="Open Sans"/>
                      <a:ea typeface="Open Sans"/>
                      <a:cs typeface="Open Sans"/>
                      <a:sym typeface="Open San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lang="en-CA" sz="1100" b="0" i="0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Lorem ipsum dolor sit </a:t>
                  </a:r>
                  <a:r>
                    <a:rPr lang="en-CA" sz="1100" b="0" i="0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amet</a:t>
                  </a:r>
                  <a:r>
                    <a:rPr lang="en-CA" sz="1100" b="0" i="0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, </a:t>
                  </a:r>
                  <a:r>
                    <a:rPr lang="en-CA" sz="1100" b="0" i="0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consectetur</a:t>
                  </a:r>
                  <a:r>
                    <a:rPr lang="en-CA" sz="1100" b="0" i="0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 </a:t>
                  </a:r>
                  <a:r>
                    <a:rPr lang="en-CA" sz="1100" b="0" i="0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adipiscing</a:t>
                  </a:r>
                  <a:r>
                    <a:rPr lang="en-CA" sz="1100" b="0" i="0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 </a:t>
                  </a:r>
                  <a:r>
                    <a:rPr lang="en-CA" sz="1100" b="0" i="0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elit</a:t>
                  </a:r>
                  <a:r>
                    <a:rPr lang="en-CA" sz="1100" b="0" i="0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, sed do </a:t>
                  </a:r>
                  <a:r>
                    <a:rPr lang="en-CA" sz="1100" b="0" i="0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eiusmod</a:t>
                  </a:r>
                  <a:r>
                    <a:rPr lang="en-CA" sz="1100" b="0" i="0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 </a:t>
                  </a:r>
                  <a:r>
                    <a:rPr lang="en-CA" sz="1100" b="0" i="0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tempor</a:t>
                  </a:r>
                  <a:r>
                    <a:rPr lang="en-CA" sz="1100" b="0" i="0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 </a:t>
                  </a:r>
                  <a:r>
                    <a:rPr lang="en-CA" sz="1100" b="0" i="0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incididunt</a:t>
                  </a:r>
                  <a:r>
                    <a:rPr lang="en-CA" sz="1100" b="0" i="0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 </a:t>
                  </a:r>
                  <a:r>
                    <a:rPr lang="en-CA" sz="1100" b="0" i="0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ut</a:t>
                  </a:r>
                  <a:r>
                    <a:rPr lang="en-CA" sz="1100" b="0" i="0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 labore et dolore magna </a:t>
                  </a:r>
                  <a:r>
                    <a:rPr lang="en-CA" sz="1100" b="0" i="0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aliqua</a:t>
                  </a:r>
                  <a:r>
                    <a:rPr lang="en-CA" sz="1100" b="0" i="0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. Ut </a:t>
                  </a:r>
                  <a:r>
                    <a:rPr lang="en-CA" sz="1100" b="0" i="0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enim</a:t>
                  </a:r>
                  <a:r>
                    <a:rPr lang="en-CA" sz="1100" b="0" i="0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 ad minim </a:t>
                  </a:r>
                  <a:r>
                    <a:rPr lang="en-CA" sz="1100" b="0" i="0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veniam</a:t>
                  </a:r>
                  <a:r>
                    <a:rPr lang="en-CA" sz="1100" b="0" i="0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, </a:t>
                  </a:r>
                  <a:r>
                    <a:rPr lang="en-CA" sz="1100" b="0" i="0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quis</a:t>
                  </a:r>
                  <a:r>
                    <a:rPr lang="en-CA" sz="1100" b="0" i="0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 </a:t>
                  </a:r>
                  <a:r>
                    <a:rPr lang="en-CA" sz="1100" b="0" i="0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nostrud</a:t>
                  </a:r>
                  <a:r>
                    <a:rPr lang="en-CA" sz="1100" b="0" i="0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 exercitation.</a:t>
                  </a:r>
                  <a:endParaRPr kumimoji="0" lang="en-CA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uLnTx/>
                    <a:uFillTx/>
                    <a:latin typeface="+mn-lt"/>
                    <a:ea typeface="Cambria" panose="02040503050406030204" pitchFamily="18" charset="0"/>
                    <a:cs typeface="Arial" panose="020B0604020202020204" pitchFamily="34" charset="0"/>
                  </a:endParaRPr>
                </a:p>
              </p:txBody>
            </p:sp>
            <p:grpSp>
              <p:nvGrpSpPr>
                <p:cNvPr id="28" name="Group 27">
                  <a:extLst>
                    <a:ext uri="{FF2B5EF4-FFF2-40B4-BE49-F238E27FC236}">
                      <a16:creationId xmlns:a16="http://schemas.microsoft.com/office/drawing/2014/main" id="{6F27812B-654A-B8A6-E7EC-1ED00107B178}"/>
                    </a:ext>
                  </a:extLst>
                </p:cNvPr>
                <p:cNvGrpSpPr/>
                <p:nvPr/>
              </p:nvGrpSpPr>
              <p:grpSpPr>
                <a:xfrm>
                  <a:off x="1527895" y="2770382"/>
                  <a:ext cx="2906075" cy="828000"/>
                  <a:chOff x="444868" y="1359465"/>
                  <a:chExt cx="2906075" cy="828000"/>
                </a:xfrm>
              </p:grpSpPr>
              <p:sp>
                <p:nvSpPr>
                  <p:cNvPr id="29" name="Google Shape;4547;p70">
                    <a:extLst>
                      <a:ext uri="{FF2B5EF4-FFF2-40B4-BE49-F238E27FC236}">
                        <a16:creationId xmlns:a16="http://schemas.microsoft.com/office/drawing/2014/main" id="{E1BEC86F-51BF-C100-B7C9-705C59EBA38F}"/>
                      </a:ext>
                    </a:extLst>
                  </p:cNvPr>
                  <p:cNvSpPr/>
                  <p:nvPr/>
                </p:nvSpPr>
                <p:spPr>
                  <a:xfrm>
                    <a:off x="444868" y="1359465"/>
                    <a:ext cx="828000" cy="828000"/>
                  </a:xfrm>
                  <a:prstGeom prst="ellipse">
                    <a:avLst/>
                  </a:pr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00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</a:endParaRPr>
                  </a:p>
                </p:txBody>
              </p:sp>
              <p:sp>
                <p:nvSpPr>
                  <p:cNvPr id="30" name="Google Shape;4548;p70">
                    <a:hlinkClick r:id="rId3" action="ppaction://hlinksldjump"/>
                    <a:extLst>
                      <a:ext uri="{FF2B5EF4-FFF2-40B4-BE49-F238E27FC236}">
                        <a16:creationId xmlns:a16="http://schemas.microsoft.com/office/drawing/2014/main" id="{760518A0-DE64-BDE8-1C81-D074DE90593A}"/>
                      </a:ext>
                    </a:extLst>
                  </p:cNvPr>
                  <p:cNvSpPr/>
                  <p:nvPr/>
                </p:nvSpPr>
                <p:spPr>
                  <a:xfrm>
                    <a:off x="1272868" y="1982716"/>
                    <a:ext cx="1892043" cy="45719"/>
                  </a:xfrm>
                  <a:prstGeom prst="rect">
                    <a:avLst/>
                  </a:pr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10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</a:endParaRPr>
                  </a:p>
                </p:txBody>
              </p:sp>
              <p:sp>
                <p:nvSpPr>
                  <p:cNvPr id="31" name="Google Shape;4550;p70">
                    <a:extLst>
                      <a:ext uri="{FF2B5EF4-FFF2-40B4-BE49-F238E27FC236}">
                        <a16:creationId xmlns:a16="http://schemas.microsoft.com/office/drawing/2014/main" id="{6CB85176-13C9-9EE8-2021-CB1B6C3CE047}"/>
                      </a:ext>
                    </a:extLst>
                  </p:cNvPr>
                  <p:cNvSpPr txBox="1">
                    <a:spLocks/>
                  </p:cNvSpPr>
                  <p:nvPr/>
                </p:nvSpPr>
                <p:spPr>
                  <a:xfrm>
                    <a:off x="566482" y="1573216"/>
                    <a:ext cx="584773" cy="409500"/>
                  </a:xfrm>
                  <a:prstGeom prst="rect">
                    <a:avLst/>
                  </a:prstGeom>
                </p:spPr>
                <p:txBody>
                  <a:bodyPr spcFirstLastPara="1" vert="horz" wrap="square" lIns="91425" tIns="91425" rIns="91425" bIns="91425" rtlCol="0" anchor="ctr" anchorCtr="0">
                    <a:noAutofit/>
                  </a:bodyPr>
                  <a:lstStyle>
                    <a:lvl1pPr algn="l" defTabSz="914400" rtl="0" eaLnBrk="1" latinLnBrk="0" hangingPunct="1">
                      <a:lnSpc>
                        <a:spcPct val="90000"/>
                      </a:lnSpc>
                      <a:spcBef>
                        <a:spcPct val="0"/>
                      </a:spcBef>
                      <a:buNone/>
                      <a:defRPr sz="3200" b="1" kern="1200">
                        <a:solidFill>
                          <a:schemeClr val="accent6"/>
                        </a:solidFill>
                        <a:latin typeface="+mj-lt"/>
                        <a:ea typeface="+mj-ea"/>
                        <a:cs typeface="+mj-cs"/>
                      </a:defRPr>
                    </a:lvl1pPr>
                  </a:lstStyle>
                  <a:p>
                    <a:pPr algn="ctr">
                      <a:spcBef>
                        <a:spcPts val="0"/>
                      </a:spcBef>
                    </a:pPr>
                    <a:r>
                      <a:rPr lang="en" sz="1800" dirty="0">
                        <a:solidFill>
                          <a:schemeClr val="bg2"/>
                        </a:solidFill>
                      </a:rPr>
                      <a:t>02.</a:t>
                    </a:r>
                  </a:p>
                </p:txBody>
              </p:sp>
              <p:sp>
                <p:nvSpPr>
                  <p:cNvPr id="32" name="Google Shape;4563;p70">
                    <a:extLst>
                      <a:ext uri="{FF2B5EF4-FFF2-40B4-BE49-F238E27FC236}">
                        <a16:creationId xmlns:a16="http://schemas.microsoft.com/office/drawing/2014/main" id="{8E419903-44B6-CC79-2B98-DDF2FD4BE30A}"/>
                      </a:ext>
                    </a:extLst>
                  </p:cNvPr>
                  <p:cNvSpPr txBox="1">
                    <a:spLocks/>
                  </p:cNvSpPr>
                  <p:nvPr/>
                </p:nvSpPr>
                <p:spPr>
                  <a:xfrm>
                    <a:off x="1272868" y="1729091"/>
                    <a:ext cx="2078075" cy="243600"/>
                  </a:xfrm>
                  <a:prstGeom prst="rect">
                    <a:avLst/>
                  </a:prstGeom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>
                    <a:lvl1pPr marL="228600" indent="-228600" algn="l" defTabSz="914400" rtl="0" eaLnBrk="1" latinLnBrk="0" hangingPunct="1">
                      <a:lnSpc>
                        <a:spcPct val="90000"/>
                      </a:lnSpc>
                      <a:spcBef>
                        <a:spcPts val="1000"/>
                      </a:spcBef>
                      <a:buFont typeface="Arial" panose="020B0604020202020204" pitchFamily="34" charset="0"/>
                      <a:buChar char="•"/>
                      <a:defRPr sz="2800" kern="1200">
                        <a:solidFill>
                          <a:schemeClr val="accent6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685800" indent="-228600" algn="l" defTabSz="914400" rtl="0" eaLnBrk="1" latinLnBrk="0" hangingPunct="1">
                      <a:lnSpc>
                        <a:spcPct val="90000"/>
                      </a:lnSpc>
                      <a:spcBef>
                        <a:spcPts val="500"/>
                      </a:spcBef>
                      <a:buFont typeface="Arial" panose="020B0604020202020204" pitchFamily="34" charset="0"/>
                      <a:buChar char="•"/>
                      <a:defRPr sz="2400" kern="1200">
                        <a:solidFill>
                          <a:schemeClr val="accent6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143000" indent="-228600" algn="l" defTabSz="914400" rtl="0" eaLnBrk="1" latinLnBrk="0" hangingPunct="1">
                      <a:lnSpc>
                        <a:spcPct val="90000"/>
                      </a:lnSpc>
                      <a:spcBef>
                        <a:spcPts val="500"/>
                      </a:spcBef>
                      <a:buFont typeface="Arial" panose="020B0604020202020204" pitchFamily="34" charset="0"/>
                      <a:buChar char="•"/>
                      <a:defRPr sz="2000" kern="1200">
                        <a:solidFill>
                          <a:schemeClr val="accent6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600200" indent="-228600" algn="l" defTabSz="914400" rtl="0" eaLnBrk="1" latinLnBrk="0" hangingPunct="1">
                      <a:lnSpc>
                        <a:spcPct val="90000"/>
                      </a:lnSpc>
                      <a:spcBef>
                        <a:spcPts val="500"/>
                      </a:spcBef>
                      <a:buFont typeface="Arial" panose="020B0604020202020204" pitchFamily="34" charset="0"/>
                      <a:buChar char="•"/>
                      <a:defRPr sz="1800" kern="1200">
                        <a:solidFill>
                          <a:schemeClr val="accent6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057400" indent="-228600" algn="l" defTabSz="914400" rtl="0" eaLnBrk="1" latinLnBrk="0" hangingPunct="1">
                      <a:lnSpc>
                        <a:spcPct val="90000"/>
                      </a:lnSpc>
                      <a:spcBef>
                        <a:spcPts val="500"/>
                      </a:spcBef>
                      <a:buFont typeface="Arial" panose="020B0604020202020204" pitchFamily="34" charset="0"/>
                      <a:buChar char="•"/>
                      <a:defRPr sz="1800" kern="1200">
                        <a:solidFill>
                          <a:schemeClr val="accent6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514600" indent="-228600" algn="l" defTabSz="914400" rtl="0" eaLnBrk="1" latinLnBrk="0" hangingPunct="1">
                      <a:lnSpc>
                        <a:spcPct val="90000"/>
                      </a:lnSpc>
                      <a:spcBef>
                        <a:spcPts val="500"/>
                      </a:spcBef>
                      <a:buFont typeface="Arial" panose="020B0604020202020204" pitchFamily="34" charset="0"/>
                      <a:buChar char="•"/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971800" indent="-228600" algn="l" defTabSz="914400" rtl="0" eaLnBrk="1" latinLnBrk="0" hangingPunct="1">
                      <a:lnSpc>
                        <a:spcPct val="90000"/>
                      </a:lnSpc>
                      <a:spcBef>
                        <a:spcPts val="500"/>
                      </a:spcBef>
                      <a:buFont typeface="Arial" panose="020B0604020202020204" pitchFamily="34" charset="0"/>
                      <a:buChar char="•"/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429000" indent="-228600" algn="l" defTabSz="914400" rtl="0" eaLnBrk="1" latinLnBrk="0" hangingPunct="1">
                      <a:lnSpc>
                        <a:spcPct val="90000"/>
                      </a:lnSpc>
                      <a:spcBef>
                        <a:spcPts val="500"/>
                      </a:spcBef>
                      <a:buFont typeface="Arial" panose="020B0604020202020204" pitchFamily="34" charset="0"/>
                      <a:buChar char="•"/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886200" indent="-228600" algn="l" defTabSz="914400" rtl="0" eaLnBrk="1" latinLnBrk="0" hangingPunct="1">
                      <a:lnSpc>
                        <a:spcPct val="90000"/>
                      </a:lnSpc>
                      <a:spcBef>
                        <a:spcPts val="500"/>
                      </a:spcBef>
                      <a:buFont typeface="Arial" panose="020B0604020202020204" pitchFamily="34" charset="0"/>
                      <a:buChar char="•"/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indent="0" eaLnBrk="0" fontAlgn="base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None/>
                    </a:pPr>
                    <a:r>
                      <a:rPr lang="en-CA" sz="1400" b="1" i="0" dirty="0">
                        <a:solidFill>
                          <a:schemeClr val="tx2">
                            <a:lumMod val="85000"/>
                            <a:lumOff val="15000"/>
                          </a:schemeClr>
                        </a:solidFill>
                        <a:effectLst/>
                        <a:cs typeface="Aparajita" panose="02020603050405020304" pitchFamily="18" charset="0"/>
                      </a:rPr>
                      <a:t>Lorem ipsum dolor</a:t>
                    </a:r>
                    <a:endParaRPr kumimoji="0" lang="en-US" altLang="en-US" sz="1400" b="1" i="0" u="none" strike="noStrike" cap="none" normalizeH="0" baseline="0" dirty="0">
                      <a:ln>
                        <a:noFill/>
                      </a:ln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</a:endParaRPr>
                  </a:p>
                </p:txBody>
              </p:sp>
            </p:grpSp>
          </p:grpSp>
        </p:grpSp>
        <p:grpSp>
          <p:nvGrpSpPr>
            <p:cNvPr id="10" name="Group 9">
              <a:extLst>
                <a:ext uri="{FF2B5EF4-FFF2-40B4-BE49-F238E27FC236}">
                  <a16:creationId xmlns:a16="http://schemas.microsoft.com/office/drawing/2014/main" id="{ABDA9D3B-60E8-CDD4-73EF-A643D7807327}"/>
                </a:ext>
              </a:extLst>
            </p:cNvPr>
            <p:cNvGrpSpPr/>
            <p:nvPr/>
          </p:nvGrpSpPr>
          <p:grpSpPr>
            <a:xfrm>
              <a:off x="6027975" y="1233488"/>
              <a:ext cx="5210214" cy="2595441"/>
              <a:chOff x="566457" y="1233488"/>
              <a:chExt cx="5210214" cy="2595441"/>
            </a:xfrm>
          </p:grpSpPr>
          <p:grpSp>
            <p:nvGrpSpPr>
              <p:cNvPr id="34" name="Group 33">
                <a:extLst>
                  <a:ext uri="{FF2B5EF4-FFF2-40B4-BE49-F238E27FC236}">
                    <a16:creationId xmlns:a16="http://schemas.microsoft.com/office/drawing/2014/main" id="{DCD2EF8E-678D-7D73-AA4E-4EF80FC15658}"/>
                  </a:ext>
                </a:extLst>
              </p:cNvPr>
              <p:cNvGrpSpPr/>
              <p:nvPr/>
            </p:nvGrpSpPr>
            <p:grpSpPr>
              <a:xfrm>
                <a:off x="566457" y="1233488"/>
                <a:ext cx="5210214" cy="1366018"/>
                <a:chOff x="1527895" y="2770382"/>
                <a:chExt cx="5210214" cy="1366018"/>
              </a:xfrm>
            </p:grpSpPr>
            <p:sp>
              <p:nvSpPr>
                <p:cNvPr id="42" name="Google Shape;4822;p73">
                  <a:extLst>
                    <a:ext uri="{FF2B5EF4-FFF2-40B4-BE49-F238E27FC236}">
                      <a16:creationId xmlns:a16="http://schemas.microsoft.com/office/drawing/2014/main" id="{22379F6F-2C3B-B6CE-37F7-EBF0BF2CA760}"/>
                    </a:ext>
                  </a:extLst>
                </p:cNvPr>
                <p:cNvSpPr txBox="1">
                  <a:spLocks/>
                </p:cNvSpPr>
                <p:nvPr/>
              </p:nvSpPr>
              <p:spPr>
                <a:xfrm>
                  <a:off x="2364512" y="3445445"/>
                  <a:ext cx="4373597" cy="690955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>
                  <a:defPPr marR="0" lvl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</a:defPPr>
                  <a:lvl1pPr marL="457200" marR="0" lvl="0" indent="-317500" algn="ctr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Open Sans"/>
                    <a:buNone/>
                    <a:defRPr sz="1400" b="0" i="0" u="none" strike="noStrike" cap="none">
                      <a:solidFill>
                        <a:schemeClr val="dk1"/>
                      </a:solidFill>
                      <a:latin typeface="Open Sans"/>
                      <a:ea typeface="Open Sans"/>
                      <a:cs typeface="Open Sans"/>
                      <a:sym typeface="Open Sans"/>
                    </a:defRPr>
                  </a:lvl1pPr>
                  <a:lvl2pPr marL="914400" marR="0" lvl="1" indent="-317500" algn="ctr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Open Sans"/>
                    <a:buNone/>
                    <a:defRPr sz="1400" b="0" i="0" u="none" strike="noStrike" cap="none">
                      <a:solidFill>
                        <a:schemeClr val="dk1"/>
                      </a:solidFill>
                      <a:latin typeface="Open Sans"/>
                      <a:ea typeface="Open Sans"/>
                      <a:cs typeface="Open Sans"/>
                      <a:sym typeface="Open Sans"/>
                    </a:defRPr>
                  </a:lvl2pPr>
                  <a:lvl3pPr marL="1371600" marR="0" lvl="2" indent="-317500" algn="ctr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Open Sans"/>
                    <a:buNone/>
                    <a:defRPr sz="1400" b="0" i="0" u="none" strike="noStrike" cap="none">
                      <a:solidFill>
                        <a:schemeClr val="dk1"/>
                      </a:solidFill>
                      <a:latin typeface="Open Sans"/>
                      <a:ea typeface="Open Sans"/>
                      <a:cs typeface="Open Sans"/>
                      <a:sym typeface="Open Sans"/>
                    </a:defRPr>
                  </a:lvl3pPr>
                  <a:lvl4pPr marL="1828800" marR="0" lvl="3" indent="-317500" algn="ctr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Open Sans"/>
                    <a:buNone/>
                    <a:defRPr sz="1400" b="0" i="0" u="none" strike="noStrike" cap="none">
                      <a:solidFill>
                        <a:schemeClr val="dk1"/>
                      </a:solidFill>
                      <a:latin typeface="Open Sans"/>
                      <a:ea typeface="Open Sans"/>
                      <a:cs typeface="Open Sans"/>
                      <a:sym typeface="Open Sans"/>
                    </a:defRPr>
                  </a:lvl4pPr>
                  <a:lvl5pPr marL="2286000" marR="0" lvl="4" indent="-317500" algn="ctr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Open Sans"/>
                    <a:buNone/>
                    <a:defRPr sz="1400" b="0" i="0" u="none" strike="noStrike" cap="none">
                      <a:solidFill>
                        <a:schemeClr val="dk1"/>
                      </a:solidFill>
                      <a:latin typeface="Open Sans"/>
                      <a:ea typeface="Open Sans"/>
                      <a:cs typeface="Open Sans"/>
                      <a:sym typeface="Open Sans"/>
                    </a:defRPr>
                  </a:lvl5pPr>
                  <a:lvl6pPr marL="2743200" marR="0" lvl="5" indent="-317500" algn="ctr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Open Sans"/>
                    <a:buNone/>
                    <a:defRPr sz="1400" b="0" i="0" u="none" strike="noStrike" cap="none">
                      <a:solidFill>
                        <a:schemeClr val="dk1"/>
                      </a:solidFill>
                      <a:latin typeface="Open Sans"/>
                      <a:ea typeface="Open Sans"/>
                      <a:cs typeface="Open Sans"/>
                      <a:sym typeface="Open Sans"/>
                    </a:defRPr>
                  </a:lvl6pPr>
                  <a:lvl7pPr marL="3200400" marR="0" lvl="6" indent="-317500" algn="ctr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Open Sans"/>
                    <a:buNone/>
                    <a:defRPr sz="1400" b="0" i="0" u="none" strike="noStrike" cap="none">
                      <a:solidFill>
                        <a:schemeClr val="dk1"/>
                      </a:solidFill>
                      <a:latin typeface="Open Sans"/>
                      <a:ea typeface="Open Sans"/>
                      <a:cs typeface="Open Sans"/>
                      <a:sym typeface="Open Sans"/>
                    </a:defRPr>
                  </a:lvl7pPr>
                  <a:lvl8pPr marL="3657600" marR="0" lvl="7" indent="-317500" algn="ctr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Open Sans"/>
                    <a:buNone/>
                    <a:defRPr sz="1400" b="0" i="0" u="none" strike="noStrike" cap="none">
                      <a:solidFill>
                        <a:schemeClr val="dk1"/>
                      </a:solidFill>
                      <a:latin typeface="Open Sans"/>
                      <a:ea typeface="Open Sans"/>
                      <a:cs typeface="Open Sans"/>
                      <a:sym typeface="Open Sans"/>
                    </a:defRPr>
                  </a:lvl8pPr>
                  <a:lvl9pPr marL="4114800" marR="0" lvl="8" indent="-317500" algn="ctr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Open Sans"/>
                    <a:buNone/>
                    <a:defRPr sz="1400" b="0" i="0" u="none" strike="noStrike" cap="none">
                      <a:solidFill>
                        <a:schemeClr val="dk1"/>
                      </a:solidFill>
                      <a:latin typeface="Open Sans"/>
                      <a:ea typeface="Open Sans"/>
                      <a:cs typeface="Open Sans"/>
                      <a:sym typeface="Open San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lang="en-CA" sz="1100" b="0" i="0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Lorem ipsum dolor sit </a:t>
                  </a:r>
                  <a:r>
                    <a:rPr lang="en-CA" sz="1100" b="0" i="0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amet</a:t>
                  </a:r>
                  <a:r>
                    <a:rPr lang="en-CA" sz="1100" b="0" i="0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, </a:t>
                  </a:r>
                  <a:r>
                    <a:rPr lang="en-CA" sz="1100" b="0" i="0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consectetur</a:t>
                  </a:r>
                  <a:r>
                    <a:rPr lang="en-CA" sz="1100" b="0" i="0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 </a:t>
                  </a:r>
                  <a:r>
                    <a:rPr lang="en-CA" sz="1100" b="0" i="0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adipiscing</a:t>
                  </a:r>
                  <a:r>
                    <a:rPr lang="en-CA" sz="1100" b="0" i="0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 </a:t>
                  </a:r>
                  <a:r>
                    <a:rPr lang="en-CA" sz="1100" b="0" i="0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elit</a:t>
                  </a:r>
                  <a:r>
                    <a:rPr lang="en-CA" sz="1100" b="0" i="0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, sed do </a:t>
                  </a:r>
                  <a:r>
                    <a:rPr lang="en-CA" sz="1100" b="0" i="0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eiusmod</a:t>
                  </a:r>
                  <a:r>
                    <a:rPr lang="en-CA" sz="1100" b="0" i="0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 </a:t>
                  </a:r>
                  <a:r>
                    <a:rPr lang="en-CA" sz="1100" b="0" i="0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tempor</a:t>
                  </a:r>
                  <a:r>
                    <a:rPr lang="en-CA" sz="1100" b="0" i="0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 </a:t>
                  </a:r>
                  <a:r>
                    <a:rPr lang="en-CA" sz="1100" b="0" i="0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incididunt</a:t>
                  </a:r>
                  <a:r>
                    <a:rPr lang="en-CA" sz="1100" b="0" i="0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 </a:t>
                  </a:r>
                  <a:r>
                    <a:rPr lang="en-CA" sz="1100" b="0" i="0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ut</a:t>
                  </a:r>
                  <a:r>
                    <a:rPr lang="en-CA" sz="1100" b="0" i="0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 labore et dolore magna </a:t>
                  </a:r>
                  <a:r>
                    <a:rPr lang="en-CA" sz="1100" b="0" i="0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aliqua</a:t>
                  </a:r>
                  <a:r>
                    <a:rPr lang="en-CA" sz="1100" b="0" i="0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. Ut </a:t>
                  </a:r>
                  <a:r>
                    <a:rPr lang="en-CA" sz="1100" b="0" i="0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enim</a:t>
                  </a:r>
                  <a:r>
                    <a:rPr lang="en-CA" sz="1100" b="0" i="0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 ad minim </a:t>
                  </a:r>
                  <a:r>
                    <a:rPr lang="en-CA" sz="1100" b="0" i="0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veniam</a:t>
                  </a:r>
                  <a:r>
                    <a:rPr lang="en-CA" sz="1100" b="0" i="0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, </a:t>
                  </a:r>
                  <a:r>
                    <a:rPr lang="en-CA" sz="1100" b="0" i="0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quis</a:t>
                  </a:r>
                  <a:r>
                    <a:rPr lang="en-CA" sz="1100" b="0" i="0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 </a:t>
                  </a:r>
                  <a:r>
                    <a:rPr lang="en-CA" sz="1100" b="0" i="0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nostrud</a:t>
                  </a:r>
                  <a:r>
                    <a:rPr lang="en-CA" sz="1100" b="0" i="0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 exercitation.</a:t>
                  </a:r>
                  <a:endParaRPr kumimoji="0" lang="en-CA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uLnTx/>
                    <a:uFillTx/>
                    <a:latin typeface="+mn-lt"/>
                    <a:ea typeface="Cambria" panose="02040503050406030204" pitchFamily="18" charset="0"/>
                    <a:cs typeface="Arial" panose="020B0604020202020204" pitchFamily="34" charset="0"/>
                  </a:endParaRPr>
                </a:p>
              </p:txBody>
            </p:sp>
            <p:grpSp>
              <p:nvGrpSpPr>
                <p:cNvPr id="43" name="Group 42">
                  <a:extLst>
                    <a:ext uri="{FF2B5EF4-FFF2-40B4-BE49-F238E27FC236}">
                      <a16:creationId xmlns:a16="http://schemas.microsoft.com/office/drawing/2014/main" id="{47A34C7C-3BC5-B7B5-8E96-689EB2D5EE58}"/>
                    </a:ext>
                  </a:extLst>
                </p:cNvPr>
                <p:cNvGrpSpPr/>
                <p:nvPr/>
              </p:nvGrpSpPr>
              <p:grpSpPr>
                <a:xfrm>
                  <a:off x="1527895" y="2770382"/>
                  <a:ext cx="2906075" cy="828000"/>
                  <a:chOff x="444868" y="1359465"/>
                  <a:chExt cx="2906075" cy="828000"/>
                </a:xfrm>
              </p:grpSpPr>
              <p:sp>
                <p:nvSpPr>
                  <p:cNvPr id="44" name="Google Shape;4547;p70">
                    <a:extLst>
                      <a:ext uri="{FF2B5EF4-FFF2-40B4-BE49-F238E27FC236}">
                        <a16:creationId xmlns:a16="http://schemas.microsoft.com/office/drawing/2014/main" id="{34328D0C-5F56-0A1A-084C-931213144AD4}"/>
                      </a:ext>
                    </a:extLst>
                  </p:cNvPr>
                  <p:cNvSpPr/>
                  <p:nvPr/>
                </p:nvSpPr>
                <p:spPr>
                  <a:xfrm>
                    <a:off x="444868" y="1359465"/>
                    <a:ext cx="828000" cy="828000"/>
                  </a:xfrm>
                  <a:prstGeom prst="ellipse">
                    <a:avLst/>
                  </a:pr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00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</a:endParaRPr>
                  </a:p>
                </p:txBody>
              </p:sp>
              <p:sp>
                <p:nvSpPr>
                  <p:cNvPr id="45" name="Google Shape;4548;p70">
                    <a:hlinkClick r:id="rId3" action="ppaction://hlinksldjump"/>
                    <a:extLst>
                      <a:ext uri="{FF2B5EF4-FFF2-40B4-BE49-F238E27FC236}">
                        <a16:creationId xmlns:a16="http://schemas.microsoft.com/office/drawing/2014/main" id="{1A89065F-2434-8B13-842A-72B4B451A50F}"/>
                      </a:ext>
                    </a:extLst>
                  </p:cNvPr>
                  <p:cNvSpPr/>
                  <p:nvPr/>
                </p:nvSpPr>
                <p:spPr>
                  <a:xfrm>
                    <a:off x="1272868" y="1982716"/>
                    <a:ext cx="1892043" cy="45719"/>
                  </a:xfrm>
                  <a:prstGeom prst="rect">
                    <a:avLst/>
                  </a:pr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10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</a:endParaRPr>
                  </a:p>
                </p:txBody>
              </p:sp>
              <p:sp>
                <p:nvSpPr>
                  <p:cNvPr id="46" name="Google Shape;4550;p70">
                    <a:extLst>
                      <a:ext uri="{FF2B5EF4-FFF2-40B4-BE49-F238E27FC236}">
                        <a16:creationId xmlns:a16="http://schemas.microsoft.com/office/drawing/2014/main" id="{489A9A5E-C821-C538-E942-8DC0723B64BE}"/>
                      </a:ext>
                    </a:extLst>
                  </p:cNvPr>
                  <p:cNvSpPr txBox="1">
                    <a:spLocks/>
                  </p:cNvSpPr>
                  <p:nvPr/>
                </p:nvSpPr>
                <p:spPr>
                  <a:xfrm>
                    <a:off x="566482" y="1573216"/>
                    <a:ext cx="584773" cy="409500"/>
                  </a:xfrm>
                  <a:prstGeom prst="rect">
                    <a:avLst/>
                  </a:prstGeom>
                </p:spPr>
                <p:txBody>
                  <a:bodyPr spcFirstLastPara="1" vert="horz" wrap="square" lIns="91425" tIns="91425" rIns="91425" bIns="91425" rtlCol="0" anchor="ctr" anchorCtr="0">
                    <a:noAutofit/>
                  </a:bodyPr>
                  <a:lstStyle>
                    <a:lvl1pPr algn="l" defTabSz="914400" rtl="0" eaLnBrk="1" latinLnBrk="0" hangingPunct="1">
                      <a:lnSpc>
                        <a:spcPct val="90000"/>
                      </a:lnSpc>
                      <a:spcBef>
                        <a:spcPct val="0"/>
                      </a:spcBef>
                      <a:buNone/>
                      <a:defRPr sz="3200" b="1" kern="1200">
                        <a:solidFill>
                          <a:schemeClr val="accent6"/>
                        </a:solidFill>
                        <a:latin typeface="+mj-lt"/>
                        <a:ea typeface="+mj-ea"/>
                        <a:cs typeface="+mj-cs"/>
                      </a:defRPr>
                    </a:lvl1pPr>
                  </a:lstStyle>
                  <a:p>
                    <a:pPr algn="ctr">
                      <a:spcBef>
                        <a:spcPts val="0"/>
                      </a:spcBef>
                    </a:pPr>
                    <a:r>
                      <a:rPr lang="en" sz="1800" dirty="0">
                        <a:solidFill>
                          <a:schemeClr val="bg2"/>
                        </a:solidFill>
                      </a:rPr>
                      <a:t>01.</a:t>
                    </a:r>
                  </a:p>
                </p:txBody>
              </p:sp>
              <p:sp>
                <p:nvSpPr>
                  <p:cNvPr id="47" name="Google Shape;4563;p70">
                    <a:extLst>
                      <a:ext uri="{FF2B5EF4-FFF2-40B4-BE49-F238E27FC236}">
                        <a16:creationId xmlns:a16="http://schemas.microsoft.com/office/drawing/2014/main" id="{F32367D7-9BCD-D04E-053A-5B5925E0D7EC}"/>
                      </a:ext>
                    </a:extLst>
                  </p:cNvPr>
                  <p:cNvSpPr txBox="1">
                    <a:spLocks/>
                  </p:cNvSpPr>
                  <p:nvPr/>
                </p:nvSpPr>
                <p:spPr>
                  <a:xfrm>
                    <a:off x="1272868" y="1729091"/>
                    <a:ext cx="2078075" cy="243600"/>
                  </a:xfrm>
                  <a:prstGeom prst="rect">
                    <a:avLst/>
                  </a:prstGeom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>
                    <a:lvl1pPr marL="228600" indent="-228600" algn="l" defTabSz="914400" rtl="0" eaLnBrk="1" latinLnBrk="0" hangingPunct="1">
                      <a:lnSpc>
                        <a:spcPct val="90000"/>
                      </a:lnSpc>
                      <a:spcBef>
                        <a:spcPts val="1000"/>
                      </a:spcBef>
                      <a:buFont typeface="Arial" panose="020B0604020202020204" pitchFamily="34" charset="0"/>
                      <a:buChar char="•"/>
                      <a:defRPr sz="2800" kern="1200">
                        <a:solidFill>
                          <a:schemeClr val="accent6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685800" indent="-228600" algn="l" defTabSz="914400" rtl="0" eaLnBrk="1" latinLnBrk="0" hangingPunct="1">
                      <a:lnSpc>
                        <a:spcPct val="90000"/>
                      </a:lnSpc>
                      <a:spcBef>
                        <a:spcPts val="500"/>
                      </a:spcBef>
                      <a:buFont typeface="Arial" panose="020B0604020202020204" pitchFamily="34" charset="0"/>
                      <a:buChar char="•"/>
                      <a:defRPr sz="2400" kern="1200">
                        <a:solidFill>
                          <a:schemeClr val="accent6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143000" indent="-228600" algn="l" defTabSz="914400" rtl="0" eaLnBrk="1" latinLnBrk="0" hangingPunct="1">
                      <a:lnSpc>
                        <a:spcPct val="90000"/>
                      </a:lnSpc>
                      <a:spcBef>
                        <a:spcPts val="500"/>
                      </a:spcBef>
                      <a:buFont typeface="Arial" panose="020B0604020202020204" pitchFamily="34" charset="0"/>
                      <a:buChar char="•"/>
                      <a:defRPr sz="2000" kern="1200">
                        <a:solidFill>
                          <a:schemeClr val="accent6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600200" indent="-228600" algn="l" defTabSz="914400" rtl="0" eaLnBrk="1" latinLnBrk="0" hangingPunct="1">
                      <a:lnSpc>
                        <a:spcPct val="90000"/>
                      </a:lnSpc>
                      <a:spcBef>
                        <a:spcPts val="500"/>
                      </a:spcBef>
                      <a:buFont typeface="Arial" panose="020B0604020202020204" pitchFamily="34" charset="0"/>
                      <a:buChar char="•"/>
                      <a:defRPr sz="1800" kern="1200">
                        <a:solidFill>
                          <a:schemeClr val="accent6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057400" indent="-228600" algn="l" defTabSz="914400" rtl="0" eaLnBrk="1" latinLnBrk="0" hangingPunct="1">
                      <a:lnSpc>
                        <a:spcPct val="90000"/>
                      </a:lnSpc>
                      <a:spcBef>
                        <a:spcPts val="500"/>
                      </a:spcBef>
                      <a:buFont typeface="Arial" panose="020B0604020202020204" pitchFamily="34" charset="0"/>
                      <a:buChar char="•"/>
                      <a:defRPr sz="1800" kern="1200">
                        <a:solidFill>
                          <a:schemeClr val="accent6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514600" indent="-228600" algn="l" defTabSz="914400" rtl="0" eaLnBrk="1" latinLnBrk="0" hangingPunct="1">
                      <a:lnSpc>
                        <a:spcPct val="90000"/>
                      </a:lnSpc>
                      <a:spcBef>
                        <a:spcPts val="500"/>
                      </a:spcBef>
                      <a:buFont typeface="Arial" panose="020B0604020202020204" pitchFamily="34" charset="0"/>
                      <a:buChar char="•"/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971800" indent="-228600" algn="l" defTabSz="914400" rtl="0" eaLnBrk="1" latinLnBrk="0" hangingPunct="1">
                      <a:lnSpc>
                        <a:spcPct val="90000"/>
                      </a:lnSpc>
                      <a:spcBef>
                        <a:spcPts val="500"/>
                      </a:spcBef>
                      <a:buFont typeface="Arial" panose="020B0604020202020204" pitchFamily="34" charset="0"/>
                      <a:buChar char="•"/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429000" indent="-228600" algn="l" defTabSz="914400" rtl="0" eaLnBrk="1" latinLnBrk="0" hangingPunct="1">
                      <a:lnSpc>
                        <a:spcPct val="90000"/>
                      </a:lnSpc>
                      <a:spcBef>
                        <a:spcPts val="500"/>
                      </a:spcBef>
                      <a:buFont typeface="Arial" panose="020B0604020202020204" pitchFamily="34" charset="0"/>
                      <a:buChar char="•"/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886200" indent="-228600" algn="l" defTabSz="914400" rtl="0" eaLnBrk="1" latinLnBrk="0" hangingPunct="1">
                      <a:lnSpc>
                        <a:spcPct val="90000"/>
                      </a:lnSpc>
                      <a:spcBef>
                        <a:spcPts val="500"/>
                      </a:spcBef>
                      <a:buFont typeface="Arial" panose="020B0604020202020204" pitchFamily="34" charset="0"/>
                      <a:buChar char="•"/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indent="0" eaLnBrk="0" fontAlgn="base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None/>
                    </a:pPr>
                    <a:r>
                      <a:rPr lang="en-CA" sz="1400" b="1" i="0" dirty="0">
                        <a:solidFill>
                          <a:schemeClr val="tx2">
                            <a:lumMod val="85000"/>
                            <a:lumOff val="15000"/>
                          </a:schemeClr>
                        </a:solidFill>
                        <a:effectLst/>
                        <a:cs typeface="Aparajita" panose="02020603050405020304" pitchFamily="18" charset="0"/>
                      </a:rPr>
                      <a:t>Lorem ipsum dolor</a:t>
                    </a:r>
                    <a:endParaRPr kumimoji="0" lang="en-US" altLang="en-US" sz="1400" b="1" i="0" u="none" strike="noStrike" cap="none" normalizeH="0" baseline="0" dirty="0">
                      <a:ln>
                        <a:noFill/>
                      </a:ln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</a:endParaRPr>
                  </a:p>
                </p:txBody>
              </p:sp>
            </p:grpSp>
          </p:grpSp>
          <p:grpSp>
            <p:nvGrpSpPr>
              <p:cNvPr id="35" name="Group 34">
                <a:extLst>
                  <a:ext uri="{FF2B5EF4-FFF2-40B4-BE49-F238E27FC236}">
                    <a16:creationId xmlns:a16="http://schemas.microsoft.com/office/drawing/2014/main" id="{5F324B70-27BC-38F8-0354-E023E2CB3E60}"/>
                  </a:ext>
                </a:extLst>
              </p:cNvPr>
              <p:cNvGrpSpPr/>
              <p:nvPr/>
            </p:nvGrpSpPr>
            <p:grpSpPr>
              <a:xfrm>
                <a:off x="566457" y="2462911"/>
                <a:ext cx="5210214" cy="1366018"/>
                <a:chOff x="1527895" y="2770382"/>
                <a:chExt cx="5210214" cy="1366018"/>
              </a:xfrm>
            </p:grpSpPr>
            <p:sp>
              <p:nvSpPr>
                <p:cNvPr id="36" name="Google Shape;4822;p73">
                  <a:extLst>
                    <a:ext uri="{FF2B5EF4-FFF2-40B4-BE49-F238E27FC236}">
                      <a16:creationId xmlns:a16="http://schemas.microsoft.com/office/drawing/2014/main" id="{4AF8978D-2B42-1BFD-9551-E002DE4A3AEC}"/>
                    </a:ext>
                  </a:extLst>
                </p:cNvPr>
                <p:cNvSpPr txBox="1">
                  <a:spLocks/>
                </p:cNvSpPr>
                <p:nvPr/>
              </p:nvSpPr>
              <p:spPr>
                <a:xfrm>
                  <a:off x="2364512" y="3445445"/>
                  <a:ext cx="4373597" cy="690955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>
                  <a:defPPr marR="0" lvl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</a:defPPr>
                  <a:lvl1pPr marL="457200" marR="0" lvl="0" indent="-317500" algn="ctr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Open Sans"/>
                    <a:buNone/>
                    <a:defRPr sz="1400" b="0" i="0" u="none" strike="noStrike" cap="none">
                      <a:solidFill>
                        <a:schemeClr val="dk1"/>
                      </a:solidFill>
                      <a:latin typeface="Open Sans"/>
                      <a:ea typeface="Open Sans"/>
                      <a:cs typeface="Open Sans"/>
                      <a:sym typeface="Open Sans"/>
                    </a:defRPr>
                  </a:lvl1pPr>
                  <a:lvl2pPr marL="914400" marR="0" lvl="1" indent="-317500" algn="ctr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Open Sans"/>
                    <a:buNone/>
                    <a:defRPr sz="1400" b="0" i="0" u="none" strike="noStrike" cap="none">
                      <a:solidFill>
                        <a:schemeClr val="dk1"/>
                      </a:solidFill>
                      <a:latin typeface="Open Sans"/>
                      <a:ea typeface="Open Sans"/>
                      <a:cs typeface="Open Sans"/>
                      <a:sym typeface="Open Sans"/>
                    </a:defRPr>
                  </a:lvl2pPr>
                  <a:lvl3pPr marL="1371600" marR="0" lvl="2" indent="-317500" algn="ctr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Open Sans"/>
                    <a:buNone/>
                    <a:defRPr sz="1400" b="0" i="0" u="none" strike="noStrike" cap="none">
                      <a:solidFill>
                        <a:schemeClr val="dk1"/>
                      </a:solidFill>
                      <a:latin typeface="Open Sans"/>
                      <a:ea typeface="Open Sans"/>
                      <a:cs typeface="Open Sans"/>
                      <a:sym typeface="Open Sans"/>
                    </a:defRPr>
                  </a:lvl3pPr>
                  <a:lvl4pPr marL="1828800" marR="0" lvl="3" indent="-317500" algn="ctr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Open Sans"/>
                    <a:buNone/>
                    <a:defRPr sz="1400" b="0" i="0" u="none" strike="noStrike" cap="none">
                      <a:solidFill>
                        <a:schemeClr val="dk1"/>
                      </a:solidFill>
                      <a:latin typeface="Open Sans"/>
                      <a:ea typeface="Open Sans"/>
                      <a:cs typeface="Open Sans"/>
                      <a:sym typeface="Open Sans"/>
                    </a:defRPr>
                  </a:lvl4pPr>
                  <a:lvl5pPr marL="2286000" marR="0" lvl="4" indent="-317500" algn="ctr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Open Sans"/>
                    <a:buNone/>
                    <a:defRPr sz="1400" b="0" i="0" u="none" strike="noStrike" cap="none">
                      <a:solidFill>
                        <a:schemeClr val="dk1"/>
                      </a:solidFill>
                      <a:latin typeface="Open Sans"/>
                      <a:ea typeface="Open Sans"/>
                      <a:cs typeface="Open Sans"/>
                      <a:sym typeface="Open Sans"/>
                    </a:defRPr>
                  </a:lvl5pPr>
                  <a:lvl6pPr marL="2743200" marR="0" lvl="5" indent="-317500" algn="ctr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Open Sans"/>
                    <a:buNone/>
                    <a:defRPr sz="1400" b="0" i="0" u="none" strike="noStrike" cap="none">
                      <a:solidFill>
                        <a:schemeClr val="dk1"/>
                      </a:solidFill>
                      <a:latin typeface="Open Sans"/>
                      <a:ea typeface="Open Sans"/>
                      <a:cs typeface="Open Sans"/>
                      <a:sym typeface="Open Sans"/>
                    </a:defRPr>
                  </a:lvl6pPr>
                  <a:lvl7pPr marL="3200400" marR="0" lvl="6" indent="-317500" algn="ctr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Open Sans"/>
                    <a:buNone/>
                    <a:defRPr sz="1400" b="0" i="0" u="none" strike="noStrike" cap="none">
                      <a:solidFill>
                        <a:schemeClr val="dk1"/>
                      </a:solidFill>
                      <a:latin typeface="Open Sans"/>
                      <a:ea typeface="Open Sans"/>
                      <a:cs typeface="Open Sans"/>
                      <a:sym typeface="Open Sans"/>
                    </a:defRPr>
                  </a:lvl7pPr>
                  <a:lvl8pPr marL="3657600" marR="0" lvl="7" indent="-317500" algn="ctr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Open Sans"/>
                    <a:buNone/>
                    <a:defRPr sz="1400" b="0" i="0" u="none" strike="noStrike" cap="none">
                      <a:solidFill>
                        <a:schemeClr val="dk1"/>
                      </a:solidFill>
                      <a:latin typeface="Open Sans"/>
                      <a:ea typeface="Open Sans"/>
                      <a:cs typeface="Open Sans"/>
                      <a:sym typeface="Open Sans"/>
                    </a:defRPr>
                  </a:lvl8pPr>
                  <a:lvl9pPr marL="4114800" marR="0" lvl="8" indent="-317500" algn="ctr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Open Sans"/>
                    <a:buNone/>
                    <a:defRPr sz="1400" b="0" i="0" u="none" strike="noStrike" cap="none">
                      <a:solidFill>
                        <a:schemeClr val="dk1"/>
                      </a:solidFill>
                      <a:latin typeface="Open Sans"/>
                      <a:ea typeface="Open Sans"/>
                      <a:cs typeface="Open Sans"/>
                      <a:sym typeface="Open San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lang="en-CA" sz="1100" b="0" i="0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Lorem ipsum dolor sit </a:t>
                  </a:r>
                  <a:r>
                    <a:rPr lang="en-CA" sz="1100" b="0" i="0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amet</a:t>
                  </a:r>
                  <a:r>
                    <a:rPr lang="en-CA" sz="1100" b="0" i="0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, </a:t>
                  </a:r>
                  <a:r>
                    <a:rPr lang="en-CA" sz="1100" b="0" i="0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consectetur</a:t>
                  </a:r>
                  <a:r>
                    <a:rPr lang="en-CA" sz="1100" b="0" i="0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 </a:t>
                  </a:r>
                  <a:r>
                    <a:rPr lang="en-CA" sz="1100" b="0" i="0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adipiscing</a:t>
                  </a:r>
                  <a:r>
                    <a:rPr lang="en-CA" sz="1100" b="0" i="0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 </a:t>
                  </a:r>
                  <a:r>
                    <a:rPr lang="en-CA" sz="1100" b="0" i="0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elit</a:t>
                  </a:r>
                  <a:r>
                    <a:rPr lang="en-CA" sz="1100" b="0" i="0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, sed do </a:t>
                  </a:r>
                  <a:r>
                    <a:rPr lang="en-CA" sz="1100" b="0" i="0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eiusmod</a:t>
                  </a:r>
                  <a:r>
                    <a:rPr lang="en-CA" sz="1100" b="0" i="0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 </a:t>
                  </a:r>
                  <a:r>
                    <a:rPr lang="en-CA" sz="1100" b="0" i="0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tempor</a:t>
                  </a:r>
                  <a:r>
                    <a:rPr lang="en-CA" sz="1100" b="0" i="0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 </a:t>
                  </a:r>
                  <a:r>
                    <a:rPr lang="en-CA" sz="1100" b="0" i="0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incididunt</a:t>
                  </a:r>
                  <a:r>
                    <a:rPr lang="en-CA" sz="1100" b="0" i="0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 </a:t>
                  </a:r>
                  <a:r>
                    <a:rPr lang="en-CA" sz="1100" b="0" i="0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ut</a:t>
                  </a:r>
                  <a:r>
                    <a:rPr lang="en-CA" sz="1100" b="0" i="0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 labore et dolore magna </a:t>
                  </a:r>
                  <a:r>
                    <a:rPr lang="en-CA" sz="1100" b="0" i="0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aliqua</a:t>
                  </a:r>
                  <a:r>
                    <a:rPr lang="en-CA" sz="1100" b="0" i="0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. Ut </a:t>
                  </a:r>
                  <a:r>
                    <a:rPr lang="en-CA" sz="1100" b="0" i="0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enim</a:t>
                  </a:r>
                  <a:r>
                    <a:rPr lang="en-CA" sz="1100" b="0" i="0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 ad minim </a:t>
                  </a:r>
                  <a:r>
                    <a:rPr lang="en-CA" sz="1100" b="0" i="0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veniam</a:t>
                  </a:r>
                  <a:r>
                    <a:rPr lang="en-CA" sz="1100" b="0" i="0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, </a:t>
                  </a:r>
                  <a:r>
                    <a:rPr lang="en-CA" sz="1100" b="0" i="0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quis</a:t>
                  </a:r>
                  <a:r>
                    <a:rPr lang="en-CA" sz="1100" b="0" i="0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 </a:t>
                  </a:r>
                  <a:r>
                    <a:rPr lang="en-CA" sz="1100" b="0" i="0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nostrud</a:t>
                  </a:r>
                  <a:r>
                    <a:rPr lang="en-CA" sz="1100" b="0" i="0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 exercitation.</a:t>
                  </a:r>
                  <a:endParaRPr kumimoji="0" lang="en-CA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uLnTx/>
                    <a:uFillTx/>
                    <a:latin typeface="+mn-lt"/>
                    <a:ea typeface="Cambria" panose="02040503050406030204" pitchFamily="18" charset="0"/>
                    <a:cs typeface="Arial" panose="020B0604020202020204" pitchFamily="34" charset="0"/>
                  </a:endParaRPr>
                </a:p>
              </p:txBody>
            </p:sp>
            <p:grpSp>
              <p:nvGrpSpPr>
                <p:cNvPr id="37" name="Group 36">
                  <a:extLst>
                    <a:ext uri="{FF2B5EF4-FFF2-40B4-BE49-F238E27FC236}">
                      <a16:creationId xmlns:a16="http://schemas.microsoft.com/office/drawing/2014/main" id="{44B0C301-9208-EB27-39E0-E47CB45E785D}"/>
                    </a:ext>
                  </a:extLst>
                </p:cNvPr>
                <p:cNvGrpSpPr/>
                <p:nvPr/>
              </p:nvGrpSpPr>
              <p:grpSpPr>
                <a:xfrm>
                  <a:off x="1527895" y="2770382"/>
                  <a:ext cx="2906075" cy="828000"/>
                  <a:chOff x="444868" y="1359465"/>
                  <a:chExt cx="2906075" cy="828000"/>
                </a:xfrm>
              </p:grpSpPr>
              <p:sp>
                <p:nvSpPr>
                  <p:cNvPr id="38" name="Google Shape;4547;p70">
                    <a:extLst>
                      <a:ext uri="{FF2B5EF4-FFF2-40B4-BE49-F238E27FC236}">
                        <a16:creationId xmlns:a16="http://schemas.microsoft.com/office/drawing/2014/main" id="{95B88A0B-DBCB-D65E-B326-5CE37EE0C413}"/>
                      </a:ext>
                    </a:extLst>
                  </p:cNvPr>
                  <p:cNvSpPr/>
                  <p:nvPr/>
                </p:nvSpPr>
                <p:spPr>
                  <a:xfrm>
                    <a:off x="444868" y="1359465"/>
                    <a:ext cx="828000" cy="828000"/>
                  </a:xfrm>
                  <a:prstGeom prst="ellipse">
                    <a:avLst/>
                  </a:pr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00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</a:endParaRPr>
                  </a:p>
                </p:txBody>
              </p:sp>
              <p:sp>
                <p:nvSpPr>
                  <p:cNvPr id="39" name="Google Shape;4548;p70">
                    <a:hlinkClick r:id="rId3" action="ppaction://hlinksldjump"/>
                    <a:extLst>
                      <a:ext uri="{FF2B5EF4-FFF2-40B4-BE49-F238E27FC236}">
                        <a16:creationId xmlns:a16="http://schemas.microsoft.com/office/drawing/2014/main" id="{0448186A-F09C-A208-68A7-3D42BCD7787D}"/>
                      </a:ext>
                    </a:extLst>
                  </p:cNvPr>
                  <p:cNvSpPr/>
                  <p:nvPr/>
                </p:nvSpPr>
                <p:spPr>
                  <a:xfrm>
                    <a:off x="1272868" y="1982716"/>
                    <a:ext cx="1892043" cy="45719"/>
                  </a:xfrm>
                  <a:prstGeom prst="rect">
                    <a:avLst/>
                  </a:pr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10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</a:endParaRPr>
                  </a:p>
                </p:txBody>
              </p:sp>
              <p:sp>
                <p:nvSpPr>
                  <p:cNvPr id="40" name="Google Shape;4550;p70">
                    <a:extLst>
                      <a:ext uri="{FF2B5EF4-FFF2-40B4-BE49-F238E27FC236}">
                        <a16:creationId xmlns:a16="http://schemas.microsoft.com/office/drawing/2014/main" id="{4E5CE4AB-55CE-7A6B-4522-0CBD795A93A2}"/>
                      </a:ext>
                    </a:extLst>
                  </p:cNvPr>
                  <p:cNvSpPr txBox="1">
                    <a:spLocks/>
                  </p:cNvSpPr>
                  <p:nvPr/>
                </p:nvSpPr>
                <p:spPr>
                  <a:xfrm>
                    <a:off x="566482" y="1573216"/>
                    <a:ext cx="584773" cy="409500"/>
                  </a:xfrm>
                  <a:prstGeom prst="rect">
                    <a:avLst/>
                  </a:prstGeom>
                </p:spPr>
                <p:txBody>
                  <a:bodyPr spcFirstLastPara="1" vert="horz" wrap="square" lIns="91425" tIns="91425" rIns="91425" bIns="91425" rtlCol="0" anchor="ctr" anchorCtr="0">
                    <a:noAutofit/>
                  </a:bodyPr>
                  <a:lstStyle>
                    <a:lvl1pPr algn="l" defTabSz="914400" rtl="0" eaLnBrk="1" latinLnBrk="0" hangingPunct="1">
                      <a:lnSpc>
                        <a:spcPct val="90000"/>
                      </a:lnSpc>
                      <a:spcBef>
                        <a:spcPct val="0"/>
                      </a:spcBef>
                      <a:buNone/>
                      <a:defRPr sz="3200" b="1" kern="1200">
                        <a:solidFill>
                          <a:schemeClr val="accent6"/>
                        </a:solidFill>
                        <a:latin typeface="+mj-lt"/>
                        <a:ea typeface="+mj-ea"/>
                        <a:cs typeface="+mj-cs"/>
                      </a:defRPr>
                    </a:lvl1pPr>
                  </a:lstStyle>
                  <a:p>
                    <a:pPr algn="ctr">
                      <a:spcBef>
                        <a:spcPts val="0"/>
                      </a:spcBef>
                    </a:pPr>
                    <a:r>
                      <a:rPr lang="en" sz="1800" dirty="0">
                        <a:solidFill>
                          <a:schemeClr val="bg2"/>
                        </a:solidFill>
                      </a:rPr>
                      <a:t>02.</a:t>
                    </a:r>
                  </a:p>
                </p:txBody>
              </p:sp>
              <p:sp>
                <p:nvSpPr>
                  <p:cNvPr id="41" name="Google Shape;4563;p70">
                    <a:extLst>
                      <a:ext uri="{FF2B5EF4-FFF2-40B4-BE49-F238E27FC236}">
                        <a16:creationId xmlns:a16="http://schemas.microsoft.com/office/drawing/2014/main" id="{39A1505A-9400-58C3-58B1-F15D2C28F356}"/>
                      </a:ext>
                    </a:extLst>
                  </p:cNvPr>
                  <p:cNvSpPr txBox="1">
                    <a:spLocks/>
                  </p:cNvSpPr>
                  <p:nvPr/>
                </p:nvSpPr>
                <p:spPr>
                  <a:xfrm>
                    <a:off x="1272868" y="1729091"/>
                    <a:ext cx="2078075" cy="243600"/>
                  </a:xfrm>
                  <a:prstGeom prst="rect">
                    <a:avLst/>
                  </a:prstGeom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>
                    <a:lvl1pPr marL="228600" indent="-228600" algn="l" defTabSz="914400" rtl="0" eaLnBrk="1" latinLnBrk="0" hangingPunct="1">
                      <a:lnSpc>
                        <a:spcPct val="90000"/>
                      </a:lnSpc>
                      <a:spcBef>
                        <a:spcPts val="1000"/>
                      </a:spcBef>
                      <a:buFont typeface="Arial" panose="020B0604020202020204" pitchFamily="34" charset="0"/>
                      <a:buChar char="•"/>
                      <a:defRPr sz="2800" kern="1200">
                        <a:solidFill>
                          <a:schemeClr val="accent6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685800" indent="-228600" algn="l" defTabSz="914400" rtl="0" eaLnBrk="1" latinLnBrk="0" hangingPunct="1">
                      <a:lnSpc>
                        <a:spcPct val="90000"/>
                      </a:lnSpc>
                      <a:spcBef>
                        <a:spcPts val="500"/>
                      </a:spcBef>
                      <a:buFont typeface="Arial" panose="020B0604020202020204" pitchFamily="34" charset="0"/>
                      <a:buChar char="•"/>
                      <a:defRPr sz="2400" kern="1200">
                        <a:solidFill>
                          <a:schemeClr val="accent6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143000" indent="-228600" algn="l" defTabSz="914400" rtl="0" eaLnBrk="1" latinLnBrk="0" hangingPunct="1">
                      <a:lnSpc>
                        <a:spcPct val="90000"/>
                      </a:lnSpc>
                      <a:spcBef>
                        <a:spcPts val="500"/>
                      </a:spcBef>
                      <a:buFont typeface="Arial" panose="020B0604020202020204" pitchFamily="34" charset="0"/>
                      <a:buChar char="•"/>
                      <a:defRPr sz="2000" kern="1200">
                        <a:solidFill>
                          <a:schemeClr val="accent6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600200" indent="-228600" algn="l" defTabSz="914400" rtl="0" eaLnBrk="1" latinLnBrk="0" hangingPunct="1">
                      <a:lnSpc>
                        <a:spcPct val="90000"/>
                      </a:lnSpc>
                      <a:spcBef>
                        <a:spcPts val="500"/>
                      </a:spcBef>
                      <a:buFont typeface="Arial" panose="020B0604020202020204" pitchFamily="34" charset="0"/>
                      <a:buChar char="•"/>
                      <a:defRPr sz="1800" kern="1200">
                        <a:solidFill>
                          <a:schemeClr val="accent6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057400" indent="-228600" algn="l" defTabSz="914400" rtl="0" eaLnBrk="1" latinLnBrk="0" hangingPunct="1">
                      <a:lnSpc>
                        <a:spcPct val="90000"/>
                      </a:lnSpc>
                      <a:spcBef>
                        <a:spcPts val="500"/>
                      </a:spcBef>
                      <a:buFont typeface="Arial" panose="020B0604020202020204" pitchFamily="34" charset="0"/>
                      <a:buChar char="•"/>
                      <a:defRPr sz="1800" kern="1200">
                        <a:solidFill>
                          <a:schemeClr val="accent6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514600" indent="-228600" algn="l" defTabSz="914400" rtl="0" eaLnBrk="1" latinLnBrk="0" hangingPunct="1">
                      <a:lnSpc>
                        <a:spcPct val="90000"/>
                      </a:lnSpc>
                      <a:spcBef>
                        <a:spcPts val="500"/>
                      </a:spcBef>
                      <a:buFont typeface="Arial" panose="020B0604020202020204" pitchFamily="34" charset="0"/>
                      <a:buChar char="•"/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971800" indent="-228600" algn="l" defTabSz="914400" rtl="0" eaLnBrk="1" latinLnBrk="0" hangingPunct="1">
                      <a:lnSpc>
                        <a:spcPct val="90000"/>
                      </a:lnSpc>
                      <a:spcBef>
                        <a:spcPts val="500"/>
                      </a:spcBef>
                      <a:buFont typeface="Arial" panose="020B0604020202020204" pitchFamily="34" charset="0"/>
                      <a:buChar char="•"/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429000" indent="-228600" algn="l" defTabSz="914400" rtl="0" eaLnBrk="1" latinLnBrk="0" hangingPunct="1">
                      <a:lnSpc>
                        <a:spcPct val="90000"/>
                      </a:lnSpc>
                      <a:spcBef>
                        <a:spcPts val="500"/>
                      </a:spcBef>
                      <a:buFont typeface="Arial" panose="020B0604020202020204" pitchFamily="34" charset="0"/>
                      <a:buChar char="•"/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886200" indent="-228600" algn="l" defTabSz="914400" rtl="0" eaLnBrk="1" latinLnBrk="0" hangingPunct="1">
                      <a:lnSpc>
                        <a:spcPct val="90000"/>
                      </a:lnSpc>
                      <a:spcBef>
                        <a:spcPts val="500"/>
                      </a:spcBef>
                      <a:buFont typeface="Arial" panose="020B0604020202020204" pitchFamily="34" charset="0"/>
                      <a:buChar char="•"/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indent="0" eaLnBrk="0" fontAlgn="base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None/>
                    </a:pPr>
                    <a:r>
                      <a:rPr lang="en-CA" sz="1400" b="1" i="0" dirty="0">
                        <a:solidFill>
                          <a:schemeClr val="tx2">
                            <a:lumMod val="85000"/>
                            <a:lumOff val="15000"/>
                          </a:schemeClr>
                        </a:solidFill>
                        <a:effectLst/>
                        <a:cs typeface="Aparajita" panose="02020603050405020304" pitchFamily="18" charset="0"/>
                      </a:rPr>
                      <a:t>Lorem ipsum dolor</a:t>
                    </a:r>
                    <a:endParaRPr kumimoji="0" lang="en-US" altLang="en-US" sz="1400" b="1" i="0" u="none" strike="noStrike" cap="none" normalizeH="0" baseline="0" dirty="0">
                      <a:ln>
                        <a:noFill/>
                      </a:ln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</a:endParaRPr>
                  </a:p>
                </p:txBody>
              </p:sp>
            </p:grpSp>
          </p:grpSp>
        </p:grpSp>
      </p:grpSp>
    </p:spTree>
    <p:extLst>
      <p:ext uri="{BB962C8B-B14F-4D97-AF65-F5344CB8AC3E}">
        <p14:creationId xmlns:p14="http://schemas.microsoft.com/office/powerpoint/2010/main" val="2626310420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5C6474B-F469-117E-3932-2480DFCA946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0" lang="en-US" altLang="en-US" u="none" strike="noStrike" cap="none" normalizeH="0" baseline="0" dirty="0">
                <a:ln>
                  <a:noFill/>
                </a:ln>
                <a:effectLst/>
              </a:rPr>
              <a:t>Recommendations</a:t>
            </a:r>
            <a:endParaRPr lang="en-CA" dirty="0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C2F88B62-8767-8044-7257-250B850399A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chemeClr val="bg2">
                    <a:lumMod val="50000"/>
                  </a:schemeClr>
                </a:solidFill>
              </a:rPr>
              <a:t>www.yourwebsite.com</a:t>
            </a:r>
            <a:endParaRPr lang="en-US" dirty="0">
              <a:solidFill>
                <a:schemeClr val="bg2">
                  <a:lumMod val="50000"/>
                </a:schemeClr>
              </a:solidFill>
            </a:endParaRP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45C9D1C-B047-CC48-226B-87FFD8EE517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US">
                <a:solidFill>
                  <a:schemeClr val="bg2">
                    <a:lumMod val="50000"/>
                  </a:schemeClr>
                </a:solidFill>
              </a:rPr>
              <a:t>Slide </a:t>
            </a:r>
            <a:fld id="{6CB62808-88BB-4E82-9200-19DAFECDBB5A}" type="slidenum">
              <a:rPr lang="en-IN" smtClean="0"/>
              <a:pPr/>
              <a:t>11</a:t>
            </a:fld>
            <a:endParaRPr lang="en-IN" dirty="0"/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285B0759-50D9-B27C-17BD-87C65D949754}"/>
              </a:ext>
            </a:extLst>
          </p:cNvPr>
          <p:cNvGrpSpPr/>
          <p:nvPr/>
        </p:nvGrpSpPr>
        <p:grpSpPr>
          <a:xfrm>
            <a:off x="528159" y="1434130"/>
            <a:ext cx="11135682" cy="4515330"/>
            <a:chOff x="528159" y="1667397"/>
            <a:chExt cx="11135682" cy="4515330"/>
          </a:xfrm>
        </p:grpSpPr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076C834A-4D40-19C4-B9A7-8AB574AB9DFE}"/>
                </a:ext>
              </a:extLst>
            </p:cNvPr>
            <p:cNvGrpSpPr/>
            <p:nvPr/>
          </p:nvGrpSpPr>
          <p:grpSpPr>
            <a:xfrm>
              <a:off x="528159" y="1667397"/>
              <a:ext cx="5210214" cy="4515330"/>
              <a:chOff x="511856" y="1292319"/>
              <a:chExt cx="5210214" cy="4515330"/>
            </a:xfrm>
          </p:grpSpPr>
          <p:grpSp>
            <p:nvGrpSpPr>
              <p:cNvPr id="29" name="Group 28">
                <a:extLst>
                  <a:ext uri="{FF2B5EF4-FFF2-40B4-BE49-F238E27FC236}">
                    <a16:creationId xmlns:a16="http://schemas.microsoft.com/office/drawing/2014/main" id="{4BF9D9BD-4793-01C1-10E9-C4E7042EECE3}"/>
                  </a:ext>
                </a:extLst>
              </p:cNvPr>
              <p:cNvGrpSpPr/>
              <p:nvPr/>
            </p:nvGrpSpPr>
            <p:grpSpPr>
              <a:xfrm>
                <a:off x="511856" y="1292319"/>
                <a:ext cx="5210214" cy="1366018"/>
                <a:chOff x="1527895" y="2770382"/>
                <a:chExt cx="5210214" cy="1366018"/>
              </a:xfrm>
            </p:grpSpPr>
            <p:sp>
              <p:nvSpPr>
                <p:cNvPr id="44" name="Google Shape;4822;p73">
                  <a:extLst>
                    <a:ext uri="{FF2B5EF4-FFF2-40B4-BE49-F238E27FC236}">
                      <a16:creationId xmlns:a16="http://schemas.microsoft.com/office/drawing/2014/main" id="{38680AAD-2EBB-5E4D-D8CF-0496ADA45817}"/>
                    </a:ext>
                  </a:extLst>
                </p:cNvPr>
                <p:cNvSpPr txBox="1">
                  <a:spLocks/>
                </p:cNvSpPr>
                <p:nvPr/>
              </p:nvSpPr>
              <p:spPr>
                <a:xfrm>
                  <a:off x="2364512" y="3445445"/>
                  <a:ext cx="4373597" cy="690955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>
                  <a:defPPr marR="0" lvl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</a:defPPr>
                  <a:lvl1pPr marL="457200" marR="0" lvl="0" indent="-317500" algn="ctr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Open Sans"/>
                    <a:buNone/>
                    <a:defRPr sz="1400" b="0" i="0" u="none" strike="noStrike" cap="none">
                      <a:solidFill>
                        <a:schemeClr val="dk1"/>
                      </a:solidFill>
                      <a:latin typeface="Open Sans"/>
                      <a:ea typeface="Open Sans"/>
                      <a:cs typeface="Open Sans"/>
                      <a:sym typeface="Open Sans"/>
                    </a:defRPr>
                  </a:lvl1pPr>
                  <a:lvl2pPr marL="914400" marR="0" lvl="1" indent="-317500" algn="ctr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Open Sans"/>
                    <a:buNone/>
                    <a:defRPr sz="1400" b="0" i="0" u="none" strike="noStrike" cap="none">
                      <a:solidFill>
                        <a:schemeClr val="dk1"/>
                      </a:solidFill>
                      <a:latin typeface="Open Sans"/>
                      <a:ea typeface="Open Sans"/>
                      <a:cs typeface="Open Sans"/>
                      <a:sym typeface="Open Sans"/>
                    </a:defRPr>
                  </a:lvl2pPr>
                  <a:lvl3pPr marL="1371600" marR="0" lvl="2" indent="-317500" algn="ctr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Open Sans"/>
                    <a:buNone/>
                    <a:defRPr sz="1400" b="0" i="0" u="none" strike="noStrike" cap="none">
                      <a:solidFill>
                        <a:schemeClr val="dk1"/>
                      </a:solidFill>
                      <a:latin typeface="Open Sans"/>
                      <a:ea typeface="Open Sans"/>
                      <a:cs typeface="Open Sans"/>
                      <a:sym typeface="Open Sans"/>
                    </a:defRPr>
                  </a:lvl3pPr>
                  <a:lvl4pPr marL="1828800" marR="0" lvl="3" indent="-317500" algn="ctr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Open Sans"/>
                    <a:buNone/>
                    <a:defRPr sz="1400" b="0" i="0" u="none" strike="noStrike" cap="none">
                      <a:solidFill>
                        <a:schemeClr val="dk1"/>
                      </a:solidFill>
                      <a:latin typeface="Open Sans"/>
                      <a:ea typeface="Open Sans"/>
                      <a:cs typeface="Open Sans"/>
                      <a:sym typeface="Open Sans"/>
                    </a:defRPr>
                  </a:lvl4pPr>
                  <a:lvl5pPr marL="2286000" marR="0" lvl="4" indent="-317500" algn="ctr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Open Sans"/>
                    <a:buNone/>
                    <a:defRPr sz="1400" b="0" i="0" u="none" strike="noStrike" cap="none">
                      <a:solidFill>
                        <a:schemeClr val="dk1"/>
                      </a:solidFill>
                      <a:latin typeface="Open Sans"/>
                      <a:ea typeface="Open Sans"/>
                      <a:cs typeface="Open Sans"/>
                      <a:sym typeface="Open Sans"/>
                    </a:defRPr>
                  </a:lvl5pPr>
                  <a:lvl6pPr marL="2743200" marR="0" lvl="5" indent="-317500" algn="ctr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Open Sans"/>
                    <a:buNone/>
                    <a:defRPr sz="1400" b="0" i="0" u="none" strike="noStrike" cap="none">
                      <a:solidFill>
                        <a:schemeClr val="dk1"/>
                      </a:solidFill>
                      <a:latin typeface="Open Sans"/>
                      <a:ea typeface="Open Sans"/>
                      <a:cs typeface="Open Sans"/>
                      <a:sym typeface="Open Sans"/>
                    </a:defRPr>
                  </a:lvl6pPr>
                  <a:lvl7pPr marL="3200400" marR="0" lvl="6" indent="-317500" algn="ctr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Open Sans"/>
                    <a:buNone/>
                    <a:defRPr sz="1400" b="0" i="0" u="none" strike="noStrike" cap="none">
                      <a:solidFill>
                        <a:schemeClr val="dk1"/>
                      </a:solidFill>
                      <a:latin typeface="Open Sans"/>
                      <a:ea typeface="Open Sans"/>
                      <a:cs typeface="Open Sans"/>
                      <a:sym typeface="Open Sans"/>
                    </a:defRPr>
                  </a:lvl7pPr>
                  <a:lvl8pPr marL="3657600" marR="0" lvl="7" indent="-317500" algn="ctr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Open Sans"/>
                    <a:buNone/>
                    <a:defRPr sz="1400" b="0" i="0" u="none" strike="noStrike" cap="none">
                      <a:solidFill>
                        <a:schemeClr val="dk1"/>
                      </a:solidFill>
                      <a:latin typeface="Open Sans"/>
                      <a:ea typeface="Open Sans"/>
                      <a:cs typeface="Open Sans"/>
                      <a:sym typeface="Open Sans"/>
                    </a:defRPr>
                  </a:lvl8pPr>
                  <a:lvl9pPr marL="4114800" marR="0" lvl="8" indent="-317500" algn="ctr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Open Sans"/>
                    <a:buNone/>
                    <a:defRPr sz="1400" b="0" i="0" u="none" strike="noStrike" cap="none">
                      <a:solidFill>
                        <a:schemeClr val="dk1"/>
                      </a:solidFill>
                      <a:latin typeface="Open Sans"/>
                      <a:ea typeface="Open Sans"/>
                      <a:cs typeface="Open Sans"/>
                      <a:sym typeface="Open San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lang="en-CA" sz="1100" b="0" i="0" dirty="0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Lorem ipsum dolor sit </a:t>
                  </a:r>
                  <a:r>
                    <a:rPr lang="en-CA" sz="1100" b="0" i="0" dirty="0" err="1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amet</a:t>
                  </a:r>
                  <a:r>
                    <a:rPr lang="en-CA" sz="1100" b="0" i="0" dirty="0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, </a:t>
                  </a:r>
                  <a:r>
                    <a:rPr lang="en-CA" sz="1100" b="0" i="0" dirty="0" err="1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consectetur</a:t>
                  </a:r>
                  <a:r>
                    <a:rPr lang="en-CA" sz="1100" b="0" i="0" dirty="0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 </a:t>
                  </a:r>
                  <a:r>
                    <a:rPr lang="en-CA" sz="1100" b="0" i="0" dirty="0" err="1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adipiscing</a:t>
                  </a:r>
                  <a:r>
                    <a:rPr lang="en-CA" sz="1100" b="0" i="0" dirty="0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 </a:t>
                  </a:r>
                  <a:r>
                    <a:rPr lang="en-CA" sz="1100" b="0" i="0" dirty="0" err="1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elit</a:t>
                  </a:r>
                  <a:r>
                    <a:rPr lang="en-CA" sz="1100" b="0" i="0" dirty="0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, sed do </a:t>
                  </a:r>
                  <a:r>
                    <a:rPr lang="en-CA" sz="1100" b="0" i="0" dirty="0" err="1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eiusmod</a:t>
                  </a:r>
                  <a:r>
                    <a:rPr lang="en-CA" sz="1100" b="0" i="0" dirty="0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 </a:t>
                  </a:r>
                  <a:r>
                    <a:rPr lang="en-CA" sz="1100" b="0" i="0" dirty="0" err="1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tempor</a:t>
                  </a:r>
                  <a:r>
                    <a:rPr lang="en-CA" sz="1100" b="0" i="0" dirty="0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 </a:t>
                  </a:r>
                  <a:r>
                    <a:rPr lang="en-CA" sz="1100" b="0" i="0" dirty="0" err="1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incididunt</a:t>
                  </a:r>
                  <a:r>
                    <a:rPr lang="en-CA" sz="1100" b="0" i="0" dirty="0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 </a:t>
                  </a:r>
                  <a:r>
                    <a:rPr lang="en-CA" sz="1100" b="0" i="0" dirty="0" err="1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ut</a:t>
                  </a:r>
                  <a:r>
                    <a:rPr lang="en-CA" sz="1100" b="0" i="0" dirty="0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 labore et dolore magna </a:t>
                  </a:r>
                  <a:r>
                    <a:rPr lang="en-CA" sz="1100" b="0" i="0" dirty="0" err="1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aliqua</a:t>
                  </a:r>
                  <a:r>
                    <a:rPr lang="en-CA" sz="1100" b="0" i="0" dirty="0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. Ut </a:t>
                  </a:r>
                  <a:r>
                    <a:rPr lang="en-CA" sz="1100" b="0" i="0" dirty="0" err="1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enim</a:t>
                  </a:r>
                  <a:r>
                    <a:rPr lang="en-CA" sz="1100" b="0" i="0" dirty="0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 ad minim </a:t>
                  </a:r>
                  <a:r>
                    <a:rPr lang="en-CA" sz="1100" b="0" i="0" dirty="0" err="1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veniam</a:t>
                  </a:r>
                  <a:r>
                    <a:rPr lang="en-CA" sz="1100" b="0" i="0" dirty="0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, </a:t>
                  </a:r>
                  <a:r>
                    <a:rPr lang="en-CA" sz="1100" b="0" i="0" dirty="0" err="1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quis</a:t>
                  </a:r>
                  <a:r>
                    <a:rPr lang="en-CA" sz="1100" b="0" i="0" dirty="0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 </a:t>
                  </a:r>
                  <a:r>
                    <a:rPr lang="en-CA" sz="1100" b="0" i="0" dirty="0" err="1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nostrud</a:t>
                  </a:r>
                  <a:r>
                    <a:rPr lang="en-CA" sz="1100" b="0" i="0" dirty="0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 exercitation.</a:t>
                  </a:r>
                  <a:endParaRPr kumimoji="0" lang="en-CA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2"/>
                    </a:solidFill>
                    <a:effectLst/>
                    <a:uLnTx/>
                    <a:uFillTx/>
                    <a:latin typeface="+mn-lt"/>
                    <a:ea typeface="Cambria" panose="02040503050406030204" pitchFamily="18" charset="0"/>
                    <a:cs typeface="Arial" panose="020B0604020202020204" pitchFamily="34" charset="0"/>
                  </a:endParaRPr>
                </a:p>
              </p:txBody>
            </p:sp>
            <p:grpSp>
              <p:nvGrpSpPr>
                <p:cNvPr id="45" name="Group 44">
                  <a:extLst>
                    <a:ext uri="{FF2B5EF4-FFF2-40B4-BE49-F238E27FC236}">
                      <a16:creationId xmlns:a16="http://schemas.microsoft.com/office/drawing/2014/main" id="{238B6CB3-8A3A-D49A-48E2-7EA6D3B8FE16}"/>
                    </a:ext>
                  </a:extLst>
                </p:cNvPr>
                <p:cNvGrpSpPr/>
                <p:nvPr/>
              </p:nvGrpSpPr>
              <p:grpSpPr>
                <a:xfrm>
                  <a:off x="1527895" y="2770382"/>
                  <a:ext cx="2906075" cy="828000"/>
                  <a:chOff x="444868" y="1359465"/>
                  <a:chExt cx="2906075" cy="828000"/>
                </a:xfrm>
              </p:grpSpPr>
              <p:sp>
                <p:nvSpPr>
                  <p:cNvPr id="46" name="Google Shape;4547;p70">
                    <a:extLst>
                      <a:ext uri="{FF2B5EF4-FFF2-40B4-BE49-F238E27FC236}">
                        <a16:creationId xmlns:a16="http://schemas.microsoft.com/office/drawing/2014/main" id="{887B869E-F9A1-2A6F-9F1B-C4B56D66E2C9}"/>
                      </a:ext>
                    </a:extLst>
                  </p:cNvPr>
                  <p:cNvSpPr/>
                  <p:nvPr/>
                </p:nvSpPr>
                <p:spPr>
                  <a:xfrm>
                    <a:off x="444868" y="1359465"/>
                    <a:ext cx="828000" cy="828000"/>
                  </a:xfrm>
                  <a:prstGeom prst="ellipse">
                    <a:avLst/>
                  </a:pr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000">
                      <a:solidFill>
                        <a:schemeClr val="bg2"/>
                      </a:solidFill>
                    </a:endParaRPr>
                  </a:p>
                </p:txBody>
              </p:sp>
              <p:sp>
                <p:nvSpPr>
                  <p:cNvPr id="47" name="Google Shape;4548;p70">
                    <a:hlinkClick r:id="rId2" action="ppaction://hlinksldjump"/>
                    <a:extLst>
                      <a:ext uri="{FF2B5EF4-FFF2-40B4-BE49-F238E27FC236}">
                        <a16:creationId xmlns:a16="http://schemas.microsoft.com/office/drawing/2014/main" id="{D6318DB6-7636-3FDE-2749-566A3BAC4366}"/>
                      </a:ext>
                    </a:extLst>
                  </p:cNvPr>
                  <p:cNvSpPr/>
                  <p:nvPr/>
                </p:nvSpPr>
                <p:spPr>
                  <a:xfrm>
                    <a:off x="1272868" y="1982716"/>
                    <a:ext cx="1892043" cy="45719"/>
                  </a:xfrm>
                  <a:prstGeom prst="rect">
                    <a:avLst/>
                  </a:pr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100">
                      <a:solidFill>
                        <a:schemeClr val="bg2"/>
                      </a:solidFill>
                    </a:endParaRPr>
                  </a:p>
                </p:txBody>
              </p:sp>
              <p:sp>
                <p:nvSpPr>
                  <p:cNvPr id="48" name="Google Shape;4550;p70">
                    <a:extLst>
                      <a:ext uri="{FF2B5EF4-FFF2-40B4-BE49-F238E27FC236}">
                        <a16:creationId xmlns:a16="http://schemas.microsoft.com/office/drawing/2014/main" id="{82B79698-9D97-A52B-973C-3201A30F8510}"/>
                      </a:ext>
                    </a:extLst>
                  </p:cNvPr>
                  <p:cNvSpPr txBox="1">
                    <a:spLocks/>
                  </p:cNvSpPr>
                  <p:nvPr/>
                </p:nvSpPr>
                <p:spPr>
                  <a:xfrm>
                    <a:off x="469702" y="1573216"/>
                    <a:ext cx="778333" cy="409500"/>
                  </a:xfrm>
                  <a:prstGeom prst="rect">
                    <a:avLst/>
                  </a:prstGeom>
                </p:spPr>
                <p:txBody>
                  <a:bodyPr spcFirstLastPara="1" vert="horz" wrap="square" lIns="91425" tIns="91425" rIns="91425" bIns="91425" rtlCol="0" anchor="ctr" anchorCtr="0">
                    <a:noAutofit/>
                  </a:bodyPr>
                  <a:lstStyle>
                    <a:lvl1pPr algn="l" defTabSz="914400" rtl="0" eaLnBrk="1" latinLnBrk="0" hangingPunct="1">
                      <a:lnSpc>
                        <a:spcPct val="90000"/>
                      </a:lnSpc>
                      <a:spcBef>
                        <a:spcPct val="0"/>
                      </a:spcBef>
                      <a:buNone/>
                      <a:defRPr sz="3200" b="1" kern="1200">
                        <a:solidFill>
                          <a:schemeClr val="accent6"/>
                        </a:solidFill>
                        <a:latin typeface="+mj-lt"/>
                        <a:ea typeface="+mj-ea"/>
                        <a:cs typeface="+mj-cs"/>
                      </a:defRPr>
                    </a:lvl1pPr>
                  </a:lstStyle>
                  <a:p>
                    <a:pPr algn="ctr">
                      <a:spcBef>
                        <a:spcPts val="0"/>
                      </a:spcBef>
                    </a:pPr>
                    <a:r>
                      <a:rPr lang="en" sz="2400" dirty="0">
                        <a:solidFill>
                          <a:schemeClr val="bg2"/>
                        </a:solidFill>
                      </a:rPr>
                      <a:t>01</a:t>
                    </a:r>
                  </a:p>
                </p:txBody>
              </p:sp>
              <p:sp>
                <p:nvSpPr>
                  <p:cNvPr id="49" name="Google Shape;4563;p70">
                    <a:extLst>
                      <a:ext uri="{FF2B5EF4-FFF2-40B4-BE49-F238E27FC236}">
                        <a16:creationId xmlns:a16="http://schemas.microsoft.com/office/drawing/2014/main" id="{58A49D57-26B5-571C-7CE1-9E221271F517}"/>
                      </a:ext>
                    </a:extLst>
                  </p:cNvPr>
                  <p:cNvSpPr txBox="1">
                    <a:spLocks/>
                  </p:cNvSpPr>
                  <p:nvPr/>
                </p:nvSpPr>
                <p:spPr>
                  <a:xfrm>
                    <a:off x="1272868" y="1729091"/>
                    <a:ext cx="2078075" cy="243600"/>
                  </a:xfrm>
                  <a:prstGeom prst="rect">
                    <a:avLst/>
                  </a:prstGeom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>
                    <a:lvl1pPr marL="228600" indent="-228600" algn="l" defTabSz="914400" rtl="0" eaLnBrk="1" latinLnBrk="0" hangingPunct="1">
                      <a:lnSpc>
                        <a:spcPct val="90000"/>
                      </a:lnSpc>
                      <a:spcBef>
                        <a:spcPts val="1000"/>
                      </a:spcBef>
                      <a:buFont typeface="Arial" panose="020B0604020202020204" pitchFamily="34" charset="0"/>
                      <a:buChar char="•"/>
                      <a:defRPr sz="2800" kern="1200">
                        <a:solidFill>
                          <a:schemeClr val="accent6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685800" indent="-228600" algn="l" defTabSz="914400" rtl="0" eaLnBrk="1" latinLnBrk="0" hangingPunct="1">
                      <a:lnSpc>
                        <a:spcPct val="90000"/>
                      </a:lnSpc>
                      <a:spcBef>
                        <a:spcPts val="500"/>
                      </a:spcBef>
                      <a:buFont typeface="Arial" panose="020B0604020202020204" pitchFamily="34" charset="0"/>
                      <a:buChar char="•"/>
                      <a:defRPr sz="2400" kern="1200">
                        <a:solidFill>
                          <a:schemeClr val="accent6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143000" indent="-228600" algn="l" defTabSz="914400" rtl="0" eaLnBrk="1" latinLnBrk="0" hangingPunct="1">
                      <a:lnSpc>
                        <a:spcPct val="90000"/>
                      </a:lnSpc>
                      <a:spcBef>
                        <a:spcPts val="500"/>
                      </a:spcBef>
                      <a:buFont typeface="Arial" panose="020B0604020202020204" pitchFamily="34" charset="0"/>
                      <a:buChar char="•"/>
                      <a:defRPr sz="2000" kern="1200">
                        <a:solidFill>
                          <a:schemeClr val="accent6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600200" indent="-228600" algn="l" defTabSz="914400" rtl="0" eaLnBrk="1" latinLnBrk="0" hangingPunct="1">
                      <a:lnSpc>
                        <a:spcPct val="90000"/>
                      </a:lnSpc>
                      <a:spcBef>
                        <a:spcPts val="500"/>
                      </a:spcBef>
                      <a:buFont typeface="Arial" panose="020B0604020202020204" pitchFamily="34" charset="0"/>
                      <a:buChar char="•"/>
                      <a:defRPr sz="1800" kern="1200">
                        <a:solidFill>
                          <a:schemeClr val="accent6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057400" indent="-228600" algn="l" defTabSz="914400" rtl="0" eaLnBrk="1" latinLnBrk="0" hangingPunct="1">
                      <a:lnSpc>
                        <a:spcPct val="90000"/>
                      </a:lnSpc>
                      <a:spcBef>
                        <a:spcPts val="500"/>
                      </a:spcBef>
                      <a:buFont typeface="Arial" panose="020B0604020202020204" pitchFamily="34" charset="0"/>
                      <a:buChar char="•"/>
                      <a:defRPr sz="1800" kern="1200">
                        <a:solidFill>
                          <a:schemeClr val="accent6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514600" indent="-228600" algn="l" defTabSz="914400" rtl="0" eaLnBrk="1" latinLnBrk="0" hangingPunct="1">
                      <a:lnSpc>
                        <a:spcPct val="90000"/>
                      </a:lnSpc>
                      <a:spcBef>
                        <a:spcPts val="500"/>
                      </a:spcBef>
                      <a:buFont typeface="Arial" panose="020B0604020202020204" pitchFamily="34" charset="0"/>
                      <a:buChar char="•"/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971800" indent="-228600" algn="l" defTabSz="914400" rtl="0" eaLnBrk="1" latinLnBrk="0" hangingPunct="1">
                      <a:lnSpc>
                        <a:spcPct val="90000"/>
                      </a:lnSpc>
                      <a:spcBef>
                        <a:spcPts val="500"/>
                      </a:spcBef>
                      <a:buFont typeface="Arial" panose="020B0604020202020204" pitchFamily="34" charset="0"/>
                      <a:buChar char="•"/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429000" indent="-228600" algn="l" defTabSz="914400" rtl="0" eaLnBrk="1" latinLnBrk="0" hangingPunct="1">
                      <a:lnSpc>
                        <a:spcPct val="90000"/>
                      </a:lnSpc>
                      <a:spcBef>
                        <a:spcPts val="500"/>
                      </a:spcBef>
                      <a:buFont typeface="Arial" panose="020B0604020202020204" pitchFamily="34" charset="0"/>
                      <a:buChar char="•"/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886200" indent="-228600" algn="l" defTabSz="914400" rtl="0" eaLnBrk="1" latinLnBrk="0" hangingPunct="1">
                      <a:lnSpc>
                        <a:spcPct val="90000"/>
                      </a:lnSpc>
                      <a:spcBef>
                        <a:spcPts val="500"/>
                      </a:spcBef>
                      <a:buFont typeface="Arial" panose="020B0604020202020204" pitchFamily="34" charset="0"/>
                      <a:buChar char="•"/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indent="0" eaLnBrk="0" fontAlgn="base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None/>
                    </a:pPr>
                    <a:r>
                      <a:rPr lang="en-CA" sz="1400" b="1" i="0" dirty="0">
                        <a:solidFill>
                          <a:schemeClr val="bg2"/>
                        </a:solidFill>
                        <a:effectLst/>
                        <a:cs typeface="Aparajita" panose="02020603050405020304" pitchFamily="18" charset="0"/>
                      </a:rPr>
                      <a:t>Lorem ipsum dolor</a:t>
                    </a:r>
                    <a:endParaRPr kumimoji="0" lang="en-US" altLang="en-US" sz="1400" b="1" i="0" u="none" strike="noStrike" cap="none" normalizeH="0" baseline="0" dirty="0">
                      <a:ln>
                        <a:noFill/>
                      </a:ln>
                      <a:solidFill>
                        <a:schemeClr val="bg2"/>
                      </a:solidFill>
                      <a:effectLst/>
                    </a:endParaRPr>
                  </a:p>
                </p:txBody>
              </p:sp>
            </p:grpSp>
          </p:grpSp>
          <p:grpSp>
            <p:nvGrpSpPr>
              <p:cNvPr id="30" name="Group 29">
                <a:extLst>
                  <a:ext uri="{FF2B5EF4-FFF2-40B4-BE49-F238E27FC236}">
                    <a16:creationId xmlns:a16="http://schemas.microsoft.com/office/drawing/2014/main" id="{85FD79A0-3CAA-22BC-F104-12D1F7A5FF69}"/>
                  </a:ext>
                </a:extLst>
              </p:cNvPr>
              <p:cNvGrpSpPr/>
              <p:nvPr/>
            </p:nvGrpSpPr>
            <p:grpSpPr>
              <a:xfrm>
                <a:off x="511856" y="2866975"/>
                <a:ext cx="5210214" cy="1366018"/>
                <a:chOff x="1527895" y="2770382"/>
                <a:chExt cx="5210214" cy="1366018"/>
              </a:xfrm>
            </p:grpSpPr>
            <p:sp>
              <p:nvSpPr>
                <p:cNvPr id="38" name="Google Shape;4822;p73">
                  <a:extLst>
                    <a:ext uri="{FF2B5EF4-FFF2-40B4-BE49-F238E27FC236}">
                      <a16:creationId xmlns:a16="http://schemas.microsoft.com/office/drawing/2014/main" id="{5F3A7052-D0E5-7B87-974C-829A7BC7A857}"/>
                    </a:ext>
                  </a:extLst>
                </p:cNvPr>
                <p:cNvSpPr txBox="1">
                  <a:spLocks/>
                </p:cNvSpPr>
                <p:nvPr/>
              </p:nvSpPr>
              <p:spPr>
                <a:xfrm>
                  <a:off x="2364512" y="3445445"/>
                  <a:ext cx="4373597" cy="690955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>
                  <a:defPPr marR="0" lvl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</a:defPPr>
                  <a:lvl1pPr marL="457200" marR="0" lvl="0" indent="-317500" algn="ctr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Open Sans"/>
                    <a:buNone/>
                    <a:defRPr sz="1400" b="0" i="0" u="none" strike="noStrike" cap="none">
                      <a:solidFill>
                        <a:schemeClr val="dk1"/>
                      </a:solidFill>
                      <a:latin typeface="Open Sans"/>
                      <a:ea typeface="Open Sans"/>
                      <a:cs typeface="Open Sans"/>
                      <a:sym typeface="Open Sans"/>
                    </a:defRPr>
                  </a:lvl1pPr>
                  <a:lvl2pPr marL="914400" marR="0" lvl="1" indent="-317500" algn="ctr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Open Sans"/>
                    <a:buNone/>
                    <a:defRPr sz="1400" b="0" i="0" u="none" strike="noStrike" cap="none">
                      <a:solidFill>
                        <a:schemeClr val="dk1"/>
                      </a:solidFill>
                      <a:latin typeface="Open Sans"/>
                      <a:ea typeface="Open Sans"/>
                      <a:cs typeface="Open Sans"/>
                      <a:sym typeface="Open Sans"/>
                    </a:defRPr>
                  </a:lvl2pPr>
                  <a:lvl3pPr marL="1371600" marR="0" lvl="2" indent="-317500" algn="ctr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Open Sans"/>
                    <a:buNone/>
                    <a:defRPr sz="1400" b="0" i="0" u="none" strike="noStrike" cap="none">
                      <a:solidFill>
                        <a:schemeClr val="dk1"/>
                      </a:solidFill>
                      <a:latin typeface="Open Sans"/>
                      <a:ea typeface="Open Sans"/>
                      <a:cs typeface="Open Sans"/>
                      <a:sym typeface="Open Sans"/>
                    </a:defRPr>
                  </a:lvl3pPr>
                  <a:lvl4pPr marL="1828800" marR="0" lvl="3" indent="-317500" algn="ctr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Open Sans"/>
                    <a:buNone/>
                    <a:defRPr sz="1400" b="0" i="0" u="none" strike="noStrike" cap="none">
                      <a:solidFill>
                        <a:schemeClr val="dk1"/>
                      </a:solidFill>
                      <a:latin typeface="Open Sans"/>
                      <a:ea typeface="Open Sans"/>
                      <a:cs typeface="Open Sans"/>
                      <a:sym typeface="Open Sans"/>
                    </a:defRPr>
                  </a:lvl4pPr>
                  <a:lvl5pPr marL="2286000" marR="0" lvl="4" indent="-317500" algn="ctr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Open Sans"/>
                    <a:buNone/>
                    <a:defRPr sz="1400" b="0" i="0" u="none" strike="noStrike" cap="none">
                      <a:solidFill>
                        <a:schemeClr val="dk1"/>
                      </a:solidFill>
                      <a:latin typeface="Open Sans"/>
                      <a:ea typeface="Open Sans"/>
                      <a:cs typeface="Open Sans"/>
                      <a:sym typeface="Open Sans"/>
                    </a:defRPr>
                  </a:lvl5pPr>
                  <a:lvl6pPr marL="2743200" marR="0" lvl="5" indent="-317500" algn="ctr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Open Sans"/>
                    <a:buNone/>
                    <a:defRPr sz="1400" b="0" i="0" u="none" strike="noStrike" cap="none">
                      <a:solidFill>
                        <a:schemeClr val="dk1"/>
                      </a:solidFill>
                      <a:latin typeface="Open Sans"/>
                      <a:ea typeface="Open Sans"/>
                      <a:cs typeface="Open Sans"/>
                      <a:sym typeface="Open Sans"/>
                    </a:defRPr>
                  </a:lvl6pPr>
                  <a:lvl7pPr marL="3200400" marR="0" lvl="6" indent="-317500" algn="ctr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Open Sans"/>
                    <a:buNone/>
                    <a:defRPr sz="1400" b="0" i="0" u="none" strike="noStrike" cap="none">
                      <a:solidFill>
                        <a:schemeClr val="dk1"/>
                      </a:solidFill>
                      <a:latin typeface="Open Sans"/>
                      <a:ea typeface="Open Sans"/>
                      <a:cs typeface="Open Sans"/>
                      <a:sym typeface="Open Sans"/>
                    </a:defRPr>
                  </a:lvl7pPr>
                  <a:lvl8pPr marL="3657600" marR="0" lvl="7" indent="-317500" algn="ctr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Open Sans"/>
                    <a:buNone/>
                    <a:defRPr sz="1400" b="0" i="0" u="none" strike="noStrike" cap="none">
                      <a:solidFill>
                        <a:schemeClr val="dk1"/>
                      </a:solidFill>
                      <a:latin typeface="Open Sans"/>
                      <a:ea typeface="Open Sans"/>
                      <a:cs typeface="Open Sans"/>
                      <a:sym typeface="Open Sans"/>
                    </a:defRPr>
                  </a:lvl8pPr>
                  <a:lvl9pPr marL="4114800" marR="0" lvl="8" indent="-317500" algn="ctr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Open Sans"/>
                    <a:buNone/>
                    <a:defRPr sz="1400" b="0" i="0" u="none" strike="noStrike" cap="none">
                      <a:solidFill>
                        <a:schemeClr val="dk1"/>
                      </a:solidFill>
                      <a:latin typeface="Open Sans"/>
                      <a:ea typeface="Open Sans"/>
                      <a:cs typeface="Open Sans"/>
                      <a:sym typeface="Open San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lang="en-CA" sz="1100" b="0" i="0" dirty="0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Lorem ipsum dolor sit </a:t>
                  </a:r>
                  <a:r>
                    <a:rPr lang="en-CA" sz="1100" b="0" i="0" dirty="0" err="1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amet</a:t>
                  </a:r>
                  <a:r>
                    <a:rPr lang="en-CA" sz="1100" b="0" i="0" dirty="0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, </a:t>
                  </a:r>
                  <a:r>
                    <a:rPr lang="en-CA" sz="1100" b="0" i="0" dirty="0" err="1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consectetur</a:t>
                  </a:r>
                  <a:r>
                    <a:rPr lang="en-CA" sz="1100" b="0" i="0" dirty="0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 </a:t>
                  </a:r>
                  <a:r>
                    <a:rPr lang="en-CA" sz="1100" b="0" i="0" dirty="0" err="1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adipiscing</a:t>
                  </a:r>
                  <a:r>
                    <a:rPr lang="en-CA" sz="1100" b="0" i="0" dirty="0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 </a:t>
                  </a:r>
                  <a:r>
                    <a:rPr lang="en-CA" sz="1100" b="0" i="0" dirty="0" err="1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elit</a:t>
                  </a:r>
                  <a:r>
                    <a:rPr lang="en-CA" sz="1100" b="0" i="0" dirty="0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, sed do </a:t>
                  </a:r>
                  <a:r>
                    <a:rPr lang="en-CA" sz="1100" b="0" i="0" dirty="0" err="1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eiusmod</a:t>
                  </a:r>
                  <a:r>
                    <a:rPr lang="en-CA" sz="1100" b="0" i="0" dirty="0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 </a:t>
                  </a:r>
                  <a:r>
                    <a:rPr lang="en-CA" sz="1100" b="0" i="0" dirty="0" err="1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tempor</a:t>
                  </a:r>
                  <a:r>
                    <a:rPr lang="en-CA" sz="1100" b="0" i="0" dirty="0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 </a:t>
                  </a:r>
                  <a:r>
                    <a:rPr lang="en-CA" sz="1100" b="0" i="0" dirty="0" err="1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incididunt</a:t>
                  </a:r>
                  <a:r>
                    <a:rPr lang="en-CA" sz="1100" b="0" i="0" dirty="0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 </a:t>
                  </a:r>
                  <a:r>
                    <a:rPr lang="en-CA" sz="1100" b="0" i="0" dirty="0" err="1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ut</a:t>
                  </a:r>
                  <a:r>
                    <a:rPr lang="en-CA" sz="1100" b="0" i="0" dirty="0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 labore et dolore magna </a:t>
                  </a:r>
                  <a:r>
                    <a:rPr lang="en-CA" sz="1100" b="0" i="0" dirty="0" err="1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aliqua</a:t>
                  </a:r>
                  <a:r>
                    <a:rPr lang="en-CA" sz="1100" b="0" i="0" dirty="0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. Ut </a:t>
                  </a:r>
                  <a:r>
                    <a:rPr lang="en-CA" sz="1100" b="0" i="0" dirty="0" err="1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enim</a:t>
                  </a:r>
                  <a:r>
                    <a:rPr lang="en-CA" sz="1100" b="0" i="0" dirty="0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 ad minim </a:t>
                  </a:r>
                  <a:r>
                    <a:rPr lang="en-CA" sz="1100" b="0" i="0" dirty="0" err="1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veniam</a:t>
                  </a:r>
                  <a:r>
                    <a:rPr lang="en-CA" sz="1100" b="0" i="0" dirty="0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, </a:t>
                  </a:r>
                  <a:r>
                    <a:rPr lang="en-CA" sz="1100" b="0" i="0" dirty="0" err="1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quis</a:t>
                  </a:r>
                  <a:r>
                    <a:rPr lang="en-CA" sz="1100" b="0" i="0" dirty="0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 </a:t>
                  </a:r>
                  <a:r>
                    <a:rPr lang="en-CA" sz="1100" b="0" i="0" dirty="0" err="1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nostrud</a:t>
                  </a:r>
                  <a:r>
                    <a:rPr lang="en-CA" sz="1100" b="0" i="0" dirty="0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 exercitation.</a:t>
                  </a:r>
                  <a:endParaRPr kumimoji="0" lang="en-CA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2"/>
                    </a:solidFill>
                    <a:effectLst/>
                    <a:uLnTx/>
                    <a:uFillTx/>
                    <a:latin typeface="+mn-lt"/>
                    <a:ea typeface="Cambria" panose="02040503050406030204" pitchFamily="18" charset="0"/>
                    <a:cs typeface="Arial" panose="020B0604020202020204" pitchFamily="34" charset="0"/>
                  </a:endParaRPr>
                </a:p>
              </p:txBody>
            </p:sp>
            <p:grpSp>
              <p:nvGrpSpPr>
                <p:cNvPr id="39" name="Group 38">
                  <a:extLst>
                    <a:ext uri="{FF2B5EF4-FFF2-40B4-BE49-F238E27FC236}">
                      <a16:creationId xmlns:a16="http://schemas.microsoft.com/office/drawing/2014/main" id="{F1BAC1FD-FC8F-F8CA-FBC4-FBE8BB8E4DB4}"/>
                    </a:ext>
                  </a:extLst>
                </p:cNvPr>
                <p:cNvGrpSpPr/>
                <p:nvPr/>
              </p:nvGrpSpPr>
              <p:grpSpPr>
                <a:xfrm>
                  <a:off x="1527895" y="2770382"/>
                  <a:ext cx="2906075" cy="828000"/>
                  <a:chOff x="444868" y="1359465"/>
                  <a:chExt cx="2906075" cy="828000"/>
                </a:xfrm>
              </p:grpSpPr>
              <p:sp>
                <p:nvSpPr>
                  <p:cNvPr id="40" name="Google Shape;4547;p70">
                    <a:extLst>
                      <a:ext uri="{FF2B5EF4-FFF2-40B4-BE49-F238E27FC236}">
                        <a16:creationId xmlns:a16="http://schemas.microsoft.com/office/drawing/2014/main" id="{D42DCCC1-1474-2872-4D0B-94254EA168C6}"/>
                      </a:ext>
                    </a:extLst>
                  </p:cNvPr>
                  <p:cNvSpPr/>
                  <p:nvPr/>
                </p:nvSpPr>
                <p:spPr>
                  <a:xfrm>
                    <a:off x="444868" y="1359465"/>
                    <a:ext cx="828000" cy="828000"/>
                  </a:xfrm>
                  <a:prstGeom prst="ellipse">
                    <a:avLst/>
                  </a:pr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000">
                      <a:solidFill>
                        <a:schemeClr val="bg2"/>
                      </a:solidFill>
                    </a:endParaRPr>
                  </a:p>
                </p:txBody>
              </p:sp>
              <p:sp>
                <p:nvSpPr>
                  <p:cNvPr id="41" name="Google Shape;4548;p70">
                    <a:hlinkClick r:id="rId2" action="ppaction://hlinksldjump"/>
                    <a:extLst>
                      <a:ext uri="{FF2B5EF4-FFF2-40B4-BE49-F238E27FC236}">
                        <a16:creationId xmlns:a16="http://schemas.microsoft.com/office/drawing/2014/main" id="{0D3EB233-4F1F-F45F-C5D1-725152267164}"/>
                      </a:ext>
                    </a:extLst>
                  </p:cNvPr>
                  <p:cNvSpPr/>
                  <p:nvPr/>
                </p:nvSpPr>
                <p:spPr>
                  <a:xfrm>
                    <a:off x="1272868" y="1982716"/>
                    <a:ext cx="1892043" cy="45719"/>
                  </a:xfrm>
                  <a:prstGeom prst="rect">
                    <a:avLst/>
                  </a:pr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100">
                      <a:solidFill>
                        <a:schemeClr val="bg2"/>
                      </a:solidFill>
                    </a:endParaRPr>
                  </a:p>
                </p:txBody>
              </p:sp>
              <p:sp>
                <p:nvSpPr>
                  <p:cNvPr id="42" name="Google Shape;4550;p70">
                    <a:extLst>
                      <a:ext uri="{FF2B5EF4-FFF2-40B4-BE49-F238E27FC236}">
                        <a16:creationId xmlns:a16="http://schemas.microsoft.com/office/drawing/2014/main" id="{25D0F886-06E5-8DEC-070A-D0659001A197}"/>
                      </a:ext>
                    </a:extLst>
                  </p:cNvPr>
                  <p:cNvSpPr txBox="1">
                    <a:spLocks/>
                  </p:cNvSpPr>
                  <p:nvPr/>
                </p:nvSpPr>
                <p:spPr>
                  <a:xfrm>
                    <a:off x="469702" y="1573216"/>
                    <a:ext cx="778333" cy="409500"/>
                  </a:xfrm>
                  <a:prstGeom prst="rect">
                    <a:avLst/>
                  </a:prstGeom>
                </p:spPr>
                <p:txBody>
                  <a:bodyPr spcFirstLastPara="1" vert="horz" wrap="square" lIns="91425" tIns="91425" rIns="91425" bIns="91425" rtlCol="0" anchor="ctr" anchorCtr="0">
                    <a:noAutofit/>
                  </a:bodyPr>
                  <a:lstStyle>
                    <a:lvl1pPr algn="l" defTabSz="914400" rtl="0" eaLnBrk="1" latinLnBrk="0" hangingPunct="1">
                      <a:lnSpc>
                        <a:spcPct val="90000"/>
                      </a:lnSpc>
                      <a:spcBef>
                        <a:spcPct val="0"/>
                      </a:spcBef>
                      <a:buNone/>
                      <a:defRPr sz="3200" b="1" kern="1200">
                        <a:solidFill>
                          <a:schemeClr val="accent6"/>
                        </a:solidFill>
                        <a:latin typeface="+mj-lt"/>
                        <a:ea typeface="+mj-ea"/>
                        <a:cs typeface="+mj-cs"/>
                      </a:defRPr>
                    </a:lvl1pPr>
                  </a:lstStyle>
                  <a:p>
                    <a:pPr algn="ctr">
                      <a:spcBef>
                        <a:spcPts val="0"/>
                      </a:spcBef>
                    </a:pPr>
                    <a:r>
                      <a:rPr lang="en" sz="2400" dirty="0">
                        <a:solidFill>
                          <a:schemeClr val="bg2"/>
                        </a:solidFill>
                      </a:rPr>
                      <a:t>02</a:t>
                    </a:r>
                  </a:p>
                </p:txBody>
              </p:sp>
              <p:sp>
                <p:nvSpPr>
                  <p:cNvPr id="43" name="Google Shape;4563;p70">
                    <a:extLst>
                      <a:ext uri="{FF2B5EF4-FFF2-40B4-BE49-F238E27FC236}">
                        <a16:creationId xmlns:a16="http://schemas.microsoft.com/office/drawing/2014/main" id="{4D0CA2C8-7416-14DE-5C5F-14059B29A07C}"/>
                      </a:ext>
                    </a:extLst>
                  </p:cNvPr>
                  <p:cNvSpPr txBox="1">
                    <a:spLocks/>
                  </p:cNvSpPr>
                  <p:nvPr/>
                </p:nvSpPr>
                <p:spPr>
                  <a:xfrm>
                    <a:off x="1272868" y="1729091"/>
                    <a:ext cx="2078075" cy="243600"/>
                  </a:xfrm>
                  <a:prstGeom prst="rect">
                    <a:avLst/>
                  </a:prstGeom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>
                    <a:lvl1pPr marL="228600" indent="-228600" algn="l" defTabSz="914400" rtl="0" eaLnBrk="1" latinLnBrk="0" hangingPunct="1">
                      <a:lnSpc>
                        <a:spcPct val="90000"/>
                      </a:lnSpc>
                      <a:spcBef>
                        <a:spcPts val="1000"/>
                      </a:spcBef>
                      <a:buFont typeface="Arial" panose="020B0604020202020204" pitchFamily="34" charset="0"/>
                      <a:buChar char="•"/>
                      <a:defRPr sz="2800" kern="1200">
                        <a:solidFill>
                          <a:schemeClr val="accent6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685800" indent="-228600" algn="l" defTabSz="914400" rtl="0" eaLnBrk="1" latinLnBrk="0" hangingPunct="1">
                      <a:lnSpc>
                        <a:spcPct val="90000"/>
                      </a:lnSpc>
                      <a:spcBef>
                        <a:spcPts val="500"/>
                      </a:spcBef>
                      <a:buFont typeface="Arial" panose="020B0604020202020204" pitchFamily="34" charset="0"/>
                      <a:buChar char="•"/>
                      <a:defRPr sz="2400" kern="1200">
                        <a:solidFill>
                          <a:schemeClr val="accent6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143000" indent="-228600" algn="l" defTabSz="914400" rtl="0" eaLnBrk="1" latinLnBrk="0" hangingPunct="1">
                      <a:lnSpc>
                        <a:spcPct val="90000"/>
                      </a:lnSpc>
                      <a:spcBef>
                        <a:spcPts val="500"/>
                      </a:spcBef>
                      <a:buFont typeface="Arial" panose="020B0604020202020204" pitchFamily="34" charset="0"/>
                      <a:buChar char="•"/>
                      <a:defRPr sz="2000" kern="1200">
                        <a:solidFill>
                          <a:schemeClr val="accent6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600200" indent="-228600" algn="l" defTabSz="914400" rtl="0" eaLnBrk="1" latinLnBrk="0" hangingPunct="1">
                      <a:lnSpc>
                        <a:spcPct val="90000"/>
                      </a:lnSpc>
                      <a:spcBef>
                        <a:spcPts val="500"/>
                      </a:spcBef>
                      <a:buFont typeface="Arial" panose="020B0604020202020204" pitchFamily="34" charset="0"/>
                      <a:buChar char="•"/>
                      <a:defRPr sz="1800" kern="1200">
                        <a:solidFill>
                          <a:schemeClr val="accent6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057400" indent="-228600" algn="l" defTabSz="914400" rtl="0" eaLnBrk="1" latinLnBrk="0" hangingPunct="1">
                      <a:lnSpc>
                        <a:spcPct val="90000"/>
                      </a:lnSpc>
                      <a:spcBef>
                        <a:spcPts val="500"/>
                      </a:spcBef>
                      <a:buFont typeface="Arial" panose="020B0604020202020204" pitchFamily="34" charset="0"/>
                      <a:buChar char="•"/>
                      <a:defRPr sz="1800" kern="1200">
                        <a:solidFill>
                          <a:schemeClr val="accent6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514600" indent="-228600" algn="l" defTabSz="914400" rtl="0" eaLnBrk="1" latinLnBrk="0" hangingPunct="1">
                      <a:lnSpc>
                        <a:spcPct val="90000"/>
                      </a:lnSpc>
                      <a:spcBef>
                        <a:spcPts val="500"/>
                      </a:spcBef>
                      <a:buFont typeface="Arial" panose="020B0604020202020204" pitchFamily="34" charset="0"/>
                      <a:buChar char="•"/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971800" indent="-228600" algn="l" defTabSz="914400" rtl="0" eaLnBrk="1" latinLnBrk="0" hangingPunct="1">
                      <a:lnSpc>
                        <a:spcPct val="90000"/>
                      </a:lnSpc>
                      <a:spcBef>
                        <a:spcPts val="500"/>
                      </a:spcBef>
                      <a:buFont typeface="Arial" panose="020B0604020202020204" pitchFamily="34" charset="0"/>
                      <a:buChar char="•"/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429000" indent="-228600" algn="l" defTabSz="914400" rtl="0" eaLnBrk="1" latinLnBrk="0" hangingPunct="1">
                      <a:lnSpc>
                        <a:spcPct val="90000"/>
                      </a:lnSpc>
                      <a:spcBef>
                        <a:spcPts val="500"/>
                      </a:spcBef>
                      <a:buFont typeface="Arial" panose="020B0604020202020204" pitchFamily="34" charset="0"/>
                      <a:buChar char="•"/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886200" indent="-228600" algn="l" defTabSz="914400" rtl="0" eaLnBrk="1" latinLnBrk="0" hangingPunct="1">
                      <a:lnSpc>
                        <a:spcPct val="90000"/>
                      </a:lnSpc>
                      <a:spcBef>
                        <a:spcPts val="500"/>
                      </a:spcBef>
                      <a:buFont typeface="Arial" panose="020B0604020202020204" pitchFamily="34" charset="0"/>
                      <a:buChar char="•"/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indent="0" eaLnBrk="0" fontAlgn="base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None/>
                    </a:pPr>
                    <a:r>
                      <a:rPr lang="en-CA" sz="1400" b="1" i="0" dirty="0">
                        <a:solidFill>
                          <a:schemeClr val="bg2"/>
                        </a:solidFill>
                        <a:effectLst/>
                        <a:cs typeface="Aparajita" panose="02020603050405020304" pitchFamily="18" charset="0"/>
                      </a:rPr>
                      <a:t>Lorem ipsum dolor</a:t>
                    </a:r>
                    <a:endParaRPr kumimoji="0" lang="en-US" altLang="en-US" sz="1400" b="1" i="0" u="none" strike="noStrike" cap="none" normalizeH="0" baseline="0" dirty="0">
                      <a:ln>
                        <a:noFill/>
                      </a:ln>
                      <a:solidFill>
                        <a:schemeClr val="bg2"/>
                      </a:solidFill>
                      <a:effectLst/>
                    </a:endParaRPr>
                  </a:p>
                </p:txBody>
              </p:sp>
            </p:grpSp>
          </p:grpSp>
          <p:grpSp>
            <p:nvGrpSpPr>
              <p:cNvPr id="31" name="Group 30">
                <a:extLst>
                  <a:ext uri="{FF2B5EF4-FFF2-40B4-BE49-F238E27FC236}">
                    <a16:creationId xmlns:a16="http://schemas.microsoft.com/office/drawing/2014/main" id="{D85F8A87-C37C-313D-CCC5-36FD4DBDF445}"/>
                  </a:ext>
                </a:extLst>
              </p:cNvPr>
              <p:cNvGrpSpPr/>
              <p:nvPr/>
            </p:nvGrpSpPr>
            <p:grpSpPr>
              <a:xfrm>
                <a:off x="511856" y="4441631"/>
                <a:ext cx="5210214" cy="1366018"/>
                <a:chOff x="1527895" y="2770382"/>
                <a:chExt cx="5210214" cy="1366018"/>
              </a:xfrm>
            </p:grpSpPr>
            <p:sp>
              <p:nvSpPr>
                <p:cNvPr id="32" name="Google Shape;4822;p73">
                  <a:extLst>
                    <a:ext uri="{FF2B5EF4-FFF2-40B4-BE49-F238E27FC236}">
                      <a16:creationId xmlns:a16="http://schemas.microsoft.com/office/drawing/2014/main" id="{855AAC23-0B32-C4BC-76BC-647ECA1585F0}"/>
                    </a:ext>
                  </a:extLst>
                </p:cNvPr>
                <p:cNvSpPr txBox="1">
                  <a:spLocks/>
                </p:cNvSpPr>
                <p:nvPr/>
              </p:nvSpPr>
              <p:spPr>
                <a:xfrm>
                  <a:off x="2364512" y="3445445"/>
                  <a:ext cx="4373597" cy="690955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>
                  <a:defPPr marR="0" lvl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</a:defPPr>
                  <a:lvl1pPr marL="457200" marR="0" lvl="0" indent="-317500" algn="ctr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Open Sans"/>
                    <a:buNone/>
                    <a:defRPr sz="1400" b="0" i="0" u="none" strike="noStrike" cap="none">
                      <a:solidFill>
                        <a:schemeClr val="dk1"/>
                      </a:solidFill>
                      <a:latin typeface="Open Sans"/>
                      <a:ea typeface="Open Sans"/>
                      <a:cs typeface="Open Sans"/>
                      <a:sym typeface="Open Sans"/>
                    </a:defRPr>
                  </a:lvl1pPr>
                  <a:lvl2pPr marL="914400" marR="0" lvl="1" indent="-317500" algn="ctr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Open Sans"/>
                    <a:buNone/>
                    <a:defRPr sz="1400" b="0" i="0" u="none" strike="noStrike" cap="none">
                      <a:solidFill>
                        <a:schemeClr val="dk1"/>
                      </a:solidFill>
                      <a:latin typeface="Open Sans"/>
                      <a:ea typeface="Open Sans"/>
                      <a:cs typeface="Open Sans"/>
                      <a:sym typeface="Open Sans"/>
                    </a:defRPr>
                  </a:lvl2pPr>
                  <a:lvl3pPr marL="1371600" marR="0" lvl="2" indent="-317500" algn="ctr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Open Sans"/>
                    <a:buNone/>
                    <a:defRPr sz="1400" b="0" i="0" u="none" strike="noStrike" cap="none">
                      <a:solidFill>
                        <a:schemeClr val="dk1"/>
                      </a:solidFill>
                      <a:latin typeface="Open Sans"/>
                      <a:ea typeface="Open Sans"/>
                      <a:cs typeface="Open Sans"/>
                      <a:sym typeface="Open Sans"/>
                    </a:defRPr>
                  </a:lvl3pPr>
                  <a:lvl4pPr marL="1828800" marR="0" lvl="3" indent="-317500" algn="ctr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Open Sans"/>
                    <a:buNone/>
                    <a:defRPr sz="1400" b="0" i="0" u="none" strike="noStrike" cap="none">
                      <a:solidFill>
                        <a:schemeClr val="dk1"/>
                      </a:solidFill>
                      <a:latin typeface="Open Sans"/>
                      <a:ea typeface="Open Sans"/>
                      <a:cs typeface="Open Sans"/>
                      <a:sym typeface="Open Sans"/>
                    </a:defRPr>
                  </a:lvl4pPr>
                  <a:lvl5pPr marL="2286000" marR="0" lvl="4" indent="-317500" algn="ctr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Open Sans"/>
                    <a:buNone/>
                    <a:defRPr sz="1400" b="0" i="0" u="none" strike="noStrike" cap="none">
                      <a:solidFill>
                        <a:schemeClr val="dk1"/>
                      </a:solidFill>
                      <a:latin typeface="Open Sans"/>
                      <a:ea typeface="Open Sans"/>
                      <a:cs typeface="Open Sans"/>
                      <a:sym typeface="Open Sans"/>
                    </a:defRPr>
                  </a:lvl5pPr>
                  <a:lvl6pPr marL="2743200" marR="0" lvl="5" indent="-317500" algn="ctr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Open Sans"/>
                    <a:buNone/>
                    <a:defRPr sz="1400" b="0" i="0" u="none" strike="noStrike" cap="none">
                      <a:solidFill>
                        <a:schemeClr val="dk1"/>
                      </a:solidFill>
                      <a:latin typeface="Open Sans"/>
                      <a:ea typeface="Open Sans"/>
                      <a:cs typeface="Open Sans"/>
                      <a:sym typeface="Open Sans"/>
                    </a:defRPr>
                  </a:lvl6pPr>
                  <a:lvl7pPr marL="3200400" marR="0" lvl="6" indent="-317500" algn="ctr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Open Sans"/>
                    <a:buNone/>
                    <a:defRPr sz="1400" b="0" i="0" u="none" strike="noStrike" cap="none">
                      <a:solidFill>
                        <a:schemeClr val="dk1"/>
                      </a:solidFill>
                      <a:latin typeface="Open Sans"/>
                      <a:ea typeface="Open Sans"/>
                      <a:cs typeface="Open Sans"/>
                      <a:sym typeface="Open Sans"/>
                    </a:defRPr>
                  </a:lvl7pPr>
                  <a:lvl8pPr marL="3657600" marR="0" lvl="7" indent="-317500" algn="ctr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Open Sans"/>
                    <a:buNone/>
                    <a:defRPr sz="1400" b="0" i="0" u="none" strike="noStrike" cap="none">
                      <a:solidFill>
                        <a:schemeClr val="dk1"/>
                      </a:solidFill>
                      <a:latin typeface="Open Sans"/>
                      <a:ea typeface="Open Sans"/>
                      <a:cs typeface="Open Sans"/>
                      <a:sym typeface="Open Sans"/>
                    </a:defRPr>
                  </a:lvl8pPr>
                  <a:lvl9pPr marL="4114800" marR="0" lvl="8" indent="-317500" algn="ctr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Open Sans"/>
                    <a:buNone/>
                    <a:defRPr sz="1400" b="0" i="0" u="none" strike="noStrike" cap="none">
                      <a:solidFill>
                        <a:schemeClr val="dk1"/>
                      </a:solidFill>
                      <a:latin typeface="Open Sans"/>
                      <a:ea typeface="Open Sans"/>
                      <a:cs typeface="Open Sans"/>
                      <a:sym typeface="Open San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lang="en-CA" sz="1100" b="0" i="0" dirty="0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Lorem ipsum dolor sit </a:t>
                  </a:r>
                  <a:r>
                    <a:rPr lang="en-CA" sz="1100" b="0" i="0" dirty="0" err="1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amet</a:t>
                  </a:r>
                  <a:r>
                    <a:rPr lang="en-CA" sz="1100" b="0" i="0" dirty="0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, </a:t>
                  </a:r>
                  <a:r>
                    <a:rPr lang="en-CA" sz="1100" b="0" i="0" dirty="0" err="1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consectetur</a:t>
                  </a:r>
                  <a:r>
                    <a:rPr lang="en-CA" sz="1100" b="0" i="0" dirty="0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 </a:t>
                  </a:r>
                  <a:r>
                    <a:rPr lang="en-CA" sz="1100" b="0" i="0" dirty="0" err="1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adipiscing</a:t>
                  </a:r>
                  <a:r>
                    <a:rPr lang="en-CA" sz="1100" b="0" i="0" dirty="0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 </a:t>
                  </a:r>
                  <a:r>
                    <a:rPr lang="en-CA" sz="1100" b="0" i="0" dirty="0" err="1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elit</a:t>
                  </a:r>
                  <a:r>
                    <a:rPr lang="en-CA" sz="1100" b="0" i="0" dirty="0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, sed do </a:t>
                  </a:r>
                  <a:r>
                    <a:rPr lang="en-CA" sz="1100" b="0" i="0" dirty="0" err="1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eiusmod</a:t>
                  </a:r>
                  <a:r>
                    <a:rPr lang="en-CA" sz="1100" b="0" i="0" dirty="0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 </a:t>
                  </a:r>
                  <a:r>
                    <a:rPr lang="en-CA" sz="1100" b="0" i="0" dirty="0" err="1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tempor</a:t>
                  </a:r>
                  <a:r>
                    <a:rPr lang="en-CA" sz="1100" b="0" i="0" dirty="0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 </a:t>
                  </a:r>
                  <a:r>
                    <a:rPr lang="en-CA" sz="1100" b="0" i="0" dirty="0" err="1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incididunt</a:t>
                  </a:r>
                  <a:r>
                    <a:rPr lang="en-CA" sz="1100" b="0" i="0" dirty="0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 </a:t>
                  </a:r>
                  <a:r>
                    <a:rPr lang="en-CA" sz="1100" b="0" i="0" dirty="0" err="1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ut</a:t>
                  </a:r>
                  <a:r>
                    <a:rPr lang="en-CA" sz="1100" b="0" i="0" dirty="0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 labore et dolore magna </a:t>
                  </a:r>
                  <a:r>
                    <a:rPr lang="en-CA" sz="1100" b="0" i="0" dirty="0" err="1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aliqua</a:t>
                  </a:r>
                  <a:r>
                    <a:rPr lang="en-CA" sz="1100" b="0" i="0" dirty="0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. Ut </a:t>
                  </a:r>
                  <a:r>
                    <a:rPr lang="en-CA" sz="1100" b="0" i="0" dirty="0" err="1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enim</a:t>
                  </a:r>
                  <a:r>
                    <a:rPr lang="en-CA" sz="1100" b="0" i="0" dirty="0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 ad minim </a:t>
                  </a:r>
                  <a:r>
                    <a:rPr lang="en-CA" sz="1100" b="0" i="0" dirty="0" err="1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veniam</a:t>
                  </a:r>
                  <a:r>
                    <a:rPr lang="en-CA" sz="1100" b="0" i="0" dirty="0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, </a:t>
                  </a:r>
                  <a:r>
                    <a:rPr lang="en-CA" sz="1100" b="0" i="0" dirty="0" err="1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quis</a:t>
                  </a:r>
                  <a:r>
                    <a:rPr lang="en-CA" sz="1100" b="0" i="0" dirty="0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 </a:t>
                  </a:r>
                  <a:r>
                    <a:rPr lang="en-CA" sz="1100" b="0" i="0" dirty="0" err="1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nostrud</a:t>
                  </a:r>
                  <a:r>
                    <a:rPr lang="en-CA" sz="1100" b="0" i="0" dirty="0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 exercitation.</a:t>
                  </a:r>
                  <a:endParaRPr kumimoji="0" lang="en-CA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2"/>
                    </a:solidFill>
                    <a:effectLst/>
                    <a:uLnTx/>
                    <a:uFillTx/>
                    <a:latin typeface="+mn-lt"/>
                    <a:ea typeface="Cambria" panose="02040503050406030204" pitchFamily="18" charset="0"/>
                    <a:cs typeface="Arial" panose="020B0604020202020204" pitchFamily="34" charset="0"/>
                  </a:endParaRPr>
                </a:p>
              </p:txBody>
            </p:sp>
            <p:grpSp>
              <p:nvGrpSpPr>
                <p:cNvPr id="33" name="Group 32">
                  <a:extLst>
                    <a:ext uri="{FF2B5EF4-FFF2-40B4-BE49-F238E27FC236}">
                      <a16:creationId xmlns:a16="http://schemas.microsoft.com/office/drawing/2014/main" id="{B2CE4A92-9EB5-270F-DB93-EFC6520BE935}"/>
                    </a:ext>
                  </a:extLst>
                </p:cNvPr>
                <p:cNvGrpSpPr/>
                <p:nvPr/>
              </p:nvGrpSpPr>
              <p:grpSpPr>
                <a:xfrm>
                  <a:off x="1527895" y="2770382"/>
                  <a:ext cx="2906075" cy="828000"/>
                  <a:chOff x="444868" y="1359465"/>
                  <a:chExt cx="2906075" cy="828000"/>
                </a:xfrm>
              </p:grpSpPr>
              <p:sp>
                <p:nvSpPr>
                  <p:cNvPr id="34" name="Google Shape;4547;p70">
                    <a:extLst>
                      <a:ext uri="{FF2B5EF4-FFF2-40B4-BE49-F238E27FC236}">
                        <a16:creationId xmlns:a16="http://schemas.microsoft.com/office/drawing/2014/main" id="{0A28AC34-FE16-9A59-C35C-3FEDD15BF7EE}"/>
                      </a:ext>
                    </a:extLst>
                  </p:cNvPr>
                  <p:cNvSpPr/>
                  <p:nvPr/>
                </p:nvSpPr>
                <p:spPr>
                  <a:xfrm>
                    <a:off x="444868" y="1359465"/>
                    <a:ext cx="828000" cy="828000"/>
                  </a:xfrm>
                  <a:prstGeom prst="ellipse">
                    <a:avLst/>
                  </a:pr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000">
                      <a:solidFill>
                        <a:schemeClr val="bg2"/>
                      </a:solidFill>
                    </a:endParaRPr>
                  </a:p>
                </p:txBody>
              </p:sp>
              <p:sp>
                <p:nvSpPr>
                  <p:cNvPr id="35" name="Google Shape;4548;p70">
                    <a:hlinkClick r:id="rId2" action="ppaction://hlinksldjump"/>
                    <a:extLst>
                      <a:ext uri="{FF2B5EF4-FFF2-40B4-BE49-F238E27FC236}">
                        <a16:creationId xmlns:a16="http://schemas.microsoft.com/office/drawing/2014/main" id="{9DC04B9F-C621-C4B9-6595-72077688A1CE}"/>
                      </a:ext>
                    </a:extLst>
                  </p:cNvPr>
                  <p:cNvSpPr/>
                  <p:nvPr/>
                </p:nvSpPr>
                <p:spPr>
                  <a:xfrm>
                    <a:off x="1272868" y="1982716"/>
                    <a:ext cx="1892043" cy="45719"/>
                  </a:xfrm>
                  <a:prstGeom prst="rect">
                    <a:avLst/>
                  </a:pr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100">
                      <a:solidFill>
                        <a:schemeClr val="bg2"/>
                      </a:solidFill>
                    </a:endParaRPr>
                  </a:p>
                </p:txBody>
              </p:sp>
              <p:sp>
                <p:nvSpPr>
                  <p:cNvPr id="36" name="Google Shape;4550;p70">
                    <a:extLst>
                      <a:ext uri="{FF2B5EF4-FFF2-40B4-BE49-F238E27FC236}">
                        <a16:creationId xmlns:a16="http://schemas.microsoft.com/office/drawing/2014/main" id="{60A087BC-EB75-F465-B85B-E17FA797FEAA}"/>
                      </a:ext>
                    </a:extLst>
                  </p:cNvPr>
                  <p:cNvSpPr txBox="1">
                    <a:spLocks/>
                  </p:cNvSpPr>
                  <p:nvPr/>
                </p:nvSpPr>
                <p:spPr>
                  <a:xfrm>
                    <a:off x="469702" y="1573216"/>
                    <a:ext cx="778333" cy="409500"/>
                  </a:xfrm>
                  <a:prstGeom prst="rect">
                    <a:avLst/>
                  </a:prstGeom>
                </p:spPr>
                <p:txBody>
                  <a:bodyPr spcFirstLastPara="1" vert="horz" wrap="square" lIns="91425" tIns="91425" rIns="91425" bIns="91425" rtlCol="0" anchor="ctr" anchorCtr="0">
                    <a:noAutofit/>
                  </a:bodyPr>
                  <a:lstStyle>
                    <a:lvl1pPr algn="l" defTabSz="914400" rtl="0" eaLnBrk="1" latinLnBrk="0" hangingPunct="1">
                      <a:lnSpc>
                        <a:spcPct val="90000"/>
                      </a:lnSpc>
                      <a:spcBef>
                        <a:spcPct val="0"/>
                      </a:spcBef>
                      <a:buNone/>
                      <a:defRPr sz="3200" b="1" kern="1200">
                        <a:solidFill>
                          <a:schemeClr val="accent6"/>
                        </a:solidFill>
                        <a:latin typeface="+mj-lt"/>
                        <a:ea typeface="+mj-ea"/>
                        <a:cs typeface="+mj-cs"/>
                      </a:defRPr>
                    </a:lvl1pPr>
                  </a:lstStyle>
                  <a:p>
                    <a:pPr algn="ctr">
                      <a:spcBef>
                        <a:spcPts val="0"/>
                      </a:spcBef>
                    </a:pPr>
                    <a:r>
                      <a:rPr lang="en" sz="2400" dirty="0">
                        <a:solidFill>
                          <a:schemeClr val="bg2"/>
                        </a:solidFill>
                      </a:rPr>
                      <a:t>03</a:t>
                    </a:r>
                  </a:p>
                </p:txBody>
              </p:sp>
              <p:sp>
                <p:nvSpPr>
                  <p:cNvPr id="37" name="Google Shape;4563;p70">
                    <a:extLst>
                      <a:ext uri="{FF2B5EF4-FFF2-40B4-BE49-F238E27FC236}">
                        <a16:creationId xmlns:a16="http://schemas.microsoft.com/office/drawing/2014/main" id="{E5AA10C6-D49E-11BE-026A-076AAC45B53F}"/>
                      </a:ext>
                    </a:extLst>
                  </p:cNvPr>
                  <p:cNvSpPr txBox="1">
                    <a:spLocks/>
                  </p:cNvSpPr>
                  <p:nvPr/>
                </p:nvSpPr>
                <p:spPr>
                  <a:xfrm>
                    <a:off x="1272868" y="1729091"/>
                    <a:ext cx="2078075" cy="243600"/>
                  </a:xfrm>
                  <a:prstGeom prst="rect">
                    <a:avLst/>
                  </a:prstGeom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>
                    <a:lvl1pPr marL="228600" indent="-228600" algn="l" defTabSz="914400" rtl="0" eaLnBrk="1" latinLnBrk="0" hangingPunct="1">
                      <a:lnSpc>
                        <a:spcPct val="90000"/>
                      </a:lnSpc>
                      <a:spcBef>
                        <a:spcPts val="1000"/>
                      </a:spcBef>
                      <a:buFont typeface="Arial" panose="020B0604020202020204" pitchFamily="34" charset="0"/>
                      <a:buChar char="•"/>
                      <a:defRPr sz="2800" kern="1200">
                        <a:solidFill>
                          <a:schemeClr val="accent6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685800" indent="-228600" algn="l" defTabSz="914400" rtl="0" eaLnBrk="1" latinLnBrk="0" hangingPunct="1">
                      <a:lnSpc>
                        <a:spcPct val="90000"/>
                      </a:lnSpc>
                      <a:spcBef>
                        <a:spcPts val="500"/>
                      </a:spcBef>
                      <a:buFont typeface="Arial" panose="020B0604020202020204" pitchFamily="34" charset="0"/>
                      <a:buChar char="•"/>
                      <a:defRPr sz="2400" kern="1200">
                        <a:solidFill>
                          <a:schemeClr val="accent6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143000" indent="-228600" algn="l" defTabSz="914400" rtl="0" eaLnBrk="1" latinLnBrk="0" hangingPunct="1">
                      <a:lnSpc>
                        <a:spcPct val="90000"/>
                      </a:lnSpc>
                      <a:spcBef>
                        <a:spcPts val="500"/>
                      </a:spcBef>
                      <a:buFont typeface="Arial" panose="020B0604020202020204" pitchFamily="34" charset="0"/>
                      <a:buChar char="•"/>
                      <a:defRPr sz="2000" kern="1200">
                        <a:solidFill>
                          <a:schemeClr val="accent6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600200" indent="-228600" algn="l" defTabSz="914400" rtl="0" eaLnBrk="1" latinLnBrk="0" hangingPunct="1">
                      <a:lnSpc>
                        <a:spcPct val="90000"/>
                      </a:lnSpc>
                      <a:spcBef>
                        <a:spcPts val="500"/>
                      </a:spcBef>
                      <a:buFont typeface="Arial" panose="020B0604020202020204" pitchFamily="34" charset="0"/>
                      <a:buChar char="•"/>
                      <a:defRPr sz="1800" kern="1200">
                        <a:solidFill>
                          <a:schemeClr val="accent6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057400" indent="-228600" algn="l" defTabSz="914400" rtl="0" eaLnBrk="1" latinLnBrk="0" hangingPunct="1">
                      <a:lnSpc>
                        <a:spcPct val="90000"/>
                      </a:lnSpc>
                      <a:spcBef>
                        <a:spcPts val="500"/>
                      </a:spcBef>
                      <a:buFont typeface="Arial" panose="020B0604020202020204" pitchFamily="34" charset="0"/>
                      <a:buChar char="•"/>
                      <a:defRPr sz="1800" kern="1200">
                        <a:solidFill>
                          <a:schemeClr val="accent6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514600" indent="-228600" algn="l" defTabSz="914400" rtl="0" eaLnBrk="1" latinLnBrk="0" hangingPunct="1">
                      <a:lnSpc>
                        <a:spcPct val="90000"/>
                      </a:lnSpc>
                      <a:spcBef>
                        <a:spcPts val="500"/>
                      </a:spcBef>
                      <a:buFont typeface="Arial" panose="020B0604020202020204" pitchFamily="34" charset="0"/>
                      <a:buChar char="•"/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971800" indent="-228600" algn="l" defTabSz="914400" rtl="0" eaLnBrk="1" latinLnBrk="0" hangingPunct="1">
                      <a:lnSpc>
                        <a:spcPct val="90000"/>
                      </a:lnSpc>
                      <a:spcBef>
                        <a:spcPts val="500"/>
                      </a:spcBef>
                      <a:buFont typeface="Arial" panose="020B0604020202020204" pitchFamily="34" charset="0"/>
                      <a:buChar char="•"/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429000" indent="-228600" algn="l" defTabSz="914400" rtl="0" eaLnBrk="1" latinLnBrk="0" hangingPunct="1">
                      <a:lnSpc>
                        <a:spcPct val="90000"/>
                      </a:lnSpc>
                      <a:spcBef>
                        <a:spcPts val="500"/>
                      </a:spcBef>
                      <a:buFont typeface="Arial" panose="020B0604020202020204" pitchFamily="34" charset="0"/>
                      <a:buChar char="•"/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886200" indent="-228600" algn="l" defTabSz="914400" rtl="0" eaLnBrk="1" latinLnBrk="0" hangingPunct="1">
                      <a:lnSpc>
                        <a:spcPct val="90000"/>
                      </a:lnSpc>
                      <a:spcBef>
                        <a:spcPts val="500"/>
                      </a:spcBef>
                      <a:buFont typeface="Arial" panose="020B0604020202020204" pitchFamily="34" charset="0"/>
                      <a:buChar char="•"/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indent="0" eaLnBrk="0" fontAlgn="base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None/>
                    </a:pPr>
                    <a:r>
                      <a:rPr lang="en-CA" sz="1400" b="1" i="0" dirty="0">
                        <a:solidFill>
                          <a:schemeClr val="bg2"/>
                        </a:solidFill>
                        <a:effectLst/>
                        <a:cs typeface="Aparajita" panose="02020603050405020304" pitchFamily="18" charset="0"/>
                      </a:rPr>
                      <a:t>Lorem ipsum dolor</a:t>
                    </a:r>
                    <a:endParaRPr kumimoji="0" lang="en-US" altLang="en-US" sz="1400" b="1" i="0" u="none" strike="noStrike" cap="none" normalizeH="0" baseline="0" dirty="0">
                      <a:ln>
                        <a:noFill/>
                      </a:ln>
                      <a:solidFill>
                        <a:schemeClr val="bg2"/>
                      </a:solidFill>
                      <a:effectLst/>
                    </a:endParaRPr>
                  </a:p>
                </p:txBody>
              </p:sp>
            </p:grpSp>
          </p:grpSp>
        </p:grpSp>
        <p:grpSp>
          <p:nvGrpSpPr>
            <p:cNvPr id="7" name="Group 6">
              <a:extLst>
                <a:ext uri="{FF2B5EF4-FFF2-40B4-BE49-F238E27FC236}">
                  <a16:creationId xmlns:a16="http://schemas.microsoft.com/office/drawing/2014/main" id="{7DF6DE56-449E-FE68-CE51-AA9C3D5D7B90}"/>
                </a:ext>
              </a:extLst>
            </p:cNvPr>
            <p:cNvGrpSpPr/>
            <p:nvPr/>
          </p:nvGrpSpPr>
          <p:grpSpPr>
            <a:xfrm>
              <a:off x="6453627" y="1667397"/>
              <a:ext cx="5210214" cy="4515330"/>
              <a:chOff x="511856" y="1292319"/>
              <a:chExt cx="5210214" cy="4515330"/>
            </a:xfrm>
          </p:grpSpPr>
          <p:grpSp>
            <p:nvGrpSpPr>
              <p:cNvPr id="8" name="Group 7">
                <a:extLst>
                  <a:ext uri="{FF2B5EF4-FFF2-40B4-BE49-F238E27FC236}">
                    <a16:creationId xmlns:a16="http://schemas.microsoft.com/office/drawing/2014/main" id="{6ED9A87E-32DA-6A33-992F-CCAF956E0F66}"/>
                  </a:ext>
                </a:extLst>
              </p:cNvPr>
              <p:cNvGrpSpPr/>
              <p:nvPr/>
            </p:nvGrpSpPr>
            <p:grpSpPr>
              <a:xfrm>
                <a:off x="511856" y="1292319"/>
                <a:ext cx="5210214" cy="1366018"/>
                <a:chOff x="1527895" y="2770382"/>
                <a:chExt cx="5210214" cy="1366018"/>
              </a:xfrm>
            </p:grpSpPr>
            <p:sp>
              <p:nvSpPr>
                <p:cNvPr id="23" name="Google Shape;4822;p73">
                  <a:extLst>
                    <a:ext uri="{FF2B5EF4-FFF2-40B4-BE49-F238E27FC236}">
                      <a16:creationId xmlns:a16="http://schemas.microsoft.com/office/drawing/2014/main" id="{10991D43-A209-E1AC-B8E1-77EB4D546ED6}"/>
                    </a:ext>
                  </a:extLst>
                </p:cNvPr>
                <p:cNvSpPr txBox="1">
                  <a:spLocks/>
                </p:cNvSpPr>
                <p:nvPr/>
              </p:nvSpPr>
              <p:spPr>
                <a:xfrm>
                  <a:off x="2364512" y="3445445"/>
                  <a:ext cx="4373597" cy="690955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>
                  <a:defPPr marR="0" lvl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</a:defPPr>
                  <a:lvl1pPr marL="457200" marR="0" lvl="0" indent="-317500" algn="ctr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Open Sans"/>
                    <a:buNone/>
                    <a:defRPr sz="1400" b="0" i="0" u="none" strike="noStrike" cap="none">
                      <a:solidFill>
                        <a:schemeClr val="dk1"/>
                      </a:solidFill>
                      <a:latin typeface="Open Sans"/>
                      <a:ea typeface="Open Sans"/>
                      <a:cs typeface="Open Sans"/>
                      <a:sym typeface="Open Sans"/>
                    </a:defRPr>
                  </a:lvl1pPr>
                  <a:lvl2pPr marL="914400" marR="0" lvl="1" indent="-317500" algn="ctr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Open Sans"/>
                    <a:buNone/>
                    <a:defRPr sz="1400" b="0" i="0" u="none" strike="noStrike" cap="none">
                      <a:solidFill>
                        <a:schemeClr val="dk1"/>
                      </a:solidFill>
                      <a:latin typeface="Open Sans"/>
                      <a:ea typeface="Open Sans"/>
                      <a:cs typeface="Open Sans"/>
                      <a:sym typeface="Open Sans"/>
                    </a:defRPr>
                  </a:lvl2pPr>
                  <a:lvl3pPr marL="1371600" marR="0" lvl="2" indent="-317500" algn="ctr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Open Sans"/>
                    <a:buNone/>
                    <a:defRPr sz="1400" b="0" i="0" u="none" strike="noStrike" cap="none">
                      <a:solidFill>
                        <a:schemeClr val="dk1"/>
                      </a:solidFill>
                      <a:latin typeface="Open Sans"/>
                      <a:ea typeface="Open Sans"/>
                      <a:cs typeface="Open Sans"/>
                      <a:sym typeface="Open Sans"/>
                    </a:defRPr>
                  </a:lvl3pPr>
                  <a:lvl4pPr marL="1828800" marR="0" lvl="3" indent="-317500" algn="ctr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Open Sans"/>
                    <a:buNone/>
                    <a:defRPr sz="1400" b="0" i="0" u="none" strike="noStrike" cap="none">
                      <a:solidFill>
                        <a:schemeClr val="dk1"/>
                      </a:solidFill>
                      <a:latin typeface="Open Sans"/>
                      <a:ea typeface="Open Sans"/>
                      <a:cs typeface="Open Sans"/>
                      <a:sym typeface="Open Sans"/>
                    </a:defRPr>
                  </a:lvl4pPr>
                  <a:lvl5pPr marL="2286000" marR="0" lvl="4" indent="-317500" algn="ctr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Open Sans"/>
                    <a:buNone/>
                    <a:defRPr sz="1400" b="0" i="0" u="none" strike="noStrike" cap="none">
                      <a:solidFill>
                        <a:schemeClr val="dk1"/>
                      </a:solidFill>
                      <a:latin typeface="Open Sans"/>
                      <a:ea typeface="Open Sans"/>
                      <a:cs typeface="Open Sans"/>
                      <a:sym typeface="Open Sans"/>
                    </a:defRPr>
                  </a:lvl5pPr>
                  <a:lvl6pPr marL="2743200" marR="0" lvl="5" indent="-317500" algn="ctr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Open Sans"/>
                    <a:buNone/>
                    <a:defRPr sz="1400" b="0" i="0" u="none" strike="noStrike" cap="none">
                      <a:solidFill>
                        <a:schemeClr val="dk1"/>
                      </a:solidFill>
                      <a:latin typeface="Open Sans"/>
                      <a:ea typeface="Open Sans"/>
                      <a:cs typeface="Open Sans"/>
                      <a:sym typeface="Open Sans"/>
                    </a:defRPr>
                  </a:lvl6pPr>
                  <a:lvl7pPr marL="3200400" marR="0" lvl="6" indent="-317500" algn="ctr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Open Sans"/>
                    <a:buNone/>
                    <a:defRPr sz="1400" b="0" i="0" u="none" strike="noStrike" cap="none">
                      <a:solidFill>
                        <a:schemeClr val="dk1"/>
                      </a:solidFill>
                      <a:latin typeface="Open Sans"/>
                      <a:ea typeface="Open Sans"/>
                      <a:cs typeface="Open Sans"/>
                      <a:sym typeface="Open Sans"/>
                    </a:defRPr>
                  </a:lvl7pPr>
                  <a:lvl8pPr marL="3657600" marR="0" lvl="7" indent="-317500" algn="ctr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Open Sans"/>
                    <a:buNone/>
                    <a:defRPr sz="1400" b="0" i="0" u="none" strike="noStrike" cap="none">
                      <a:solidFill>
                        <a:schemeClr val="dk1"/>
                      </a:solidFill>
                      <a:latin typeface="Open Sans"/>
                      <a:ea typeface="Open Sans"/>
                      <a:cs typeface="Open Sans"/>
                      <a:sym typeface="Open Sans"/>
                    </a:defRPr>
                  </a:lvl8pPr>
                  <a:lvl9pPr marL="4114800" marR="0" lvl="8" indent="-317500" algn="ctr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Open Sans"/>
                    <a:buNone/>
                    <a:defRPr sz="1400" b="0" i="0" u="none" strike="noStrike" cap="none">
                      <a:solidFill>
                        <a:schemeClr val="dk1"/>
                      </a:solidFill>
                      <a:latin typeface="Open Sans"/>
                      <a:ea typeface="Open Sans"/>
                      <a:cs typeface="Open Sans"/>
                      <a:sym typeface="Open San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lang="en-CA" sz="1100" b="0" i="0" dirty="0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Lorem ipsum dolor sit </a:t>
                  </a:r>
                  <a:r>
                    <a:rPr lang="en-CA" sz="1100" b="0" i="0" dirty="0" err="1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amet</a:t>
                  </a:r>
                  <a:r>
                    <a:rPr lang="en-CA" sz="1100" b="0" i="0" dirty="0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, </a:t>
                  </a:r>
                  <a:r>
                    <a:rPr lang="en-CA" sz="1100" b="0" i="0" dirty="0" err="1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consectetur</a:t>
                  </a:r>
                  <a:r>
                    <a:rPr lang="en-CA" sz="1100" b="0" i="0" dirty="0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 </a:t>
                  </a:r>
                  <a:r>
                    <a:rPr lang="en-CA" sz="1100" b="0" i="0" dirty="0" err="1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adipiscing</a:t>
                  </a:r>
                  <a:r>
                    <a:rPr lang="en-CA" sz="1100" b="0" i="0" dirty="0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 </a:t>
                  </a:r>
                  <a:r>
                    <a:rPr lang="en-CA" sz="1100" b="0" i="0" dirty="0" err="1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elit</a:t>
                  </a:r>
                  <a:r>
                    <a:rPr lang="en-CA" sz="1100" b="0" i="0" dirty="0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, sed do </a:t>
                  </a:r>
                  <a:r>
                    <a:rPr lang="en-CA" sz="1100" b="0" i="0" dirty="0" err="1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eiusmod</a:t>
                  </a:r>
                  <a:r>
                    <a:rPr lang="en-CA" sz="1100" b="0" i="0" dirty="0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 </a:t>
                  </a:r>
                  <a:r>
                    <a:rPr lang="en-CA" sz="1100" b="0" i="0" dirty="0" err="1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tempor</a:t>
                  </a:r>
                  <a:r>
                    <a:rPr lang="en-CA" sz="1100" b="0" i="0" dirty="0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 </a:t>
                  </a:r>
                  <a:r>
                    <a:rPr lang="en-CA" sz="1100" b="0" i="0" dirty="0" err="1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incididunt</a:t>
                  </a:r>
                  <a:r>
                    <a:rPr lang="en-CA" sz="1100" b="0" i="0" dirty="0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 </a:t>
                  </a:r>
                  <a:r>
                    <a:rPr lang="en-CA" sz="1100" b="0" i="0" dirty="0" err="1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ut</a:t>
                  </a:r>
                  <a:r>
                    <a:rPr lang="en-CA" sz="1100" b="0" i="0" dirty="0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 labore et dolore magna </a:t>
                  </a:r>
                  <a:r>
                    <a:rPr lang="en-CA" sz="1100" b="0" i="0" dirty="0" err="1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aliqua</a:t>
                  </a:r>
                  <a:r>
                    <a:rPr lang="en-CA" sz="1100" b="0" i="0" dirty="0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. Ut </a:t>
                  </a:r>
                  <a:r>
                    <a:rPr lang="en-CA" sz="1100" b="0" i="0" dirty="0" err="1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enim</a:t>
                  </a:r>
                  <a:r>
                    <a:rPr lang="en-CA" sz="1100" b="0" i="0" dirty="0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 ad minim </a:t>
                  </a:r>
                  <a:r>
                    <a:rPr lang="en-CA" sz="1100" b="0" i="0" dirty="0" err="1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veniam</a:t>
                  </a:r>
                  <a:r>
                    <a:rPr lang="en-CA" sz="1100" b="0" i="0" dirty="0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, </a:t>
                  </a:r>
                  <a:r>
                    <a:rPr lang="en-CA" sz="1100" b="0" i="0" dirty="0" err="1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quis</a:t>
                  </a:r>
                  <a:r>
                    <a:rPr lang="en-CA" sz="1100" b="0" i="0" dirty="0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 </a:t>
                  </a:r>
                  <a:r>
                    <a:rPr lang="en-CA" sz="1100" b="0" i="0" dirty="0" err="1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nostrud</a:t>
                  </a:r>
                  <a:r>
                    <a:rPr lang="en-CA" sz="1100" b="0" i="0" dirty="0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 exercitation.</a:t>
                  </a:r>
                  <a:endParaRPr kumimoji="0" lang="en-CA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2"/>
                    </a:solidFill>
                    <a:effectLst/>
                    <a:uLnTx/>
                    <a:uFillTx/>
                    <a:latin typeface="+mn-lt"/>
                    <a:ea typeface="Cambria" panose="02040503050406030204" pitchFamily="18" charset="0"/>
                    <a:cs typeface="Arial" panose="020B0604020202020204" pitchFamily="34" charset="0"/>
                  </a:endParaRPr>
                </a:p>
              </p:txBody>
            </p:sp>
            <p:grpSp>
              <p:nvGrpSpPr>
                <p:cNvPr id="24" name="Group 23">
                  <a:extLst>
                    <a:ext uri="{FF2B5EF4-FFF2-40B4-BE49-F238E27FC236}">
                      <a16:creationId xmlns:a16="http://schemas.microsoft.com/office/drawing/2014/main" id="{1E919747-715E-770A-E19A-F07FBCDF9C67}"/>
                    </a:ext>
                  </a:extLst>
                </p:cNvPr>
                <p:cNvGrpSpPr/>
                <p:nvPr/>
              </p:nvGrpSpPr>
              <p:grpSpPr>
                <a:xfrm>
                  <a:off x="1527895" y="2770382"/>
                  <a:ext cx="2906075" cy="828000"/>
                  <a:chOff x="444868" y="1359465"/>
                  <a:chExt cx="2906075" cy="828000"/>
                </a:xfrm>
              </p:grpSpPr>
              <p:sp>
                <p:nvSpPr>
                  <p:cNvPr id="25" name="Google Shape;4547;p70">
                    <a:extLst>
                      <a:ext uri="{FF2B5EF4-FFF2-40B4-BE49-F238E27FC236}">
                        <a16:creationId xmlns:a16="http://schemas.microsoft.com/office/drawing/2014/main" id="{BAB90ABF-784D-3EB8-41E6-69D8295988D9}"/>
                      </a:ext>
                    </a:extLst>
                  </p:cNvPr>
                  <p:cNvSpPr/>
                  <p:nvPr/>
                </p:nvSpPr>
                <p:spPr>
                  <a:xfrm>
                    <a:off x="444868" y="1359465"/>
                    <a:ext cx="828000" cy="828000"/>
                  </a:xfrm>
                  <a:prstGeom prst="ellipse">
                    <a:avLst/>
                  </a:pr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000">
                      <a:solidFill>
                        <a:schemeClr val="bg2"/>
                      </a:solidFill>
                    </a:endParaRPr>
                  </a:p>
                </p:txBody>
              </p:sp>
              <p:sp>
                <p:nvSpPr>
                  <p:cNvPr id="26" name="Google Shape;4548;p70">
                    <a:hlinkClick r:id="rId2" action="ppaction://hlinksldjump"/>
                    <a:extLst>
                      <a:ext uri="{FF2B5EF4-FFF2-40B4-BE49-F238E27FC236}">
                        <a16:creationId xmlns:a16="http://schemas.microsoft.com/office/drawing/2014/main" id="{AD038F27-2FB8-AFD0-5B9B-95E0B2AEFA95}"/>
                      </a:ext>
                    </a:extLst>
                  </p:cNvPr>
                  <p:cNvSpPr/>
                  <p:nvPr/>
                </p:nvSpPr>
                <p:spPr>
                  <a:xfrm>
                    <a:off x="1272868" y="1982716"/>
                    <a:ext cx="1892043" cy="45719"/>
                  </a:xfrm>
                  <a:prstGeom prst="rect">
                    <a:avLst/>
                  </a:pr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100">
                      <a:solidFill>
                        <a:schemeClr val="bg2"/>
                      </a:solidFill>
                    </a:endParaRPr>
                  </a:p>
                </p:txBody>
              </p:sp>
              <p:sp>
                <p:nvSpPr>
                  <p:cNvPr id="27" name="Google Shape;4550;p70">
                    <a:extLst>
                      <a:ext uri="{FF2B5EF4-FFF2-40B4-BE49-F238E27FC236}">
                        <a16:creationId xmlns:a16="http://schemas.microsoft.com/office/drawing/2014/main" id="{CEA6DBEF-EE4D-21B8-92CF-17F3BED53133}"/>
                      </a:ext>
                    </a:extLst>
                  </p:cNvPr>
                  <p:cNvSpPr txBox="1">
                    <a:spLocks/>
                  </p:cNvSpPr>
                  <p:nvPr/>
                </p:nvSpPr>
                <p:spPr>
                  <a:xfrm>
                    <a:off x="469702" y="1573216"/>
                    <a:ext cx="778333" cy="409500"/>
                  </a:xfrm>
                  <a:prstGeom prst="rect">
                    <a:avLst/>
                  </a:prstGeom>
                </p:spPr>
                <p:txBody>
                  <a:bodyPr spcFirstLastPara="1" vert="horz" wrap="square" lIns="91425" tIns="91425" rIns="91425" bIns="91425" rtlCol="0" anchor="ctr" anchorCtr="0">
                    <a:noAutofit/>
                  </a:bodyPr>
                  <a:lstStyle>
                    <a:lvl1pPr algn="l" defTabSz="914400" rtl="0" eaLnBrk="1" latinLnBrk="0" hangingPunct="1">
                      <a:lnSpc>
                        <a:spcPct val="90000"/>
                      </a:lnSpc>
                      <a:spcBef>
                        <a:spcPct val="0"/>
                      </a:spcBef>
                      <a:buNone/>
                      <a:defRPr sz="3200" b="1" kern="1200">
                        <a:solidFill>
                          <a:schemeClr val="accent6"/>
                        </a:solidFill>
                        <a:latin typeface="+mj-lt"/>
                        <a:ea typeface="+mj-ea"/>
                        <a:cs typeface="+mj-cs"/>
                      </a:defRPr>
                    </a:lvl1pPr>
                  </a:lstStyle>
                  <a:p>
                    <a:pPr algn="ctr">
                      <a:spcBef>
                        <a:spcPts val="0"/>
                      </a:spcBef>
                    </a:pPr>
                    <a:r>
                      <a:rPr lang="en" sz="2400" dirty="0">
                        <a:solidFill>
                          <a:schemeClr val="bg2"/>
                        </a:solidFill>
                      </a:rPr>
                      <a:t>04</a:t>
                    </a:r>
                  </a:p>
                </p:txBody>
              </p:sp>
              <p:sp>
                <p:nvSpPr>
                  <p:cNvPr id="28" name="Google Shape;4563;p70">
                    <a:extLst>
                      <a:ext uri="{FF2B5EF4-FFF2-40B4-BE49-F238E27FC236}">
                        <a16:creationId xmlns:a16="http://schemas.microsoft.com/office/drawing/2014/main" id="{04FA282E-A714-B319-84EA-1D24699A5243}"/>
                      </a:ext>
                    </a:extLst>
                  </p:cNvPr>
                  <p:cNvSpPr txBox="1">
                    <a:spLocks/>
                  </p:cNvSpPr>
                  <p:nvPr/>
                </p:nvSpPr>
                <p:spPr>
                  <a:xfrm>
                    <a:off x="1272868" y="1729091"/>
                    <a:ext cx="2078075" cy="243600"/>
                  </a:xfrm>
                  <a:prstGeom prst="rect">
                    <a:avLst/>
                  </a:prstGeom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>
                    <a:lvl1pPr marL="228600" indent="-228600" algn="l" defTabSz="914400" rtl="0" eaLnBrk="1" latinLnBrk="0" hangingPunct="1">
                      <a:lnSpc>
                        <a:spcPct val="90000"/>
                      </a:lnSpc>
                      <a:spcBef>
                        <a:spcPts val="1000"/>
                      </a:spcBef>
                      <a:buFont typeface="Arial" panose="020B0604020202020204" pitchFamily="34" charset="0"/>
                      <a:buChar char="•"/>
                      <a:defRPr sz="2800" kern="1200">
                        <a:solidFill>
                          <a:schemeClr val="accent6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685800" indent="-228600" algn="l" defTabSz="914400" rtl="0" eaLnBrk="1" latinLnBrk="0" hangingPunct="1">
                      <a:lnSpc>
                        <a:spcPct val="90000"/>
                      </a:lnSpc>
                      <a:spcBef>
                        <a:spcPts val="500"/>
                      </a:spcBef>
                      <a:buFont typeface="Arial" panose="020B0604020202020204" pitchFamily="34" charset="0"/>
                      <a:buChar char="•"/>
                      <a:defRPr sz="2400" kern="1200">
                        <a:solidFill>
                          <a:schemeClr val="accent6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143000" indent="-228600" algn="l" defTabSz="914400" rtl="0" eaLnBrk="1" latinLnBrk="0" hangingPunct="1">
                      <a:lnSpc>
                        <a:spcPct val="90000"/>
                      </a:lnSpc>
                      <a:spcBef>
                        <a:spcPts val="500"/>
                      </a:spcBef>
                      <a:buFont typeface="Arial" panose="020B0604020202020204" pitchFamily="34" charset="0"/>
                      <a:buChar char="•"/>
                      <a:defRPr sz="2000" kern="1200">
                        <a:solidFill>
                          <a:schemeClr val="accent6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600200" indent="-228600" algn="l" defTabSz="914400" rtl="0" eaLnBrk="1" latinLnBrk="0" hangingPunct="1">
                      <a:lnSpc>
                        <a:spcPct val="90000"/>
                      </a:lnSpc>
                      <a:spcBef>
                        <a:spcPts val="500"/>
                      </a:spcBef>
                      <a:buFont typeface="Arial" panose="020B0604020202020204" pitchFamily="34" charset="0"/>
                      <a:buChar char="•"/>
                      <a:defRPr sz="1800" kern="1200">
                        <a:solidFill>
                          <a:schemeClr val="accent6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057400" indent="-228600" algn="l" defTabSz="914400" rtl="0" eaLnBrk="1" latinLnBrk="0" hangingPunct="1">
                      <a:lnSpc>
                        <a:spcPct val="90000"/>
                      </a:lnSpc>
                      <a:spcBef>
                        <a:spcPts val="500"/>
                      </a:spcBef>
                      <a:buFont typeface="Arial" panose="020B0604020202020204" pitchFamily="34" charset="0"/>
                      <a:buChar char="•"/>
                      <a:defRPr sz="1800" kern="1200">
                        <a:solidFill>
                          <a:schemeClr val="accent6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514600" indent="-228600" algn="l" defTabSz="914400" rtl="0" eaLnBrk="1" latinLnBrk="0" hangingPunct="1">
                      <a:lnSpc>
                        <a:spcPct val="90000"/>
                      </a:lnSpc>
                      <a:spcBef>
                        <a:spcPts val="500"/>
                      </a:spcBef>
                      <a:buFont typeface="Arial" panose="020B0604020202020204" pitchFamily="34" charset="0"/>
                      <a:buChar char="•"/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971800" indent="-228600" algn="l" defTabSz="914400" rtl="0" eaLnBrk="1" latinLnBrk="0" hangingPunct="1">
                      <a:lnSpc>
                        <a:spcPct val="90000"/>
                      </a:lnSpc>
                      <a:spcBef>
                        <a:spcPts val="500"/>
                      </a:spcBef>
                      <a:buFont typeface="Arial" panose="020B0604020202020204" pitchFamily="34" charset="0"/>
                      <a:buChar char="•"/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429000" indent="-228600" algn="l" defTabSz="914400" rtl="0" eaLnBrk="1" latinLnBrk="0" hangingPunct="1">
                      <a:lnSpc>
                        <a:spcPct val="90000"/>
                      </a:lnSpc>
                      <a:spcBef>
                        <a:spcPts val="500"/>
                      </a:spcBef>
                      <a:buFont typeface="Arial" panose="020B0604020202020204" pitchFamily="34" charset="0"/>
                      <a:buChar char="•"/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886200" indent="-228600" algn="l" defTabSz="914400" rtl="0" eaLnBrk="1" latinLnBrk="0" hangingPunct="1">
                      <a:lnSpc>
                        <a:spcPct val="90000"/>
                      </a:lnSpc>
                      <a:spcBef>
                        <a:spcPts val="500"/>
                      </a:spcBef>
                      <a:buFont typeface="Arial" panose="020B0604020202020204" pitchFamily="34" charset="0"/>
                      <a:buChar char="•"/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indent="0" eaLnBrk="0" fontAlgn="base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None/>
                    </a:pPr>
                    <a:r>
                      <a:rPr lang="en-CA" sz="1400" b="1" i="0" dirty="0">
                        <a:solidFill>
                          <a:schemeClr val="bg2"/>
                        </a:solidFill>
                        <a:effectLst/>
                        <a:cs typeface="Aparajita" panose="02020603050405020304" pitchFamily="18" charset="0"/>
                      </a:rPr>
                      <a:t>Lorem ipsum dolor</a:t>
                    </a:r>
                    <a:endParaRPr kumimoji="0" lang="en-US" altLang="en-US" sz="1400" b="1" i="0" u="none" strike="noStrike" cap="none" normalizeH="0" baseline="0" dirty="0">
                      <a:ln>
                        <a:noFill/>
                      </a:ln>
                      <a:solidFill>
                        <a:schemeClr val="bg2"/>
                      </a:solidFill>
                      <a:effectLst/>
                    </a:endParaRPr>
                  </a:p>
                </p:txBody>
              </p:sp>
            </p:grpSp>
          </p:grpSp>
          <p:grpSp>
            <p:nvGrpSpPr>
              <p:cNvPr id="9" name="Group 8">
                <a:extLst>
                  <a:ext uri="{FF2B5EF4-FFF2-40B4-BE49-F238E27FC236}">
                    <a16:creationId xmlns:a16="http://schemas.microsoft.com/office/drawing/2014/main" id="{B2D1F9CF-B9C4-2E20-E788-A960D71A22D5}"/>
                  </a:ext>
                </a:extLst>
              </p:cNvPr>
              <p:cNvGrpSpPr/>
              <p:nvPr/>
            </p:nvGrpSpPr>
            <p:grpSpPr>
              <a:xfrm>
                <a:off x="511856" y="2866975"/>
                <a:ext cx="5210214" cy="1366018"/>
                <a:chOff x="1527895" y="2770382"/>
                <a:chExt cx="5210214" cy="1366018"/>
              </a:xfrm>
            </p:grpSpPr>
            <p:sp>
              <p:nvSpPr>
                <p:cNvPr id="17" name="Google Shape;4822;p73">
                  <a:extLst>
                    <a:ext uri="{FF2B5EF4-FFF2-40B4-BE49-F238E27FC236}">
                      <a16:creationId xmlns:a16="http://schemas.microsoft.com/office/drawing/2014/main" id="{892AD5C1-A3BA-1803-CE57-6CF9C56EE9B4}"/>
                    </a:ext>
                  </a:extLst>
                </p:cNvPr>
                <p:cNvSpPr txBox="1">
                  <a:spLocks/>
                </p:cNvSpPr>
                <p:nvPr/>
              </p:nvSpPr>
              <p:spPr>
                <a:xfrm>
                  <a:off x="2364512" y="3445445"/>
                  <a:ext cx="4373597" cy="690955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>
                  <a:defPPr marR="0" lvl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</a:defPPr>
                  <a:lvl1pPr marL="457200" marR="0" lvl="0" indent="-317500" algn="ctr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Open Sans"/>
                    <a:buNone/>
                    <a:defRPr sz="1400" b="0" i="0" u="none" strike="noStrike" cap="none">
                      <a:solidFill>
                        <a:schemeClr val="dk1"/>
                      </a:solidFill>
                      <a:latin typeface="Open Sans"/>
                      <a:ea typeface="Open Sans"/>
                      <a:cs typeface="Open Sans"/>
                      <a:sym typeface="Open Sans"/>
                    </a:defRPr>
                  </a:lvl1pPr>
                  <a:lvl2pPr marL="914400" marR="0" lvl="1" indent="-317500" algn="ctr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Open Sans"/>
                    <a:buNone/>
                    <a:defRPr sz="1400" b="0" i="0" u="none" strike="noStrike" cap="none">
                      <a:solidFill>
                        <a:schemeClr val="dk1"/>
                      </a:solidFill>
                      <a:latin typeface="Open Sans"/>
                      <a:ea typeface="Open Sans"/>
                      <a:cs typeface="Open Sans"/>
                      <a:sym typeface="Open Sans"/>
                    </a:defRPr>
                  </a:lvl2pPr>
                  <a:lvl3pPr marL="1371600" marR="0" lvl="2" indent="-317500" algn="ctr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Open Sans"/>
                    <a:buNone/>
                    <a:defRPr sz="1400" b="0" i="0" u="none" strike="noStrike" cap="none">
                      <a:solidFill>
                        <a:schemeClr val="dk1"/>
                      </a:solidFill>
                      <a:latin typeface="Open Sans"/>
                      <a:ea typeface="Open Sans"/>
                      <a:cs typeface="Open Sans"/>
                      <a:sym typeface="Open Sans"/>
                    </a:defRPr>
                  </a:lvl3pPr>
                  <a:lvl4pPr marL="1828800" marR="0" lvl="3" indent="-317500" algn="ctr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Open Sans"/>
                    <a:buNone/>
                    <a:defRPr sz="1400" b="0" i="0" u="none" strike="noStrike" cap="none">
                      <a:solidFill>
                        <a:schemeClr val="dk1"/>
                      </a:solidFill>
                      <a:latin typeface="Open Sans"/>
                      <a:ea typeface="Open Sans"/>
                      <a:cs typeface="Open Sans"/>
                      <a:sym typeface="Open Sans"/>
                    </a:defRPr>
                  </a:lvl4pPr>
                  <a:lvl5pPr marL="2286000" marR="0" lvl="4" indent="-317500" algn="ctr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Open Sans"/>
                    <a:buNone/>
                    <a:defRPr sz="1400" b="0" i="0" u="none" strike="noStrike" cap="none">
                      <a:solidFill>
                        <a:schemeClr val="dk1"/>
                      </a:solidFill>
                      <a:latin typeface="Open Sans"/>
                      <a:ea typeface="Open Sans"/>
                      <a:cs typeface="Open Sans"/>
                      <a:sym typeface="Open Sans"/>
                    </a:defRPr>
                  </a:lvl5pPr>
                  <a:lvl6pPr marL="2743200" marR="0" lvl="5" indent="-317500" algn="ctr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Open Sans"/>
                    <a:buNone/>
                    <a:defRPr sz="1400" b="0" i="0" u="none" strike="noStrike" cap="none">
                      <a:solidFill>
                        <a:schemeClr val="dk1"/>
                      </a:solidFill>
                      <a:latin typeface="Open Sans"/>
                      <a:ea typeface="Open Sans"/>
                      <a:cs typeface="Open Sans"/>
                      <a:sym typeface="Open Sans"/>
                    </a:defRPr>
                  </a:lvl6pPr>
                  <a:lvl7pPr marL="3200400" marR="0" lvl="6" indent="-317500" algn="ctr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Open Sans"/>
                    <a:buNone/>
                    <a:defRPr sz="1400" b="0" i="0" u="none" strike="noStrike" cap="none">
                      <a:solidFill>
                        <a:schemeClr val="dk1"/>
                      </a:solidFill>
                      <a:latin typeface="Open Sans"/>
                      <a:ea typeface="Open Sans"/>
                      <a:cs typeface="Open Sans"/>
                      <a:sym typeface="Open Sans"/>
                    </a:defRPr>
                  </a:lvl7pPr>
                  <a:lvl8pPr marL="3657600" marR="0" lvl="7" indent="-317500" algn="ctr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Open Sans"/>
                    <a:buNone/>
                    <a:defRPr sz="1400" b="0" i="0" u="none" strike="noStrike" cap="none">
                      <a:solidFill>
                        <a:schemeClr val="dk1"/>
                      </a:solidFill>
                      <a:latin typeface="Open Sans"/>
                      <a:ea typeface="Open Sans"/>
                      <a:cs typeface="Open Sans"/>
                      <a:sym typeface="Open Sans"/>
                    </a:defRPr>
                  </a:lvl8pPr>
                  <a:lvl9pPr marL="4114800" marR="0" lvl="8" indent="-317500" algn="ctr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Open Sans"/>
                    <a:buNone/>
                    <a:defRPr sz="1400" b="0" i="0" u="none" strike="noStrike" cap="none">
                      <a:solidFill>
                        <a:schemeClr val="dk1"/>
                      </a:solidFill>
                      <a:latin typeface="Open Sans"/>
                      <a:ea typeface="Open Sans"/>
                      <a:cs typeface="Open Sans"/>
                      <a:sym typeface="Open San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lang="en-CA" sz="1100" b="0" i="0" dirty="0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Lorem ipsum dolor sit </a:t>
                  </a:r>
                  <a:r>
                    <a:rPr lang="en-CA" sz="1100" b="0" i="0" dirty="0" err="1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amet</a:t>
                  </a:r>
                  <a:r>
                    <a:rPr lang="en-CA" sz="1100" b="0" i="0" dirty="0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, </a:t>
                  </a:r>
                  <a:r>
                    <a:rPr lang="en-CA" sz="1100" b="0" i="0" dirty="0" err="1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consectetur</a:t>
                  </a:r>
                  <a:r>
                    <a:rPr lang="en-CA" sz="1100" b="0" i="0" dirty="0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 </a:t>
                  </a:r>
                  <a:r>
                    <a:rPr lang="en-CA" sz="1100" b="0" i="0" dirty="0" err="1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adipiscing</a:t>
                  </a:r>
                  <a:r>
                    <a:rPr lang="en-CA" sz="1100" b="0" i="0" dirty="0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 </a:t>
                  </a:r>
                  <a:r>
                    <a:rPr lang="en-CA" sz="1100" b="0" i="0" dirty="0" err="1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elit</a:t>
                  </a:r>
                  <a:r>
                    <a:rPr lang="en-CA" sz="1100" b="0" i="0" dirty="0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, sed do </a:t>
                  </a:r>
                  <a:r>
                    <a:rPr lang="en-CA" sz="1100" b="0" i="0" dirty="0" err="1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eiusmod</a:t>
                  </a:r>
                  <a:r>
                    <a:rPr lang="en-CA" sz="1100" b="0" i="0" dirty="0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 </a:t>
                  </a:r>
                  <a:r>
                    <a:rPr lang="en-CA" sz="1100" b="0" i="0" dirty="0" err="1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tempor</a:t>
                  </a:r>
                  <a:r>
                    <a:rPr lang="en-CA" sz="1100" b="0" i="0" dirty="0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 </a:t>
                  </a:r>
                  <a:r>
                    <a:rPr lang="en-CA" sz="1100" b="0" i="0" dirty="0" err="1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incididunt</a:t>
                  </a:r>
                  <a:r>
                    <a:rPr lang="en-CA" sz="1100" b="0" i="0" dirty="0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 </a:t>
                  </a:r>
                  <a:r>
                    <a:rPr lang="en-CA" sz="1100" b="0" i="0" dirty="0" err="1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ut</a:t>
                  </a:r>
                  <a:r>
                    <a:rPr lang="en-CA" sz="1100" b="0" i="0" dirty="0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 labore et dolore magna </a:t>
                  </a:r>
                  <a:r>
                    <a:rPr lang="en-CA" sz="1100" b="0" i="0" dirty="0" err="1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aliqua</a:t>
                  </a:r>
                  <a:r>
                    <a:rPr lang="en-CA" sz="1100" b="0" i="0" dirty="0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. Ut </a:t>
                  </a:r>
                  <a:r>
                    <a:rPr lang="en-CA" sz="1100" b="0" i="0" dirty="0" err="1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enim</a:t>
                  </a:r>
                  <a:r>
                    <a:rPr lang="en-CA" sz="1100" b="0" i="0" dirty="0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 ad minim </a:t>
                  </a:r>
                  <a:r>
                    <a:rPr lang="en-CA" sz="1100" b="0" i="0" dirty="0" err="1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veniam</a:t>
                  </a:r>
                  <a:r>
                    <a:rPr lang="en-CA" sz="1100" b="0" i="0" dirty="0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, </a:t>
                  </a:r>
                  <a:r>
                    <a:rPr lang="en-CA" sz="1100" b="0" i="0" dirty="0" err="1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quis</a:t>
                  </a:r>
                  <a:r>
                    <a:rPr lang="en-CA" sz="1100" b="0" i="0" dirty="0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 </a:t>
                  </a:r>
                  <a:r>
                    <a:rPr lang="en-CA" sz="1100" b="0" i="0" dirty="0" err="1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nostrud</a:t>
                  </a:r>
                  <a:r>
                    <a:rPr lang="en-CA" sz="1100" b="0" i="0" dirty="0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 exercitation.</a:t>
                  </a:r>
                  <a:endParaRPr kumimoji="0" lang="en-CA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2"/>
                    </a:solidFill>
                    <a:effectLst/>
                    <a:uLnTx/>
                    <a:uFillTx/>
                    <a:latin typeface="+mn-lt"/>
                    <a:ea typeface="Cambria" panose="02040503050406030204" pitchFamily="18" charset="0"/>
                    <a:cs typeface="Arial" panose="020B0604020202020204" pitchFamily="34" charset="0"/>
                  </a:endParaRPr>
                </a:p>
              </p:txBody>
            </p:sp>
            <p:grpSp>
              <p:nvGrpSpPr>
                <p:cNvPr id="18" name="Group 17">
                  <a:extLst>
                    <a:ext uri="{FF2B5EF4-FFF2-40B4-BE49-F238E27FC236}">
                      <a16:creationId xmlns:a16="http://schemas.microsoft.com/office/drawing/2014/main" id="{3C199AB3-3980-CAD0-DCF4-704E7E0C809A}"/>
                    </a:ext>
                  </a:extLst>
                </p:cNvPr>
                <p:cNvGrpSpPr/>
                <p:nvPr/>
              </p:nvGrpSpPr>
              <p:grpSpPr>
                <a:xfrm>
                  <a:off x="1527895" y="2770382"/>
                  <a:ext cx="2906075" cy="828000"/>
                  <a:chOff x="444868" y="1359465"/>
                  <a:chExt cx="2906075" cy="828000"/>
                </a:xfrm>
              </p:grpSpPr>
              <p:sp>
                <p:nvSpPr>
                  <p:cNvPr id="19" name="Google Shape;4547;p70">
                    <a:extLst>
                      <a:ext uri="{FF2B5EF4-FFF2-40B4-BE49-F238E27FC236}">
                        <a16:creationId xmlns:a16="http://schemas.microsoft.com/office/drawing/2014/main" id="{CA42A7B4-2864-5761-A0CE-725540F9F82C}"/>
                      </a:ext>
                    </a:extLst>
                  </p:cNvPr>
                  <p:cNvSpPr/>
                  <p:nvPr/>
                </p:nvSpPr>
                <p:spPr>
                  <a:xfrm>
                    <a:off x="444868" y="1359465"/>
                    <a:ext cx="828000" cy="828000"/>
                  </a:xfrm>
                  <a:prstGeom prst="ellipse">
                    <a:avLst/>
                  </a:pr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000">
                      <a:solidFill>
                        <a:schemeClr val="bg2"/>
                      </a:solidFill>
                    </a:endParaRPr>
                  </a:p>
                </p:txBody>
              </p:sp>
              <p:sp>
                <p:nvSpPr>
                  <p:cNvPr id="20" name="Google Shape;4548;p70">
                    <a:hlinkClick r:id="rId2" action="ppaction://hlinksldjump"/>
                    <a:extLst>
                      <a:ext uri="{FF2B5EF4-FFF2-40B4-BE49-F238E27FC236}">
                        <a16:creationId xmlns:a16="http://schemas.microsoft.com/office/drawing/2014/main" id="{605470F9-B131-2121-822E-D0BC9D94E556}"/>
                      </a:ext>
                    </a:extLst>
                  </p:cNvPr>
                  <p:cNvSpPr/>
                  <p:nvPr/>
                </p:nvSpPr>
                <p:spPr>
                  <a:xfrm>
                    <a:off x="1272868" y="1982716"/>
                    <a:ext cx="1892043" cy="45719"/>
                  </a:xfrm>
                  <a:prstGeom prst="rect">
                    <a:avLst/>
                  </a:pr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100">
                      <a:solidFill>
                        <a:schemeClr val="bg2"/>
                      </a:solidFill>
                    </a:endParaRPr>
                  </a:p>
                </p:txBody>
              </p:sp>
              <p:sp>
                <p:nvSpPr>
                  <p:cNvPr id="21" name="Google Shape;4550;p70">
                    <a:extLst>
                      <a:ext uri="{FF2B5EF4-FFF2-40B4-BE49-F238E27FC236}">
                        <a16:creationId xmlns:a16="http://schemas.microsoft.com/office/drawing/2014/main" id="{02B506DB-8FAE-36E2-8D14-AF8C6C54117A}"/>
                      </a:ext>
                    </a:extLst>
                  </p:cNvPr>
                  <p:cNvSpPr txBox="1">
                    <a:spLocks/>
                  </p:cNvSpPr>
                  <p:nvPr/>
                </p:nvSpPr>
                <p:spPr>
                  <a:xfrm>
                    <a:off x="469702" y="1573216"/>
                    <a:ext cx="778333" cy="409500"/>
                  </a:xfrm>
                  <a:prstGeom prst="rect">
                    <a:avLst/>
                  </a:prstGeom>
                </p:spPr>
                <p:txBody>
                  <a:bodyPr spcFirstLastPara="1" vert="horz" wrap="square" lIns="91425" tIns="91425" rIns="91425" bIns="91425" rtlCol="0" anchor="ctr" anchorCtr="0">
                    <a:noAutofit/>
                  </a:bodyPr>
                  <a:lstStyle>
                    <a:lvl1pPr algn="l" defTabSz="914400" rtl="0" eaLnBrk="1" latinLnBrk="0" hangingPunct="1">
                      <a:lnSpc>
                        <a:spcPct val="90000"/>
                      </a:lnSpc>
                      <a:spcBef>
                        <a:spcPct val="0"/>
                      </a:spcBef>
                      <a:buNone/>
                      <a:defRPr sz="3200" b="1" kern="1200">
                        <a:solidFill>
                          <a:schemeClr val="accent6"/>
                        </a:solidFill>
                        <a:latin typeface="+mj-lt"/>
                        <a:ea typeface="+mj-ea"/>
                        <a:cs typeface="+mj-cs"/>
                      </a:defRPr>
                    </a:lvl1pPr>
                  </a:lstStyle>
                  <a:p>
                    <a:pPr algn="ctr">
                      <a:spcBef>
                        <a:spcPts val="0"/>
                      </a:spcBef>
                    </a:pPr>
                    <a:r>
                      <a:rPr lang="en" sz="2400" dirty="0">
                        <a:solidFill>
                          <a:schemeClr val="bg2"/>
                        </a:solidFill>
                      </a:rPr>
                      <a:t>05</a:t>
                    </a:r>
                  </a:p>
                </p:txBody>
              </p:sp>
              <p:sp>
                <p:nvSpPr>
                  <p:cNvPr id="22" name="Google Shape;4563;p70">
                    <a:extLst>
                      <a:ext uri="{FF2B5EF4-FFF2-40B4-BE49-F238E27FC236}">
                        <a16:creationId xmlns:a16="http://schemas.microsoft.com/office/drawing/2014/main" id="{2FF18FC5-5FC5-13BD-7CE2-9812729637C0}"/>
                      </a:ext>
                    </a:extLst>
                  </p:cNvPr>
                  <p:cNvSpPr txBox="1">
                    <a:spLocks/>
                  </p:cNvSpPr>
                  <p:nvPr/>
                </p:nvSpPr>
                <p:spPr>
                  <a:xfrm>
                    <a:off x="1272868" y="1729091"/>
                    <a:ext cx="2078075" cy="243600"/>
                  </a:xfrm>
                  <a:prstGeom prst="rect">
                    <a:avLst/>
                  </a:prstGeom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>
                    <a:lvl1pPr marL="228600" indent="-228600" algn="l" defTabSz="914400" rtl="0" eaLnBrk="1" latinLnBrk="0" hangingPunct="1">
                      <a:lnSpc>
                        <a:spcPct val="90000"/>
                      </a:lnSpc>
                      <a:spcBef>
                        <a:spcPts val="1000"/>
                      </a:spcBef>
                      <a:buFont typeface="Arial" panose="020B0604020202020204" pitchFamily="34" charset="0"/>
                      <a:buChar char="•"/>
                      <a:defRPr sz="2800" kern="1200">
                        <a:solidFill>
                          <a:schemeClr val="accent6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685800" indent="-228600" algn="l" defTabSz="914400" rtl="0" eaLnBrk="1" latinLnBrk="0" hangingPunct="1">
                      <a:lnSpc>
                        <a:spcPct val="90000"/>
                      </a:lnSpc>
                      <a:spcBef>
                        <a:spcPts val="500"/>
                      </a:spcBef>
                      <a:buFont typeface="Arial" panose="020B0604020202020204" pitchFamily="34" charset="0"/>
                      <a:buChar char="•"/>
                      <a:defRPr sz="2400" kern="1200">
                        <a:solidFill>
                          <a:schemeClr val="accent6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143000" indent="-228600" algn="l" defTabSz="914400" rtl="0" eaLnBrk="1" latinLnBrk="0" hangingPunct="1">
                      <a:lnSpc>
                        <a:spcPct val="90000"/>
                      </a:lnSpc>
                      <a:spcBef>
                        <a:spcPts val="500"/>
                      </a:spcBef>
                      <a:buFont typeface="Arial" panose="020B0604020202020204" pitchFamily="34" charset="0"/>
                      <a:buChar char="•"/>
                      <a:defRPr sz="2000" kern="1200">
                        <a:solidFill>
                          <a:schemeClr val="accent6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600200" indent="-228600" algn="l" defTabSz="914400" rtl="0" eaLnBrk="1" latinLnBrk="0" hangingPunct="1">
                      <a:lnSpc>
                        <a:spcPct val="90000"/>
                      </a:lnSpc>
                      <a:spcBef>
                        <a:spcPts val="500"/>
                      </a:spcBef>
                      <a:buFont typeface="Arial" panose="020B0604020202020204" pitchFamily="34" charset="0"/>
                      <a:buChar char="•"/>
                      <a:defRPr sz="1800" kern="1200">
                        <a:solidFill>
                          <a:schemeClr val="accent6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057400" indent="-228600" algn="l" defTabSz="914400" rtl="0" eaLnBrk="1" latinLnBrk="0" hangingPunct="1">
                      <a:lnSpc>
                        <a:spcPct val="90000"/>
                      </a:lnSpc>
                      <a:spcBef>
                        <a:spcPts val="500"/>
                      </a:spcBef>
                      <a:buFont typeface="Arial" panose="020B0604020202020204" pitchFamily="34" charset="0"/>
                      <a:buChar char="•"/>
                      <a:defRPr sz="1800" kern="1200">
                        <a:solidFill>
                          <a:schemeClr val="accent6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514600" indent="-228600" algn="l" defTabSz="914400" rtl="0" eaLnBrk="1" latinLnBrk="0" hangingPunct="1">
                      <a:lnSpc>
                        <a:spcPct val="90000"/>
                      </a:lnSpc>
                      <a:spcBef>
                        <a:spcPts val="500"/>
                      </a:spcBef>
                      <a:buFont typeface="Arial" panose="020B0604020202020204" pitchFamily="34" charset="0"/>
                      <a:buChar char="•"/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971800" indent="-228600" algn="l" defTabSz="914400" rtl="0" eaLnBrk="1" latinLnBrk="0" hangingPunct="1">
                      <a:lnSpc>
                        <a:spcPct val="90000"/>
                      </a:lnSpc>
                      <a:spcBef>
                        <a:spcPts val="500"/>
                      </a:spcBef>
                      <a:buFont typeface="Arial" panose="020B0604020202020204" pitchFamily="34" charset="0"/>
                      <a:buChar char="•"/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429000" indent="-228600" algn="l" defTabSz="914400" rtl="0" eaLnBrk="1" latinLnBrk="0" hangingPunct="1">
                      <a:lnSpc>
                        <a:spcPct val="90000"/>
                      </a:lnSpc>
                      <a:spcBef>
                        <a:spcPts val="500"/>
                      </a:spcBef>
                      <a:buFont typeface="Arial" panose="020B0604020202020204" pitchFamily="34" charset="0"/>
                      <a:buChar char="•"/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886200" indent="-228600" algn="l" defTabSz="914400" rtl="0" eaLnBrk="1" latinLnBrk="0" hangingPunct="1">
                      <a:lnSpc>
                        <a:spcPct val="90000"/>
                      </a:lnSpc>
                      <a:spcBef>
                        <a:spcPts val="500"/>
                      </a:spcBef>
                      <a:buFont typeface="Arial" panose="020B0604020202020204" pitchFamily="34" charset="0"/>
                      <a:buChar char="•"/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indent="0" eaLnBrk="0" fontAlgn="base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None/>
                    </a:pPr>
                    <a:r>
                      <a:rPr lang="en-CA" sz="1400" b="1" i="0" dirty="0">
                        <a:solidFill>
                          <a:schemeClr val="bg2"/>
                        </a:solidFill>
                        <a:effectLst/>
                        <a:cs typeface="Aparajita" panose="02020603050405020304" pitchFamily="18" charset="0"/>
                      </a:rPr>
                      <a:t>Lorem ipsum dolor</a:t>
                    </a:r>
                    <a:endParaRPr kumimoji="0" lang="en-US" altLang="en-US" sz="1400" b="1" i="0" u="none" strike="noStrike" cap="none" normalizeH="0" baseline="0" dirty="0">
                      <a:ln>
                        <a:noFill/>
                      </a:ln>
                      <a:solidFill>
                        <a:schemeClr val="bg2"/>
                      </a:solidFill>
                      <a:effectLst/>
                    </a:endParaRPr>
                  </a:p>
                </p:txBody>
              </p:sp>
            </p:grpSp>
          </p:grpSp>
          <p:grpSp>
            <p:nvGrpSpPr>
              <p:cNvPr id="10" name="Group 9">
                <a:extLst>
                  <a:ext uri="{FF2B5EF4-FFF2-40B4-BE49-F238E27FC236}">
                    <a16:creationId xmlns:a16="http://schemas.microsoft.com/office/drawing/2014/main" id="{2EDC4336-86C4-EC36-FA16-5922A5FAD8F1}"/>
                  </a:ext>
                </a:extLst>
              </p:cNvPr>
              <p:cNvGrpSpPr/>
              <p:nvPr/>
            </p:nvGrpSpPr>
            <p:grpSpPr>
              <a:xfrm>
                <a:off x="511856" y="4441631"/>
                <a:ext cx="5210214" cy="1366018"/>
                <a:chOff x="1527895" y="2770382"/>
                <a:chExt cx="5210214" cy="1366018"/>
              </a:xfrm>
            </p:grpSpPr>
            <p:sp>
              <p:nvSpPr>
                <p:cNvPr id="11" name="Google Shape;4822;p73">
                  <a:extLst>
                    <a:ext uri="{FF2B5EF4-FFF2-40B4-BE49-F238E27FC236}">
                      <a16:creationId xmlns:a16="http://schemas.microsoft.com/office/drawing/2014/main" id="{47E6CCBF-DE7F-CA51-98A4-7E268788B519}"/>
                    </a:ext>
                  </a:extLst>
                </p:cNvPr>
                <p:cNvSpPr txBox="1">
                  <a:spLocks/>
                </p:cNvSpPr>
                <p:nvPr/>
              </p:nvSpPr>
              <p:spPr>
                <a:xfrm>
                  <a:off x="2364512" y="3445445"/>
                  <a:ext cx="4373597" cy="690955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>
                  <a:defPPr marR="0" lvl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</a:defPPr>
                  <a:lvl1pPr marL="457200" marR="0" lvl="0" indent="-317500" algn="ctr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Open Sans"/>
                    <a:buNone/>
                    <a:defRPr sz="1400" b="0" i="0" u="none" strike="noStrike" cap="none">
                      <a:solidFill>
                        <a:schemeClr val="dk1"/>
                      </a:solidFill>
                      <a:latin typeface="Open Sans"/>
                      <a:ea typeface="Open Sans"/>
                      <a:cs typeface="Open Sans"/>
                      <a:sym typeface="Open Sans"/>
                    </a:defRPr>
                  </a:lvl1pPr>
                  <a:lvl2pPr marL="914400" marR="0" lvl="1" indent="-317500" algn="ctr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Open Sans"/>
                    <a:buNone/>
                    <a:defRPr sz="1400" b="0" i="0" u="none" strike="noStrike" cap="none">
                      <a:solidFill>
                        <a:schemeClr val="dk1"/>
                      </a:solidFill>
                      <a:latin typeface="Open Sans"/>
                      <a:ea typeface="Open Sans"/>
                      <a:cs typeface="Open Sans"/>
                      <a:sym typeface="Open Sans"/>
                    </a:defRPr>
                  </a:lvl2pPr>
                  <a:lvl3pPr marL="1371600" marR="0" lvl="2" indent="-317500" algn="ctr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Open Sans"/>
                    <a:buNone/>
                    <a:defRPr sz="1400" b="0" i="0" u="none" strike="noStrike" cap="none">
                      <a:solidFill>
                        <a:schemeClr val="dk1"/>
                      </a:solidFill>
                      <a:latin typeface="Open Sans"/>
                      <a:ea typeface="Open Sans"/>
                      <a:cs typeface="Open Sans"/>
                      <a:sym typeface="Open Sans"/>
                    </a:defRPr>
                  </a:lvl3pPr>
                  <a:lvl4pPr marL="1828800" marR="0" lvl="3" indent="-317500" algn="ctr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Open Sans"/>
                    <a:buNone/>
                    <a:defRPr sz="1400" b="0" i="0" u="none" strike="noStrike" cap="none">
                      <a:solidFill>
                        <a:schemeClr val="dk1"/>
                      </a:solidFill>
                      <a:latin typeface="Open Sans"/>
                      <a:ea typeface="Open Sans"/>
                      <a:cs typeface="Open Sans"/>
                      <a:sym typeface="Open Sans"/>
                    </a:defRPr>
                  </a:lvl4pPr>
                  <a:lvl5pPr marL="2286000" marR="0" lvl="4" indent="-317500" algn="ctr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Open Sans"/>
                    <a:buNone/>
                    <a:defRPr sz="1400" b="0" i="0" u="none" strike="noStrike" cap="none">
                      <a:solidFill>
                        <a:schemeClr val="dk1"/>
                      </a:solidFill>
                      <a:latin typeface="Open Sans"/>
                      <a:ea typeface="Open Sans"/>
                      <a:cs typeface="Open Sans"/>
                      <a:sym typeface="Open Sans"/>
                    </a:defRPr>
                  </a:lvl5pPr>
                  <a:lvl6pPr marL="2743200" marR="0" lvl="5" indent="-317500" algn="ctr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Open Sans"/>
                    <a:buNone/>
                    <a:defRPr sz="1400" b="0" i="0" u="none" strike="noStrike" cap="none">
                      <a:solidFill>
                        <a:schemeClr val="dk1"/>
                      </a:solidFill>
                      <a:latin typeface="Open Sans"/>
                      <a:ea typeface="Open Sans"/>
                      <a:cs typeface="Open Sans"/>
                      <a:sym typeface="Open Sans"/>
                    </a:defRPr>
                  </a:lvl6pPr>
                  <a:lvl7pPr marL="3200400" marR="0" lvl="6" indent="-317500" algn="ctr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Open Sans"/>
                    <a:buNone/>
                    <a:defRPr sz="1400" b="0" i="0" u="none" strike="noStrike" cap="none">
                      <a:solidFill>
                        <a:schemeClr val="dk1"/>
                      </a:solidFill>
                      <a:latin typeface="Open Sans"/>
                      <a:ea typeface="Open Sans"/>
                      <a:cs typeface="Open Sans"/>
                      <a:sym typeface="Open Sans"/>
                    </a:defRPr>
                  </a:lvl7pPr>
                  <a:lvl8pPr marL="3657600" marR="0" lvl="7" indent="-317500" algn="ctr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Open Sans"/>
                    <a:buNone/>
                    <a:defRPr sz="1400" b="0" i="0" u="none" strike="noStrike" cap="none">
                      <a:solidFill>
                        <a:schemeClr val="dk1"/>
                      </a:solidFill>
                      <a:latin typeface="Open Sans"/>
                      <a:ea typeface="Open Sans"/>
                      <a:cs typeface="Open Sans"/>
                      <a:sym typeface="Open Sans"/>
                    </a:defRPr>
                  </a:lvl8pPr>
                  <a:lvl9pPr marL="4114800" marR="0" lvl="8" indent="-317500" algn="ctr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1400"/>
                    <a:buFont typeface="Open Sans"/>
                    <a:buNone/>
                    <a:defRPr sz="1400" b="0" i="0" u="none" strike="noStrike" cap="none">
                      <a:solidFill>
                        <a:schemeClr val="dk1"/>
                      </a:solidFill>
                      <a:latin typeface="Open Sans"/>
                      <a:ea typeface="Open Sans"/>
                      <a:cs typeface="Open Sans"/>
                      <a:sym typeface="Open San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lang="en-CA" sz="1100" b="0" i="0" dirty="0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Lorem ipsum dolor sit </a:t>
                  </a:r>
                  <a:r>
                    <a:rPr lang="en-CA" sz="1100" b="0" i="0" dirty="0" err="1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amet</a:t>
                  </a:r>
                  <a:r>
                    <a:rPr lang="en-CA" sz="1100" b="0" i="0" dirty="0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, </a:t>
                  </a:r>
                  <a:r>
                    <a:rPr lang="en-CA" sz="1100" b="0" i="0" dirty="0" err="1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consectetur</a:t>
                  </a:r>
                  <a:r>
                    <a:rPr lang="en-CA" sz="1100" b="0" i="0" dirty="0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 </a:t>
                  </a:r>
                  <a:r>
                    <a:rPr lang="en-CA" sz="1100" b="0" i="0" dirty="0" err="1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adipiscing</a:t>
                  </a:r>
                  <a:r>
                    <a:rPr lang="en-CA" sz="1100" b="0" i="0" dirty="0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 </a:t>
                  </a:r>
                  <a:r>
                    <a:rPr lang="en-CA" sz="1100" b="0" i="0" dirty="0" err="1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elit</a:t>
                  </a:r>
                  <a:r>
                    <a:rPr lang="en-CA" sz="1100" b="0" i="0" dirty="0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, sed do </a:t>
                  </a:r>
                  <a:r>
                    <a:rPr lang="en-CA" sz="1100" b="0" i="0" dirty="0" err="1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eiusmod</a:t>
                  </a:r>
                  <a:r>
                    <a:rPr lang="en-CA" sz="1100" b="0" i="0" dirty="0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 </a:t>
                  </a:r>
                  <a:r>
                    <a:rPr lang="en-CA" sz="1100" b="0" i="0" dirty="0" err="1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tempor</a:t>
                  </a:r>
                  <a:r>
                    <a:rPr lang="en-CA" sz="1100" b="0" i="0" dirty="0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 </a:t>
                  </a:r>
                  <a:r>
                    <a:rPr lang="en-CA" sz="1100" b="0" i="0" dirty="0" err="1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incididunt</a:t>
                  </a:r>
                  <a:r>
                    <a:rPr lang="en-CA" sz="1100" b="0" i="0" dirty="0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 </a:t>
                  </a:r>
                  <a:r>
                    <a:rPr lang="en-CA" sz="1100" b="0" i="0" dirty="0" err="1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ut</a:t>
                  </a:r>
                  <a:r>
                    <a:rPr lang="en-CA" sz="1100" b="0" i="0" dirty="0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 labore et dolore magna </a:t>
                  </a:r>
                  <a:r>
                    <a:rPr lang="en-CA" sz="1100" b="0" i="0" dirty="0" err="1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aliqua</a:t>
                  </a:r>
                  <a:r>
                    <a:rPr lang="en-CA" sz="1100" b="0" i="0" dirty="0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. Ut </a:t>
                  </a:r>
                  <a:r>
                    <a:rPr lang="en-CA" sz="1100" b="0" i="0" dirty="0" err="1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enim</a:t>
                  </a:r>
                  <a:r>
                    <a:rPr lang="en-CA" sz="1100" b="0" i="0" dirty="0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 ad minim </a:t>
                  </a:r>
                  <a:r>
                    <a:rPr lang="en-CA" sz="1100" b="0" i="0" dirty="0" err="1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veniam</a:t>
                  </a:r>
                  <a:r>
                    <a:rPr lang="en-CA" sz="1100" b="0" i="0" dirty="0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, </a:t>
                  </a:r>
                  <a:r>
                    <a:rPr lang="en-CA" sz="1100" b="0" i="0" dirty="0" err="1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quis</a:t>
                  </a:r>
                  <a:r>
                    <a:rPr lang="en-CA" sz="1100" b="0" i="0" dirty="0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 </a:t>
                  </a:r>
                  <a:r>
                    <a:rPr lang="en-CA" sz="1100" b="0" i="0" dirty="0" err="1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nostrud</a:t>
                  </a:r>
                  <a:r>
                    <a:rPr lang="en-CA" sz="1100" b="0" i="0" dirty="0">
                      <a:solidFill>
                        <a:schemeClr val="bg2"/>
                      </a:solidFill>
                      <a:effectLst/>
                      <a:latin typeface="+mn-lt"/>
                      <a:cs typeface="Aparajita" panose="02020603050405020304" pitchFamily="18" charset="0"/>
                    </a:rPr>
                    <a:t> exercitation.</a:t>
                  </a:r>
                  <a:endParaRPr kumimoji="0" lang="en-CA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2"/>
                    </a:solidFill>
                    <a:effectLst/>
                    <a:uLnTx/>
                    <a:uFillTx/>
                    <a:latin typeface="+mn-lt"/>
                    <a:ea typeface="Cambria" panose="02040503050406030204" pitchFamily="18" charset="0"/>
                    <a:cs typeface="Arial" panose="020B0604020202020204" pitchFamily="34" charset="0"/>
                  </a:endParaRPr>
                </a:p>
              </p:txBody>
            </p:sp>
            <p:grpSp>
              <p:nvGrpSpPr>
                <p:cNvPr id="12" name="Group 11">
                  <a:extLst>
                    <a:ext uri="{FF2B5EF4-FFF2-40B4-BE49-F238E27FC236}">
                      <a16:creationId xmlns:a16="http://schemas.microsoft.com/office/drawing/2014/main" id="{6FBC78E9-7001-6954-43A6-AE9E4BB59033}"/>
                    </a:ext>
                  </a:extLst>
                </p:cNvPr>
                <p:cNvGrpSpPr/>
                <p:nvPr/>
              </p:nvGrpSpPr>
              <p:grpSpPr>
                <a:xfrm>
                  <a:off x="1527895" y="2770382"/>
                  <a:ext cx="2906075" cy="828000"/>
                  <a:chOff x="444868" y="1359465"/>
                  <a:chExt cx="2906075" cy="828000"/>
                </a:xfrm>
              </p:grpSpPr>
              <p:sp>
                <p:nvSpPr>
                  <p:cNvPr id="13" name="Google Shape;4547;p70">
                    <a:extLst>
                      <a:ext uri="{FF2B5EF4-FFF2-40B4-BE49-F238E27FC236}">
                        <a16:creationId xmlns:a16="http://schemas.microsoft.com/office/drawing/2014/main" id="{D723525B-265B-92AA-7C9D-6E3B049CF868}"/>
                      </a:ext>
                    </a:extLst>
                  </p:cNvPr>
                  <p:cNvSpPr/>
                  <p:nvPr/>
                </p:nvSpPr>
                <p:spPr>
                  <a:xfrm>
                    <a:off x="444868" y="1359465"/>
                    <a:ext cx="828000" cy="828000"/>
                  </a:xfrm>
                  <a:prstGeom prst="ellipse">
                    <a:avLst/>
                  </a:pr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000">
                      <a:solidFill>
                        <a:schemeClr val="bg2"/>
                      </a:solidFill>
                    </a:endParaRPr>
                  </a:p>
                </p:txBody>
              </p:sp>
              <p:sp>
                <p:nvSpPr>
                  <p:cNvPr id="14" name="Google Shape;4548;p70">
                    <a:hlinkClick r:id="rId2" action="ppaction://hlinksldjump"/>
                    <a:extLst>
                      <a:ext uri="{FF2B5EF4-FFF2-40B4-BE49-F238E27FC236}">
                        <a16:creationId xmlns:a16="http://schemas.microsoft.com/office/drawing/2014/main" id="{B63BF7E3-E2C6-FF9C-2A30-6F1EE7285C4F}"/>
                      </a:ext>
                    </a:extLst>
                  </p:cNvPr>
                  <p:cNvSpPr/>
                  <p:nvPr/>
                </p:nvSpPr>
                <p:spPr>
                  <a:xfrm>
                    <a:off x="1272868" y="1982716"/>
                    <a:ext cx="1892043" cy="45719"/>
                  </a:xfrm>
                  <a:prstGeom prst="rect">
                    <a:avLst/>
                  </a:pr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100">
                      <a:solidFill>
                        <a:schemeClr val="bg2"/>
                      </a:solidFill>
                    </a:endParaRPr>
                  </a:p>
                </p:txBody>
              </p:sp>
              <p:sp>
                <p:nvSpPr>
                  <p:cNvPr id="15" name="Google Shape;4550;p70">
                    <a:extLst>
                      <a:ext uri="{FF2B5EF4-FFF2-40B4-BE49-F238E27FC236}">
                        <a16:creationId xmlns:a16="http://schemas.microsoft.com/office/drawing/2014/main" id="{25B3DB3E-9EEC-3C4B-5950-3EF48CC3A017}"/>
                      </a:ext>
                    </a:extLst>
                  </p:cNvPr>
                  <p:cNvSpPr txBox="1">
                    <a:spLocks/>
                  </p:cNvSpPr>
                  <p:nvPr/>
                </p:nvSpPr>
                <p:spPr>
                  <a:xfrm>
                    <a:off x="469702" y="1573216"/>
                    <a:ext cx="778333" cy="409500"/>
                  </a:xfrm>
                  <a:prstGeom prst="rect">
                    <a:avLst/>
                  </a:prstGeom>
                </p:spPr>
                <p:txBody>
                  <a:bodyPr spcFirstLastPara="1" vert="horz" wrap="square" lIns="91425" tIns="91425" rIns="91425" bIns="91425" rtlCol="0" anchor="ctr" anchorCtr="0">
                    <a:noAutofit/>
                  </a:bodyPr>
                  <a:lstStyle>
                    <a:lvl1pPr algn="l" defTabSz="914400" rtl="0" eaLnBrk="1" latinLnBrk="0" hangingPunct="1">
                      <a:lnSpc>
                        <a:spcPct val="90000"/>
                      </a:lnSpc>
                      <a:spcBef>
                        <a:spcPct val="0"/>
                      </a:spcBef>
                      <a:buNone/>
                      <a:defRPr sz="3200" b="1" kern="1200">
                        <a:solidFill>
                          <a:schemeClr val="accent6"/>
                        </a:solidFill>
                        <a:latin typeface="+mj-lt"/>
                        <a:ea typeface="+mj-ea"/>
                        <a:cs typeface="+mj-cs"/>
                      </a:defRPr>
                    </a:lvl1pPr>
                  </a:lstStyle>
                  <a:p>
                    <a:pPr algn="ctr">
                      <a:spcBef>
                        <a:spcPts val="0"/>
                      </a:spcBef>
                    </a:pPr>
                    <a:r>
                      <a:rPr lang="en" sz="2400" dirty="0">
                        <a:solidFill>
                          <a:schemeClr val="bg2"/>
                        </a:solidFill>
                      </a:rPr>
                      <a:t>06</a:t>
                    </a:r>
                  </a:p>
                </p:txBody>
              </p:sp>
              <p:sp>
                <p:nvSpPr>
                  <p:cNvPr id="16" name="Google Shape;4563;p70">
                    <a:extLst>
                      <a:ext uri="{FF2B5EF4-FFF2-40B4-BE49-F238E27FC236}">
                        <a16:creationId xmlns:a16="http://schemas.microsoft.com/office/drawing/2014/main" id="{A031712D-AF4E-1C96-B8C9-2655CB65A050}"/>
                      </a:ext>
                    </a:extLst>
                  </p:cNvPr>
                  <p:cNvSpPr txBox="1">
                    <a:spLocks/>
                  </p:cNvSpPr>
                  <p:nvPr/>
                </p:nvSpPr>
                <p:spPr>
                  <a:xfrm>
                    <a:off x="1272868" y="1729091"/>
                    <a:ext cx="2078075" cy="243600"/>
                  </a:xfrm>
                  <a:prstGeom prst="rect">
                    <a:avLst/>
                  </a:prstGeom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>
                    <a:lvl1pPr marL="228600" indent="-228600" algn="l" defTabSz="914400" rtl="0" eaLnBrk="1" latinLnBrk="0" hangingPunct="1">
                      <a:lnSpc>
                        <a:spcPct val="90000"/>
                      </a:lnSpc>
                      <a:spcBef>
                        <a:spcPts val="1000"/>
                      </a:spcBef>
                      <a:buFont typeface="Arial" panose="020B0604020202020204" pitchFamily="34" charset="0"/>
                      <a:buChar char="•"/>
                      <a:defRPr sz="2800" kern="1200">
                        <a:solidFill>
                          <a:schemeClr val="accent6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685800" indent="-228600" algn="l" defTabSz="914400" rtl="0" eaLnBrk="1" latinLnBrk="0" hangingPunct="1">
                      <a:lnSpc>
                        <a:spcPct val="90000"/>
                      </a:lnSpc>
                      <a:spcBef>
                        <a:spcPts val="500"/>
                      </a:spcBef>
                      <a:buFont typeface="Arial" panose="020B0604020202020204" pitchFamily="34" charset="0"/>
                      <a:buChar char="•"/>
                      <a:defRPr sz="2400" kern="1200">
                        <a:solidFill>
                          <a:schemeClr val="accent6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143000" indent="-228600" algn="l" defTabSz="914400" rtl="0" eaLnBrk="1" latinLnBrk="0" hangingPunct="1">
                      <a:lnSpc>
                        <a:spcPct val="90000"/>
                      </a:lnSpc>
                      <a:spcBef>
                        <a:spcPts val="500"/>
                      </a:spcBef>
                      <a:buFont typeface="Arial" panose="020B0604020202020204" pitchFamily="34" charset="0"/>
                      <a:buChar char="•"/>
                      <a:defRPr sz="2000" kern="1200">
                        <a:solidFill>
                          <a:schemeClr val="accent6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600200" indent="-228600" algn="l" defTabSz="914400" rtl="0" eaLnBrk="1" latinLnBrk="0" hangingPunct="1">
                      <a:lnSpc>
                        <a:spcPct val="90000"/>
                      </a:lnSpc>
                      <a:spcBef>
                        <a:spcPts val="500"/>
                      </a:spcBef>
                      <a:buFont typeface="Arial" panose="020B0604020202020204" pitchFamily="34" charset="0"/>
                      <a:buChar char="•"/>
                      <a:defRPr sz="1800" kern="1200">
                        <a:solidFill>
                          <a:schemeClr val="accent6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057400" indent="-228600" algn="l" defTabSz="914400" rtl="0" eaLnBrk="1" latinLnBrk="0" hangingPunct="1">
                      <a:lnSpc>
                        <a:spcPct val="90000"/>
                      </a:lnSpc>
                      <a:spcBef>
                        <a:spcPts val="500"/>
                      </a:spcBef>
                      <a:buFont typeface="Arial" panose="020B0604020202020204" pitchFamily="34" charset="0"/>
                      <a:buChar char="•"/>
                      <a:defRPr sz="1800" kern="1200">
                        <a:solidFill>
                          <a:schemeClr val="accent6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514600" indent="-228600" algn="l" defTabSz="914400" rtl="0" eaLnBrk="1" latinLnBrk="0" hangingPunct="1">
                      <a:lnSpc>
                        <a:spcPct val="90000"/>
                      </a:lnSpc>
                      <a:spcBef>
                        <a:spcPts val="500"/>
                      </a:spcBef>
                      <a:buFont typeface="Arial" panose="020B0604020202020204" pitchFamily="34" charset="0"/>
                      <a:buChar char="•"/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971800" indent="-228600" algn="l" defTabSz="914400" rtl="0" eaLnBrk="1" latinLnBrk="0" hangingPunct="1">
                      <a:lnSpc>
                        <a:spcPct val="90000"/>
                      </a:lnSpc>
                      <a:spcBef>
                        <a:spcPts val="500"/>
                      </a:spcBef>
                      <a:buFont typeface="Arial" panose="020B0604020202020204" pitchFamily="34" charset="0"/>
                      <a:buChar char="•"/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429000" indent="-228600" algn="l" defTabSz="914400" rtl="0" eaLnBrk="1" latinLnBrk="0" hangingPunct="1">
                      <a:lnSpc>
                        <a:spcPct val="90000"/>
                      </a:lnSpc>
                      <a:spcBef>
                        <a:spcPts val="500"/>
                      </a:spcBef>
                      <a:buFont typeface="Arial" panose="020B0604020202020204" pitchFamily="34" charset="0"/>
                      <a:buChar char="•"/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886200" indent="-228600" algn="l" defTabSz="914400" rtl="0" eaLnBrk="1" latinLnBrk="0" hangingPunct="1">
                      <a:lnSpc>
                        <a:spcPct val="90000"/>
                      </a:lnSpc>
                      <a:spcBef>
                        <a:spcPts val="500"/>
                      </a:spcBef>
                      <a:buFont typeface="Arial" panose="020B0604020202020204" pitchFamily="34" charset="0"/>
                      <a:buChar char="•"/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indent="0" eaLnBrk="0" fontAlgn="base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None/>
                    </a:pPr>
                    <a:r>
                      <a:rPr lang="en-CA" sz="1400" b="1" i="0" dirty="0">
                        <a:solidFill>
                          <a:schemeClr val="bg2"/>
                        </a:solidFill>
                        <a:effectLst/>
                        <a:cs typeface="Aparajita" panose="02020603050405020304" pitchFamily="18" charset="0"/>
                      </a:rPr>
                      <a:t>Lorem ipsum dolor</a:t>
                    </a:r>
                    <a:endParaRPr kumimoji="0" lang="en-US" altLang="en-US" sz="1400" b="1" i="0" u="none" strike="noStrike" cap="none" normalizeH="0" baseline="0" dirty="0">
                      <a:ln>
                        <a:noFill/>
                      </a:ln>
                      <a:solidFill>
                        <a:schemeClr val="bg2"/>
                      </a:solidFill>
                      <a:effectLst/>
                    </a:endParaRPr>
                  </a:p>
                </p:txBody>
              </p:sp>
            </p:grpSp>
          </p:grpSp>
        </p:grpSp>
      </p:grpSp>
    </p:spTree>
    <p:extLst>
      <p:ext uri="{BB962C8B-B14F-4D97-AF65-F5344CB8AC3E}">
        <p14:creationId xmlns:p14="http://schemas.microsoft.com/office/powerpoint/2010/main" val="3049179952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426007B-2C83-BBD7-3E68-416555E4B25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 dirty="0"/>
              <a:t>Questions &amp; Answers</a:t>
            </a:r>
            <a:endParaRPr lang="en-CA" dirty="0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CCF6EF15-281E-A38C-9F33-E04F6742D90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chemeClr val="bg2">
                    <a:lumMod val="50000"/>
                  </a:schemeClr>
                </a:solidFill>
              </a:rPr>
              <a:t>www.yourwebsite.com</a:t>
            </a:r>
            <a:endParaRPr lang="en-US" dirty="0">
              <a:solidFill>
                <a:schemeClr val="bg2">
                  <a:lumMod val="50000"/>
                </a:schemeClr>
              </a:solidFill>
            </a:endParaRP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EB63283-6809-8880-0D5B-05ABDEC634F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US">
                <a:solidFill>
                  <a:schemeClr val="bg2">
                    <a:lumMod val="50000"/>
                  </a:schemeClr>
                </a:solidFill>
              </a:rPr>
              <a:t>Slide </a:t>
            </a:r>
            <a:fld id="{6CB62808-88BB-4E82-9200-19DAFECDBB5A}" type="slidenum">
              <a:rPr lang="en-IN" smtClean="0"/>
              <a:pPr/>
              <a:t>12</a:t>
            </a:fld>
            <a:endParaRPr lang="en-IN" dirty="0"/>
          </a:p>
        </p:txBody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D49118E7-5321-A0E5-3B54-9123BE5277B4}"/>
              </a:ext>
            </a:extLst>
          </p:cNvPr>
          <p:cNvGrpSpPr/>
          <p:nvPr/>
        </p:nvGrpSpPr>
        <p:grpSpPr>
          <a:xfrm>
            <a:off x="1912849" y="1640190"/>
            <a:ext cx="8366302" cy="4550078"/>
            <a:chOff x="947057" y="1540347"/>
            <a:chExt cx="6394727" cy="3477823"/>
          </a:xfrm>
        </p:grpSpPr>
        <p:grpSp>
          <p:nvGrpSpPr>
            <p:cNvPr id="86" name="Group 85">
              <a:extLst>
                <a:ext uri="{FF2B5EF4-FFF2-40B4-BE49-F238E27FC236}">
                  <a16:creationId xmlns:a16="http://schemas.microsoft.com/office/drawing/2014/main" id="{99DC82D6-9A7B-4395-62DA-DA64C7CFE0A8}"/>
                </a:ext>
              </a:extLst>
            </p:cNvPr>
            <p:cNvGrpSpPr/>
            <p:nvPr/>
          </p:nvGrpSpPr>
          <p:grpSpPr>
            <a:xfrm>
              <a:off x="947057" y="1540347"/>
              <a:ext cx="2491568" cy="3477823"/>
              <a:chOff x="8665008" y="1425795"/>
              <a:chExt cx="2188203" cy="3054371"/>
            </a:xfrm>
          </p:grpSpPr>
          <p:sp>
            <p:nvSpPr>
              <p:cNvPr id="104" name="Flowchart: Connector 103">
                <a:extLst>
                  <a:ext uri="{FF2B5EF4-FFF2-40B4-BE49-F238E27FC236}">
                    <a16:creationId xmlns:a16="http://schemas.microsoft.com/office/drawing/2014/main" id="{FC861C05-DF1F-7999-6D25-542F02C78DC0}"/>
                  </a:ext>
                </a:extLst>
              </p:cNvPr>
              <p:cNvSpPr/>
              <p:nvPr/>
            </p:nvSpPr>
            <p:spPr>
              <a:xfrm>
                <a:off x="9127557" y="1425795"/>
                <a:ext cx="1263115" cy="1263116"/>
              </a:xfrm>
              <a:prstGeom prst="flowChartConnector">
                <a:avLst/>
              </a:prstGeom>
              <a:solidFill>
                <a:schemeClr val="accent1"/>
              </a:solidFill>
              <a:ln w="5397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IN" sz="11500" b="1" dirty="0">
                    <a:solidFill>
                      <a:schemeClr val="bg2"/>
                    </a:solidFill>
                  </a:rPr>
                  <a:t>?</a:t>
                </a:r>
              </a:p>
            </p:txBody>
          </p:sp>
          <p:sp>
            <p:nvSpPr>
              <p:cNvPr id="99" name="TextBox 98">
                <a:extLst>
                  <a:ext uri="{FF2B5EF4-FFF2-40B4-BE49-F238E27FC236}">
                    <a16:creationId xmlns:a16="http://schemas.microsoft.com/office/drawing/2014/main" id="{20A9D8D7-41A4-CC22-C6AF-F0CFD0DAAAB7}"/>
                  </a:ext>
                </a:extLst>
              </p:cNvPr>
              <p:cNvSpPr txBox="1"/>
              <p:nvPr/>
            </p:nvSpPr>
            <p:spPr>
              <a:xfrm>
                <a:off x="8779169" y="2870088"/>
                <a:ext cx="1982449" cy="297333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kumimoji="0" lang="en-CA" sz="16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uLnTx/>
                    <a:uFillTx/>
                  </a:rPr>
                  <a:t>Lorem ipsum dolor</a:t>
                </a:r>
                <a:endParaRPr lang="en-IN" sz="1600" b="1" dirty="0">
                  <a:solidFill>
                    <a:schemeClr val="tx2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100" name="TextBox 99">
                <a:extLst>
                  <a:ext uri="{FF2B5EF4-FFF2-40B4-BE49-F238E27FC236}">
                    <a16:creationId xmlns:a16="http://schemas.microsoft.com/office/drawing/2014/main" id="{2BDB7ECB-67A2-B8A9-0DBE-4CFC8BEBCFCA}"/>
                  </a:ext>
                </a:extLst>
              </p:cNvPr>
              <p:cNvSpPr txBox="1"/>
              <p:nvPr/>
            </p:nvSpPr>
            <p:spPr>
              <a:xfrm>
                <a:off x="8665008" y="3101622"/>
                <a:ext cx="2188203" cy="137854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171450" marR="0" lvl="0" indent="-17145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0" lang="en-CA" sz="12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uLnTx/>
                    <a:uFillTx/>
                  </a:rPr>
                  <a:t>Lorem ipsum dolor sit amet, consectetur adipisicing elit, sed do eiusmod tempor incididunt ut labore et dolore magna aliqua. </a:t>
                </a:r>
              </a:p>
              <a:p>
                <a:pPr marL="171450" indent="-171450">
                  <a:buFont typeface="Arial" panose="020B0604020202020204" pitchFamily="34" charset="0"/>
                  <a:buChar char="•"/>
                </a:pPr>
                <a:r>
                  <a:rPr lang="en-CA" sz="120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ea typeface="Roboto" panose="02000000000000000000" pitchFamily="2" charset="0"/>
                    <a:cs typeface="Aparajita" panose="02020603050405020304" pitchFamily="18" charset="0"/>
                  </a:rPr>
                  <a:t>Lorem ipsum dolor sit </a:t>
                </a:r>
                <a:r>
                  <a:rPr lang="en-CA" sz="1200" i="0" dirty="0" err="1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ea typeface="Roboto" panose="02000000000000000000" pitchFamily="2" charset="0"/>
                    <a:cs typeface="Aparajita" panose="02020603050405020304" pitchFamily="18" charset="0"/>
                  </a:rPr>
                  <a:t>amet</a:t>
                </a:r>
                <a:r>
                  <a:rPr lang="en-CA" sz="120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ea typeface="Roboto" panose="02000000000000000000" pitchFamily="2" charset="0"/>
                    <a:cs typeface="Aparajita" panose="02020603050405020304" pitchFamily="18" charset="0"/>
                  </a:rPr>
                  <a:t>, </a:t>
                </a:r>
                <a:r>
                  <a:rPr lang="en-CA" sz="1200" i="0" dirty="0" err="1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ea typeface="Roboto" panose="02000000000000000000" pitchFamily="2" charset="0"/>
                    <a:cs typeface="Aparajita" panose="02020603050405020304" pitchFamily="18" charset="0"/>
                  </a:rPr>
                  <a:t>consectetur</a:t>
                </a:r>
                <a:r>
                  <a:rPr lang="en-CA" sz="120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ea typeface="Roboto" panose="02000000000000000000" pitchFamily="2" charset="0"/>
                    <a:cs typeface="Aparajita" panose="02020603050405020304" pitchFamily="18" charset="0"/>
                  </a:rPr>
                  <a:t> </a:t>
                </a:r>
                <a:r>
                  <a:rPr lang="en-CA" sz="1200" i="0" dirty="0" err="1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ea typeface="Roboto" panose="02000000000000000000" pitchFamily="2" charset="0"/>
                    <a:cs typeface="Aparajita" panose="02020603050405020304" pitchFamily="18" charset="0"/>
                  </a:rPr>
                  <a:t>adipiscing</a:t>
                </a:r>
                <a:r>
                  <a:rPr lang="en-CA" sz="120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ea typeface="Roboto" panose="02000000000000000000" pitchFamily="2" charset="0"/>
                    <a:cs typeface="Aparajita" panose="02020603050405020304" pitchFamily="18" charset="0"/>
                  </a:rPr>
                  <a:t> </a:t>
                </a:r>
                <a:r>
                  <a:rPr lang="en-CA" sz="1200" i="0" dirty="0" err="1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ea typeface="Roboto" panose="02000000000000000000" pitchFamily="2" charset="0"/>
                    <a:cs typeface="Aparajita" panose="02020603050405020304" pitchFamily="18" charset="0"/>
                  </a:rPr>
                  <a:t>elit</a:t>
                </a:r>
                <a:r>
                  <a:rPr lang="en-CA" sz="120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ea typeface="Roboto" panose="02000000000000000000" pitchFamily="2" charset="0"/>
                    <a:cs typeface="Aparajita" panose="02020603050405020304" pitchFamily="18" charset="0"/>
                  </a:rPr>
                  <a:t>, sed do </a:t>
                </a:r>
                <a:r>
                  <a:rPr lang="en-CA" sz="1200" i="0" dirty="0" err="1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ea typeface="Roboto" panose="02000000000000000000" pitchFamily="2" charset="0"/>
                    <a:cs typeface="Aparajita" panose="02020603050405020304" pitchFamily="18" charset="0"/>
                  </a:rPr>
                  <a:t>eiusmod</a:t>
                </a:r>
                <a:r>
                  <a:rPr lang="en-CA" sz="120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ea typeface="Roboto" panose="02000000000000000000" pitchFamily="2" charset="0"/>
                    <a:cs typeface="Aparajita" panose="02020603050405020304" pitchFamily="18" charset="0"/>
                  </a:rPr>
                  <a:t> </a:t>
                </a:r>
                <a:r>
                  <a:rPr lang="en-CA" sz="1200" i="0" dirty="0" err="1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ea typeface="Roboto" panose="02000000000000000000" pitchFamily="2" charset="0"/>
                    <a:cs typeface="Aparajita" panose="02020603050405020304" pitchFamily="18" charset="0"/>
                  </a:rPr>
                  <a:t>tempor</a:t>
                </a:r>
                <a:r>
                  <a:rPr lang="en-CA" sz="120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ea typeface="Roboto" panose="02000000000000000000" pitchFamily="2" charset="0"/>
                    <a:cs typeface="Aparajita" panose="02020603050405020304" pitchFamily="18" charset="0"/>
                  </a:rPr>
                  <a:t> </a:t>
                </a:r>
                <a:r>
                  <a:rPr lang="en-CA" sz="1200" i="0" dirty="0" err="1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ea typeface="Roboto" panose="02000000000000000000" pitchFamily="2" charset="0"/>
                    <a:cs typeface="Aparajita" panose="02020603050405020304" pitchFamily="18" charset="0"/>
                  </a:rPr>
                  <a:t>incididunt</a:t>
                </a:r>
                <a:r>
                  <a:rPr lang="en-CA" sz="120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ea typeface="Roboto" panose="02000000000000000000" pitchFamily="2" charset="0"/>
                    <a:cs typeface="Aparajita" panose="02020603050405020304" pitchFamily="18" charset="0"/>
                  </a:rPr>
                  <a:t> </a:t>
                </a:r>
                <a:r>
                  <a:rPr lang="en-CA" sz="1200" i="0" dirty="0" err="1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ea typeface="Roboto" panose="02000000000000000000" pitchFamily="2" charset="0"/>
                    <a:cs typeface="Aparajita" panose="02020603050405020304" pitchFamily="18" charset="0"/>
                  </a:rPr>
                  <a:t>ut</a:t>
                </a:r>
                <a:r>
                  <a:rPr lang="en-CA" sz="120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ea typeface="Roboto" panose="02000000000000000000" pitchFamily="2" charset="0"/>
                    <a:cs typeface="Aparajita" panose="02020603050405020304" pitchFamily="18" charset="0"/>
                  </a:rPr>
                  <a:t> labore et dolore magna </a:t>
                </a:r>
                <a:r>
                  <a:rPr lang="en-CA" sz="1200" i="0" dirty="0" err="1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ea typeface="Roboto" panose="02000000000000000000" pitchFamily="2" charset="0"/>
                    <a:cs typeface="Aparajita" panose="02020603050405020304" pitchFamily="18" charset="0"/>
                  </a:rPr>
                  <a:t>aliqua</a:t>
                </a:r>
                <a:r>
                  <a:rPr lang="en-CA" sz="120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ea typeface="Roboto" panose="02000000000000000000" pitchFamily="2" charset="0"/>
                    <a:cs typeface="Aparajita" panose="02020603050405020304" pitchFamily="18" charset="0"/>
                  </a:rPr>
                  <a:t>.</a:t>
                </a:r>
              </a:p>
            </p:txBody>
          </p:sp>
        </p:grpSp>
        <p:grpSp>
          <p:nvGrpSpPr>
            <p:cNvPr id="124" name="Group 123">
              <a:extLst>
                <a:ext uri="{FF2B5EF4-FFF2-40B4-BE49-F238E27FC236}">
                  <a16:creationId xmlns:a16="http://schemas.microsoft.com/office/drawing/2014/main" id="{795B123A-987F-FBE1-8F0E-304E8BD2A179}"/>
                </a:ext>
              </a:extLst>
            </p:cNvPr>
            <p:cNvGrpSpPr/>
            <p:nvPr/>
          </p:nvGrpSpPr>
          <p:grpSpPr>
            <a:xfrm>
              <a:off x="4850216" y="1540347"/>
              <a:ext cx="2491568" cy="3477823"/>
              <a:chOff x="8665008" y="1425795"/>
              <a:chExt cx="2188203" cy="3054371"/>
            </a:xfrm>
          </p:grpSpPr>
          <p:sp>
            <p:nvSpPr>
              <p:cNvPr id="132" name="Flowchart: Connector 131">
                <a:extLst>
                  <a:ext uri="{FF2B5EF4-FFF2-40B4-BE49-F238E27FC236}">
                    <a16:creationId xmlns:a16="http://schemas.microsoft.com/office/drawing/2014/main" id="{281BAFC9-6268-2BA3-693F-803A28CCCDC8}"/>
                  </a:ext>
                </a:extLst>
              </p:cNvPr>
              <p:cNvSpPr/>
              <p:nvPr/>
            </p:nvSpPr>
            <p:spPr>
              <a:xfrm>
                <a:off x="9127557" y="1425795"/>
                <a:ext cx="1263115" cy="1263116"/>
              </a:xfrm>
              <a:prstGeom prst="flowChartConnector">
                <a:avLst/>
              </a:prstGeom>
              <a:solidFill>
                <a:schemeClr val="accent2"/>
              </a:solidFill>
              <a:ln w="5397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IN" sz="11500" b="1" dirty="0">
                    <a:solidFill>
                      <a:schemeClr val="bg2"/>
                    </a:solidFill>
                  </a:rPr>
                  <a:t>!</a:t>
                </a:r>
              </a:p>
            </p:txBody>
          </p:sp>
          <p:sp>
            <p:nvSpPr>
              <p:cNvPr id="127" name="TextBox 126">
                <a:extLst>
                  <a:ext uri="{FF2B5EF4-FFF2-40B4-BE49-F238E27FC236}">
                    <a16:creationId xmlns:a16="http://schemas.microsoft.com/office/drawing/2014/main" id="{D239B790-250E-3214-DA38-2DC5C3EBE84F}"/>
                  </a:ext>
                </a:extLst>
              </p:cNvPr>
              <p:cNvSpPr txBox="1"/>
              <p:nvPr/>
            </p:nvSpPr>
            <p:spPr>
              <a:xfrm>
                <a:off x="8779169" y="2870082"/>
                <a:ext cx="1982449" cy="297333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kumimoji="0" lang="en-CA" sz="16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uLnTx/>
                    <a:uFillTx/>
                  </a:rPr>
                  <a:t>Lorem ipsum dolor</a:t>
                </a:r>
                <a:endParaRPr lang="en-IN" sz="1600" b="1" dirty="0">
                  <a:solidFill>
                    <a:schemeClr val="tx2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128" name="TextBox 127">
                <a:extLst>
                  <a:ext uri="{FF2B5EF4-FFF2-40B4-BE49-F238E27FC236}">
                    <a16:creationId xmlns:a16="http://schemas.microsoft.com/office/drawing/2014/main" id="{29A8BB34-ECAB-ECC5-937F-A2649923F586}"/>
                  </a:ext>
                </a:extLst>
              </p:cNvPr>
              <p:cNvSpPr txBox="1"/>
              <p:nvPr/>
            </p:nvSpPr>
            <p:spPr>
              <a:xfrm>
                <a:off x="8665008" y="3101622"/>
                <a:ext cx="2188203" cy="137854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171450" marR="0" lvl="0" indent="-17145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kumimoji="0" lang="en-CA" sz="12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uLnTx/>
                    <a:uFillTx/>
                  </a:rPr>
                  <a:t>Lorem ipsum dolor sit amet, consectetur adipisicing elit, sed do eiusmod tempor incididunt ut labore et dolore magna aliqua. </a:t>
                </a:r>
              </a:p>
              <a:p>
                <a:pPr marL="171450" indent="-171450">
                  <a:buFont typeface="Arial" panose="020B0604020202020204" pitchFamily="34" charset="0"/>
                  <a:buChar char="•"/>
                </a:pPr>
                <a:r>
                  <a:rPr lang="en-CA" sz="120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ea typeface="Roboto" panose="02000000000000000000" pitchFamily="2" charset="0"/>
                    <a:cs typeface="Aparajita" panose="02020603050405020304" pitchFamily="18" charset="0"/>
                  </a:rPr>
                  <a:t>Lorem ipsum dolor sit </a:t>
                </a:r>
                <a:r>
                  <a:rPr lang="en-CA" sz="1200" i="0" dirty="0" err="1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ea typeface="Roboto" panose="02000000000000000000" pitchFamily="2" charset="0"/>
                    <a:cs typeface="Aparajita" panose="02020603050405020304" pitchFamily="18" charset="0"/>
                  </a:rPr>
                  <a:t>amet</a:t>
                </a:r>
                <a:r>
                  <a:rPr lang="en-CA" sz="120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ea typeface="Roboto" panose="02000000000000000000" pitchFamily="2" charset="0"/>
                    <a:cs typeface="Aparajita" panose="02020603050405020304" pitchFamily="18" charset="0"/>
                  </a:rPr>
                  <a:t>, </a:t>
                </a:r>
                <a:r>
                  <a:rPr lang="en-CA" sz="1200" i="0" dirty="0" err="1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ea typeface="Roboto" panose="02000000000000000000" pitchFamily="2" charset="0"/>
                    <a:cs typeface="Aparajita" panose="02020603050405020304" pitchFamily="18" charset="0"/>
                  </a:rPr>
                  <a:t>consectetur</a:t>
                </a:r>
                <a:r>
                  <a:rPr lang="en-CA" sz="120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ea typeface="Roboto" panose="02000000000000000000" pitchFamily="2" charset="0"/>
                    <a:cs typeface="Aparajita" panose="02020603050405020304" pitchFamily="18" charset="0"/>
                  </a:rPr>
                  <a:t> </a:t>
                </a:r>
                <a:r>
                  <a:rPr lang="en-CA" sz="1200" i="0" dirty="0" err="1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ea typeface="Roboto" panose="02000000000000000000" pitchFamily="2" charset="0"/>
                    <a:cs typeface="Aparajita" panose="02020603050405020304" pitchFamily="18" charset="0"/>
                  </a:rPr>
                  <a:t>adipiscing</a:t>
                </a:r>
                <a:r>
                  <a:rPr lang="en-CA" sz="120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ea typeface="Roboto" panose="02000000000000000000" pitchFamily="2" charset="0"/>
                    <a:cs typeface="Aparajita" panose="02020603050405020304" pitchFamily="18" charset="0"/>
                  </a:rPr>
                  <a:t> </a:t>
                </a:r>
                <a:r>
                  <a:rPr lang="en-CA" sz="1200" i="0" dirty="0" err="1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ea typeface="Roboto" panose="02000000000000000000" pitchFamily="2" charset="0"/>
                    <a:cs typeface="Aparajita" panose="02020603050405020304" pitchFamily="18" charset="0"/>
                  </a:rPr>
                  <a:t>elit</a:t>
                </a:r>
                <a:r>
                  <a:rPr lang="en-CA" sz="120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ea typeface="Roboto" panose="02000000000000000000" pitchFamily="2" charset="0"/>
                    <a:cs typeface="Aparajita" panose="02020603050405020304" pitchFamily="18" charset="0"/>
                  </a:rPr>
                  <a:t>, sed do </a:t>
                </a:r>
                <a:r>
                  <a:rPr lang="en-CA" sz="1200" i="0" dirty="0" err="1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ea typeface="Roboto" panose="02000000000000000000" pitchFamily="2" charset="0"/>
                    <a:cs typeface="Aparajita" panose="02020603050405020304" pitchFamily="18" charset="0"/>
                  </a:rPr>
                  <a:t>eiusmod</a:t>
                </a:r>
                <a:r>
                  <a:rPr lang="en-CA" sz="120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ea typeface="Roboto" panose="02000000000000000000" pitchFamily="2" charset="0"/>
                    <a:cs typeface="Aparajita" panose="02020603050405020304" pitchFamily="18" charset="0"/>
                  </a:rPr>
                  <a:t> </a:t>
                </a:r>
                <a:r>
                  <a:rPr lang="en-CA" sz="1200" i="0" dirty="0" err="1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ea typeface="Roboto" panose="02000000000000000000" pitchFamily="2" charset="0"/>
                    <a:cs typeface="Aparajita" panose="02020603050405020304" pitchFamily="18" charset="0"/>
                  </a:rPr>
                  <a:t>tempor</a:t>
                </a:r>
                <a:r>
                  <a:rPr lang="en-CA" sz="120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ea typeface="Roboto" panose="02000000000000000000" pitchFamily="2" charset="0"/>
                    <a:cs typeface="Aparajita" panose="02020603050405020304" pitchFamily="18" charset="0"/>
                  </a:rPr>
                  <a:t> </a:t>
                </a:r>
                <a:r>
                  <a:rPr lang="en-CA" sz="1200" i="0" dirty="0" err="1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ea typeface="Roboto" panose="02000000000000000000" pitchFamily="2" charset="0"/>
                    <a:cs typeface="Aparajita" panose="02020603050405020304" pitchFamily="18" charset="0"/>
                  </a:rPr>
                  <a:t>incididunt</a:t>
                </a:r>
                <a:r>
                  <a:rPr lang="en-CA" sz="120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ea typeface="Roboto" panose="02000000000000000000" pitchFamily="2" charset="0"/>
                    <a:cs typeface="Aparajita" panose="02020603050405020304" pitchFamily="18" charset="0"/>
                  </a:rPr>
                  <a:t> </a:t>
                </a:r>
                <a:r>
                  <a:rPr lang="en-CA" sz="1200" i="0" dirty="0" err="1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ea typeface="Roboto" panose="02000000000000000000" pitchFamily="2" charset="0"/>
                    <a:cs typeface="Aparajita" panose="02020603050405020304" pitchFamily="18" charset="0"/>
                  </a:rPr>
                  <a:t>ut</a:t>
                </a:r>
                <a:r>
                  <a:rPr lang="en-CA" sz="120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ea typeface="Roboto" panose="02000000000000000000" pitchFamily="2" charset="0"/>
                    <a:cs typeface="Aparajita" panose="02020603050405020304" pitchFamily="18" charset="0"/>
                  </a:rPr>
                  <a:t> labore et dolore magna </a:t>
                </a:r>
                <a:r>
                  <a:rPr lang="en-CA" sz="1200" i="0" dirty="0" err="1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ea typeface="Roboto" panose="02000000000000000000" pitchFamily="2" charset="0"/>
                    <a:cs typeface="Aparajita" panose="02020603050405020304" pitchFamily="18" charset="0"/>
                  </a:rPr>
                  <a:t>aliqua</a:t>
                </a:r>
                <a:r>
                  <a:rPr lang="en-CA" sz="120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ea typeface="Roboto" panose="02000000000000000000" pitchFamily="2" charset="0"/>
                    <a:cs typeface="Aparajita" panose="02020603050405020304" pitchFamily="18" charset="0"/>
                  </a:rPr>
                  <a:t>.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450141526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C3C23BD-10A2-0074-EB0F-EF559321D01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 dirty="0"/>
              <a:t>Conclusion</a:t>
            </a:r>
            <a:endParaRPr lang="en-CA" dirty="0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1322821C-B1A4-7D5E-00B9-CACE2A0713E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chemeClr val="bg2">
                    <a:lumMod val="50000"/>
                  </a:schemeClr>
                </a:solidFill>
              </a:rPr>
              <a:t>www.yourwebsite.com</a:t>
            </a:r>
            <a:endParaRPr lang="en-US" dirty="0">
              <a:solidFill>
                <a:schemeClr val="bg2">
                  <a:lumMod val="50000"/>
                </a:schemeClr>
              </a:solidFill>
            </a:endParaRP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4569963-81BA-21E4-DC3C-36DE0D29129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US">
                <a:solidFill>
                  <a:schemeClr val="bg2">
                    <a:lumMod val="50000"/>
                  </a:schemeClr>
                </a:solidFill>
              </a:rPr>
              <a:t>Slide </a:t>
            </a:r>
            <a:fld id="{6CB62808-88BB-4E82-9200-19DAFECDBB5A}" type="slidenum">
              <a:rPr lang="en-IN" smtClean="0"/>
              <a:pPr/>
              <a:t>13</a:t>
            </a:fld>
            <a:endParaRPr lang="en-IN" dirty="0"/>
          </a:p>
        </p:txBody>
      </p:sp>
      <p:grpSp>
        <p:nvGrpSpPr>
          <p:cNvPr id="21" name="Group 20">
            <a:extLst>
              <a:ext uri="{FF2B5EF4-FFF2-40B4-BE49-F238E27FC236}">
                <a16:creationId xmlns:a16="http://schemas.microsoft.com/office/drawing/2014/main" id="{FCFD04A1-A737-2C12-528D-0ED92DB9039D}"/>
              </a:ext>
            </a:extLst>
          </p:cNvPr>
          <p:cNvGrpSpPr/>
          <p:nvPr/>
        </p:nvGrpSpPr>
        <p:grpSpPr>
          <a:xfrm>
            <a:off x="980070" y="2074641"/>
            <a:ext cx="10228516" cy="3548124"/>
            <a:chOff x="826906" y="1312161"/>
            <a:chExt cx="10228516" cy="3548124"/>
          </a:xfrm>
        </p:grpSpPr>
        <p:grpSp>
          <p:nvGrpSpPr>
            <p:cNvPr id="20" name="Group 19">
              <a:extLst>
                <a:ext uri="{FF2B5EF4-FFF2-40B4-BE49-F238E27FC236}">
                  <a16:creationId xmlns:a16="http://schemas.microsoft.com/office/drawing/2014/main" id="{0443793B-88C4-6BDD-1378-CF6C3CC05EE4}"/>
                </a:ext>
              </a:extLst>
            </p:cNvPr>
            <p:cNvGrpSpPr/>
            <p:nvPr/>
          </p:nvGrpSpPr>
          <p:grpSpPr>
            <a:xfrm>
              <a:off x="826906" y="1312161"/>
              <a:ext cx="9864042" cy="940720"/>
              <a:chOff x="826906" y="1312161"/>
              <a:chExt cx="9864042" cy="940720"/>
            </a:xfrm>
          </p:grpSpPr>
          <p:grpSp>
            <p:nvGrpSpPr>
              <p:cNvPr id="5" name="Group 4">
                <a:extLst>
                  <a:ext uri="{FF2B5EF4-FFF2-40B4-BE49-F238E27FC236}">
                    <a16:creationId xmlns:a16="http://schemas.microsoft.com/office/drawing/2014/main" id="{60F01E81-AFDF-0CD3-4535-33E5B5A70D69}"/>
                  </a:ext>
                </a:extLst>
              </p:cNvPr>
              <p:cNvGrpSpPr/>
              <p:nvPr/>
            </p:nvGrpSpPr>
            <p:grpSpPr>
              <a:xfrm>
                <a:off x="1862254" y="1329362"/>
                <a:ext cx="8828694" cy="830996"/>
                <a:chOff x="1869108" y="1725941"/>
                <a:chExt cx="8828694" cy="686775"/>
              </a:xfrm>
            </p:grpSpPr>
            <p:sp>
              <p:nvSpPr>
                <p:cNvPr id="47" name="TextBox 46">
                  <a:extLst>
                    <a:ext uri="{FF2B5EF4-FFF2-40B4-BE49-F238E27FC236}">
                      <a16:creationId xmlns:a16="http://schemas.microsoft.com/office/drawing/2014/main" id="{C19073A1-A7FD-FA86-F528-E4D0234F8B63}"/>
                    </a:ext>
                  </a:extLst>
                </p:cNvPr>
                <p:cNvSpPr txBox="1"/>
                <p:nvPr/>
              </p:nvSpPr>
              <p:spPr>
                <a:xfrm>
                  <a:off x="1869108" y="1931172"/>
                  <a:ext cx="2339044" cy="279797"/>
                </a:xfrm>
                <a:prstGeom prst="rect">
                  <a:avLst/>
                </a:prstGeom>
                <a:noFill/>
              </p:spPr>
              <p:txBody>
                <a:bodyPr wrap="square" rtlCol="0" anchor="t">
                  <a:spAutoFit/>
                </a:bodyPr>
                <a:lstStyle/>
                <a:p>
                  <a:r>
                    <a:rPr kumimoji="0" lang="en-CA" sz="16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uLnTx/>
                      <a:uFillTx/>
                    </a:rPr>
                    <a:t>Lorem ipsum dolor</a:t>
                  </a:r>
                  <a:endParaRPr lang="en-IN" sz="1600" b="1" dirty="0">
                    <a:solidFill>
                      <a:schemeClr val="tx2">
                        <a:lumMod val="85000"/>
                        <a:lumOff val="15000"/>
                      </a:schemeClr>
                    </a:solidFill>
                  </a:endParaRPr>
                </a:p>
              </p:txBody>
            </p:sp>
            <p:sp>
              <p:nvSpPr>
                <p:cNvPr id="26" name="TextBox 25">
                  <a:extLst>
                    <a:ext uri="{FF2B5EF4-FFF2-40B4-BE49-F238E27FC236}">
                      <a16:creationId xmlns:a16="http://schemas.microsoft.com/office/drawing/2014/main" id="{F651C9E9-E146-C7ED-AB66-DB9EE08A9901}"/>
                    </a:ext>
                  </a:extLst>
                </p:cNvPr>
                <p:cNvSpPr txBox="1"/>
                <p:nvPr/>
              </p:nvSpPr>
              <p:spPr>
                <a:xfrm>
                  <a:off x="4332314" y="1725941"/>
                  <a:ext cx="6365488" cy="686775"/>
                </a:xfrm>
                <a:prstGeom prst="rect">
                  <a:avLst/>
                </a:prstGeom>
                <a:noFill/>
              </p:spPr>
              <p:txBody>
                <a:bodyPr wrap="square">
                  <a:spAutoFit/>
                </a:bodyPr>
                <a:lstStyle/>
                <a:p>
                  <a:pPr marL="228600" indent="-228600">
                    <a:buFont typeface="Arial" panose="020B0604020202020204" pitchFamily="34" charset="0"/>
                    <a:buChar char="•"/>
                  </a:pPr>
                  <a:r>
                    <a:rPr lang="en-CA" sz="1200" b="0" i="0" u="none" strike="noStrike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</a:rPr>
                    <a:t>Lorem ipsum dolor sit </a:t>
                  </a:r>
                  <a:r>
                    <a:rPr lang="en-CA" sz="1200" b="0" i="0" u="none" strike="noStrike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</a:rPr>
                    <a:t>amet</a:t>
                  </a:r>
                  <a:r>
                    <a:rPr lang="en-CA" sz="1200" b="0" i="0" u="none" strike="noStrike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</a:rPr>
                    <a:t>, </a:t>
                  </a:r>
                  <a:r>
                    <a:rPr lang="en-CA" sz="1200" b="0" i="0" u="none" strike="noStrike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</a:rPr>
                    <a:t>consectetur</a:t>
                  </a:r>
                  <a:r>
                    <a:rPr lang="en-CA" sz="1200" b="0" i="0" u="none" strike="noStrike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</a:rPr>
                    <a:t> </a:t>
                  </a:r>
                  <a:r>
                    <a:rPr lang="en-CA" sz="1200" b="0" i="0" u="none" strike="noStrike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</a:rPr>
                    <a:t>adipisicing</a:t>
                  </a:r>
                  <a:r>
                    <a:rPr lang="en-CA" sz="1200" b="0" i="0" u="none" strike="noStrike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</a:rPr>
                    <a:t> </a:t>
                  </a:r>
                  <a:r>
                    <a:rPr lang="en-CA" sz="1200" b="0" i="0" u="none" strike="noStrike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</a:rPr>
                    <a:t>elit</a:t>
                  </a:r>
                  <a:r>
                    <a:rPr lang="en-CA" sz="1200" b="0" i="0" u="none" strike="noStrike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</a:rPr>
                    <a:t>, sed do </a:t>
                  </a:r>
                  <a:r>
                    <a:rPr lang="en-CA" sz="1200" b="0" i="0" u="none" strike="noStrike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</a:rPr>
                    <a:t>eiusmod</a:t>
                  </a:r>
                  <a:r>
                    <a:rPr lang="en-CA" sz="1200" b="0" i="0" u="none" strike="noStrike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</a:rPr>
                    <a:t> </a:t>
                  </a:r>
                  <a:r>
                    <a:rPr lang="en-CA" sz="1200" b="0" i="0" u="none" strike="noStrike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</a:rPr>
                    <a:t>tempor</a:t>
                  </a:r>
                  <a:r>
                    <a:rPr lang="en-CA" sz="1200" b="0" i="0" u="none" strike="noStrike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</a:rPr>
                    <a:t> </a:t>
                  </a:r>
                  <a:r>
                    <a:rPr lang="en-CA" sz="1200" b="0" i="0" u="none" strike="noStrike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</a:rPr>
                    <a:t>incididunt</a:t>
                  </a:r>
                  <a:r>
                    <a:rPr lang="en-CA" sz="1200" b="0" i="0" u="none" strike="noStrike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</a:rPr>
                    <a:t> </a:t>
                  </a:r>
                  <a:r>
                    <a:rPr lang="en-CA" sz="1200" b="0" i="0" u="none" strike="noStrike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</a:rPr>
                    <a:t>ut</a:t>
                  </a:r>
                  <a:r>
                    <a:rPr lang="en-CA" sz="1200" b="0" i="0" u="none" strike="noStrike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</a:rPr>
                    <a:t> labore et dolore magna </a:t>
                  </a:r>
                  <a:r>
                    <a:rPr lang="en-CA" sz="1200" b="0" i="0" u="none" strike="noStrike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</a:rPr>
                    <a:t>aliqua</a:t>
                  </a:r>
                  <a:r>
                    <a:rPr lang="en-CA" sz="1200" b="0" i="0" u="none" strike="noStrike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</a:rPr>
                    <a:t>. </a:t>
                  </a:r>
                </a:p>
                <a:p>
                  <a:pPr marL="228600" indent="-228600">
                    <a:buFont typeface="Arial" panose="020B0604020202020204" pitchFamily="34" charset="0"/>
                    <a:buChar char="•"/>
                  </a:pPr>
                  <a:r>
                    <a:rPr lang="en-CA" sz="1200" b="0" i="0" u="none" strike="noStrike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</a:rPr>
                    <a:t>Ut </a:t>
                  </a:r>
                  <a:r>
                    <a:rPr lang="en-CA" sz="1200" b="0" i="0" u="none" strike="noStrike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</a:rPr>
                    <a:t>enim</a:t>
                  </a:r>
                  <a:r>
                    <a:rPr lang="en-CA" sz="1200" b="0" i="0" u="none" strike="noStrike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</a:rPr>
                    <a:t> ad minim </a:t>
                  </a:r>
                  <a:r>
                    <a:rPr lang="en-CA" sz="1200" b="0" i="0" u="none" strike="noStrike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</a:rPr>
                    <a:t>veniam</a:t>
                  </a:r>
                  <a:r>
                    <a:rPr lang="en-CA" sz="1200" b="0" i="0" u="none" strike="noStrike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</a:rPr>
                    <a:t>, </a:t>
                  </a:r>
                  <a:r>
                    <a:rPr lang="en-CA" sz="1200" b="0" i="0" u="none" strike="noStrike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</a:rPr>
                    <a:t>quis</a:t>
                  </a:r>
                  <a:r>
                    <a:rPr lang="en-CA" sz="1200" b="0" i="0" u="none" strike="noStrike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</a:rPr>
                    <a:t> </a:t>
                  </a:r>
                  <a:r>
                    <a:rPr lang="en-CA" sz="1200" b="0" i="0" u="none" strike="noStrike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</a:rPr>
                    <a:t>nostrud</a:t>
                  </a:r>
                  <a:r>
                    <a:rPr lang="en-CA" sz="1200" b="0" i="0" u="none" strike="noStrike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</a:rPr>
                    <a:t> exercitation </a:t>
                  </a:r>
                  <a:r>
                    <a:rPr lang="en-CA" sz="1200" b="0" i="0" u="none" strike="noStrike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</a:rPr>
                    <a:t>ullamco</a:t>
                  </a:r>
                  <a:r>
                    <a:rPr lang="en-CA" sz="1200" b="0" i="0" u="none" strike="noStrike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</a:rPr>
                    <a:t> </a:t>
                  </a:r>
                  <a:r>
                    <a:rPr lang="en-CA" sz="1200" b="0" i="0" u="none" strike="noStrike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</a:rPr>
                    <a:t>laboris</a:t>
                  </a:r>
                  <a:r>
                    <a:rPr lang="en-CA" sz="1200" b="0" i="0" u="none" strike="noStrike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</a:rPr>
                    <a:t> nisi </a:t>
                  </a:r>
                  <a:r>
                    <a:rPr lang="en-CA" sz="1200" b="0" i="0" u="none" strike="noStrike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</a:rPr>
                    <a:t>ut</a:t>
                  </a:r>
                  <a:r>
                    <a:rPr lang="en-CA" sz="1200" b="0" i="0" u="none" strike="noStrike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</a:rPr>
                    <a:t> </a:t>
                  </a:r>
                  <a:r>
                    <a:rPr lang="en-CA" sz="1200" b="0" i="0" u="none" strike="noStrike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</a:rPr>
                    <a:t>aliquip</a:t>
                  </a:r>
                  <a:r>
                    <a:rPr lang="en-CA" sz="1200" b="0" i="0" u="none" strike="noStrike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</a:rPr>
                    <a:t> ex </a:t>
                  </a:r>
                  <a:r>
                    <a:rPr lang="en-CA" sz="1200" b="0" i="0" u="none" strike="noStrike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</a:rPr>
                    <a:t>ea</a:t>
                  </a:r>
                  <a:r>
                    <a:rPr lang="en-CA" sz="1200" b="0" i="0" u="none" strike="noStrike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</a:rPr>
                    <a:t> </a:t>
                  </a:r>
                  <a:r>
                    <a:rPr lang="en-CA" sz="1200" b="0" i="0" u="none" strike="noStrike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</a:rPr>
                    <a:t>commodo</a:t>
                  </a:r>
                  <a:r>
                    <a:rPr lang="en-CA" sz="1200" b="0" i="0" u="none" strike="noStrike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</a:rPr>
                    <a:t> </a:t>
                  </a:r>
                  <a:r>
                    <a:rPr lang="en-CA" sz="1200" b="0" i="0" u="none" strike="noStrike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</a:rPr>
                    <a:t>consequat</a:t>
                  </a:r>
                  <a:r>
                    <a:rPr lang="en-CA" sz="1200" b="0" i="0" u="none" strike="noStrike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</a:rPr>
                    <a:t>. </a:t>
                  </a:r>
                </a:p>
              </p:txBody>
            </p:sp>
          </p:grpSp>
          <p:sp>
            <p:nvSpPr>
              <p:cNvPr id="10" name="Flowchart: Connector 9">
                <a:extLst>
                  <a:ext uri="{FF2B5EF4-FFF2-40B4-BE49-F238E27FC236}">
                    <a16:creationId xmlns:a16="http://schemas.microsoft.com/office/drawing/2014/main" id="{959E50BA-FB6E-CBFA-A3E4-1A5134504517}"/>
                  </a:ext>
                </a:extLst>
              </p:cNvPr>
              <p:cNvSpPr/>
              <p:nvPr/>
            </p:nvSpPr>
            <p:spPr>
              <a:xfrm>
                <a:off x="826906" y="1312161"/>
                <a:ext cx="940720" cy="940720"/>
              </a:xfrm>
              <a:prstGeom prst="flowChartConnector">
                <a:avLst/>
              </a:prstGeom>
              <a:solidFill>
                <a:schemeClr val="accent1"/>
              </a:solidFill>
              <a:ln w="5397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IN" sz="2800" b="1" dirty="0">
                    <a:solidFill>
                      <a:schemeClr val="bg2"/>
                    </a:solidFill>
                    <a:latin typeface="+mj-lt"/>
                  </a:rPr>
                  <a:t>01</a:t>
                </a:r>
              </a:p>
            </p:txBody>
          </p:sp>
        </p:grpSp>
        <p:grpSp>
          <p:nvGrpSpPr>
            <p:cNvPr id="17" name="Group 16">
              <a:extLst>
                <a:ext uri="{FF2B5EF4-FFF2-40B4-BE49-F238E27FC236}">
                  <a16:creationId xmlns:a16="http://schemas.microsoft.com/office/drawing/2014/main" id="{C25B315B-1A7B-CD1D-6D88-5E41CBD947FA}"/>
                </a:ext>
              </a:extLst>
            </p:cNvPr>
            <p:cNvGrpSpPr/>
            <p:nvPr/>
          </p:nvGrpSpPr>
          <p:grpSpPr>
            <a:xfrm>
              <a:off x="826906" y="2615863"/>
              <a:ext cx="10228516" cy="940720"/>
              <a:chOff x="826906" y="2615863"/>
              <a:chExt cx="10228516" cy="940720"/>
            </a:xfrm>
          </p:grpSpPr>
          <p:grpSp>
            <p:nvGrpSpPr>
              <p:cNvPr id="6" name="Group 5">
                <a:extLst>
                  <a:ext uri="{FF2B5EF4-FFF2-40B4-BE49-F238E27FC236}">
                    <a16:creationId xmlns:a16="http://schemas.microsoft.com/office/drawing/2014/main" id="{2588D0E9-3FB2-C780-9716-CFCC6D0489BD}"/>
                  </a:ext>
                </a:extLst>
              </p:cNvPr>
              <p:cNvGrpSpPr/>
              <p:nvPr/>
            </p:nvGrpSpPr>
            <p:grpSpPr>
              <a:xfrm>
                <a:off x="1844102" y="2638188"/>
                <a:ext cx="9211320" cy="830996"/>
                <a:chOff x="1869108" y="2831746"/>
                <a:chExt cx="9211320" cy="686775"/>
              </a:xfrm>
            </p:grpSpPr>
            <p:sp>
              <p:nvSpPr>
                <p:cNvPr id="48" name="TextBox 47">
                  <a:extLst>
                    <a:ext uri="{FF2B5EF4-FFF2-40B4-BE49-F238E27FC236}">
                      <a16:creationId xmlns:a16="http://schemas.microsoft.com/office/drawing/2014/main" id="{452B47EB-3599-69CD-1B59-4C44FA32A4CA}"/>
                    </a:ext>
                  </a:extLst>
                </p:cNvPr>
                <p:cNvSpPr txBox="1"/>
                <p:nvPr/>
              </p:nvSpPr>
              <p:spPr>
                <a:xfrm>
                  <a:off x="1869108" y="3036977"/>
                  <a:ext cx="2339044" cy="279797"/>
                </a:xfrm>
                <a:prstGeom prst="rect">
                  <a:avLst/>
                </a:prstGeom>
                <a:noFill/>
              </p:spPr>
              <p:txBody>
                <a:bodyPr wrap="square" rtlCol="0" anchor="t">
                  <a:spAutoFit/>
                </a:bodyPr>
                <a:lstStyle/>
                <a:p>
                  <a:r>
                    <a:rPr kumimoji="0" lang="en-CA" sz="16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uLnTx/>
                      <a:uFillTx/>
                    </a:rPr>
                    <a:t>Lorem ipsum dolor</a:t>
                  </a:r>
                  <a:endParaRPr lang="en-IN" sz="1600" b="1" dirty="0">
                    <a:solidFill>
                      <a:schemeClr val="tx2">
                        <a:lumMod val="85000"/>
                        <a:lumOff val="15000"/>
                      </a:schemeClr>
                    </a:solidFill>
                  </a:endParaRPr>
                </a:p>
              </p:txBody>
            </p:sp>
            <p:sp>
              <p:nvSpPr>
                <p:cNvPr id="24" name="TextBox 23">
                  <a:extLst>
                    <a:ext uri="{FF2B5EF4-FFF2-40B4-BE49-F238E27FC236}">
                      <a16:creationId xmlns:a16="http://schemas.microsoft.com/office/drawing/2014/main" id="{47FF6B19-D7B4-3E51-FB52-D37200099D20}"/>
                    </a:ext>
                  </a:extLst>
                </p:cNvPr>
                <p:cNvSpPr txBox="1"/>
                <p:nvPr/>
              </p:nvSpPr>
              <p:spPr>
                <a:xfrm>
                  <a:off x="4351151" y="2831746"/>
                  <a:ext cx="6729277" cy="686775"/>
                </a:xfrm>
                <a:prstGeom prst="rect">
                  <a:avLst/>
                </a:prstGeom>
                <a:noFill/>
              </p:spPr>
              <p:txBody>
                <a:bodyPr wrap="square">
                  <a:spAutoFit/>
                </a:bodyPr>
                <a:lstStyle/>
                <a:p>
                  <a:pPr marL="228600" indent="-228600">
                    <a:buFont typeface="Arial" panose="020B0604020202020204" pitchFamily="34" charset="0"/>
                    <a:buChar char="•"/>
                  </a:pPr>
                  <a:r>
                    <a:rPr lang="en-CA" sz="1200" b="0" i="0" u="none" strike="noStrike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</a:rPr>
                    <a:t>Lorem ipsum dolor sit </a:t>
                  </a:r>
                  <a:r>
                    <a:rPr lang="en-CA" sz="1200" b="0" i="0" u="none" strike="noStrike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</a:rPr>
                    <a:t>amet</a:t>
                  </a:r>
                  <a:r>
                    <a:rPr lang="en-CA" sz="1200" b="0" i="0" u="none" strike="noStrike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</a:rPr>
                    <a:t>, </a:t>
                  </a:r>
                  <a:r>
                    <a:rPr lang="en-CA" sz="1200" b="0" i="0" u="none" strike="noStrike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</a:rPr>
                    <a:t>consectetur</a:t>
                  </a:r>
                  <a:r>
                    <a:rPr lang="en-CA" sz="1200" b="0" i="0" u="none" strike="noStrike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</a:rPr>
                    <a:t> </a:t>
                  </a:r>
                  <a:r>
                    <a:rPr lang="en-CA" sz="1200" b="0" i="0" u="none" strike="noStrike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</a:rPr>
                    <a:t>adipisicing</a:t>
                  </a:r>
                  <a:r>
                    <a:rPr lang="en-CA" sz="1200" b="0" i="0" u="none" strike="noStrike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</a:rPr>
                    <a:t> </a:t>
                  </a:r>
                  <a:r>
                    <a:rPr lang="en-CA" sz="1200" b="0" i="0" u="none" strike="noStrike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</a:rPr>
                    <a:t>elit</a:t>
                  </a:r>
                  <a:r>
                    <a:rPr lang="en-CA" sz="1200" b="0" i="0" u="none" strike="noStrike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</a:rPr>
                    <a:t>, sed do </a:t>
                  </a:r>
                  <a:r>
                    <a:rPr lang="en-CA" sz="1200" b="0" i="0" u="none" strike="noStrike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</a:rPr>
                    <a:t>eiusmod</a:t>
                  </a:r>
                  <a:r>
                    <a:rPr lang="en-CA" sz="1200" b="0" i="0" u="none" strike="noStrike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</a:rPr>
                    <a:t> </a:t>
                  </a:r>
                  <a:r>
                    <a:rPr lang="en-CA" sz="1200" b="0" i="0" u="none" strike="noStrike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</a:rPr>
                    <a:t>tempor</a:t>
                  </a:r>
                  <a:r>
                    <a:rPr lang="en-CA" sz="1200" b="0" i="0" u="none" strike="noStrike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</a:rPr>
                    <a:t> </a:t>
                  </a:r>
                  <a:r>
                    <a:rPr lang="en-CA" sz="1200" b="0" i="0" u="none" strike="noStrike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</a:rPr>
                    <a:t>incididunt</a:t>
                  </a:r>
                  <a:r>
                    <a:rPr lang="en-CA" sz="1200" b="0" i="0" u="none" strike="noStrike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</a:rPr>
                    <a:t> </a:t>
                  </a:r>
                  <a:r>
                    <a:rPr lang="en-CA" sz="1200" b="0" i="0" u="none" strike="noStrike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</a:rPr>
                    <a:t>ut</a:t>
                  </a:r>
                  <a:r>
                    <a:rPr lang="en-CA" sz="1200" b="0" i="0" u="none" strike="noStrike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</a:rPr>
                    <a:t> labore et dolore magna </a:t>
                  </a:r>
                  <a:r>
                    <a:rPr lang="en-CA" sz="1200" b="0" i="0" u="none" strike="noStrike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</a:rPr>
                    <a:t>aliqua</a:t>
                  </a:r>
                  <a:r>
                    <a:rPr lang="en-CA" sz="1200" b="0" i="0" u="none" strike="noStrike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</a:rPr>
                    <a:t>. </a:t>
                  </a:r>
                </a:p>
                <a:p>
                  <a:pPr marL="228600" indent="-228600">
                    <a:buFont typeface="Arial" panose="020B0604020202020204" pitchFamily="34" charset="0"/>
                    <a:buChar char="•"/>
                  </a:pPr>
                  <a:r>
                    <a:rPr lang="en-CA" sz="1200" b="0" i="0" u="none" strike="noStrike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</a:rPr>
                    <a:t>Ut </a:t>
                  </a:r>
                  <a:r>
                    <a:rPr lang="en-CA" sz="1200" b="0" i="0" u="none" strike="noStrike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</a:rPr>
                    <a:t>enim</a:t>
                  </a:r>
                  <a:r>
                    <a:rPr lang="en-CA" sz="1200" b="0" i="0" u="none" strike="noStrike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</a:rPr>
                    <a:t> ad minim </a:t>
                  </a:r>
                  <a:r>
                    <a:rPr lang="en-CA" sz="1200" b="0" i="0" u="none" strike="noStrike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</a:rPr>
                    <a:t>veniam</a:t>
                  </a:r>
                  <a:r>
                    <a:rPr lang="en-CA" sz="1200" b="0" i="0" u="none" strike="noStrike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</a:rPr>
                    <a:t>, </a:t>
                  </a:r>
                  <a:r>
                    <a:rPr lang="en-CA" sz="1200" b="0" i="0" u="none" strike="noStrike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</a:rPr>
                    <a:t>quis</a:t>
                  </a:r>
                  <a:r>
                    <a:rPr lang="en-CA" sz="1200" b="0" i="0" u="none" strike="noStrike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</a:rPr>
                    <a:t> </a:t>
                  </a:r>
                  <a:r>
                    <a:rPr lang="en-CA" sz="1200" b="0" i="0" u="none" strike="noStrike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</a:rPr>
                    <a:t>nostrud</a:t>
                  </a:r>
                  <a:r>
                    <a:rPr lang="en-CA" sz="1200" b="0" i="0" u="none" strike="noStrike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</a:rPr>
                    <a:t> exercitation </a:t>
                  </a:r>
                  <a:r>
                    <a:rPr lang="en-CA" sz="1200" b="0" i="0" u="none" strike="noStrike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</a:rPr>
                    <a:t>ullamco</a:t>
                  </a:r>
                  <a:r>
                    <a:rPr lang="en-CA" sz="1200" b="0" i="0" u="none" strike="noStrike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</a:rPr>
                    <a:t> </a:t>
                  </a:r>
                  <a:r>
                    <a:rPr lang="en-CA" sz="1200" b="0" i="0" u="none" strike="noStrike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</a:rPr>
                    <a:t>laboris</a:t>
                  </a:r>
                  <a:r>
                    <a:rPr lang="en-CA" sz="1200" b="0" i="0" u="none" strike="noStrike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</a:rPr>
                    <a:t> nisi </a:t>
                  </a:r>
                  <a:r>
                    <a:rPr lang="en-CA" sz="1200" b="0" i="0" u="none" strike="noStrike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</a:rPr>
                    <a:t>ut</a:t>
                  </a:r>
                  <a:r>
                    <a:rPr lang="en-CA" sz="1200" b="0" i="0" u="none" strike="noStrike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</a:rPr>
                    <a:t> </a:t>
                  </a:r>
                  <a:r>
                    <a:rPr lang="en-CA" sz="1200" b="0" i="0" u="none" strike="noStrike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</a:rPr>
                    <a:t>aliquip</a:t>
                  </a:r>
                  <a:r>
                    <a:rPr lang="en-CA" sz="1200" b="0" i="0" u="none" strike="noStrike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</a:rPr>
                    <a:t> ex </a:t>
                  </a:r>
                  <a:r>
                    <a:rPr lang="en-CA" sz="1200" b="0" i="0" u="none" strike="noStrike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</a:rPr>
                    <a:t>ea</a:t>
                  </a:r>
                  <a:r>
                    <a:rPr lang="en-CA" sz="1200" b="0" i="0" u="none" strike="noStrike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</a:rPr>
                    <a:t> </a:t>
                  </a:r>
                  <a:r>
                    <a:rPr lang="en-CA" sz="1200" b="0" i="0" u="none" strike="noStrike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</a:rPr>
                    <a:t>commodo</a:t>
                  </a:r>
                  <a:r>
                    <a:rPr lang="en-CA" sz="1200" b="0" i="0" u="none" strike="noStrike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</a:rPr>
                    <a:t> </a:t>
                  </a:r>
                  <a:r>
                    <a:rPr lang="en-CA" sz="1200" b="0" i="0" u="none" strike="noStrike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</a:rPr>
                    <a:t>consequat</a:t>
                  </a:r>
                  <a:r>
                    <a:rPr lang="en-CA" sz="1200" b="0" i="0" u="none" strike="noStrike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</a:rPr>
                    <a:t>. </a:t>
                  </a:r>
                </a:p>
              </p:txBody>
            </p:sp>
          </p:grpSp>
          <p:sp>
            <p:nvSpPr>
              <p:cNvPr id="11" name="Flowchart: Connector 10">
                <a:extLst>
                  <a:ext uri="{FF2B5EF4-FFF2-40B4-BE49-F238E27FC236}">
                    <a16:creationId xmlns:a16="http://schemas.microsoft.com/office/drawing/2014/main" id="{2F59CD9E-6FE6-608A-E5A1-11BCEE5AA7E7}"/>
                  </a:ext>
                </a:extLst>
              </p:cNvPr>
              <p:cNvSpPr/>
              <p:nvPr/>
            </p:nvSpPr>
            <p:spPr>
              <a:xfrm>
                <a:off x="826906" y="2615863"/>
                <a:ext cx="940720" cy="940720"/>
              </a:xfrm>
              <a:prstGeom prst="flowChartConnector">
                <a:avLst/>
              </a:prstGeom>
              <a:solidFill>
                <a:schemeClr val="accent2"/>
              </a:solidFill>
              <a:ln w="5397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IN" sz="2800" b="1" dirty="0">
                    <a:solidFill>
                      <a:schemeClr val="bg2"/>
                    </a:solidFill>
                    <a:latin typeface="+mj-lt"/>
                  </a:rPr>
                  <a:t>02</a:t>
                </a:r>
              </a:p>
            </p:txBody>
          </p:sp>
        </p:grpSp>
        <p:grpSp>
          <p:nvGrpSpPr>
            <p:cNvPr id="18" name="Group 17">
              <a:extLst>
                <a:ext uri="{FF2B5EF4-FFF2-40B4-BE49-F238E27FC236}">
                  <a16:creationId xmlns:a16="http://schemas.microsoft.com/office/drawing/2014/main" id="{D27DA2BA-0FD3-FFD7-F3EC-E9CC84483D74}"/>
                </a:ext>
              </a:extLst>
            </p:cNvPr>
            <p:cNvGrpSpPr/>
            <p:nvPr/>
          </p:nvGrpSpPr>
          <p:grpSpPr>
            <a:xfrm>
              <a:off x="826906" y="3919565"/>
              <a:ext cx="9410245" cy="940720"/>
              <a:chOff x="826906" y="3919565"/>
              <a:chExt cx="9410245" cy="940720"/>
            </a:xfrm>
          </p:grpSpPr>
          <p:grpSp>
            <p:nvGrpSpPr>
              <p:cNvPr id="7" name="Group 6">
                <a:extLst>
                  <a:ext uri="{FF2B5EF4-FFF2-40B4-BE49-F238E27FC236}">
                    <a16:creationId xmlns:a16="http://schemas.microsoft.com/office/drawing/2014/main" id="{3289E79B-EF0D-9836-A777-2ED92E384B7E}"/>
                  </a:ext>
                </a:extLst>
              </p:cNvPr>
              <p:cNvGrpSpPr/>
              <p:nvPr/>
            </p:nvGrpSpPr>
            <p:grpSpPr>
              <a:xfrm>
                <a:off x="1869108" y="3947014"/>
                <a:ext cx="8368043" cy="830996"/>
                <a:chOff x="1869108" y="3937551"/>
                <a:chExt cx="8368043" cy="686775"/>
              </a:xfrm>
            </p:grpSpPr>
            <p:sp>
              <p:nvSpPr>
                <p:cNvPr id="49" name="TextBox 48">
                  <a:extLst>
                    <a:ext uri="{FF2B5EF4-FFF2-40B4-BE49-F238E27FC236}">
                      <a16:creationId xmlns:a16="http://schemas.microsoft.com/office/drawing/2014/main" id="{B75488F5-8340-87AF-E31C-AF615605370B}"/>
                    </a:ext>
                  </a:extLst>
                </p:cNvPr>
                <p:cNvSpPr txBox="1"/>
                <p:nvPr/>
              </p:nvSpPr>
              <p:spPr>
                <a:xfrm>
                  <a:off x="1869108" y="4142782"/>
                  <a:ext cx="2339044" cy="279797"/>
                </a:xfrm>
                <a:prstGeom prst="rect">
                  <a:avLst/>
                </a:prstGeom>
                <a:noFill/>
              </p:spPr>
              <p:txBody>
                <a:bodyPr wrap="square" rtlCol="0" anchor="t">
                  <a:spAutoFit/>
                </a:bodyPr>
                <a:lstStyle/>
                <a:p>
                  <a:r>
                    <a:rPr kumimoji="0" lang="en-CA" sz="16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uLnTx/>
                      <a:uFillTx/>
                    </a:rPr>
                    <a:t>Lorem ipsum dolor</a:t>
                  </a:r>
                  <a:endParaRPr lang="en-IN" sz="1600" b="1" dirty="0">
                    <a:solidFill>
                      <a:schemeClr val="tx2">
                        <a:lumMod val="85000"/>
                        <a:lumOff val="15000"/>
                      </a:schemeClr>
                    </a:solidFill>
                  </a:endParaRPr>
                </a:p>
              </p:txBody>
            </p:sp>
            <p:sp>
              <p:nvSpPr>
                <p:cNvPr id="25" name="TextBox 24">
                  <a:extLst>
                    <a:ext uri="{FF2B5EF4-FFF2-40B4-BE49-F238E27FC236}">
                      <a16:creationId xmlns:a16="http://schemas.microsoft.com/office/drawing/2014/main" id="{E973D555-521E-E24A-9955-0C98BC4924D6}"/>
                    </a:ext>
                  </a:extLst>
                </p:cNvPr>
                <p:cNvSpPr txBox="1"/>
                <p:nvPr/>
              </p:nvSpPr>
              <p:spPr>
                <a:xfrm>
                  <a:off x="4309635" y="3937551"/>
                  <a:ext cx="5927516" cy="686775"/>
                </a:xfrm>
                <a:prstGeom prst="rect">
                  <a:avLst/>
                </a:prstGeom>
                <a:noFill/>
              </p:spPr>
              <p:txBody>
                <a:bodyPr wrap="square">
                  <a:spAutoFit/>
                </a:bodyPr>
                <a:lstStyle/>
                <a:p>
                  <a:pPr marL="228600" indent="-228600">
                    <a:buFont typeface="Arial" panose="020B0604020202020204" pitchFamily="34" charset="0"/>
                    <a:buChar char="•"/>
                  </a:pPr>
                  <a:r>
                    <a:rPr lang="en-CA" sz="1200" b="0" i="0" u="none" strike="noStrike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</a:rPr>
                    <a:t>Lorem ipsum dolor sit </a:t>
                  </a:r>
                  <a:r>
                    <a:rPr lang="en-CA" sz="1200" b="0" i="0" u="none" strike="noStrike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</a:rPr>
                    <a:t>amet</a:t>
                  </a:r>
                  <a:r>
                    <a:rPr lang="en-CA" sz="1200" b="0" i="0" u="none" strike="noStrike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</a:rPr>
                    <a:t>, </a:t>
                  </a:r>
                  <a:r>
                    <a:rPr lang="en-CA" sz="1200" b="0" i="0" u="none" strike="noStrike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</a:rPr>
                    <a:t>consectetur</a:t>
                  </a:r>
                  <a:r>
                    <a:rPr lang="en-CA" sz="1200" b="0" i="0" u="none" strike="noStrike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</a:rPr>
                    <a:t> </a:t>
                  </a:r>
                  <a:r>
                    <a:rPr lang="en-CA" sz="1200" b="0" i="0" u="none" strike="noStrike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</a:rPr>
                    <a:t>adipisicing</a:t>
                  </a:r>
                  <a:r>
                    <a:rPr lang="en-CA" sz="1200" b="0" i="0" u="none" strike="noStrike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</a:rPr>
                    <a:t> </a:t>
                  </a:r>
                  <a:r>
                    <a:rPr lang="en-CA" sz="1200" b="0" i="0" u="none" strike="noStrike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</a:rPr>
                    <a:t>elit</a:t>
                  </a:r>
                  <a:r>
                    <a:rPr lang="en-CA" sz="1200" b="0" i="0" u="none" strike="noStrike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</a:rPr>
                    <a:t>, sed do </a:t>
                  </a:r>
                  <a:r>
                    <a:rPr lang="en-CA" sz="1200" b="0" i="0" u="none" strike="noStrike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</a:rPr>
                    <a:t>eiusmod</a:t>
                  </a:r>
                  <a:r>
                    <a:rPr lang="en-CA" sz="1200" b="0" i="0" u="none" strike="noStrike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</a:rPr>
                    <a:t> </a:t>
                  </a:r>
                  <a:r>
                    <a:rPr lang="en-CA" sz="1200" b="0" i="0" u="none" strike="noStrike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</a:rPr>
                    <a:t>tempor</a:t>
                  </a:r>
                  <a:r>
                    <a:rPr lang="en-CA" sz="1200" b="0" i="0" u="none" strike="noStrike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</a:rPr>
                    <a:t> </a:t>
                  </a:r>
                  <a:r>
                    <a:rPr lang="en-CA" sz="1200" b="0" i="0" u="none" strike="noStrike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</a:rPr>
                    <a:t>incididunt</a:t>
                  </a:r>
                  <a:r>
                    <a:rPr lang="en-CA" sz="1200" b="0" i="0" u="none" strike="noStrike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</a:rPr>
                    <a:t> </a:t>
                  </a:r>
                  <a:r>
                    <a:rPr lang="en-CA" sz="1200" b="0" i="0" u="none" strike="noStrike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</a:rPr>
                    <a:t>ut</a:t>
                  </a:r>
                  <a:r>
                    <a:rPr lang="en-CA" sz="1200" b="0" i="0" u="none" strike="noStrike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</a:rPr>
                    <a:t> labore et dolore magna </a:t>
                  </a:r>
                  <a:r>
                    <a:rPr lang="en-CA" sz="1200" b="0" i="0" u="none" strike="noStrike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</a:rPr>
                    <a:t>aliqua</a:t>
                  </a:r>
                  <a:r>
                    <a:rPr lang="en-CA" sz="1200" b="0" i="0" u="none" strike="noStrike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</a:rPr>
                    <a:t>. </a:t>
                  </a:r>
                </a:p>
                <a:p>
                  <a:pPr marL="228600" indent="-228600">
                    <a:buFont typeface="Arial" panose="020B0604020202020204" pitchFamily="34" charset="0"/>
                    <a:buChar char="•"/>
                  </a:pPr>
                  <a:r>
                    <a:rPr lang="en-CA" sz="1200" b="0" i="0" u="none" strike="noStrike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</a:rPr>
                    <a:t>Ut </a:t>
                  </a:r>
                  <a:r>
                    <a:rPr lang="en-CA" sz="1200" b="0" i="0" u="none" strike="noStrike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</a:rPr>
                    <a:t>enim</a:t>
                  </a:r>
                  <a:r>
                    <a:rPr lang="en-CA" sz="1200" b="0" i="0" u="none" strike="noStrike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</a:rPr>
                    <a:t> ad minim </a:t>
                  </a:r>
                  <a:r>
                    <a:rPr lang="en-CA" sz="1200" b="0" i="0" u="none" strike="noStrike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</a:rPr>
                    <a:t>veniam</a:t>
                  </a:r>
                  <a:r>
                    <a:rPr lang="en-CA" sz="1200" b="0" i="0" u="none" strike="noStrike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</a:rPr>
                    <a:t>, </a:t>
                  </a:r>
                  <a:r>
                    <a:rPr lang="en-CA" sz="1200" b="0" i="0" u="none" strike="noStrike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</a:rPr>
                    <a:t>quis</a:t>
                  </a:r>
                  <a:r>
                    <a:rPr lang="en-CA" sz="1200" b="0" i="0" u="none" strike="noStrike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</a:rPr>
                    <a:t> </a:t>
                  </a:r>
                  <a:r>
                    <a:rPr lang="en-CA" sz="1200" b="0" i="0" u="none" strike="noStrike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</a:rPr>
                    <a:t>nostrud</a:t>
                  </a:r>
                  <a:r>
                    <a:rPr lang="en-CA" sz="1200" b="0" i="0" u="none" strike="noStrike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</a:rPr>
                    <a:t> exercitation </a:t>
                  </a:r>
                  <a:r>
                    <a:rPr lang="en-CA" sz="1200" b="0" i="0" u="none" strike="noStrike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</a:rPr>
                    <a:t>ullamco</a:t>
                  </a:r>
                  <a:r>
                    <a:rPr lang="en-CA" sz="1200" b="0" i="0" u="none" strike="noStrike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</a:rPr>
                    <a:t> </a:t>
                  </a:r>
                  <a:r>
                    <a:rPr lang="en-CA" sz="1200" b="0" i="0" u="none" strike="noStrike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</a:rPr>
                    <a:t>laboris</a:t>
                  </a:r>
                  <a:r>
                    <a:rPr lang="en-CA" sz="1200" b="0" i="0" u="none" strike="noStrike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</a:rPr>
                    <a:t> nisi </a:t>
                  </a:r>
                  <a:r>
                    <a:rPr lang="en-CA" sz="1200" b="0" i="0" u="none" strike="noStrike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</a:rPr>
                    <a:t>ut</a:t>
                  </a:r>
                  <a:r>
                    <a:rPr lang="en-CA" sz="1200" b="0" i="0" u="none" strike="noStrike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</a:rPr>
                    <a:t> </a:t>
                  </a:r>
                  <a:r>
                    <a:rPr lang="en-CA" sz="1200" b="0" i="0" u="none" strike="noStrike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</a:rPr>
                    <a:t>aliquip</a:t>
                  </a:r>
                  <a:r>
                    <a:rPr lang="en-CA" sz="1200" b="0" i="0" u="none" strike="noStrike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</a:rPr>
                    <a:t> ex </a:t>
                  </a:r>
                  <a:r>
                    <a:rPr lang="en-CA" sz="1200" b="0" i="0" u="none" strike="noStrike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</a:rPr>
                    <a:t>ea</a:t>
                  </a:r>
                  <a:r>
                    <a:rPr lang="en-CA" sz="1200" b="0" i="0" u="none" strike="noStrike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</a:rPr>
                    <a:t> </a:t>
                  </a:r>
                  <a:r>
                    <a:rPr lang="en-CA" sz="1200" b="0" i="0" u="none" strike="noStrike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</a:rPr>
                    <a:t>commodo</a:t>
                  </a:r>
                  <a:r>
                    <a:rPr lang="en-CA" sz="1200" b="0" i="0" u="none" strike="noStrike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</a:rPr>
                    <a:t> </a:t>
                  </a:r>
                  <a:r>
                    <a:rPr lang="en-CA" sz="1200" b="0" i="0" u="none" strike="noStrike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</a:rPr>
                    <a:t>consequat</a:t>
                  </a:r>
                  <a:r>
                    <a:rPr lang="en-CA" sz="1200" b="0" i="0" u="none" strike="noStrike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</a:rPr>
                    <a:t>. </a:t>
                  </a:r>
                </a:p>
              </p:txBody>
            </p:sp>
          </p:grpSp>
          <p:sp>
            <p:nvSpPr>
              <p:cNvPr id="12" name="Flowchart: Connector 11">
                <a:extLst>
                  <a:ext uri="{FF2B5EF4-FFF2-40B4-BE49-F238E27FC236}">
                    <a16:creationId xmlns:a16="http://schemas.microsoft.com/office/drawing/2014/main" id="{81C9089E-19C8-D7D4-3846-F41FDB5ECD77}"/>
                  </a:ext>
                </a:extLst>
              </p:cNvPr>
              <p:cNvSpPr/>
              <p:nvPr/>
            </p:nvSpPr>
            <p:spPr>
              <a:xfrm>
                <a:off x="826906" y="3919565"/>
                <a:ext cx="940720" cy="940720"/>
              </a:xfrm>
              <a:prstGeom prst="flowChartConnector">
                <a:avLst/>
              </a:prstGeom>
              <a:solidFill>
                <a:schemeClr val="accent1"/>
              </a:solidFill>
              <a:ln w="5397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IN" sz="2800" b="1" dirty="0">
                    <a:solidFill>
                      <a:schemeClr val="bg2"/>
                    </a:solidFill>
                    <a:latin typeface="+mj-lt"/>
                  </a:rPr>
                  <a:t>03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492509985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15126CD-9D28-AB3E-BF48-0176602A37C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 i="1" dirty="0"/>
              <a:t>Thank you for your time</a:t>
            </a:r>
            <a:endParaRPr lang="en-CA" dirty="0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8953CFD7-4061-9617-0CD6-70BC6F88777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schemeClr val="bg2">
                    <a:lumMod val="50000"/>
                  </a:schemeClr>
                </a:solidFill>
              </a:rPr>
              <a:t>www.yourwebsite.com</a:t>
            </a:r>
            <a:endParaRPr lang="en-US" dirty="0">
              <a:solidFill>
                <a:schemeClr val="bg2">
                  <a:lumMod val="50000"/>
                </a:schemeClr>
              </a:solidFill>
            </a:endParaRP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F2EAD12-B4D6-8903-68C3-4BDD774E49E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US">
                <a:solidFill>
                  <a:schemeClr val="bg2">
                    <a:lumMod val="50000"/>
                  </a:schemeClr>
                </a:solidFill>
              </a:rPr>
              <a:t>Slide </a:t>
            </a:r>
            <a:fld id="{6CB62808-88BB-4E82-9200-19DAFECDBB5A}" type="slidenum">
              <a:rPr lang="en-IN" smtClean="0"/>
              <a:pPr/>
              <a:t>14</a:t>
            </a:fld>
            <a:endParaRPr lang="en-IN" dirty="0"/>
          </a:p>
        </p:txBody>
      </p:sp>
      <p:pic>
        <p:nvPicPr>
          <p:cNvPr id="7" name="Picture Placeholder 6" descr="A close-up of hands shaking&#10;&#10;Description automatically generated">
            <a:extLst>
              <a:ext uri="{FF2B5EF4-FFF2-40B4-BE49-F238E27FC236}">
                <a16:creationId xmlns:a16="http://schemas.microsoft.com/office/drawing/2014/main" id="{488389B2-2701-F773-95E9-DE63C6222D63}"/>
              </a:ext>
            </a:extLst>
          </p:cNvPr>
          <p:cNvPicPr>
            <a:picLocks noGrp="1" noChangeAspect="1"/>
          </p:cNvPicPr>
          <p:nvPr>
            <p:ph type="pic" sz="quarter" idx="14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/>
      </p:pic>
      <p:grpSp>
        <p:nvGrpSpPr>
          <p:cNvPr id="10" name="Group 9">
            <a:extLst>
              <a:ext uri="{FF2B5EF4-FFF2-40B4-BE49-F238E27FC236}">
                <a16:creationId xmlns:a16="http://schemas.microsoft.com/office/drawing/2014/main" id="{95C40EC1-4EF1-9CE5-0FDB-6811DA6A26CA}"/>
              </a:ext>
            </a:extLst>
          </p:cNvPr>
          <p:cNvGrpSpPr/>
          <p:nvPr/>
        </p:nvGrpSpPr>
        <p:grpSpPr>
          <a:xfrm>
            <a:off x="1030899" y="1733567"/>
            <a:ext cx="5354350" cy="3993875"/>
            <a:chOff x="473784" y="2849021"/>
            <a:chExt cx="3061235" cy="2283412"/>
          </a:xfrm>
        </p:grpSpPr>
        <p:grpSp>
          <p:nvGrpSpPr>
            <p:cNvPr id="11" name="Group 10">
              <a:extLst>
                <a:ext uri="{FF2B5EF4-FFF2-40B4-BE49-F238E27FC236}">
                  <a16:creationId xmlns:a16="http://schemas.microsoft.com/office/drawing/2014/main" id="{BF3D0F6B-ABF7-4DD8-79B5-C758DFA75D69}"/>
                </a:ext>
              </a:extLst>
            </p:cNvPr>
            <p:cNvGrpSpPr/>
            <p:nvPr/>
          </p:nvGrpSpPr>
          <p:grpSpPr>
            <a:xfrm>
              <a:off x="473784" y="2849021"/>
              <a:ext cx="3055952" cy="493032"/>
              <a:chOff x="188821" y="4543004"/>
              <a:chExt cx="3055952" cy="493032"/>
            </a:xfrm>
          </p:grpSpPr>
          <p:grpSp>
            <p:nvGrpSpPr>
              <p:cNvPr id="27" name="Graphic 7">
                <a:extLst>
                  <a:ext uri="{FF2B5EF4-FFF2-40B4-BE49-F238E27FC236}">
                    <a16:creationId xmlns:a16="http://schemas.microsoft.com/office/drawing/2014/main" id="{67599FC7-C45B-0005-086E-B92EB60589AB}"/>
                  </a:ext>
                </a:extLst>
              </p:cNvPr>
              <p:cNvGrpSpPr/>
              <p:nvPr/>
            </p:nvGrpSpPr>
            <p:grpSpPr>
              <a:xfrm>
                <a:off x="188821" y="4543004"/>
                <a:ext cx="493032" cy="493032"/>
                <a:chOff x="7768009" y="4485218"/>
                <a:chExt cx="493032" cy="493032"/>
              </a:xfrm>
            </p:grpSpPr>
            <p:sp>
              <p:nvSpPr>
                <p:cNvPr id="29" name="Freeform: Shape 28">
                  <a:extLst>
                    <a:ext uri="{FF2B5EF4-FFF2-40B4-BE49-F238E27FC236}">
                      <a16:creationId xmlns:a16="http://schemas.microsoft.com/office/drawing/2014/main" id="{9C4CA13E-17DC-B53D-FE8B-C9FC49080EFF}"/>
                    </a:ext>
                  </a:extLst>
                </p:cNvPr>
                <p:cNvSpPr/>
                <p:nvPr/>
              </p:nvSpPr>
              <p:spPr>
                <a:xfrm>
                  <a:off x="7768009" y="4485218"/>
                  <a:ext cx="493032" cy="493032"/>
                </a:xfrm>
                <a:custGeom>
                  <a:avLst/>
                  <a:gdLst>
                    <a:gd name="connsiteX0" fmla="*/ 336994 w 336994"/>
                    <a:gd name="connsiteY0" fmla="*/ 168497 h 336994"/>
                    <a:gd name="connsiteX1" fmla="*/ 168497 w 336994"/>
                    <a:gd name="connsiteY1" fmla="*/ 336994 h 336994"/>
                    <a:gd name="connsiteX2" fmla="*/ 0 w 336994"/>
                    <a:gd name="connsiteY2" fmla="*/ 168497 h 336994"/>
                    <a:gd name="connsiteX3" fmla="*/ 168497 w 336994"/>
                    <a:gd name="connsiteY3" fmla="*/ 0 h 336994"/>
                    <a:gd name="connsiteX4" fmla="*/ 336994 w 336994"/>
                    <a:gd name="connsiteY4" fmla="*/ 168497 h 3369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36994" h="336994">
                      <a:moveTo>
                        <a:pt x="336994" y="168497"/>
                      </a:moveTo>
                      <a:cubicBezTo>
                        <a:pt x="336994" y="261556"/>
                        <a:pt x="261555" y="336994"/>
                        <a:pt x="168497" y="336994"/>
                      </a:cubicBezTo>
                      <a:cubicBezTo>
                        <a:pt x="75439" y="336994"/>
                        <a:pt x="0" y="261556"/>
                        <a:pt x="0" y="168497"/>
                      </a:cubicBezTo>
                      <a:cubicBezTo>
                        <a:pt x="0" y="75439"/>
                        <a:pt x="75439" y="0"/>
                        <a:pt x="168497" y="0"/>
                      </a:cubicBezTo>
                      <a:cubicBezTo>
                        <a:pt x="261555" y="0"/>
                        <a:pt x="336994" y="75439"/>
                        <a:pt x="336994" y="168497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CA">
                    <a:solidFill>
                      <a:schemeClr val="tx2">
                        <a:lumMod val="85000"/>
                        <a:lumOff val="15000"/>
                      </a:schemeClr>
                    </a:solidFill>
                    <a:latin typeface="Arial Nova" panose="020B0504020202020204" pitchFamily="34" charset="0"/>
                  </a:endParaRPr>
                </a:p>
              </p:txBody>
            </p:sp>
            <p:sp>
              <p:nvSpPr>
                <p:cNvPr id="30" name="Freeform: Shape 29">
                  <a:extLst>
                    <a:ext uri="{FF2B5EF4-FFF2-40B4-BE49-F238E27FC236}">
                      <a16:creationId xmlns:a16="http://schemas.microsoft.com/office/drawing/2014/main" id="{DED0CC8D-9F6B-755F-50EF-3F76828A766F}"/>
                    </a:ext>
                  </a:extLst>
                </p:cNvPr>
                <p:cNvSpPr/>
                <p:nvPr/>
              </p:nvSpPr>
              <p:spPr>
                <a:xfrm>
                  <a:off x="7939895" y="4645447"/>
                  <a:ext cx="133305" cy="172573"/>
                </a:xfrm>
                <a:custGeom>
                  <a:avLst/>
                  <a:gdLst>
                    <a:gd name="connsiteX0" fmla="*/ 86773 w 173640"/>
                    <a:gd name="connsiteY0" fmla="*/ 0 h 224789"/>
                    <a:gd name="connsiteX1" fmla="*/ 0 w 173640"/>
                    <a:gd name="connsiteY1" fmla="*/ 86773 h 224789"/>
                    <a:gd name="connsiteX2" fmla="*/ 81725 w 173640"/>
                    <a:gd name="connsiteY2" fmla="*/ 222504 h 224789"/>
                    <a:gd name="connsiteX3" fmla="*/ 91916 w 173640"/>
                    <a:gd name="connsiteY3" fmla="*/ 222504 h 224789"/>
                    <a:gd name="connsiteX4" fmla="*/ 173641 w 173640"/>
                    <a:gd name="connsiteY4" fmla="*/ 86773 h 224789"/>
                    <a:gd name="connsiteX5" fmla="*/ 86773 w 173640"/>
                    <a:gd name="connsiteY5" fmla="*/ 0 h 224789"/>
                    <a:gd name="connsiteX6" fmla="*/ 86773 w 173640"/>
                    <a:gd name="connsiteY6" fmla="*/ 125539 h 224789"/>
                    <a:gd name="connsiteX7" fmla="*/ 43815 w 173640"/>
                    <a:gd name="connsiteY7" fmla="*/ 82582 h 224789"/>
                    <a:gd name="connsiteX8" fmla="*/ 86773 w 173640"/>
                    <a:gd name="connsiteY8" fmla="*/ 39624 h 224789"/>
                    <a:gd name="connsiteX9" fmla="*/ 129730 w 173640"/>
                    <a:gd name="connsiteY9" fmla="*/ 82582 h 224789"/>
                    <a:gd name="connsiteX10" fmla="*/ 86773 w 173640"/>
                    <a:gd name="connsiteY10" fmla="*/ 125539 h 2247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73640" h="224789">
                      <a:moveTo>
                        <a:pt x="86773" y="0"/>
                      </a:moveTo>
                      <a:cubicBezTo>
                        <a:pt x="38862" y="0"/>
                        <a:pt x="0" y="38862"/>
                        <a:pt x="0" y="86773"/>
                      </a:cubicBezTo>
                      <a:cubicBezTo>
                        <a:pt x="0" y="127635"/>
                        <a:pt x="63151" y="201644"/>
                        <a:pt x="81725" y="222504"/>
                      </a:cubicBezTo>
                      <a:cubicBezTo>
                        <a:pt x="84487" y="225552"/>
                        <a:pt x="89154" y="225552"/>
                        <a:pt x="91916" y="222504"/>
                      </a:cubicBezTo>
                      <a:cubicBezTo>
                        <a:pt x="110490" y="201644"/>
                        <a:pt x="173641" y="127635"/>
                        <a:pt x="173641" y="86773"/>
                      </a:cubicBezTo>
                      <a:cubicBezTo>
                        <a:pt x="173546" y="38862"/>
                        <a:pt x="134684" y="0"/>
                        <a:pt x="86773" y="0"/>
                      </a:cubicBezTo>
                      <a:close/>
                      <a:moveTo>
                        <a:pt x="86773" y="125539"/>
                      </a:moveTo>
                      <a:cubicBezTo>
                        <a:pt x="63151" y="125539"/>
                        <a:pt x="43815" y="106299"/>
                        <a:pt x="43815" y="82582"/>
                      </a:cubicBezTo>
                      <a:cubicBezTo>
                        <a:pt x="43815" y="58960"/>
                        <a:pt x="63055" y="39624"/>
                        <a:pt x="86773" y="39624"/>
                      </a:cubicBezTo>
                      <a:cubicBezTo>
                        <a:pt x="110395" y="39624"/>
                        <a:pt x="129730" y="58864"/>
                        <a:pt x="129730" y="82582"/>
                      </a:cubicBezTo>
                      <a:cubicBezTo>
                        <a:pt x="129635" y="106299"/>
                        <a:pt x="110395" y="125539"/>
                        <a:pt x="86773" y="125539"/>
                      </a:cubicBezTo>
                      <a:close/>
                    </a:path>
                  </a:pathLst>
                </a:custGeom>
                <a:solidFill>
                  <a:schemeClr val="tx2">
                    <a:lumMod val="85000"/>
                    <a:lumOff val="15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CA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latin typeface="Arial Nova" panose="020B0504020202020204" pitchFamily="34" charset="0"/>
                  </a:endParaRPr>
                </a:p>
              </p:txBody>
            </p:sp>
          </p:grpSp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DA574890-DC7E-3972-7AB6-C10D166ED524}"/>
                  </a:ext>
                </a:extLst>
              </p:cNvPr>
              <p:cNvSpPr txBox="1"/>
              <p:nvPr/>
            </p:nvSpPr>
            <p:spPr>
              <a:xfrm>
                <a:off x="867889" y="4625404"/>
                <a:ext cx="2376884" cy="26394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just"/>
                <a:r>
                  <a:rPr lang="en-CA" sz="1200" b="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cs typeface="Arial" panose="020B0604020202020204" pitchFamily="34" charset="0"/>
                  </a:rPr>
                  <a:t>Lorem ipsum dolor sit </a:t>
                </a:r>
                <a:r>
                  <a:rPr lang="en-CA" sz="1200" b="0" i="0" dirty="0" err="1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cs typeface="Arial" panose="020B0604020202020204" pitchFamily="34" charset="0"/>
                  </a:rPr>
                  <a:t>amet</a:t>
                </a:r>
                <a:r>
                  <a:rPr lang="en-CA" sz="1200" b="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cs typeface="Arial" panose="020B0604020202020204" pitchFamily="34" charset="0"/>
                  </a:rPr>
                  <a:t>, </a:t>
                </a:r>
                <a:r>
                  <a:rPr lang="en-CA" sz="1200" b="0" i="0" dirty="0" err="1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cs typeface="Arial" panose="020B0604020202020204" pitchFamily="34" charset="0"/>
                  </a:rPr>
                  <a:t>consectetur</a:t>
                </a:r>
                <a:r>
                  <a:rPr lang="en-CA" sz="1200" b="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cs typeface="Arial" panose="020B0604020202020204" pitchFamily="34" charset="0"/>
                  </a:rPr>
                  <a:t> </a:t>
                </a:r>
                <a:r>
                  <a:rPr lang="en-CA" sz="1200" b="0" i="0" dirty="0" err="1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cs typeface="Arial" panose="020B0604020202020204" pitchFamily="34" charset="0"/>
                  </a:rPr>
                  <a:t>adipiscing</a:t>
                </a:r>
                <a:r>
                  <a:rPr lang="en-CA" sz="1200" b="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cs typeface="Arial" panose="020B0604020202020204" pitchFamily="34" charset="0"/>
                  </a:rPr>
                  <a:t> </a:t>
                </a:r>
                <a:r>
                  <a:rPr lang="en-CA" sz="1200" b="0" i="0" dirty="0" err="1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cs typeface="Arial" panose="020B0604020202020204" pitchFamily="34" charset="0"/>
                  </a:rPr>
                  <a:t>elit</a:t>
                </a:r>
                <a:r>
                  <a:rPr lang="en-CA" sz="1200" b="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cs typeface="Arial" panose="020B0604020202020204" pitchFamily="34" charset="0"/>
                  </a:rPr>
                  <a:t>, sed do </a:t>
                </a:r>
                <a:r>
                  <a:rPr lang="en-CA" sz="1200" b="0" i="0" dirty="0" err="1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cs typeface="Arial" panose="020B0604020202020204" pitchFamily="34" charset="0"/>
                  </a:rPr>
                  <a:t>eiusmod</a:t>
                </a:r>
                <a:r>
                  <a:rPr lang="en-CA" sz="1200" b="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cs typeface="Arial" panose="020B0604020202020204" pitchFamily="34" charset="0"/>
                  </a:rPr>
                  <a:t> </a:t>
                </a:r>
                <a:r>
                  <a:rPr lang="en-CA" sz="1200" b="0" i="0" dirty="0" err="1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cs typeface="Arial" panose="020B0604020202020204" pitchFamily="34" charset="0"/>
                  </a:rPr>
                  <a:t>tempor</a:t>
                </a:r>
                <a:r>
                  <a:rPr lang="en-CA" sz="1200" b="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cs typeface="Arial" panose="020B0604020202020204" pitchFamily="34" charset="0"/>
                  </a:rPr>
                  <a:t> </a:t>
                </a:r>
                <a:r>
                  <a:rPr lang="en-CA" sz="1200" b="0" i="0" dirty="0" err="1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cs typeface="Arial" panose="020B0604020202020204" pitchFamily="34" charset="0"/>
                  </a:rPr>
                  <a:t>incididunt</a:t>
                </a:r>
                <a:endParaRPr lang="en-CA" sz="1200" b="0" i="0" dirty="0">
                  <a:solidFill>
                    <a:schemeClr val="tx2">
                      <a:lumMod val="85000"/>
                      <a:lumOff val="15000"/>
                    </a:schemeClr>
                  </a:solidFill>
                  <a:effectLst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12" name="Group 11">
              <a:extLst>
                <a:ext uri="{FF2B5EF4-FFF2-40B4-BE49-F238E27FC236}">
                  <a16:creationId xmlns:a16="http://schemas.microsoft.com/office/drawing/2014/main" id="{6162DF51-5F88-50D1-5646-1DC8C6BFC8BD}"/>
                </a:ext>
              </a:extLst>
            </p:cNvPr>
            <p:cNvGrpSpPr/>
            <p:nvPr/>
          </p:nvGrpSpPr>
          <p:grpSpPr>
            <a:xfrm>
              <a:off x="473784" y="4639401"/>
              <a:ext cx="3061235" cy="493032"/>
              <a:chOff x="188821" y="4605529"/>
              <a:chExt cx="3061235" cy="493032"/>
            </a:xfrm>
          </p:grpSpPr>
          <p:grpSp>
            <p:nvGrpSpPr>
              <p:cNvPr id="23" name="Group 22">
                <a:extLst>
                  <a:ext uri="{FF2B5EF4-FFF2-40B4-BE49-F238E27FC236}">
                    <a16:creationId xmlns:a16="http://schemas.microsoft.com/office/drawing/2014/main" id="{9F1CF506-972B-056D-254E-B0C6D29BBE7E}"/>
                  </a:ext>
                </a:extLst>
              </p:cNvPr>
              <p:cNvGrpSpPr/>
              <p:nvPr/>
            </p:nvGrpSpPr>
            <p:grpSpPr>
              <a:xfrm>
                <a:off x="188821" y="4605529"/>
                <a:ext cx="3061235" cy="493032"/>
                <a:chOff x="188821" y="5063342"/>
                <a:chExt cx="3061235" cy="493032"/>
              </a:xfrm>
            </p:grpSpPr>
            <p:sp>
              <p:nvSpPr>
                <p:cNvPr id="25" name="Freeform: Shape 24">
                  <a:extLst>
                    <a:ext uri="{FF2B5EF4-FFF2-40B4-BE49-F238E27FC236}">
                      <a16:creationId xmlns:a16="http://schemas.microsoft.com/office/drawing/2014/main" id="{908DE161-286B-26C5-77E5-669DB66A61A5}"/>
                    </a:ext>
                  </a:extLst>
                </p:cNvPr>
                <p:cNvSpPr/>
                <p:nvPr/>
              </p:nvSpPr>
              <p:spPr>
                <a:xfrm>
                  <a:off x="188821" y="5063342"/>
                  <a:ext cx="493032" cy="493032"/>
                </a:xfrm>
                <a:custGeom>
                  <a:avLst/>
                  <a:gdLst>
                    <a:gd name="connsiteX0" fmla="*/ 336994 w 336994"/>
                    <a:gd name="connsiteY0" fmla="*/ 168497 h 336994"/>
                    <a:gd name="connsiteX1" fmla="*/ 168497 w 336994"/>
                    <a:gd name="connsiteY1" fmla="*/ 336995 h 336994"/>
                    <a:gd name="connsiteX2" fmla="*/ 0 w 336994"/>
                    <a:gd name="connsiteY2" fmla="*/ 168497 h 336994"/>
                    <a:gd name="connsiteX3" fmla="*/ 168497 w 336994"/>
                    <a:gd name="connsiteY3" fmla="*/ 0 h 336994"/>
                    <a:gd name="connsiteX4" fmla="*/ 336994 w 336994"/>
                    <a:gd name="connsiteY4" fmla="*/ 168497 h 3369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36994" h="336994">
                      <a:moveTo>
                        <a:pt x="336994" y="168497"/>
                      </a:moveTo>
                      <a:cubicBezTo>
                        <a:pt x="336994" y="261556"/>
                        <a:pt x="261555" y="336995"/>
                        <a:pt x="168497" y="336995"/>
                      </a:cubicBezTo>
                      <a:cubicBezTo>
                        <a:pt x="75439" y="336995"/>
                        <a:pt x="0" y="261556"/>
                        <a:pt x="0" y="168497"/>
                      </a:cubicBezTo>
                      <a:cubicBezTo>
                        <a:pt x="0" y="75439"/>
                        <a:pt x="75439" y="0"/>
                        <a:pt x="168497" y="0"/>
                      </a:cubicBezTo>
                      <a:cubicBezTo>
                        <a:pt x="261555" y="0"/>
                        <a:pt x="336994" y="75439"/>
                        <a:pt x="336994" y="168497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CA">
                    <a:solidFill>
                      <a:schemeClr val="tx2">
                        <a:lumMod val="85000"/>
                        <a:lumOff val="15000"/>
                      </a:schemeClr>
                    </a:solidFill>
                    <a:latin typeface="Arial Nova" panose="020B0504020202020204" pitchFamily="34" charset="0"/>
                  </a:endParaRPr>
                </a:p>
              </p:txBody>
            </p:sp>
            <p:sp>
              <p:nvSpPr>
                <p:cNvPr id="26" name="TextBox 25">
                  <a:extLst>
                    <a:ext uri="{FF2B5EF4-FFF2-40B4-BE49-F238E27FC236}">
                      <a16:creationId xmlns:a16="http://schemas.microsoft.com/office/drawing/2014/main" id="{9A4FA379-8F3A-0659-FE3D-970ED0F69389}"/>
                    </a:ext>
                  </a:extLst>
                </p:cNvPr>
                <p:cNvSpPr txBox="1"/>
                <p:nvPr/>
              </p:nvSpPr>
              <p:spPr>
                <a:xfrm>
                  <a:off x="867889" y="5141323"/>
                  <a:ext cx="2382167" cy="263947"/>
                </a:xfrm>
                <a:prstGeom prst="rect">
                  <a:avLst/>
                </a:prstGeom>
                <a:noFill/>
              </p:spPr>
              <p:txBody>
                <a:bodyPr wrap="square">
                  <a:spAutoFit/>
                </a:bodyPr>
                <a:lstStyle/>
                <a:p>
                  <a:pPr algn="just"/>
                  <a:r>
                    <a:rPr lang="en-CA" sz="1200" b="0" i="0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cs typeface="Arial" panose="020B0604020202020204" pitchFamily="34" charset="0"/>
                    </a:rPr>
                    <a:t>Lorem ipsum dolor sit </a:t>
                  </a:r>
                  <a:r>
                    <a:rPr lang="en-CA" sz="1200" b="0" i="0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cs typeface="Arial" panose="020B0604020202020204" pitchFamily="34" charset="0"/>
                    </a:rPr>
                    <a:t>amet</a:t>
                  </a:r>
                  <a:r>
                    <a:rPr lang="en-CA" sz="1200" b="0" i="0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cs typeface="Arial" panose="020B0604020202020204" pitchFamily="34" charset="0"/>
                    </a:rPr>
                    <a:t>, </a:t>
                  </a:r>
                  <a:r>
                    <a:rPr lang="en-CA" sz="1200" b="0" i="0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cs typeface="Arial" panose="020B0604020202020204" pitchFamily="34" charset="0"/>
                    </a:rPr>
                    <a:t>consectetur</a:t>
                  </a:r>
                  <a:r>
                    <a:rPr lang="en-CA" sz="1200" b="0" i="0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cs typeface="Arial" panose="020B0604020202020204" pitchFamily="34" charset="0"/>
                    </a:rPr>
                    <a:t> </a:t>
                  </a:r>
                  <a:r>
                    <a:rPr lang="en-CA" sz="1200" b="0" i="0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cs typeface="Arial" panose="020B0604020202020204" pitchFamily="34" charset="0"/>
                    </a:rPr>
                    <a:t>adipiscing</a:t>
                  </a:r>
                  <a:r>
                    <a:rPr lang="en-CA" sz="1200" b="0" i="0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cs typeface="Arial" panose="020B0604020202020204" pitchFamily="34" charset="0"/>
                    </a:rPr>
                    <a:t> </a:t>
                  </a:r>
                  <a:r>
                    <a:rPr lang="en-CA" sz="1200" b="0" i="0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cs typeface="Arial" panose="020B0604020202020204" pitchFamily="34" charset="0"/>
                    </a:rPr>
                    <a:t>elit</a:t>
                  </a:r>
                  <a:r>
                    <a:rPr lang="en-CA" sz="1200" b="0" i="0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cs typeface="Arial" panose="020B0604020202020204" pitchFamily="34" charset="0"/>
                    </a:rPr>
                    <a:t>, sed do </a:t>
                  </a:r>
                  <a:r>
                    <a:rPr lang="en-CA" sz="1200" b="0" i="0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cs typeface="Arial" panose="020B0604020202020204" pitchFamily="34" charset="0"/>
                    </a:rPr>
                    <a:t>eiusmod</a:t>
                  </a:r>
                  <a:r>
                    <a:rPr lang="en-CA" sz="1200" b="0" i="0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cs typeface="Arial" panose="020B0604020202020204" pitchFamily="34" charset="0"/>
                    </a:rPr>
                    <a:t> </a:t>
                  </a:r>
                  <a:r>
                    <a:rPr lang="en-CA" sz="1200" b="0" i="0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cs typeface="Arial" panose="020B0604020202020204" pitchFamily="34" charset="0"/>
                    </a:rPr>
                    <a:t>tempor</a:t>
                  </a:r>
                  <a:r>
                    <a:rPr lang="en-CA" sz="1200" b="0" i="0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cs typeface="Arial" panose="020B0604020202020204" pitchFamily="34" charset="0"/>
                    </a:rPr>
                    <a:t> </a:t>
                  </a:r>
                  <a:r>
                    <a:rPr lang="en-CA" sz="1200" b="0" i="0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cs typeface="Arial" panose="020B0604020202020204" pitchFamily="34" charset="0"/>
                    </a:rPr>
                    <a:t>incididunt</a:t>
                  </a:r>
                  <a:endParaRPr lang="en-CA" sz="1200" b="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24" name="Freeform: Shape 23">
                <a:extLst>
                  <a:ext uri="{FF2B5EF4-FFF2-40B4-BE49-F238E27FC236}">
                    <a16:creationId xmlns:a16="http://schemas.microsoft.com/office/drawing/2014/main" id="{32322098-266D-7B97-D44D-8E674BA8E39C}"/>
                  </a:ext>
                </a:extLst>
              </p:cNvPr>
              <p:cNvSpPr/>
              <p:nvPr/>
            </p:nvSpPr>
            <p:spPr>
              <a:xfrm>
                <a:off x="348976" y="4767817"/>
                <a:ext cx="172719" cy="168551"/>
              </a:xfrm>
              <a:custGeom>
                <a:avLst/>
                <a:gdLst>
                  <a:gd name="connsiteX0" fmla="*/ 170973 w 224980"/>
                  <a:gd name="connsiteY0" fmla="*/ 118110 h 219551"/>
                  <a:gd name="connsiteX1" fmla="*/ 224980 w 224980"/>
                  <a:gd name="connsiteY1" fmla="*/ 118110 h 219551"/>
                  <a:gd name="connsiteX2" fmla="*/ 138112 w 224980"/>
                  <a:gd name="connsiteY2" fmla="*/ 219551 h 219551"/>
                  <a:gd name="connsiteX3" fmla="*/ 170973 w 224980"/>
                  <a:gd name="connsiteY3" fmla="*/ 118110 h 219551"/>
                  <a:gd name="connsiteX4" fmla="*/ 70770 w 224980"/>
                  <a:gd name="connsiteY4" fmla="*/ 118110 h 219551"/>
                  <a:gd name="connsiteX5" fmla="*/ 154209 w 224980"/>
                  <a:gd name="connsiteY5" fmla="*/ 118110 h 219551"/>
                  <a:gd name="connsiteX6" fmla="*/ 112490 w 224980"/>
                  <a:gd name="connsiteY6" fmla="*/ 214122 h 219551"/>
                  <a:gd name="connsiteX7" fmla="*/ 70770 w 224980"/>
                  <a:gd name="connsiteY7" fmla="*/ 118110 h 219551"/>
                  <a:gd name="connsiteX8" fmla="*/ 95 w 224980"/>
                  <a:gd name="connsiteY8" fmla="*/ 118110 h 219551"/>
                  <a:gd name="connsiteX9" fmla="*/ 54007 w 224980"/>
                  <a:gd name="connsiteY9" fmla="*/ 118110 h 219551"/>
                  <a:gd name="connsiteX10" fmla="*/ 86963 w 224980"/>
                  <a:gd name="connsiteY10" fmla="*/ 219551 h 219551"/>
                  <a:gd name="connsiteX11" fmla="*/ 95 w 224980"/>
                  <a:gd name="connsiteY11" fmla="*/ 118110 h 219551"/>
                  <a:gd name="connsiteX12" fmla="*/ 112490 w 224980"/>
                  <a:gd name="connsiteY12" fmla="*/ 5334 h 219551"/>
                  <a:gd name="connsiteX13" fmla="*/ 154304 w 224980"/>
                  <a:gd name="connsiteY13" fmla="*/ 101346 h 219551"/>
                  <a:gd name="connsiteX14" fmla="*/ 70770 w 224980"/>
                  <a:gd name="connsiteY14" fmla="*/ 101346 h 219551"/>
                  <a:gd name="connsiteX15" fmla="*/ 112490 w 224980"/>
                  <a:gd name="connsiteY15" fmla="*/ 5334 h 219551"/>
                  <a:gd name="connsiteX16" fmla="*/ 138017 w 224980"/>
                  <a:gd name="connsiteY16" fmla="*/ 0 h 219551"/>
                  <a:gd name="connsiteX17" fmla="*/ 224885 w 224980"/>
                  <a:gd name="connsiteY17" fmla="*/ 101441 h 219551"/>
                  <a:gd name="connsiteX18" fmla="*/ 170974 w 224980"/>
                  <a:gd name="connsiteY18" fmla="*/ 101441 h 219551"/>
                  <a:gd name="connsiteX19" fmla="*/ 138017 w 224980"/>
                  <a:gd name="connsiteY19" fmla="*/ 0 h 219551"/>
                  <a:gd name="connsiteX20" fmla="*/ 86868 w 224980"/>
                  <a:gd name="connsiteY20" fmla="*/ 0 h 219551"/>
                  <a:gd name="connsiteX21" fmla="*/ 54007 w 224980"/>
                  <a:gd name="connsiteY21" fmla="*/ 101441 h 219551"/>
                  <a:gd name="connsiteX22" fmla="*/ 0 w 224980"/>
                  <a:gd name="connsiteY22" fmla="*/ 101441 h 219551"/>
                  <a:gd name="connsiteX23" fmla="*/ 86868 w 224980"/>
                  <a:gd name="connsiteY23" fmla="*/ 0 h 219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224980" h="219551">
                    <a:moveTo>
                      <a:pt x="170973" y="118110"/>
                    </a:moveTo>
                    <a:lnTo>
                      <a:pt x="224980" y="118110"/>
                    </a:lnTo>
                    <a:cubicBezTo>
                      <a:pt x="221266" y="167831"/>
                      <a:pt x="185452" y="208598"/>
                      <a:pt x="138112" y="219551"/>
                    </a:cubicBezTo>
                    <a:cubicBezTo>
                      <a:pt x="156877" y="201739"/>
                      <a:pt x="169544" y="164211"/>
                      <a:pt x="170973" y="118110"/>
                    </a:cubicBezTo>
                    <a:close/>
                    <a:moveTo>
                      <a:pt x="70770" y="118110"/>
                    </a:moveTo>
                    <a:lnTo>
                      <a:pt x="154209" y="118110"/>
                    </a:lnTo>
                    <a:cubicBezTo>
                      <a:pt x="152304" y="175069"/>
                      <a:pt x="131349" y="214122"/>
                      <a:pt x="112490" y="214122"/>
                    </a:cubicBezTo>
                    <a:cubicBezTo>
                      <a:pt x="93630" y="214122"/>
                      <a:pt x="72675" y="175069"/>
                      <a:pt x="70770" y="118110"/>
                    </a:cubicBezTo>
                    <a:close/>
                    <a:moveTo>
                      <a:pt x="95" y="118110"/>
                    </a:moveTo>
                    <a:lnTo>
                      <a:pt x="54007" y="118110"/>
                    </a:lnTo>
                    <a:cubicBezTo>
                      <a:pt x="55340" y="164211"/>
                      <a:pt x="68104" y="201739"/>
                      <a:pt x="86963" y="219551"/>
                    </a:cubicBezTo>
                    <a:cubicBezTo>
                      <a:pt x="39624" y="208598"/>
                      <a:pt x="3715" y="167831"/>
                      <a:pt x="95" y="118110"/>
                    </a:cubicBezTo>
                    <a:close/>
                    <a:moveTo>
                      <a:pt x="112490" y="5334"/>
                    </a:moveTo>
                    <a:cubicBezTo>
                      <a:pt x="131349" y="5334"/>
                      <a:pt x="152304" y="44386"/>
                      <a:pt x="154304" y="101346"/>
                    </a:cubicBezTo>
                    <a:lnTo>
                      <a:pt x="70770" y="101346"/>
                    </a:lnTo>
                    <a:cubicBezTo>
                      <a:pt x="72675" y="44386"/>
                      <a:pt x="93630" y="5334"/>
                      <a:pt x="112490" y="5334"/>
                    </a:cubicBezTo>
                    <a:close/>
                    <a:moveTo>
                      <a:pt x="138017" y="0"/>
                    </a:moveTo>
                    <a:cubicBezTo>
                      <a:pt x="185357" y="10954"/>
                      <a:pt x="221266" y="51721"/>
                      <a:pt x="224885" y="101441"/>
                    </a:cubicBezTo>
                    <a:lnTo>
                      <a:pt x="170974" y="101441"/>
                    </a:lnTo>
                    <a:cubicBezTo>
                      <a:pt x="169545" y="55341"/>
                      <a:pt x="156782" y="17812"/>
                      <a:pt x="138017" y="0"/>
                    </a:cubicBezTo>
                    <a:close/>
                    <a:moveTo>
                      <a:pt x="86868" y="0"/>
                    </a:moveTo>
                    <a:cubicBezTo>
                      <a:pt x="68104" y="17812"/>
                      <a:pt x="55436" y="55341"/>
                      <a:pt x="54007" y="101441"/>
                    </a:cubicBezTo>
                    <a:lnTo>
                      <a:pt x="0" y="101441"/>
                    </a:lnTo>
                    <a:cubicBezTo>
                      <a:pt x="3715" y="51721"/>
                      <a:pt x="39529" y="10954"/>
                      <a:pt x="86868" y="0"/>
                    </a:cubicBezTo>
                    <a:close/>
                  </a:path>
                </a:pathLst>
              </a:custGeom>
              <a:solidFill>
                <a:schemeClr val="tx2">
                  <a:lumMod val="85000"/>
                  <a:lumOff val="1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CA">
                  <a:solidFill>
                    <a:schemeClr val="tx2">
                      <a:lumMod val="85000"/>
                      <a:lumOff val="15000"/>
                    </a:schemeClr>
                  </a:solidFill>
                  <a:latin typeface="Arial Nova" panose="020B0504020202020204" pitchFamily="34" charset="0"/>
                </a:endParaRPr>
              </a:p>
            </p:txBody>
          </p:sp>
        </p:grpSp>
        <p:grpSp>
          <p:nvGrpSpPr>
            <p:cNvPr id="13" name="Group 12">
              <a:extLst>
                <a:ext uri="{FF2B5EF4-FFF2-40B4-BE49-F238E27FC236}">
                  <a16:creationId xmlns:a16="http://schemas.microsoft.com/office/drawing/2014/main" id="{0D2E7216-EE78-ABD6-807D-FDAB37D10C09}"/>
                </a:ext>
              </a:extLst>
            </p:cNvPr>
            <p:cNvGrpSpPr/>
            <p:nvPr/>
          </p:nvGrpSpPr>
          <p:grpSpPr>
            <a:xfrm>
              <a:off x="473784" y="4049364"/>
              <a:ext cx="3061234" cy="493032"/>
              <a:chOff x="4584493" y="1754862"/>
              <a:chExt cx="3061234" cy="493032"/>
            </a:xfrm>
          </p:grpSpPr>
          <p:grpSp>
            <p:nvGrpSpPr>
              <p:cNvPr id="19" name="Group 18">
                <a:extLst>
                  <a:ext uri="{FF2B5EF4-FFF2-40B4-BE49-F238E27FC236}">
                    <a16:creationId xmlns:a16="http://schemas.microsoft.com/office/drawing/2014/main" id="{5B952A9C-BD18-F0F7-7066-3C03E1967383}"/>
                  </a:ext>
                </a:extLst>
              </p:cNvPr>
              <p:cNvGrpSpPr/>
              <p:nvPr/>
            </p:nvGrpSpPr>
            <p:grpSpPr>
              <a:xfrm>
                <a:off x="4584493" y="1754862"/>
                <a:ext cx="3061234" cy="493032"/>
                <a:chOff x="188821" y="3502325"/>
                <a:chExt cx="3061234" cy="493032"/>
              </a:xfrm>
            </p:grpSpPr>
            <p:sp>
              <p:nvSpPr>
                <p:cNvPr id="21" name="Freeform: Shape 20">
                  <a:extLst>
                    <a:ext uri="{FF2B5EF4-FFF2-40B4-BE49-F238E27FC236}">
                      <a16:creationId xmlns:a16="http://schemas.microsoft.com/office/drawing/2014/main" id="{D886EC92-3D9E-968A-F3EF-12E9F3880A95}"/>
                    </a:ext>
                  </a:extLst>
                </p:cNvPr>
                <p:cNvSpPr/>
                <p:nvPr/>
              </p:nvSpPr>
              <p:spPr>
                <a:xfrm>
                  <a:off x="188821" y="3502325"/>
                  <a:ext cx="493032" cy="493032"/>
                </a:xfrm>
                <a:custGeom>
                  <a:avLst/>
                  <a:gdLst>
                    <a:gd name="connsiteX0" fmla="*/ 336994 w 336994"/>
                    <a:gd name="connsiteY0" fmla="*/ 168497 h 336994"/>
                    <a:gd name="connsiteX1" fmla="*/ 168497 w 336994"/>
                    <a:gd name="connsiteY1" fmla="*/ 336995 h 336994"/>
                    <a:gd name="connsiteX2" fmla="*/ 0 w 336994"/>
                    <a:gd name="connsiteY2" fmla="*/ 168497 h 336994"/>
                    <a:gd name="connsiteX3" fmla="*/ 168497 w 336994"/>
                    <a:gd name="connsiteY3" fmla="*/ 0 h 336994"/>
                    <a:gd name="connsiteX4" fmla="*/ 336994 w 336994"/>
                    <a:gd name="connsiteY4" fmla="*/ 168497 h 3369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36994" h="336994">
                      <a:moveTo>
                        <a:pt x="336994" y="168497"/>
                      </a:moveTo>
                      <a:cubicBezTo>
                        <a:pt x="336994" y="261556"/>
                        <a:pt x="261555" y="336995"/>
                        <a:pt x="168497" y="336995"/>
                      </a:cubicBezTo>
                      <a:cubicBezTo>
                        <a:pt x="75439" y="336995"/>
                        <a:pt x="0" y="261556"/>
                        <a:pt x="0" y="168497"/>
                      </a:cubicBezTo>
                      <a:cubicBezTo>
                        <a:pt x="0" y="75439"/>
                        <a:pt x="75439" y="0"/>
                        <a:pt x="168497" y="0"/>
                      </a:cubicBezTo>
                      <a:cubicBezTo>
                        <a:pt x="261555" y="0"/>
                        <a:pt x="336994" y="75439"/>
                        <a:pt x="336994" y="168497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CA">
                    <a:solidFill>
                      <a:schemeClr val="tx2">
                        <a:lumMod val="85000"/>
                        <a:lumOff val="15000"/>
                      </a:schemeClr>
                    </a:solidFill>
                    <a:latin typeface="Arial Nova" panose="020B0504020202020204" pitchFamily="34" charset="0"/>
                  </a:endParaRPr>
                </a:p>
              </p:txBody>
            </p:sp>
            <p:sp>
              <p:nvSpPr>
                <p:cNvPr id="22" name="TextBox 21">
                  <a:extLst>
                    <a:ext uri="{FF2B5EF4-FFF2-40B4-BE49-F238E27FC236}">
                      <a16:creationId xmlns:a16="http://schemas.microsoft.com/office/drawing/2014/main" id="{992D5C42-3C9E-F44A-A2BF-7FF2AF692561}"/>
                    </a:ext>
                  </a:extLst>
                </p:cNvPr>
                <p:cNvSpPr txBox="1"/>
                <p:nvPr/>
              </p:nvSpPr>
              <p:spPr>
                <a:xfrm>
                  <a:off x="867889" y="3575023"/>
                  <a:ext cx="2382166" cy="263947"/>
                </a:xfrm>
                <a:prstGeom prst="rect">
                  <a:avLst/>
                </a:prstGeom>
                <a:noFill/>
              </p:spPr>
              <p:txBody>
                <a:bodyPr wrap="square">
                  <a:spAutoFit/>
                </a:bodyPr>
                <a:lstStyle/>
                <a:p>
                  <a:pPr algn="just"/>
                  <a:r>
                    <a:rPr lang="en-CA" sz="1200" b="0" i="0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cs typeface="Arial" panose="020B0604020202020204" pitchFamily="34" charset="0"/>
                    </a:rPr>
                    <a:t>Lorem ipsum dolor sit </a:t>
                  </a:r>
                  <a:r>
                    <a:rPr lang="en-CA" sz="1200" b="0" i="0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cs typeface="Arial" panose="020B0604020202020204" pitchFamily="34" charset="0"/>
                    </a:rPr>
                    <a:t>amet</a:t>
                  </a:r>
                  <a:r>
                    <a:rPr lang="en-CA" sz="1200" b="0" i="0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cs typeface="Arial" panose="020B0604020202020204" pitchFamily="34" charset="0"/>
                    </a:rPr>
                    <a:t>, </a:t>
                  </a:r>
                  <a:r>
                    <a:rPr lang="en-CA" sz="1200" b="0" i="0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cs typeface="Arial" panose="020B0604020202020204" pitchFamily="34" charset="0"/>
                    </a:rPr>
                    <a:t>consectetur</a:t>
                  </a:r>
                  <a:r>
                    <a:rPr lang="en-CA" sz="1200" b="0" i="0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cs typeface="Arial" panose="020B0604020202020204" pitchFamily="34" charset="0"/>
                    </a:rPr>
                    <a:t> </a:t>
                  </a:r>
                  <a:r>
                    <a:rPr lang="en-CA" sz="1200" b="0" i="0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cs typeface="Arial" panose="020B0604020202020204" pitchFamily="34" charset="0"/>
                    </a:rPr>
                    <a:t>adipiscing</a:t>
                  </a:r>
                  <a:r>
                    <a:rPr lang="en-CA" sz="1200" b="0" i="0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cs typeface="Arial" panose="020B0604020202020204" pitchFamily="34" charset="0"/>
                    </a:rPr>
                    <a:t> </a:t>
                  </a:r>
                  <a:r>
                    <a:rPr lang="en-CA" sz="1200" b="0" i="0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cs typeface="Arial" panose="020B0604020202020204" pitchFamily="34" charset="0"/>
                    </a:rPr>
                    <a:t>elit</a:t>
                  </a:r>
                  <a:r>
                    <a:rPr lang="en-CA" sz="1200" b="0" i="0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cs typeface="Arial" panose="020B0604020202020204" pitchFamily="34" charset="0"/>
                    </a:rPr>
                    <a:t>, sed do </a:t>
                  </a:r>
                  <a:r>
                    <a:rPr lang="en-CA" sz="1200" b="0" i="0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cs typeface="Arial" panose="020B0604020202020204" pitchFamily="34" charset="0"/>
                    </a:rPr>
                    <a:t>eiusmod</a:t>
                  </a:r>
                  <a:r>
                    <a:rPr lang="en-CA" sz="1200" b="0" i="0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cs typeface="Arial" panose="020B0604020202020204" pitchFamily="34" charset="0"/>
                    </a:rPr>
                    <a:t> </a:t>
                  </a:r>
                  <a:r>
                    <a:rPr lang="en-CA" sz="1200" b="0" i="0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cs typeface="Arial" panose="020B0604020202020204" pitchFamily="34" charset="0"/>
                    </a:rPr>
                    <a:t>tempor</a:t>
                  </a:r>
                  <a:r>
                    <a:rPr lang="en-CA" sz="1200" b="0" i="0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cs typeface="Arial" panose="020B0604020202020204" pitchFamily="34" charset="0"/>
                    </a:rPr>
                    <a:t> </a:t>
                  </a:r>
                  <a:r>
                    <a:rPr lang="en-CA" sz="1200" b="0" i="0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cs typeface="Arial" panose="020B0604020202020204" pitchFamily="34" charset="0"/>
                    </a:rPr>
                    <a:t>incididunt</a:t>
                  </a:r>
                  <a:endParaRPr lang="en-CA" sz="1200" b="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20" name="Freeform: Shape 19">
                <a:extLst>
                  <a:ext uri="{FF2B5EF4-FFF2-40B4-BE49-F238E27FC236}">
                    <a16:creationId xmlns:a16="http://schemas.microsoft.com/office/drawing/2014/main" id="{E0C2B0F1-70AC-00AA-0281-8DF508299256}"/>
                  </a:ext>
                </a:extLst>
              </p:cNvPr>
              <p:cNvSpPr/>
              <p:nvPr/>
            </p:nvSpPr>
            <p:spPr>
              <a:xfrm>
                <a:off x="4772509" y="1915092"/>
                <a:ext cx="117000" cy="172573"/>
              </a:xfrm>
              <a:custGeom>
                <a:avLst/>
                <a:gdLst>
                  <a:gd name="connsiteX0" fmla="*/ 76200 w 152400"/>
                  <a:gd name="connsiteY0" fmla="*/ 192881 h 224789"/>
                  <a:gd name="connsiteX1" fmla="*/ 67913 w 152400"/>
                  <a:gd name="connsiteY1" fmla="*/ 201168 h 224789"/>
                  <a:gd name="connsiteX2" fmla="*/ 76200 w 152400"/>
                  <a:gd name="connsiteY2" fmla="*/ 209454 h 224789"/>
                  <a:gd name="connsiteX3" fmla="*/ 84487 w 152400"/>
                  <a:gd name="connsiteY3" fmla="*/ 201168 h 224789"/>
                  <a:gd name="connsiteX4" fmla="*/ 76200 w 152400"/>
                  <a:gd name="connsiteY4" fmla="*/ 192881 h 224789"/>
                  <a:gd name="connsiteX5" fmla="*/ 0 w 152400"/>
                  <a:gd name="connsiteY5" fmla="*/ 180022 h 224789"/>
                  <a:gd name="connsiteX6" fmla="*/ 152400 w 152400"/>
                  <a:gd name="connsiteY6" fmla="*/ 180022 h 224789"/>
                  <a:gd name="connsiteX7" fmla="*/ 152400 w 152400"/>
                  <a:gd name="connsiteY7" fmla="*/ 197357 h 224789"/>
                  <a:gd name="connsiteX8" fmla="*/ 124873 w 152400"/>
                  <a:gd name="connsiteY8" fmla="*/ 224789 h 224789"/>
                  <a:gd name="connsiteX9" fmla="*/ 27432 w 152400"/>
                  <a:gd name="connsiteY9" fmla="*/ 224789 h 224789"/>
                  <a:gd name="connsiteX10" fmla="*/ 0 w 152400"/>
                  <a:gd name="connsiteY10" fmla="*/ 197357 h 224789"/>
                  <a:gd name="connsiteX11" fmla="*/ 76200 w 152400"/>
                  <a:gd name="connsiteY11" fmla="*/ 17050 h 224789"/>
                  <a:gd name="connsiteX12" fmla="*/ 67913 w 152400"/>
                  <a:gd name="connsiteY12" fmla="*/ 25337 h 224789"/>
                  <a:gd name="connsiteX13" fmla="*/ 76200 w 152400"/>
                  <a:gd name="connsiteY13" fmla="*/ 33623 h 224789"/>
                  <a:gd name="connsiteX14" fmla="*/ 84487 w 152400"/>
                  <a:gd name="connsiteY14" fmla="*/ 25337 h 224789"/>
                  <a:gd name="connsiteX15" fmla="*/ 76200 w 152400"/>
                  <a:gd name="connsiteY15" fmla="*/ 17050 h 224789"/>
                  <a:gd name="connsiteX16" fmla="*/ 27432 w 152400"/>
                  <a:gd name="connsiteY16" fmla="*/ 0 h 224789"/>
                  <a:gd name="connsiteX17" fmla="*/ 124873 w 152400"/>
                  <a:gd name="connsiteY17" fmla="*/ 0 h 224789"/>
                  <a:gd name="connsiteX18" fmla="*/ 152400 w 152400"/>
                  <a:gd name="connsiteY18" fmla="*/ 27432 h 224789"/>
                  <a:gd name="connsiteX19" fmla="*/ 152400 w 152400"/>
                  <a:gd name="connsiteY19" fmla="*/ 163544 h 224789"/>
                  <a:gd name="connsiteX20" fmla="*/ 0 w 152400"/>
                  <a:gd name="connsiteY20" fmla="*/ 163544 h 224789"/>
                  <a:gd name="connsiteX21" fmla="*/ 0 w 152400"/>
                  <a:gd name="connsiteY21" fmla="*/ 27432 h 224789"/>
                  <a:gd name="connsiteX22" fmla="*/ 27432 w 152400"/>
                  <a:gd name="connsiteY22" fmla="*/ 0 h 2247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52400" h="224789">
                    <a:moveTo>
                      <a:pt x="76200" y="192881"/>
                    </a:moveTo>
                    <a:cubicBezTo>
                      <a:pt x="71628" y="192881"/>
                      <a:pt x="67913" y="196595"/>
                      <a:pt x="67913" y="201168"/>
                    </a:cubicBezTo>
                    <a:cubicBezTo>
                      <a:pt x="67913" y="205739"/>
                      <a:pt x="71628" y="209454"/>
                      <a:pt x="76200" y="209454"/>
                    </a:cubicBezTo>
                    <a:cubicBezTo>
                      <a:pt x="80772" y="209454"/>
                      <a:pt x="84487" y="205739"/>
                      <a:pt x="84487" y="201168"/>
                    </a:cubicBezTo>
                    <a:cubicBezTo>
                      <a:pt x="84487" y="196595"/>
                      <a:pt x="80772" y="192881"/>
                      <a:pt x="76200" y="192881"/>
                    </a:cubicBezTo>
                    <a:close/>
                    <a:moveTo>
                      <a:pt x="0" y="180022"/>
                    </a:moveTo>
                    <a:lnTo>
                      <a:pt x="152400" y="180022"/>
                    </a:lnTo>
                    <a:lnTo>
                      <a:pt x="152400" y="197357"/>
                    </a:lnTo>
                    <a:cubicBezTo>
                      <a:pt x="152400" y="212502"/>
                      <a:pt x="140018" y="224789"/>
                      <a:pt x="124873" y="224789"/>
                    </a:cubicBezTo>
                    <a:lnTo>
                      <a:pt x="27432" y="224789"/>
                    </a:lnTo>
                    <a:cubicBezTo>
                      <a:pt x="12288" y="224789"/>
                      <a:pt x="0" y="212502"/>
                      <a:pt x="0" y="197357"/>
                    </a:cubicBezTo>
                    <a:close/>
                    <a:moveTo>
                      <a:pt x="76200" y="17050"/>
                    </a:moveTo>
                    <a:cubicBezTo>
                      <a:pt x="71628" y="17050"/>
                      <a:pt x="67913" y="20765"/>
                      <a:pt x="67913" y="25337"/>
                    </a:cubicBezTo>
                    <a:cubicBezTo>
                      <a:pt x="67913" y="29908"/>
                      <a:pt x="71628" y="33623"/>
                      <a:pt x="76200" y="33623"/>
                    </a:cubicBezTo>
                    <a:cubicBezTo>
                      <a:pt x="80772" y="33623"/>
                      <a:pt x="84487" y="29908"/>
                      <a:pt x="84487" y="25337"/>
                    </a:cubicBezTo>
                    <a:cubicBezTo>
                      <a:pt x="84487" y="20765"/>
                      <a:pt x="80772" y="17050"/>
                      <a:pt x="76200" y="17050"/>
                    </a:cubicBezTo>
                    <a:close/>
                    <a:moveTo>
                      <a:pt x="27432" y="0"/>
                    </a:moveTo>
                    <a:lnTo>
                      <a:pt x="124873" y="0"/>
                    </a:lnTo>
                    <a:cubicBezTo>
                      <a:pt x="140113" y="0"/>
                      <a:pt x="152400" y="12287"/>
                      <a:pt x="152400" y="27432"/>
                    </a:cubicBezTo>
                    <a:lnTo>
                      <a:pt x="152400" y="163544"/>
                    </a:lnTo>
                    <a:lnTo>
                      <a:pt x="0" y="163544"/>
                    </a:lnTo>
                    <a:lnTo>
                      <a:pt x="0" y="27432"/>
                    </a:lnTo>
                    <a:cubicBezTo>
                      <a:pt x="0" y="12287"/>
                      <a:pt x="12288" y="0"/>
                      <a:pt x="27432" y="0"/>
                    </a:cubicBezTo>
                    <a:close/>
                  </a:path>
                </a:pathLst>
              </a:custGeom>
              <a:solidFill>
                <a:schemeClr val="tx2">
                  <a:lumMod val="85000"/>
                  <a:lumOff val="1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CA">
                  <a:solidFill>
                    <a:schemeClr val="tx2">
                      <a:lumMod val="85000"/>
                      <a:lumOff val="15000"/>
                    </a:schemeClr>
                  </a:solidFill>
                  <a:latin typeface="Arial Nova" panose="020B0504020202020204" pitchFamily="34" charset="0"/>
                </a:endParaRPr>
              </a:p>
            </p:txBody>
          </p:sp>
        </p:grpSp>
        <p:grpSp>
          <p:nvGrpSpPr>
            <p:cNvPr id="14" name="Group 13">
              <a:extLst>
                <a:ext uri="{FF2B5EF4-FFF2-40B4-BE49-F238E27FC236}">
                  <a16:creationId xmlns:a16="http://schemas.microsoft.com/office/drawing/2014/main" id="{2CFC9622-E1F6-7FC9-6227-1599D6520022}"/>
                </a:ext>
              </a:extLst>
            </p:cNvPr>
            <p:cNvGrpSpPr/>
            <p:nvPr/>
          </p:nvGrpSpPr>
          <p:grpSpPr>
            <a:xfrm>
              <a:off x="473784" y="3439057"/>
              <a:ext cx="3061234" cy="493032"/>
              <a:chOff x="8497465" y="2199732"/>
              <a:chExt cx="3061234" cy="493032"/>
            </a:xfrm>
          </p:grpSpPr>
          <p:grpSp>
            <p:nvGrpSpPr>
              <p:cNvPr id="15" name="Group 14">
                <a:extLst>
                  <a:ext uri="{FF2B5EF4-FFF2-40B4-BE49-F238E27FC236}">
                    <a16:creationId xmlns:a16="http://schemas.microsoft.com/office/drawing/2014/main" id="{7CFC4E9B-4EFE-CC1C-1476-D0C665E9ED6A}"/>
                  </a:ext>
                </a:extLst>
              </p:cNvPr>
              <p:cNvGrpSpPr/>
              <p:nvPr/>
            </p:nvGrpSpPr>
            <p:grpSpPr>
              <a:xfrm>
                <a:off x="8497465" y="2199732"/>
                <a:ext cx="3061234" cy="493032"/>
                <a:chOff x="188821" y="4022664"/>
                <a:chExt cx="3061234" cy="493032"/>
              </a:xfrm>
            </p:grpSpPr>
            <p:sp>
              <p:nvSpPr>
                <p:cNvPr id="17" name="Freeform: Shape 16">
                  <a:extLst>
                    <a:ext uri="{FF2B5EF4-FFF2-40B4-BE49-F238E27FC236}">
                      <a16:creationId xmlns:a16="http://schemas.microsoft.com/office/drawing/2014/main" id="{27E94856-74E1-0B1D-1F19-FF3615BDD4DD}"/>
                    </a:ext>
                  </a:extLst>
                </p:cNvPr>
                <p:cNvSpPr/>
                <p:nvPr/>
              </p:nvSpPr>
              <p:spPr>
                <a:xfrm>
                  <a:off x="188821" y="4022664"/>
                  <a:ext cx="493032" cy="493032"/>
                </a:xfrm>
                <a:custGeom>
                  <a:avLst/>
                  <a:gdLst>
                    <a:gd name="connsiteX0" fmla="*/ 336994 w 336994"/>
                    <a:gd name="connsiteY0" fmla="*/ 168497 h 336994"/>
                    <a:gd name="connsiteX1" fmla="*/ 168497 w 336994"/>
                    <a:gd name="connsiteY1" fmla="*/ 336994 h 336994"/>
                    <a:gd name="connsiteX2" fmla="*/ 0 w 336994"/>
                    <a:gd name="connsiteY2" fmla="*/ 168497 h 336994"/>
                    <a:gd name="connsiteX3" fmla="*/ 168497 w 336994"/>
                    <a:gd name="connsiteY3" fmla="*/ 0 h 336994"/>
                    <a:gd name="connsiteX4" fmla="*/ 336994 w 336994"/>
                    <a:gd name="connsiteY4" fmla="*/ 168497 h 3369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36994" h="336994">
                      <a:moveTo>
                        <a:pt x="336994" y="168497"/>
                      </a:moveTo>
                      <a:cubicBezTo>
                        <a:pt x="336994" y="261556"/>
                        <a:pt x="261555" y="336994"/>
                        <a:pt x="168497" y="336994"/>
                      </a:cubicBezTo>
                      <a:cubicBezTo>
                        <a:pt x="75439" y="336994"/>
                        <a:pt x="0" y="261556"/>
                        <a:pt x="0" y="168497"/>
                      </a:cubicBezTo>
                      <a:cubicBezTo>
                        <a:pt x="0" y="75439"/>
                        <a:pt x="75439" y="0"/>
                        <a:pt x="168497" y="0"/>
                      </a:cubicBezTo>
                      <a:cubicBezTo>
                        <a:pt x="261555" y="0"/>
                        <a:pt x="336994" y="75439"/>
                        <a:pt x="336994" y="168497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CA">
                    <a:solidFill>
                      <a:schemeClr val="tx2">
                        <a:lumMod val="85000"/>
                        <a:lumOff val="15000"/>
                      </a:schemeClr>
                    </a:solidFill>
                    <a:latin typeface="Arial Nova" panose="020B0504020202020204" pitchFamily="34" charset="0"/>
                  </a:endParaRPr>
                </a:p>
              </p:txBody>
            </p:sp>
            <p:sp>
              <p:nvSpPr>
                <p:cNvPr id="18" name="TextBox 17">
                  <a:extLst>
                    <a:ext uri="{FF2B5EF4-FFF2-40B4-BE49-F238E27FC236}">
                      <a16:creationId xmlns:a16="http://schemas.microsoft.com/office/drawing/2014/main" id="{62F4E5FD-663D-4851-EF36-5EB716AC05A8}"/>
                    </a:ext>
                  </a:extLst>
                </p:cNvPr>
                <p:cNvSpPr txBox="1"/>
                <p:nvPr/>
              </p:nvSpPr>
              <p:spPr>
                <a:xfrm>
                  <a:off x="867889" y="4110348"/>
                  <a:ext cx="2382166" cy="263947"/>
                </a:xfrm>
                <a:prstGeom prst="rect">
                  <a:avLst/>
                </a:prstGeom>
                <a:noFill/>
              </p:spPr>
              <p:txBody>
                <a:bodyPr wrap="square">
                  <a:spAutoFit/>
                </a:bodyPr>
                <a:lstStyle/>
                <a:p>
                  <a:pPr algn="just"/>
                  <a:r>
                    <a:rPr lang="en-CA" sz="1200" b="0" i="0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cs typeface="Arial" panose="020B0604020202020204" pitchFamily="34" charset="0"/>
                    </a:rPr>
                    <a:t>Lorem ipsum dolor sit </a:t>
                  </a:r>
                  <a:r>
                    <a:rPr lang="en-CA" sz="1200" b="0" i="0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cs typeface="Arial" panose="020B0604020202020204" pitchFamily="34" charset="0"/>
                    </a:rPr>
                    <a:t>amet</a:t>
                  </a:r>
                  <a:r>
                    <a:rPr lang="en-CA" sz="1200" b="0" i="0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cs typeface="Arial" panose="020B0604020202020204" pitchFamily="34" charset="0"/>
                    </a:rPr>
                    <a:t>, </a:t>
                  </a:r>
                  <a:r>
                    <a:rPr lang="en-CA" sz="1200" b="0" i="0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cs typeface="Arial" panose="020B0604020202020204" pitchFamily="34" charset="0"/>
                    </a:rPr>
                    <a:t>consectetur</a:t>
                  </a:r>
                  <a:r>
                    <a:rPr lang="en-CA" sz="1200" b="0" i="0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cs typeface="Arial" panose="020B0604020202020204" pitchFamily="34" charset="0"/>
                    </a:rPr>
                    <a:t> </a:t>
                  </a:r>
                  <a:r>
                    <a:rPr lang="en-CA" sz="1200" b="0" i="0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cs typeface="Arial" panose="020B0604020202020204" pitchFamily="34" charset="0"/>
                    </a:rPr>
                    <a:t>adipiscing</a:t>
                  </a:r>
                  <a:r>
                    <a:rPr lang="en-CA" sz="1200" b="0" i="0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cs typeface="Arial" panose="020B0604020202020204" pitchFamily="34" charset="0"/>
                    </a:rPr>
                    <a:t> </a:t>
                  </a:r>
                  <a:r>
                    <a:rPr lang="en-CA" sz="1200" b="0" i="0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cs typeface="Arial" panose="020B0604020202020204" pitchFamily="34" charset="0"/>
                    </a:rPr>
                    <a:t>elit</a:t>
                  </a:r>
                  <a:r>
                    <a:rPr lang="en-CA" sz="1200" b="0" i="0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cs typeface="Arial" panose="020B0604020202020204" pitchFamily="34" charset="0"/>
                    </a:rPr>
                    <a:t>, sed do </a:t>
                  </a:r>
                  <a:r>
                    <a:rPr lang="en-CA" sz="1200" b="0" i="0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cs typeface="Arial" panose="020B0604020202020204" pitchFamily="34" charset="0"/>
                    </a:rPr>
                    <a:t>eiusmod</a:t>
                  </a:r>
                  <a:r>
                    <a:rPr lang="en-CA" sz="1200" b="0" i="0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cs typeface="Arial" panose="020B0604020202020204" pitchFamily="34" charset="0"/>
                    </a:rPr>
                    <a:t> </a:t>
                  </a:r>
                  <a:r>
                    <a:rPr lang="en-CA" sz="1200" b="0" i="0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cs typeface="Arial" panose="020B0604020202020204" pitchFamily="34" charset="0"/>
                    </a:rPr>
                    <a:t>tempor</a:t>
                  </a:r>
                  <a:r>
                    <a:rPr lang="en-CA" sz="1200" b="0" i="0" dirty="0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cs typeface="Arial" panose="020B0604020202020204" pitchFamily="34" charset="0"/>
                    </a:rPr>
                    <a:t> </a:t>
                  </a:r>
                  <a:r>
                    <a:rPr lang="en-CA" sz="1200" b="0" i="0" dirty="0" err="1">
                      <a:solidFill>
                        <a:schemeClr val="tx2">
                          <a:lumMod val="85000"/>
                          <a:lumOff val="15000"/>
                        </a:schemeClr>
                      </a:solidFill>
                      <a:effectLst/>
                      <a:cs typeface="Arial" panose="020B0604020202020204" pitchFamily="34" charset="0"/>
                    </a:rPr>
                    <a:t>incididunt</a:t>
                  </a:r>
                  <a:endParaRPr lang="en-CA" sz="1200" b="0" i="0" dirty="0">
                    <a:solidFill>
                      <a:schemeClr val="tx2">
                        <a:lumMod val="85000"/>
                        <a:lumOff val="15000"/>
                      </a:schemeClr>
                    </a:solidFill>
                    <a:effectLst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16" name="Freeform: Shape 15">
                <a:extLst>
                  <a:ext uri="{FF2B5EF4-FFF2-40B4-BE49-F238E27FC236}">
                    <a16:creationId xmlns:a16="http://schemas.microsoft.com/office/drawing/2014/main" id="{3DD18BD0-72B5-A1F7-E42A-CD9BE28D58FB}"/>
                  </a:ext>
                </a:extLst>
              </p:cNvPr>
              <p:cNvSpPr/>
              <p:nvPr/>
            </p:nvSpPr>
            <p:spPr>
              <a:xfrm>
                <a:off x="8657610" y="2379946"/>
                <a:ext cx="172647" cy="132794"/>
              </a:xfrm>
              <a:custGeom>
                <a:avLst/>
                <a:gdLst>
                  <a:gd name="connsiteX0" fmla="*/ 220789 w 224885"/>
                  <a:gd name="connsiteY0" fmla="*/ 12287 h 172974"/>
                  <a:gd name="connsiteX1" fmla="*/ 224885 w 224885"/>
                  <a:gd name="connsiteY1" fmla="*/ 26384 h 172974"/>
                  <a:gd name="connsiteX2" fmla="*/ 224885 w 224885"/>
                  <a:gd name="connsiteY2" fmla="*/ 146399 h 172974"/>
                  <a:gd name="connsiteX3" fmla="*/ 198311 w 224885"/>
                  <a:gd name="connsiteY3" fmla="*/ 172974 h 172974"/>
                  <a:gd name="connsiteX4" fmla="*/ 26575 w 224885"/>
                  <a:gd name="connsiteY4" fmla="*/ 172974 h 172974"/>
                  <a:gd name="connsiteX5" fmla="*/ 0 w 224885"/>
                  <a:gd name="connsiteY5" fmla="*/ 146399 h 172974"/>
                  <a:gd name="connsiteX6" fmla="*/ 0 w 224885"/>
                  <a:gd name="connsiteY6" fmla="*/ 26384 h 172974"/>
                  <a:gd name="connsiteX7" fmla="*/ 3810 w 224885"/>
                  <a:gd name="connsiteY7" fmla="*/ 12668 h 172974"/>
                  <a:gd name="connsiteX8" fmla="*/ 4191 w 224885"/>
                  <a:gd name="connsiteY8" fmla="*/ 13240 h 172974"/>
                  <a:gd name="connsiteX9" fmla="*/ 82296 w 224885"/>
                  <a:gd name="connsiteY9" fmla="*/ 101917 h 172974"/>
                  <a:gd name="connsiteX10" fmla="*/ 112395 w 224885"/>
                  <a:gd name="connsiteY10" fmla="*/ 115443 h 172974"/>
                  <a:gd name="connsiteX11" fmla="*/ 142494 w 224885"/>
                  <a:gd name="connsiteY11" fmla="*/ 101917 h 172974"/>
                  <a:gd name="connsiteX12" fmla="*/ 219266 w 224885"/>
                  <a:gd name="connsiteY12" fmla="*/ 14859 h 172974"/>
                  <a:gd name="connsiteX13" fmla="*/ 220789 w 224885"/>
                  <a:gd name="connsiteY13" fmla="*/ 12287 h 172974"/>
                  <a:gd name="connsiteX14" fmla="*/ 26575 w 224885"/>
                  <a:gd name="connsiteY14" fmla="*/ 0 h 172974"/>
                  <a:gd name="connsiteX15" fmla="*/ 198310 w 224885"/>
                  <a:gd name="connsiteY15" fmla="*/ 0 h 172974"/>
                  <a:gd name="connsiteX16" fmla="*/ 208883 w 224885"/>
                  <a:gd name="connsiteY16" fmla="*/ 2191 h 172974"/>
                  <a:gd name="connsiteX17" fmla="*/ 206692 w 224885"/>
                  <a:gd name="connsiteY17" fmla="*/ 3905 h 172974"/>
                  <a:gd name="connsiteX18" fmla="*/ 129921 w 224885"/>
                  <a:gd name="connsiteY18" fmla="*/ 90964 h 172974"/>
                  <a:gd name="connsiteX19" fmla="*/ 112395 w 224885"/>
                  <a:gd name="connsiteY19" fmla="*/ 98870 h 172974"/>
                  <a:gd name="connsiteX20" fmla="*/ 94869 w 224885"/>
                  <a:gd name="connsiteY20" fmla="*/ 90964 h 172974"/>
                  <a:gd name="connsiteX21" fmla="*/ 16764 w 224885"/>
                  <a:gd name="connsiteY21" fmla="*/ 2286 h 172974"/>
                  <a:gd name="connsiteX22" fmla="*/ 16383 w 224885"/>
                  <a:gd name="connsiteY22" fmla="*/ 2000 h 172974"/>
                  <a:gd name="connsiteX23" fmla="*/ 26575 w 224885"/>
                  <a:gd name="connsiteY23" fmla="*/ 0 h 1729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224885" h="172974">
                    <a:moveTo>
                      <a:pt x="220789" y="12287"/>
                    </a:moveTo>
                    <a:cubicBezTo>
                      <a:pt x="223361" y="16383"/>
                      <a:pt x="224885" y="21241"/>
                      <a:pt x="224885" y="26384"/>
                    </a:cubicBezTo>
                    <a:lnTo>
                      <a:pt x="224885" y="146399"/>
                    </a:lnTo>
                    <a:cubicBezTo>
                      <a:pt x="224885" y="161068"/>
                      <a:pt x="212979" y="172974"/>
                      <a:pt x="198311" y="172974"/>
                    </a:cubicBezTo>
                    <a:lnTo>
                      <a:pt x="26575" y="172974"/>
                    </a:lnTo>
                    <a:cubicBezTo>
                      <a:pt x="11906" y="172974"/>
                      <a:pt x="0" y="161068"/>
                      <a:pt x="0" y="146399"/>
                    </a:cubicBezTo>
                    <a:lnTo>
                      <a:pt x="0" y="26384"/>
                    </a:lnTo>
                    <a:cubicBezTo>
                      <a:pt x="0" y="21336"/>
                      <a:pt x="1429" y="16669"/>
                      <a:pt x="3810" y="12668"/>
                    </a:cubicBezTo>
                    <a:cubicBezTo>
                      <a:pt x="3906" y="12859"/>
                      <a:pt x="4001" y="13049"/>
                      <a:pt x="4191" y="13240"/>
                    </a:cubicBezTo>
                    <a:lnTo>
                      <a:pt x="82296" y="101917"/>
                    </a:lnTo>
                    <a:cubicBezTo>
                      <a:pt x="89916" y="110490"/>
                      <a:pt x="100870" y="115443"/>
                      <a:pt x="112395" y="115443"/>
                    </a:cubicBezTo>
                    <a:cubicBezTo>
                      <a:pt x="123920" y="115443"/>
                      <a:pt x="134874" y="110585"/>
                      <a:pt x="142494" y="101917"/>
                    </a:cubicBezTo>
                    <a:lnTo>
                      <a:pt x="219266" y="14859"/>
                    </a:lnTo>
                    <a:cubicBezTo>
                      <a:pt x="219933" y="14097"/>
                      <a:pt x="220409" y="13145"/>
                      <a:pt x="220789" y="12287"/>
                    </a:cubicBezTo>
                    <a:close/>
                    <a:moveTo>
                      <a:pt x="26575" y="0"/>
                    </a:moveTo>
                    <a:lnTo>
                      <a:pt x="198310" y="0"/>
                    </a:lnTo>
                    <a:cubicBezTo>
                      <a:pt x="202025" y="0"/>
                      <a:pt x="205645" y="762"/>
                      <a:pt x="208883" y="2191"/>
                    </a:cubicBezTo>
                    <a:cubicBezTo>
                      <a:pt x="208121" y="2667"/>
                      <a:pt x="207359" y="3143"/>
                      <a:pt x="206692" y="3905"/>
                    </a:cubicBezTo>
                    <a:lnTo>
                      <a:pt x="129921" y="90964"/>
                    </a:lnTo>
                    <a:cubicBezTo>
                      <a:pt x="125539" y="96012"/>
                      <a:pt x="119158" y="98870"/>
                      <a:pt x="112395" y="98870"/>
                    </a:cubicBezTo>
                    <a:cubicBezTo>
                      <a:pt x="105728" y="98870"/>
                      <a:pt x="99345" y="96012"/>
                      <a:pt x="94869" y="90964"/>
                    </a:cubicBezTo>
                    <a:lnTo>
                      <a:pt x="16764" y="2286"/>
                    </a:lnTo>
                    <a:cubicBezTo>
                      <a:pt x="16668" y="2096"/>
                      <a:pt x="16573" y="2000"/>
                      <a:pt x="16383" y="2000"/>
                    </a:cubicBezTo>
                    <a:cubicBezTo>
                      <a:pt x="19526" y="762"/>
                      <a:pt x="22955" y="0"/>
                      <a:pt x="26575" y="0"/>
                    </a:cubicBezTo>
                    <a:close/>
                  </a:path>
                </a:pathLst>
              </a:custGeom>
              <a:solidFill>
                <a:schemeClr val="tx2">
                  <a:lumMod val="85000"/>
                  <a:lumOff val="1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CA">
                  <a:solidFill>
                    <a:schemeClr val="tx2">
                      <a:lumMod val="85000"/>
                      <a:lumOff val="15000"/>
                    </a:schemeClr>
                  </a:solidFill>
                  <a:latin typeface="Arial Nova" panose="020B0504020202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885631442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Custom 253">
      <a:dk1>
        <a:sysClr val="windowText" lastClr="000000"/>
      </a:dk1>
      <a:lt1>
        <a:sysClr val="window" lastClr="FFFFFF"/>
      </a:lt1>
      <a:dk2>
        <a:srgbClr val="000000"/>
      </a:dk2>
      <a:lt2>
        <a:srgbClr val="FFFFFF"/>
      </a:lt2>
      <a:accent1>
        <a:srgbClr val="E3593D"/>
      </a:accent1>
      <a:accent2>
        <a:srgbClr val="67AFCF"/>
      </a:accent2>
      <a:accent3>
        <a:srgbClr val="E3593D"/>
      </a:accent3>
      <a:accent4>
        <a:srgbClr val="FFF2CC"/>
      </a:accent4>
      <a:accent5>
        <a:srgbClr val="67AFCF"/>
      </a:accent5>
      <a:accent6>
        <a:srgbClr val="FEE599"/>
      </a:accent6>
      <a:hlink>
        <a:srgbClr val="00B050"/>
      </a:hlink>
      <a:folHlink>
        <a:srgbClr val="FFC000"/>
      </a:folHlink>
    </a:clrScheme>
    <a:fontScheme name="Custom 23">
      <a:majorFont>
        <a:latin typeface="Georgia"/>
        <a:ea typeface=""/>
        <a:cs typeface=""/>
      </a:majorFont>
      <a:minorFont>
        <a:latin typeface="Amasis MT Pro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Office 2013 - 2022 Theme</Template>
  <TotalTime>0</TotalTime>
  <Words>1673</Words>
  <Application>Microsoft Office PowerPoint</Application>
  <PresentationFormat>Widescreen</PresentationFormat>
  <Paragraphs>192</Paragraphs>
  <Slides>14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14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14</vt:i4>
      </vt:variant>
    </vt:vector>
  </HeadingPairs>
  <TitlesOfParts>
    <vt:vector size="29" baseType="lpstr">
      <vt:lpstr>Amasis MT Pro</vt:lpstr>
      <vt:lpstr>Aparajita</vt:lpstr>
      <vt:lpstr>Arial</vt:lpstr>
      <vt:lpstr>Arial Nova</vt:lpstr>
      <vt:lpstr>Balsamiq Sans</vt:lpstr>
      <vt:lpstr>Calibri</vt:lpstr>
      <vt:lpstr>Cambria</vt:lpstr>
      <vt:lpstr>Century Gothic</vt:lpstr>
      <vt:lpstr>Cormorant Garamond Bold Italics</vt:lpstr>
      <vt:lpstr>Courier New</vt:lpstr>
      <vt:lpstr>Georgia</vt:lpstr>
      <vt:lpstr>Roboto</vt:lpstr>
      <vt:lpstr>Times New Roman</vt:lpstr>
      <vt:lpstr>Verdana</vt:lpstr>
      <vt:lpstr>Office Theme</vt:lpstr>
      <vt:lpstr>GROUP PROJECT</vt:lpstr>
      <vt:lpstr>Table of contents</vt:lpstr>
      <vt:lpstr>PowerPoint Presentation</vt:lpstr>
      <vt:lpstr>Introduction</vt:lpstr>
      <vt:lpstr>Team Members</vt:lpstr>
      <vt:lpstr>Project Analysis</vt:lpstr>
      <vt:lpstr>Background Project</vt:lpstr>
      <vt:lpstr>Problems</vt:lpstr>
      <vt:lpstr>Goals</vt:lpstr>
      <vt:lpstr>Methodology</vt:lpstr>
      <vt:lpstr>Recommendations</vt:lpstr>
      <vt:lpstr>Questions &amp; Answers</vt:lpstr>
      <vt:lpstr>Conclusion</vt:lpstr>
      <vt:lpstr>Thank you for your time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creator/>
  <cp:lastModifiedBy/>
  <cp:revision>1</cp:revision>
  <dcterms:created xsi:type="dcterms:W3CDTF">2025-05-02T19:56:59Z</dcterms:created>
  <dcterms:modified xsi:type="dcterms:W3CDTF">2025-05-02T19:57:01Z</dcterms:modified>
</cp:coreProperties>
</file>